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8" r:id="rId4"/>
    <p:sldId id="262" r:id="rId5"/>
    <p:sldId id="277" r:id="rId6"/>
    <p:sldId id="261" r:id="rId7"/>
    <p:sldId id="274" r:id="rId8"/>
    <p:sldId id="263" r:id="rId9"/>
    <p:sldId id="264" r:id="rId10"/>
    <p:sldId id="265" r:id="rId11"/>
    <p:sldId id="275" r:id="rId12"/>
    <p:sldId id="268" r:id="rId13"/>
    <p:sldId id="272" r:id="rId14"/>
    <p:sldId id="269" r:id="rId15"/>
    <p:sldId id="276" r:id="rId16"/>
    <p:sldId id="271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4" d="100"/>
          <a:sy n="24" d="100"/>
        </p:scale>
        <p:origin x="15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84FE4-D585-31F4-7A85-4B91488A5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8D69E-20CB-2F3F-C6E2-96B48C2D4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9C67D-8E8B-D6F4-2391-4B1CF034B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601B53-8A19-4A7A-0A49-B7CECAA1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BE58A-D239-3B06-6F8F-70E5B6A1F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24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94FF3-D237-C55E-B71C-D7EE9700F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9C4B05-F1DE-602C-8927-5F7F33626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C3FBD-DDF9-CC78-A2CB-4B3DDFB4E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5EA13-D3D4-B1AE-C1B2-45496146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59D79-755D-4B9F-5720-410442AB3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340C08-4BD2-4287-5A4B-B1D87075F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837E2-B6C4-27FC-80D9-5AAEB2FBC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2B937-2113-F273-4DD5-C9D6C018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DA48B-5A52-77AC-A2DB-A0490D071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4FCE4-1940-E0FB-4756-6B546C4A1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2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EAEF9-BF68-0F34-5B92-E9ADFEB4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2F618-9F77-4817-BDAB-521F8D1F9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79401-2F1C-B442-5FD1-F22270F3F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4D99E-7996-44CB-E173-4BBD31E13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734C9-6557-2A32-2EE7-3FA9FDF7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1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FD532-FE44-06A6-800E-A04C9B259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12761-8FF5-AC1F-6323-14137EAF3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89BF9-51B5-9703-403E-A5C17B46B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183BD-9205-ABFF-0947-45C3DC2D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6EAF5-8D3D-65D5-BC4E-3728A66BE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1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83044-48DF-BC3A-6528-CCF0BCCBE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302B1-6277-AF08-5A80-733E285CF6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8A59E-45DF-9CA9-D438-691AC9141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9163E6-C998-DF9B-9AAF-5F72A0AB5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AD432A-4D9F-4D7A-1930-3D93E025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CEEBDD-0F91-B998-7E2A-2E4CCE115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6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C563-579A-C708-CBF7-DBC9B22FD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9306E-E327-22A0-8638-DA705A4B3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8071DE-E833-23FC-A1AE-63C6B9654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43F5E7-9B07-BE12-ADE4-88EBFEA4D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ACB33F-4ACA-F577-2DAC-E3A5CEFFEF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5B061A-CE2E-D9FF-D071-D3042D5F7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076BF-BA78-61A1-EF9C-954DBA70D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EC43B4-EF48-B499-9583-70DE3252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52B3-0804-04E8-8259-F3AFC3F7D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19327C-FB29-E5D2-E1C4-96D2F3F9E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9132A6-4C7E-7AC9-5DFE-508C7A8B2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8D398D-9EFA-77BB-C4EB-D6F15B26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9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E029B-587B-36E1-93E8-9B1C71606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DA732F-9034-B874-96F8-1EA64332F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EA826-F95B-A553-DE54-A8B3EBAF1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5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B21FB-5D34-4F2C-E78F-815F615A5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0D51F-87A4-B295-CBF9-69914CFBB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7C756-A094-6BF0-4EA0-964040772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8C0F96-5FF4-3B6B-B611-42519ABFE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53180-A767-3F51-1E7C-37AD694F1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79A561-3DA4-F371-D45E-17B9CDC29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9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E6632-65C4-C2AA-45D2-F4AC9A238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06365F-E5B8-DEC8-4950-35AA295E49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46252B-A059-ECA2-6E06-0D2F104AC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44B503-997D-B031-DD9C-4A4198C91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6CB7C6-BED6-B842-2CE3-1951C8BF1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08C77A-66C4-20B0-8299-4A1AB1385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4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BE916B-609F-C0C2-A21E-4366A5176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B2D7B-8B78-D453-097A-43EF59A77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38172-83ED-A785-4BEF-F3AE9DC587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B47E75-1930-8A48-BC42-3476D1172B0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5597F-D8D0-A518-D38E-5CBD08569F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5D510-F8A4-D689-C3F9-5ACC7F110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ED621-4B55-B546-92AA-B8F2CEE1B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5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cityscape with a body of water&#10;&#10;Description automatically generated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-1"/>
            <a:ext cx="12190476" cy="685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7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41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74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5" y="0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5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8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1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5" y="-1"/>
            <a:ext cx="12190473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3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5" y="-1"/>
            <a:ext cx="12190473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8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5" y="-1"/>
            <a:ext cx="12190473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5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5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5" y="-1"/>
            <a:ext cx="12190473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84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3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4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3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DC2565-64EA-1BB8-4A56-B2A2597E59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1"/>
            <a:ext cx="12190475" cy="68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1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A68AEAE-4FB2-4B61-9F18-0EDE2714DE41}"/>
</file>

<file path=customXml/itemProps2.xml><?xml version="1.0" encoding="utf-8"?>
<ds:datastoreItem xmlns:ds="http://schemas.openxmlformats.org/officeDocument/2006/customXml" ds:itemID="{8D09F6EA-49AC-4AAE-B869-DEBA6BA081BE}"/>
</file>

<file path=customXml/itemProps3.xml><?xml version="1.0" encoding="utf-8"?>
<ds:datastoreItem xmlns:ds="http://schemas.openxmlformats.org/officeDocument/2006/customXml" ds:itemID="{ABFC1CE0-D669-4629-82DE-C7AF501B46F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Tsukuru Anderson</dc:creator>
  <cp:lastModifiedBy>Robin Koskey</cp:lastModifiedBy>
  <cp:revision>3</cp:revision>
  <dcterms:created xsi:type="dcterms:W3CDTF">2024-06-19T01:11:24Z</dcterms:created>
  <dcterms:modified xsi:type="dcterms:W3CDTF">2025-01-30T18:48:34Z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</Properties>
</file>