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8"/>
  </p:notesMasterIdLst>
  <p:sldIdLst>
    <p:sldId id="937" r:id="rId5"/>
    <p:sldId id="256" r:id="rId6"/>
    <p:sldId id="936" r:id="rId7"/>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A2F4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snapToObjects="1">
      <p:cViewPr varScale="1">
        <p:scale>
          <a:sx n="142" d="100"/>
          <a:sy n="142" d="100"/>
        </p:scale>
        <p:origin x="714" y="126"/>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F0DE79-9989-498B-B41B-C2A5DFF29695}" type="datetimeFigureOut">
              <a:rPr lang="en-US" smtClean="0"/>
              <a:t>2/6/2025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5CA247-9275-4979-AD36-B1EDA23E4E2F}" type="slidenum">
              <a:rPr lang="en-US" smtClean="0"/>
              <a:t>‹#›</a:t>
            </a:fld>
            <a:endParaRPr lang="en-US"/>
          </a:p>
        </p:txBody>
      </p:sp>
    </p:spTree>
    <p:extLst>
      <p:ext uri="{BB962C8B-B14F-4D97-AF65-F5344CB8AC3E}">
        <p14:creationId xmlns:p14="http://schemas.microsoft.com/office/powerpoint/2010/main" val="30350582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new Congress, sworn into office January 3 and these are APWA’s new public policy priorities for the 119</a:t>
            </a:r>
            <a:r>
              <a:rPr lang="en-US" baseline="30000" dirty="0"/>
              <a:t>th</a:t>
            </a:r>
            <a:r>
              <a:rPr lang="en-US" dirty="0"/>
              <a:t> session of Congress. The APWA Board approved the policies on December 6 and the policies serve as APWA’s policy roadmap for the next two years. The APWA Government Affairs Committee, Government Affairs staff in the DC office, and volunteers from additional APWA technical committees review and draft the policy priorities every 2 years to align with the Congressional election cycle. Any questions on APWA’s US Government Affairs activities contact Director of Government and Public Affairs Andrea Eales at aeales@apwa.org	</a:t>
            </a:r>
          </a:p>
          <a:p>
            <a:endParaRPr lang="en-US" dirty="0"/>
          </a:p>
        </p:txBody>
      </p:sp>
      <p:sp>
        <p:nvSpPr>
          <p:cNvPr id="4" name="Slide Number Placeholder 3"/>
          <p:cNvSpPr>
            <a:spLocks noGrp="1"/>
          </p:cNvSpPr>
          <p:nvPr>
            <p:ph type="sldNum" sz="quarter" idx="5"/>
          </p:nvPr>
        </p:nvSpPr>
        <p:spPr/>
        <p:txBody>
          <a:bodyPr/>
          <a:lstStyle/>
          <a:p>
            <a:fld id="{D25CA247-9275-4979-AD36-B1EDA23E4E2F}" type="slidenum">
              <a:rPr lang="en-US" smtClean="0"/>
              <a:t>2</a:t>
            </a:fld>
            <a:endParaRPr lang="en-US"/>
          </a:p>
        </p:txBody>
      </p:sp>
    </p:spTree>
    <p:extLst>
      <p:ext uri="{BB962C8B-B14F-4D97-AF65-F5344CB8AC3E}">
        <p14:creationId xmlns:p14="http://schemas.microsoft.com/office/powerpoint/2010/main" val="36465033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srcRect/>
          <a:stretch/>
        </p:blipFill>
        <p:spPr>
          <a:xfrm>
            <a:off x="1355" y="3046"/>
            <a:ext cx="9133168" cy="5137407"/>
          </a:xfrm>
          <a:prstGeom prst="rect">
            <a:avLst/>
          </a:prstGeom>
        </p:spPr>
      </p:pic>
      <p:sp>
        <p:nvSpPr>
          <p:cNvPr id="2" name="Title 1"/>
          <p:cNvSpPr>
            <a:spLocks noGrp="1"/>
          </p:cNvSpPr>
          <p:nvPr>
            <p:ph type="ctrTitle" hasCustomPrompt="1"/>
          </p:nvPr>
        </p:nvSpPr>
        <p:spPr>
          <a:xfrm>
            <a:off x="5560743" y="1367883"/>
            <a:ext cx="3293326" cy="1701171"/>
          </a:xfrm>
          <a:prstGeom prst="rect">
            <a:avLst/>
          </a:prstGeom>
        </p:spPr>
        <p:txBody>
          <a:bodyPr/>
          <a:lstStyle>
            <a:lvl1pPr algn="r">
              <a:defRPr sz="2600">
                <a:solidFill>
                  <a:schemeClr val="accent1"/>
                </a:solidFill>
                <a:latin typeface="Arial"/>
                <a:cs typeface="Arial"/>
              </a:defRPr>
            </a:lvl1pPr>
          </a:lstStyle>
          <a:p>
            <a:r>
              <a:rPr lang="en-US" dirty="0"/>
              <a:t>Title</a:t>
            </a:r>
          </a:p>
        </p:txBody>
      </p:sp>
    </p:spTree>
    <p:extLst>
      <p:ext uri="{BB962C8B-B14F-4D97-AF65-F5344CB8AC3E}">
        <p14:creationId xmlns:p14="http://schemas.microsoft.com/office/powerpoint/2010/main" val="2394348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1355" y="3045"/>
            <a:ext cx="9133168" cy="5137407"/>
          </a:xfrm>
          <a:prstGeom prst="rect">
            <a:avLst/>
          </a:prstGeom>
        </p:spPr>
      </p:pic>
      <p:sp>
        <p:nvSpPr>
          <p:cNvPr id="3" name="Title 1"/>
          <p:cNvSpPr>
            <a:spLocks noGrp="1"/>
          </p:cNvSpPr>
          <p:nvPr>
            <p:ph type="title"/>
          </p:nvPr>
        </p:nvSpPr>
        <p:spPr>
          <a:xfrm>
            <a:off x="260195" y="170057"/>
            <a:ext cx="8181277" cy="857250"/>
          </a:xfrm>
          <a:prstGeom prst="rect">
            <a:avLst/>
          </a:prstGeom>
        </p:spPr>
        <p:txBody>
          <a:bodyPr/>
          <a:lstStyle>
            <a:lvl1pPr algn="l">
              <a:defRPr sz="3600">
                <a:solidFill>
                  <a:schemeClr val="accent1"/>
                </a:solidFill>
                <a:latin typeface="Arial"/>
                <a:cs typeface="Arial"/>
              </a:defRPr>
            </a:lvl1pPr>
          </a:lstStyle>
          <a:p>
            <a:r>
              <a:rPr lang="en-US" dirty="0"/>
              <a:t>Click to edit Master title style</a:t>
            </a:r>
          </a:p>
        </p:txBody>
      </p:sp>
      <p:sp>
        <p:nvSpPr>
          <p:cNvPr id="4" name="Content Placeholder 2"/>
          <p:cNvSpPr>
            <a:spLocks noGrp="1"/>
          </p:cNvSpPr>
          <p:nvPr>
            <p:ph idx="1"/>
          </p:nvPr>
        </p:nvSpPr>
        <p:spPr>
          <a:xfrm>
            <a:off x="260195" y="1200150"/>
            <a:ext cx="8426604" cy="3342113"/>
          </a:xfrm>
          <a:prstGeom prst="rect">
            <a:avLst/>
          </a:prstGeom>
        </p:spPr>
        <p:txBody>
          <a:bodyPr/>
          <a:lstStyle>
            <a:lvl1pPr>
              <a:defRPr sz="2800">
                <a:solidFill>
                  <a:schemeClr val="accent1"/>
                </a:solidFill>
                <a:latin typeface="Arial"/>
                <a:cs typeface="Arial"/>
              </a:defRPr>
            </a:lvl1pPr>
            <a:lvl2pPr>
              <a:defRPr sz="2400">
                <a:solidFill>
                  <a:schemeClr val="accent1"/>
                </a:solidFill>
                <a:latin typeface="Arial"/>
                <a:cs typeface="Arial"/>
              </a:defRPr>
            </a:lvl2pPr>
            <a:lvl3pPr>
              <a:defRPr sz="2000">
                <a:solidFill>
                  <a:schemeClr val="accent1"/>
                </a:solidFill>
                <a:latin typeface="Arial"/>
                <a:cs typeface="Arial"/>
              </a:defRPr>
            </a:lvl3pPr>
            <a:lvl4pPr>
              <a:defRPr sz="1600">
                <a:solidFill>
                  <a:schemeClr val="accent1"/>
                </a:solidFill>
                <a:latin typeface="Arial"/>
                <a:cs typeface="Arial"/>
              </a:defRPr>
            </a:lvl4pPr>
            <a:lvl5pPr>
              <a:defRPr sz="1200">
                <a:solidFill>
                  <a:schemeClr val="accent1"/>
                </a:solidFill>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909174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49C0B35-2065-4EE6-05D6-8C2ADD197DB6}"/>
              </a:ext>
            </a:extLst>
          </p:cNvPr>
          <p:cNvPicPr>
            <a:picLocks noChangeAspect="1"/>
          </p:cNvPicPr>
          <p:nvPr userDrawn="1"/>
        </p:nvPicPr>
        <p:blipFill>
          <a:blip r:embed="rId2"/>
          <a:srcRect/>
          <a:stretch/>
        </p:blipFill>
        <p:spPr>
          <a:xfrm>
            <a:off x="1354" y="762"/>
            <a:ext cx="9141290" cy="5141976"/>
          </a:xfrm>
          <a:prstGeom prst="rect">
            <a:avLst/>
          </a:prstGeom>
        </p:spPr>
      </p:pic>
      <p:sp>
        <p:nvSpPr>
          <p:cNvPr id="9" name="Title 1">
            <a:extLst>
              <a:ext uri="{FF2B5EF4-FFF2-40B4-BE49-F238E27FC236}">
                <a16:creationId xmlns:a16="http://schemas.microsoft.com/office/drawing/2014/main" id="{43A558FF-5F49-E5CC-BD84-2CEFF7C10619}"/>
              </a:ext>
            </a:extLst>
          </p:cNvPr>
          <p:cNvSpPr>
            <a:spLocks noGrp="1"/>
          </p:cNvSpPr>
          <p:nvPr>
            <p:ph type="title"/>
          </p:nvPr>
        </p:nvSpPr>
        <p:spPr>
          <a:xfrm>
            <a:off x="944139" y="399268"/>
            <a:ext cx="6307870" cy="857250"/>
          </a:xfrm>
          <a:prstGeom prst="rect">
            <a:avLst/>
          </a:prstGeom>
        </p:spPr>
        <p:txBody>
          <a:bodyPr/>
          <a:lstStyle>
            <a:lvl1pPr algn="l">
              <a:defRPr sz="3600">
                <a:solidFill>
                  <a:schemeClr val="accent1"/>
                </a:solidFill>
                <a:latin typeface="Arial"/>
                <a:cs typeface="Arial"/>
              </a:defRPr>
            </a:lvl1pPr>
          </a:lstStyle>
          <a:p>
            <a:r>
              <a:rPr lang="en-US" dirty="0"/>
              <a:t>Click to edit Master title style</a:t>
            </a:r>
          </a:p>
        </p:txBody>
      </p:sp>
      <p:sp>
        <p:nvSpPr>
          <p:cNvPr id="10" name="Content Placeholder 2">
            <a:extLst>
              <a:ext uri="{FF2B5EF4-FFF2-40B4-BE49-F238E27FC236}">
                <a16:creationId xmlns:a16="http://schemas.microsoft.com/office/drawing/2014/main" id="{A46775C9-9BDC-D230-275B-6499CF9B34FC}"/>
              </a:ext>
            </a:extLst>
          </p:cNvPr>
          <p:cNvSpPr>
            <a:spLocks noGrp="1"/>
          </p:cNvSpPr>
          <p:nvPr>
            <p:ph idx="1"/>
          </p:nvPr>
        </p:nvSpPr>
        <p:spPr>
          <a:xfrm>
            <a:off x="944138" y="1457093"/>
            <a:ext cx="7434145" cy="3382536"/>
          </a:xfrm>
          <a:prstGeom prst="rect">
            <a:avLst/>
          </a:prstGeom>
        </p:spPr>
        <p:txBody>
          <a:bodyPr/>
          <a:lstStyle>
            <a:lvl1pPr>
              <a:defRPr sz="2800">
                <a:solidFill>
                  <a:schemeClr val="accent1"/>
                </a:solidFill>
                <a:latin typeface="Arial"/>
                <a:cs typeface="Arial"/>
              </a:defRPr>
            </a:lvl1pPr>
            <a:lvl2pPr>
              <a:defRPr sz="2400">
                <a:solidFill>
                  <a:schemeClr val="accent1"/>
                </a:solidFill>
                <a:latin typeface="Arial"/>
                <a:cs typeface="Arial"/>
              </a:defRPr>
            </a:lvl2pPr>
            <a:lvl3pPr>
              <a:defRPr sz="2000">
                <a:solidFill>
                  <a:schemeClr val="accent1"/>
                </a:solidFill>
                <a:latin typeface="Arial"/>
                <a:cs typeface="Arial"/>
              </a:defRPr>
            </a:lvl3pPr>
            <a:lvl4pPr>
              <a:defRPr sz="1600">
                <a:solidFill>
                  <a:schemeClr val="accent1"/>
                </a:solidFill>
                <a:latin typeface="Arial"/>
                <a:cs typeface="Arial"/>
              </a:defRPr>
            </a:lvl4pPr>
            <a:lvl5pPr>
              <a:defRPr sz="1200">
                <a:solidFill>
                  <a:schemeClr val="accent1"/>
                </a:solidFill>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7357554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7360670"/>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4" r:id="rId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brochure with text and images of a tractor&#10;&#10;Description automatically generated">
            <a:extLst>
              <a:ext uri="{FF2B5EF4-FFF2-40B4-BE49-F238E27FC236}">
                <a16:creationId xmlns:a16="http://schemas.microsoft.com/office/drawing/2014/main" id="{55746204-A898-443E-A84A-099138CA60D8}"/>
              </a:ext>
            </a:extLst>
          </p:cNvPr>
          <p:cNvPicPr>
            <a:picLocks noChangeAspect="1"/>
          </p:cNvPicPr>
          <p:nvPr/>
        </p:nvPicPr>
        <p:blipFill>
          <a:blip r:embed="rId2"/>
          <a:stretch>
            <a:fillRect/>
          </a:stretch>
        </p:blipFill>
        <p:spPr>
          <a:xfrm>
            <a:off x="699247" y="186663"/>
            <a:ext cx="4832384" cy="3183419"/>
          </a:xfrm>
          <a:prstGeom prst="rect">
            <a:avLst/>
          </a:prstGeom>
        </p:spPr>
      </p:pic>
      <p:pic>
        <p:nvPicPr>
          <p:cNvPr id="5" name="Picture 4" descr="A map of a city&#10;&#10;Description automatically generated">
            <a:extLst>
              <a:ext uri="{FF2B5EF4-FFF2-40B4-BE49-F238E27FC236}">
                <a16:creationId xmlns:a16="http://schemas.microsoft.com/office/drawing/2014/main" id="{8C8FEB0C-362E-41DF-B98A-1E53698FE575}"/>
              </a:ext>
            </a:extLst>
          </p:cNvPr>
          <p:cNvPicPr>
            <a:picLocks noChangeAspect="1"/>
          </p:cNvPicPr>
          <p:nvPr/>
        </p:nvPicPr>
        <p:blipFill>
          <a:blip r:embed="rId3"/>
          <a:stretch>
            <a:fillRect/>
          </a:stretch>
        </p:blipFill>
        <p:spPr>
          <a:xfrm>
            <a:off x="3852584" y="1778372"/>
            <a:ext cx="4540402" cy="2991971"/>
          </a:xfrm>
          <a:prstGeom prst="rect">
            <a:avLst/>
          </a:prstGeom>
        </p:spPr>
      </p:pic>
    </p:spTree>
    <p:extLst>
      <p:ext uri="{BB962C8B-B14F-4D97-AF65-F5344CB8AC3E}">
        <p14:creationId xmlns:p14="http://schemas.microsoft.com/office/powerpoint/2010/main" val="4425716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document&#10;&#10;Description automatically generated">
            <a:extLst>
              <a:ext uri="{FF2B5EF4-FFF2-40B4-BE49-F238E27FC236}">
                <a16:creationId xmlns:a16="http://schemas.microsoft.com/office/drawing/2014/main" id="{296E09DC-0DCB-41A8-BC37-548F0AB415D5}"/>
              </a:ext>
            </a:extLst>
          </p:cNvPr>
          <p:cNvPicPr>
            <a:picLocks noChangeAspect="1"/>
          </p:cNvPicPr>
          <p:nvPr/>
        </p:nvPicPr>
        <p:blipFill>
          <a:blip r:embed="rId3"/>
          <a:stretch>
            <a:fillRect/>
          </a:stretch>
        </p:blipFill>
        <p:spPr>
          <a:xfrm>
            <a:off x="735294" y="1111331"/>
            <a:ext cx="2257011" cy="2920837"/>
          </a:xfrm>
          <a:prstGeom prst="rect">
            <a:avLst/>
          </a:prstGeom>
        </p:spPr>
      </p:pic>
      <p:pic>
        <p:nvPicPr>
          <p:cNvPr id="6" name="Picture 5" descr="A yellow and black newspaper with text and images of cars on it&#10;&#10;Description automatically generated">
            <a:extLst>
              <a:ext uri="{FF2B5EF4-FFF2-40B4-BE49-F238E27FC236}">
                <a16:creationId xmlns:a16="http://schemas.microsoft.com/office/drawing/2014/main" id="{4510414D-A627-4EF9-B1DF-175C73BFDD7B}"/>
              </a:ext>
            </a:extLst>
          </p:cNvPr>
          <p:cNvPicPr>
            <a:picLocks noChangeAspect="1"/>
          </p:cNvPicPr>
          <p:nvPr/>
        </p:nvPicPr>
        <p:blipFill>
          <a:blip r:embed="rId4"/>
          <a:stretch>
            <a:fillRect/>
          </a:stretch>
        </p:blipFill>
        <p:spPr>
          <a:xfrm>
            <a:off x="3330576" y="1111331"/>
            <a:ext cx="2257011" cy="2919709"/>
          </a:xfrm>
          <a:prstGeom prst="rect">
            <a:avLst/>
          </a:prstGeom>
        </p:spPr>
      </p:pic>
      <p:pic>
        <p:nvPicPr>
          <p:cNvPr id="8" name="Picture 7" descr="A close-up of a document&#10;&#10;Description automatically generated">
            <a:extLst>
              <a:ext uri="{FF2B5EF4-FFF2-40B4-BE49-F238E27FC236}">
                <a16:creationId xmlns:a16="http://schemas.microsoft.com/office/drawing/2014/main" id="{B40183AA-44FC-4EE6-AC73-EF32B6752FE6}"/>
              </a:ext>
            </a:extLst>
          </p:cNvPr>
          <p:cNvPicPr>
            <a:picLocks noChangeAspect="1"/>
          </p:cNvPicPr>
          <p:nvPr/>
        </p:nvPicPr>
        <p:blipFill>
          <a:blip r:embed="rId5"/>
          <a:stretch>
            <a:fillRect/>
          </a:stretch>
        </p:blipFill>
        <p:spPr>
          <a:xfrm>
            <a:off x="5925858" y="1112459"/>
            <a:ext cx="2256677" cy="2919709"/>
          </a:xfrm>
          <a:prstGeom prst="rect">
            <a:avLst/>
          </a:prstGeom>
        </p:spPr>
      </p:pic>
    </p:spTree>
    <p:extLst>
      <p:ext uri="{BB962C8B-B14F-4D97-AF65-F5344CB8AC3E}">
        <p14:creationId xmlns:p14="http://schemas.microsoft.com/office/powerpoint/2010/main" val="14051626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up of a newspaper&#10;&#10;Description automatically generated">
            <a:extLst>
              <a:ext uri="{FF2B5EF4-FFF2-40B4-BE49-F238E27FC236}">
                <a16:creationId xmlns:a16="http://schemas.microsoft.com/office/drawing/2014/main" id="{DAC2C76A-C047-4DAC-B239-25419EDACBDD}"/>
              </a:ext>
            </a:extLst>
          </p:cNvPr>
          <p:cNvPicPr>
            <a:picLocks noChangeAspect="1"/>
          </p:cNvPicPr>
          <p:nvPr/>
        </p:nvPicPr>
        <p:blipFill>
          <a:blip r:embed="rId2"/>
          <a:stretch>
            <a:fillRect/>
          </a:stretch>
        </p:blipFill>
        <p:spPr>
          <a:xfrm>
            <a:off x="981636" y="463330"/>
            <a:ext cx="3227140" cy="4176299"/>
          </a:xfrm>
          <a:prstGeom prst="rect">
            <a:avLst/>
          </a:prstGeom>
          <a:effectLst>
            <a:outerShdw blurRad="50800" dist="38100" algn="l" rotWithShape="0">
              <a:prstClr val="black">
                <a:alpha val="40000"/>
              </a:prstClr>
            </a:outerShdw>
          </a:effectLst>
        </p:spPr>
      </p:pic>
      <p:pic>
        <p:nvPicPr>
          <p:cNvPr id="12" name="Picture 11" descr="A person in hardhats holding clipboard and a clipboard&#10;&#10;Description automatically generated">
            <a:extLst>
              <a:ext uri="{FF2B5EF4-FFF2-40B4-BE49-F238E27FC236}">
                <a16:creationId xmlns:a16="http://schemas.microsoft.com/office/drawing/2014/main" id="{F8A468C3-1141-41C8-9C74-B8D796D46D56}"/>
              </a:ext>
            </a:extLst>
          </p:cNvPr>
          <p:cNvPicPr>
            <a:picLocks noChangeAspect="1"/>
          </p:cNvPicPr>
          <p:nvPr/>
        </p:nvPicPr>
        <p:blipFill>
          <a:blip r:embed="rId3"/>
          <a:stretch>
            <a:fillRect/>
          </a:stretch>
        </p:blipFill>
        <p:spPr>
          <a:xfrm>
            <a:off x="4712125" y="463329"/>
            <a:ext cx="3227140" cy="4176299"/>
          </a:xfrm>
          <a:prstGeom prst="rect">
            <a:avLst/>
          </a:prstGeom>
          <a:effectLst>
            <a:outerShdw blurRad="50800" dist="38100" algn="l" rotWithShape="0">
              <a:prstClr val="black">
                <a:alpha val="40000"/>
              </a:prstClr>
            </a:outerShdw>
          </a:effectLst>
        </p:spPr>
      </p:pic>
    </p:spTree>
    <p:extLst>
      <p:ext uri="{BB962C8B-B14F-4D97-AF65-F5344CB8AC3E}">
        <p14:creationId xmlns:p14="http://schemas.microsoft.com/office/powerpoint/2010/main" val="36922140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08311e2-d142-423e-bbac-6522d79a82a6" xsi:nil="true"/>
    <_Flow_SignoffStatus xmlns="2cbd2c6a-a94f-4612-b706-a6fa77778cdf" xsi:nil="true"/>
    <lcf76f155ced4ddcb4097134ff3c332f xmlns="2cbd2c6a-a94f-4612-b706-a6fa77778cdf">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E8CB46EF1E0094E977F869DD157A1DE" ma:contentTypeVersion="19" ma:contentTypeDescription="Create a new document." ma:contentTypeScope="" ma:versionID="7a78d13a68cb9458283efd0435e95a17">
  <xsd:schema xmlns:xsd="http://www.w3.org/2001/XMLSchema" xmlns:xs="http://www.w3.org/2001/XMLSchema" xmlns:p="http://schemas.microsoft.com/office/2006/metadata/properties" xmlns:ns2="2cbd2c6a-a94f-4612-b706-a6fa77778cdf" xmlns:ns3="308311e2-d142-423e-bbac-6522d79a82a6" targetNamespace="http://schemas.microsoft.com/office/2006/metadata/properties" ma:root="true" ma:fieldsID="876ebe274773d0d00b0602701a24141f" ns2:_="" ns3:_="">
    <xsd:import namespace="2cbd2c6a-a94f-4612-b706-a6fa77778cdf"/>
    <xsd:import namespace="308311e2-d142-423e-bbac-6522d79a82a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_Flow_SignoffStatu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bd2c6a-a94f-4612-b706-a6fa77778c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1cdc29a-e4bf-4132-ae37-dd80c9c4ca6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_Flow_SignoffStatus" ma:index="25" nillable="true" ma:displayName="Sign-off status" ma:internalName="Sign_x002d_off_x0020_status">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08311e2-d142-423e-bbac-6522d79a82a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c4cad7d-0387-4437-a45b-bbfe99457b76}" ma:internalName="TaxCatchAll" ma:showField="CatchAllData" ma:web="308311e2-d142-423e-bbac-6522d79a82a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C28B49F-C5FB-4966-9183-DE8EAF735072}">
  <ds:schemaRefs>
    <ds:schemaRef ds:uri="http://purl.org/dc/elements/1.1/"/>
    <ds:schemaRef ds:uri="http://purl.org/dc/dcmitype/"/>
    <ds:schemaRef ds:uri="http://schemas.microsoft.com/office/infopath/2007/PartnerControls"/>
    <ds:schemaRef ds:uri="http://schemas.microsoft.com/office/2006/documentManagement/types"/>
    <ds:schemaRef ds:uri="http://schemas.openxmlformats.org/package/2006/metadata/core-properties"/>
    <ds:schemaRef ds:uri="http://purl.org/dc/terms/"/>
    <ds:schemaRef ds:uri="b4bda108-ad5f-4f61-a1f7-cb1c4246d0d5"/>
    <ds:schemaRef ds:uri="2780432b-0960-4e98-a036-ddb46773a623"/>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3EBD4666-3604-42FF-A000-BBCCEFFFDD53}"/>
</file>

<file path=customXml/itemProps3.xml><?xml version="1.0" encoding="utf-8"?>
<ds:datastoreItem xmlns:ds="http://schemas.openxmlformats.org/officeDocument/2006/customXml" ds:itemID="{72C6190A-241B-42D0-B245-3C799B9601A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2482</TotalTime>
  <Words>110</Words>
  <Application>Microsoft Office PowerPoint</Application>
  <PresentationFormat>On-screen Show (16:9)</PresentationFormat>
  <Paragraphs>2</Paragraphs>
  <Slides>3</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vt:i4>
      </vt:variant>
    </vt:vector>
  </HeadingPairs>
  <TitlesOfParts>
    <vt:vector size="6" baseType="lpstr">
      <vt:lpstr>Aptos</vt:lpstr>
      <vt:lpstr>Arial</vt:lpstr>
      <vt:lpstr>Office Theme</vt:lpstr>
      <vt:lpstr>PowerPoint Presentation</vt:lpstr>
      <vt:lpstr>PowerPoint Presentation</vt:lpstr>
      <vt:lpstr>PowerPoint Presentation</vt:lpstr>
    </vt:vector>
  </TitlesOfParts>
  <Company>APWA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Jill Thompson</dc:creator>
  <cp:lastModifiedBy>Mark Shade</cp:lastModifiedBy>
  <cp:revision>35</cp:revision>
  <dcterms:created xsi:type="dcterms:W3CDTF">2019-03-21T17:11:50Z</dcterms:created>
  <dcterms:modified xsi:type="dcterms:W3CDTF">2025-02-06T14:05:32Z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0x0101000E8CB46EF1E0094E977F869DD157A1DE</vt:lpwstr>
  </property>
</Properties>
</file>