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655" r:id="rId5"/>
    <p:sldMasterId id="214748366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y="5143500" cx="9144000"/>
  <p:notesSz cx="6858000" cy="9144000"/>
  <p:embeddedFontLst>
    <p:embeddedFont>
      <p:font typeface="IBM Plex Sans"/>
      <p:regular r:id="rId40"/>
      <p:bold r:id="rId41"/>
      <p:italic r:id="rId42"/>
      <p:boldItalic r:id="rId43"/>
    </p:embeddedFont>
    <p:embeddedFont>
      <p:font typeface="Play"/>
      <p:regular r:id="rId44"/>
      <p:bold r:id="rId45"/>
    </p:embeddedFont>
    <p:embeddedFont>
      <p:font typeface="Proxima Nova"/>
      <p:regular r:id="rId46"/>
      <p:bold r:id="rId47"/>
      <p:italic r:id="rId48"/>
      <p:boldItalic r:id="rId49"/>
    </p:embeddedFont>
    <p:embeddedFont>
      <p:font typeface="Source Sans 3"/>
      <p:regular r:id="rId50"/>
      <p:bold r:id="rId51"/>
      <p:italic r:id="rId52"/>
      <p:boldItalic r:id="rId53"/>
    </p:embeddedFont>
    <p:embeddedFont>
      <p:font typeface="Merriweather"/>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8" roundtripDataSignature="AMtx7mhoAE43XuRO35es8Wzpc/BCLTE9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C60B59E-605C-4D18-B28D-A8BBCFD1CC79}">
  <a:tblStyle styleId="{3C60B59E-605C-4D18-B28D-A8BBCFD1CC79}"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1A5A4D33-DB81-41C6-9E90-88D588D24E7A}"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39" Type="http://schemas.openxmlformats.org/officeDocument/2006/relationships/slide" Target="slides/slide32.xml"/><Relationship Id="rId26" Type="http://schemas.openxmlformats.org/officeDocument/2006/relationships/slide" Target="slides/slide19.xml"/><Relationship Id="rId13" Type="http://schemas.openxmlformats.org/officeDocument/2006/relationships/slide" Target="slides/slide6.xml"/><Relationship Id="rId18" Type="http://schemas.openxmlformats.org/officeDocument/2006/relationships/slide" Target="slides/slide11.xml"/><Relationship Id="rId42" Type="http://schemas.openxmlformats.org/officeDocument/2006/relationships/font" Target="fonts/IBMPlexSans-italic.fntdata"/><Relationship Id="rId47" Type="http://schemas.openxmlformats.org/officeDocument/2006/relationships/font" Target="fonts/ProximaNova-bold.fntdata"/><Relationship Id="rId34" Type="http://schemas.openxmlformats.org/officeDocument/2006/relationships/slide" Target="slides/slide27.xml"/><Relationship Id="rId21" Type="http://schemas.openxmlformats.org/officeDocument/2006/relationships/slide" Target="slides/slide14.xml"/><Relationship Id="rId50" Type="http://schemas.openxmlformats.org/officeDocument/2006/relationships/font" Target="fonts/SourceSans3-regular.fntdata"/><Relationship Id="rId55" Type="http://schemas.openxmlformats.org/officeDocument/2006/relationships/font" Target="fonts/Merriweather-bold.fntdata"/><Relationship Id="rId7" Type="http://schemas.openxmlformats.org/officeDocument/2006/relationships/notesMaster" Target="notesMasters/notesMaster1.xml"/><Relationship Id="rId2" Type="http://schemas.openxmlformats.org/officeDocument/2006/relationships/presProps" Target="presProps.xml"/><Relationship Id="rId29" Type="http://schemas.openxmlformats.org/officeDocument/2006/relationships/slide" Target="slides/slide22.xml"/><Relationship Id="rId16" Type="http://schemas.openxmlformats.org/officeDocument/2006/relationships/slide" Target="slides/slide9.xml"/><Relationship Id="rId40" Type="http://schemas.openxmlformats.org/officeDocument/2006/relationships/font" Target="fonts/IBMPlexSans-regular.fntdata"/><Relationship Id="rId45" Type="http://schemas.openxmlformats.org/officeDocument/2006/relationships/font" Target="fonts/Play-bold.fntdata"/><Relationship Id="rId32" Type="http://schemas.openxmlformats.org/officeDocument/2006/relationships/slide" Target="slides/slide25.xml"/><Relationship Id="rId37" Type="http://schemas.openxmlformats.org/officeDocument/2006/relationships/slide" Target="slides/slide30.xml"/><Relationship Id="rId24" Type="http://schemas.openxmlformats.org/officeDocument/2006/relationships/slide" Target="slides/slide17.xml"/><Relationship Id="rId53" Type="http://schemas.openxmlformats.org/officeDocument/2006/relationships/font" Target="fonts/SourceSans3-boldItalic.fntdata"/><Relationship Id="rId11" Type="http://schemas.openxmlformats.org/officeDocument/2006/relationships/slide" Target="slides/slide4.xml"/><Relationship Id="rId58" Type="http://customschemas.google.com/relationships/presentationmetadata" Target="metadata"/><Relationship Id="rId5" Type="http://schemas.openxmlformats.org/officeDocument/2006/relationships/slideMaster" Target="slideMasters/slideMaster2.xml"/><Relationship Id="rId61" Type="http://schemas.openxmlformats.org/officeDocument/2006/relationships/customXml" Target="../customXml/item3.xml"/><Relationship Id="rId19" Type="http://schemas.openxmlformats.org/officeDocument/2006/relationships/slide" Target="slides/slide12.xml"/><Relationship Id="rId43" Type="http://schemas.openxmlformats.org/officeDocument/2006/relationships/font" Target="fonts/IBMPlexSans-boldItalic.fntdata"/><Relationship Id="rId48" Type="http://schemas.openxmlformats.org/officeDocument/2006/relationships/font" Target="fonts/ProximaNova-italic.fntdata"/><Relationship Id="rId30" Type="http://schemas.openxmlformats.org/officeDocument/2006/relationships/slide" Target="slides/slide23.xml"/><Relationship Id="rId35" Type="http://schemas.openxmlformats.org/officeDocument/2006/relationships/slide" Target="slides/slide28.xml"/><Relationship Id="rId22" Type="http://schemas.openxmlformats.org/officeDocument/2006/relationships/slide" Target="slides/slide15.xml"/><Relationship Id="rId27" Type="http://schemas.openxmlformats.org/officeDocument/2006/relationships/slide" Target="slides/slide20.xml"/><Relationship Id="rId56" Type="http://schemas.openxmlformats.org/officeDocument/2006/relationships/font" Target="fonts/Merriweather-italic.fntdata"/><Relationship Id="rId14" Type="http://schemas.openxmlformats.org/officeDocument/2006/relationships/slide" Target="slides/slide7.xml"/><Relationship Id="rId8" Type="http://schemas.openxmlformats.org/officeDocument/2006/relationships/slide" Target="slides/slide1.xml"/><Relationship Id="rId51" Type="http://schemas.openxmlformats.org/officeDocument/2006/relationships/font" Target="fonts/SourceSans3-bold.fntdata"/><Relationship Id="rId3" Type="http://schemas.openxmlformats.org/officeDocument/2006/relationships/tableStyles" Target="tableStyles.xml"/><Relationship Id="rId46" Type="http://schemas.openxmlformats.org/officeDocument/2006/relationships/font" Target="fonts/ProximaNova-regular.fntdata"/><Relationship Id="rId33" Type="http://schemas.openxmlformats.org/officeDocument/2006/relationships/slide" Target="slides/slide26.xml"/><Relationship Id="rId38" Type="http://schemas.openxmlformats.org/officeDocument/2006/relationships/slide" Target="slides/slide31.xml"/><Relationship Id="rId25" Type="http://schemas.openxmlformats.org/officeDocument/2006/relationships/slide" Target="slides/slide18.xml"/><Relationship Id="rId12" Type="http://schemas.openxmlformats.org/officeDocument/2006/relationships/slide" Target="slides/slide5.xml"/><Relationship Id="rId17" Type="http://schemas.openxmlformats.org/officeDocument/2006/relationships/slide" Target="slides/slide10.xml"/><Relationship Id="rId59" Type="http://schemas.openxmlformats.org/officeDocument/2006/relationships/customXml" Target="../customXml/item1.xml"/><Relationship Id="rId41" Type="http://schemas.openxmlformats.org/officeDocument/2006/relationships/font" Target="fonts/IBMPlexSans-bold.fntdata"/><Relationship Id="rId20" Type="http://schemas.openxmlformats.org/officeDocument/2006/relationships/slide" Target="slides/slide13.xml"/><Relationship Id="rId54" Type="http://schemas.openxmlformats.org/officeDocument/2006/relationships/font" Target="fonts/Merriweather-regular.fntdata"/><Relationship Id="rId1" Type="http://schemas.openxmlformats.org/officeDocument/2006/relationships/theme" Target="theme/theme1.xml"/><Relationship Id="rId6" Type="http://schemas.openxmlformats.org/officeDocument/2006/relationships/slideMaster" Target="slideMasters/slideMaster3.xml"/><Relationship Id="rId49" Type="http://schemas.openxmlformats.org/officeDocument/2006/relationships/font" Target="fonts/ProximaNova-boldItalic.fntdata"/><Relationship Id="rId36" Type="http://schemas.openxmlformats.org/officeDocument/2006/relationships/slide" Target="slides/slide29.xml"/><Relationship Id="rId23" Type="http://schemas.openxmlformats.org/officeDocument/2006/relationships/slide" Target="slides/slide16.xml"/><Relationship Id="rId28" Type="http://schemas.openxmlformats.org/officeDocument/2006/relationships/slide" Target="slides/slide21.xml"/><Relationship Id="rId57" Type="http://schemas.openxmlformats.org/officeDocument/2006/relationships/font" Target="fonts/Merriweather-boldItalic.fntdata"/><Relationship Id="rId15" Type="http://schemas.openxmlformats.org/officeDocument/2006/relationships/slide" Target="slides/slide8.xml"/><Relationship Id="rId44" Type="http://schemas.openxmlformats.org/officeDocument/2006/relationships/font" Target="fonts/Play-regular.fntdata"/><Relationship Id="rId31" Type="http://schemas.openxmlformats.org/officeDocument/2006/relationships/slide" Target="slides/slide24.xml"/><Relationship Id="rId52" Type="http://schemas.openxmlformats.org/officeDocument/2006/relationships/font" Target="fonts/SourceSans3-italic.fntdata"/><Relationship Id="rId10" Type="http://schemas.openxmlformats.org/officeDocument/2006/relationships/slide" Target="slides/slide3.xml"/><Relationship Id="rId60" Type="http://schemas.openxmlformats.org/officeDocument/2006/relationships/customXml" Target="../customXml/item2.xml"/><Relationship Id="rId4" Type="http://schemas.openxmlformats.org/officeDocument/2006/relationships/slideMaster" Target="slideMasters/slideMaster1.xml"/><Relationship Id="rId9"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 name="Google Shape;17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78" name="Google Shape;27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04" name="Google Shape;30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337231424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20" name="Google Shape;320;g3337231424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3372314241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35" name="Google Shape;335;g33372314241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3372314241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50" name="Google Shape;350;g33372314241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66" name="Google Shape;36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419100" rtl="0" algn="l">
              <a:lnSpc>
                <a:spcPct val="115000"/>
              </a:lnSpc>
              <a:spcBef>
                <a:spcPts val="0"/>
              </a:spcBef>
              <a:spcAft>
                <a:spcPts val="0"/>
              </a:spcAft>
              <a:buSzPts val="1189"/>
              <a:buChar char="▰"/>
            </a:pPr>
            <a:r>
              <a:rPr lang="en-US" sz="1100">
                <a:latin typeface="Proxima Nova"/>
                <a:ea typeface="Proxima Nova"/>
                <a:cs typeface="Proxima Nova"/>
                <a:sym typeface="Proxima Nova"/>
              </a:rPr>
              <a:t>Increases efficiency, cutting costs and staff time</a:t>
            </a:r>
            <a:endParaRPr/>
          </a:p>
          <a:p>
            <a:pPr indent="-342900" lvl="0" marL="419100" rtl="0" algn="l">
              <a:lnSpc>
                <a:spcPct val="115000"/>
              </a:lnSpc>
              <a:spcBef>
                <a:spcPts val="0"/>
              </a:spcBef>
              <a:spcAft>
                <a:spcPts val="0"/>
              </a:spcAft>
              <a:buSzPts val="1189"/>
              <a:buChar char="▰"/>
            </a:pPr>
            <a:r>
              <a:rPr lang="en-US" sz="1100">
                <a:latin typeface="Proxima Nova"/>
                <a:ea typeface="Proxima Nova"/>
                <a:cs typeface="Proxima Nova"/>
                <a:sym typeface="Proxima Nova"/>
              </a:rPr>
              <a:t>Showcases your achievements via the Charging Smart website, media opportunities, and public events and announcements</a:t>
            </a:r>
            <a:endParaRPr/>
          </a:p>
          <a:p>
            <a:pPr indent="-342900" lvl="0" marL="419100" rtl="0" algn="l">
              <a:lnSpc>
                <a:spcPct val="115000"/>
              </a:lnSpc>
              <a:spcBef>
                <a:spcPts val="0"/>
              </a:spcBef>
              <a:spcAft>
                <a:spcPts val="0"/>
              </a:spcAft>
              <a:buSzPts val="1189"/>
              <a:buChar char="▰"/>
            </a:pPr>
            <a:r>
              <a:rPr lang="en-US" sz="1100">
                <a:latin typeface="Proxima Nova"/>
                <a:ea typeface="Proxima Nova"/>
                <a:cs typeface="Proxima Nova"/>
                <a:sym typeface="Proxima Nova"/>
              </a:rPr>
              <a:t>Facilitates development of EV charging on public properties, increasing clean transportation options</a:t>
            </a:r>
            <a:endParaRPr/>
          </a:p>
          <a:p>
            <a:pPr indent="-342900" lvl="0" marL="419100" rtl="0" algn="l">
              <a:lnSpc>
                <a:spcPct val="115000"/>
              </a:lnSpc>
              <a:spcBef>
                <a:spcPts val="0"/>
              </a:spcBef>
              <a:spcAft>
                <a:spcPts val="0"/>
              </a:spcAft>
              <a:buSzPts val="1189"/>
              <a:buChar char="▰"/>
            </a:pPr>
            <a:r>
              <a:rPr lang="en-US" sz="1100">
                <a:latin typeface="Proxima Nova"/>
                <a:ea typeface="Proxima Nova"/>
                <a:cs typeface="Proxima Nova"/>
                <a:sym typeface="Proxima Nova"/>
              </a:rPr>
              <a:t>Encourages even distribution of charging portals, including in underserved communities</a:t>
            </a:r>
            <a:endParaRPr/>
          </a:p>
          <a:p>
            <a:pPr indent="-342900" lvl="0" marL="419100" rtl="0" algn="l">
              <a:lnSpc>
                <a:spcPct val="115000"/>
              </a:lnSpc>
              <a:spcBef>
                <a:spcPts val="0"/>
              </a:spcBef>
              <a:spcAft>
                <a:spcPts val="0"/>
              </a:spcAft>
              <a:buSzPts val="1189"/>
              <a:buChar char="▰"/>
            </a:pPr>
            <a:r>
              <a:rPr lang="en-US" sz="1100">
                <a:latin typeface="Proxima Nova"/>
                <a:ea typeface="Proxima Nova"/>
                <a:cs typeface="Proxima Nova"/>
                <a:sym typeface="Proxima Nova"/>
              </a:rPr>
              <a:t>Supports EV project development</a:t>
            </a:r>
            <a:endParaRPr/>
          </a:p>
        </p:txBody>
      </p:sp>
      <p:sp>
        <p:nvSpPr>
          <p:cNvPr id="376" name="Google Shape;37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86" name="Google Shape;38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96" name="Google Shape;396;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03" name="Google Shape;40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84" name="Google Shape;184;p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12" name="Google Shape;412;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21" name="Google Shape;421;p2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29" name="Google Shape;429;p2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40" name="Google Shape;44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47" name="Google Shape;447;p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54" name="Google Shape;454;p2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62" name="Google Shape;462;p2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70" name="Google Shape;470;p2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77" name="Google Shape;477;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84" name="Google Shape;484;p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91" name="Google Shape;191;p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91" name="Google Shape;491;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98" name="Google Shape;498;p3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505" name="Google Shape;505;p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200">
                <a:solidFill>
                  <a:schemeClr val="dk1"/>
                </a:solidFill>
                <a:latin typeface="Calibri"/>
                <a:ea typeface="Calibri"/>
                <a:cs typeface="Calibri"/>
                <a:sym typeface="Calibri"/>
              </a:rPr>
              <a:t>In this slide, give a brief overview of the Energy Ready program. Discuss how Charging Smart is related to SolSmart and Distributed Wind Smart, and how viewers can learn more about the program at Energy-Ready.org.</a:t>
            </a:r>
            <a:endParaRPr/>
          </a:p>
        </p:txBody>
      </p:sp>
      <p:sp>
        <p:nvSpPr>
          <p:cNvPr id="198" name="Google Shape;19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10" name="Google Shape;21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20" name="Google Shape;22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29" name="Google Shape;22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59" name="Google Shape;259;p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We should get there logos</a:t>
            </a:r>
            <a:endParaRPr/>
          </a:p>
        </p:txBody>
      </p:sp>
      <p:sp>
        <p:nvSpPr>
          <p:cNvPr id="266" name="Google Shape;26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pic>
        <p:nvPicPr>
          <p:cNvPr id="10" name="Google Shape;10;p34"/>
          <p:cNvPicPr preferRelativeResize="0"/>
          <p:nvPr/>
        </p:nvPicPr>
        <p:blipFill rotWithShape="1">
          <a:blip r:embed="rId3">
            <a:alphaModFix/>
          </a:blip>
          <a:srcRect b="0" l="0" r="0" t="0"/>
          <a:stretch/>
        </p:blipFill>
        <p:spPr>
          <a:xfrm>
            <a:off x="1066100" y="-12200"/>
            <a:ext cx="8077900" cy="5166925"/>
          </a:xfrm>
          <a:prstGeom prst="rect">
            <a:avLst/>
          </a:prstGeom>
          <a:noFill/>
          <a:ln>
            <a:noFill/>
          </a:ln>
        </p:spPr>
      </p:pic>
      <p:sp>
        <p:nvSpPr>
          <p:cNvPr id="11" name="Google Shape;11;p34"/>
          <p:cNvSpPr/>
          <p:nvPr/>
        </p:nvSpPr>
        <p:spPr>
          <a:xfrm>
            <a:off x="0" y="-12200"/>
            <a:ext cx="6041075" cy="5166925"/>
          </a:xfrm>
          <a:custGeom>
            <a:rect b="b" l="l" r="r" t="t"/>
            <a:pathLst>
              <a:path extrusionOk="0" h="206677" w="241643">
                <a:moveTo>
                  <a:pt x="126321" y="206677"/>
                </a:moveTo>
                <a:lnTo>
                  <a:pt x="241643" y="0"/>
                </a:lnTo>
                <a:lnTo>
                  <a:pt x="0" y="0"/>
                </a:lnTo>
                <a:lnTo>
                  <a:pt x="0" y="206677"/>
                </a:lnTo>
                <a:close/>
              </a:path>
            </a:pathLst>
          </a:custGeom>
          <a:solidFill>
            <a:schemeClr val="lt1"/>
          </a:solidFill>
          <a:ln>
            <a:noFill/>
          </a:ln>
        </p:spPr>
      </p:sp>
      <p:sp>
        <p:nvSpPr>
          <p:cNvPr id="12" name="Google Shape;12;p34"/>
          <p:cNvSpPr/>
          <p:nvPr/>
        </p:nvSpPr>
        <p:spPr>
          <a:xfrm>
            <a:off x="2518391" y="1589650"/>
            <a:ext cx="3331800" cy="3553800"/>
          </a:xfrm>
          <a:prstGeom prst="parallelogram">
            <a:avLst>
              <a:gd fmla="val 59001" name="adj"/>
            </a:avLst>
          </a:prstGeom>
          <a:gradFill>
            <a:gsLst>
              <a:gs pos="0">
                <a:srgbClr val="52A9AF"/>
              </a:gs>
              <a:gs pos="50000">
                <a:srgbClr val="7BC5CA"/>
              </a:gs>
              <a:gs pos="100000">
                <a:srgbClr val="B0D4D6"/>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34"/>
          <p:cNvSpPr/>
          <p:nvPr/>
        </p:nvSpPr>
        <p:spPr>
          <a:xfrm>
            <a:off x="2701476" y="0"/>
            <a:ext cx="3331800" cy="3553800"/>
          </a:xfrm>
          <a:prstGeom prst="parallelogram">
            <a:avLst>
              <a:gd fmla="val 59001" name="adj"/>
            </a:avLst>
          </a:prstGeom>
          <a:gradFill>
            <a:gsLst>
              <a:gs pos="0">
                <a:srgbClr val="A9D1CA"/>
              </a:gs>
              <a:gs pos="54000">
                <a:srgbClr val="BED1CE"/>
              </a:gs>
              <a:gs pos="72000">
                <a:srgbClr val="CEDFDC"/>
              </a:gs>
              <a:gs pos="100000">
                <a:srgbClr val="DAE7E6"/>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34"/>
          <p:cNvSpPr txBox="1"/>
          <p:nvPr>
            <p:ph type="ctrTitle"/>
          </p:nvPr>
        </p:nvSpPr>
        <p:spPr>
          <a:xfrm>
            <a:off x="438925" y="508800"/>
            <a:ext cx="3331800" cy="285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rgbClr val="16577B"/>
              </a:buClr>
              <a:buSzPts val="4600"/>
              <a:buNone/>
              <a:defRPr sz="4600">
                <a:solidFill>
                  <a:srgbClr val="16577B"/>
                </a:solidFil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5" name="Google Shape;15;p34"/>
          <p:cNvSpPr/>
          <p:nvPr/>
        </p:nvSpPr>
        <p:spPr>
          <a:xfrm>
            <a:off x="0" y="4662800"/>
            <a:ext cx="1321800" cy="480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p:cSld name="TITLE_AND_BODY 2">
    <p:bg>
      <p:bgPr>
        <a:solidFill>
          <a:schemeClr val="lt1"/>
        </a:solidFill>
      </p:bgPr>
    </p:bg>
    <p:spTree>
      <p:nvGrpSpPr>
        <p:cNvPr id="71" name="Shape 71"/>
        <p:cNvGrpSpPr/>
        <p:nvPr/>
      </p:nvGrpSpPr>
      <p:grpSpPr>
        <a:xfrm>
          <a:off x="0" y="0"/>
          <a:ext cx="0" cy="0"/>
          <a:chOff x="0" y="0"/>
          <a:chExt cx="0" cy="0"/>
        </a:xfrm>
      </p:grpSpPr>
      <p:grpSp>
        <p:nvGrpSpPr>
          <p:cNvPr id="72" name="Google Shape;72;p56"/>
          <p:cNvGrpSpPr/>
          <p:nvPr/>
        </p:nvGrpSpPr>
        <p:grpSpPr>
          <a:xfrm>
            <a:off x="7485392" y="1755351"/>
            <a:ext cx="2830800" cy="3388272"/>
            <a:chOff x="7485392" y="1755351"/>
            <a:chExt cx="2830800" cy="3388272"/>
          </a:xfrm>
        </p:grpSpPr>
        <p:sp>
          <p:nvSpPr>
            <p:cNvPr id="73" name="Google Shape;73;p56"/>
            <p:cNvSpPr/>
            <p:nvPr/>
          </p:nvSpPr>
          <p:spPr>
            <a:xfrm>
              <a:off x="8005394" y="2926923"/>
              <a:ext cx="2078100" cy="22167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56"/>
            <p:cNvSpPr/>
            <p:nvPr/>
          </p:nvSpPr>
          <p:spPr>
            <a:xfrm>
              <a:off x="7485392" y="1755351"/>
              <a:ext cx="2830800" cy="3019200"/>
            </a:xfrm>
            <a:prstGeom prst="parallelogram">
              <a:avLst>
                <a:gd fmla="val 59001" name="adj"/>
              </a:avLst>
            </a:prstGeom>
            <a:gradFill>
              <a:gsLst>
                <a:gs pos="0">
                  <a:srgbClr val="A9D1CA"/>
                </a:gs>
                <a:gs pos="54000">
                  <a:srgbClr val="BED1CE"/>
                </a:gs>
                <a:gs pos="72000">
                  <a:srgbClr val="CEDFDC"/>
                </a:gs>
                <a:gs pos="100000">
                  <a:srgbClr val="DAE7E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 name="Google Shape;75;p56"/>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Clr>
                <a:srgbClr val="16577B"/>
              </a:buClr>
              <a:buSzPts val="2000"/>
              <a:buChar char="▰"/>
              <a:defRPr>
                <a:solidFill>
                  <a:srgbClr val="16577B"/>
                </a:solidFill>
                <a:latin typeface="Arial"/>
                <a:ea typeface="Arial"/>
                <a:cs typeface="Arial"/>
                <a:sym typeface="Arial"/>
              </a:defRPr>
            </a:lvl1pPr>
            <a:lvl2pPr indent="-355600" lvl="1" marL="914400" algn="l">
              <a:lnSpc>
                <a:spcPct val="115000"/>
              </a:lnSpc>
              <a:spcBef>
                <a:spcPts val="0"/>
              </a:spcBef>
              <a:spcAft>
                <a:spcPts val="0"/>
              </a:spcAft>
              <a:buClr>
                <a:srgbClr val="16577B"/>
              </a:buClr>
              <a:buSzPts val="2000"/>
              <a:buChar char="╺"/>
              <a:defRPr>
                <a:solidFill>
                  <a:srgbClr val="16577B"/>
                </a:solidFill>
              </a:defRPr>
            </a:lvl2pPr>
            <a:lvl3pPr indent="-355600" lvl="2" marL="1371600" algn="l">
              <a:lnSpc>
                <a:spcPct val="115000"/>
              </a:lnSpc>
              <a:spcBef>
                <a:spcPts val="0"/>
              </a:spcBef>
              <a:spcAft>
                <a:spcPts val="0"/>
              </a:spcAft>
              <a:buClr>
                <a:srgbClr val="16577B"/>
              </a:buClr>
              <a:buSzPts val="2000"/>
              <a:buChar char="╺"/>
              <a:defRPr>
                <a:solidFill>
                  <a:srgbClr val="16577B"/>
                </a:solidFill>
              </a:defRPr>
            </a:lvl3pPr>
            <a:lvl4pPr indent="-355600" lvl="3" marL="1828800" algn="l">
              <a:lnSpc>
                <a:spcPct val="115000"/>
              </a:lnSpc>
              <a:spcBef>
                <a:spcPts val="0"/>
              </a:spcBef>
              <a:spcAft>
                <a:spcPts val="0"/>
              </a:spcAft>
              <a:buClr>
                <a:srgbClr val="16577B"/>
              </a:buClr>
              <a:buSzPts val="2000"/>
              <a:buChar char="╺"/>
              <a:defRPr>
                <a:solidFill>
                  <a:srgbClr val="16577B"/>
                </a:solidFill>
              </a:defRPr>
            </a:lvl4pPr>
            <a:lvl5pPr indent="-355600" lvl="4" marL="2286000" algn="l">
              <a:lnSpc>
                <a:spcPct val="115000"/>
              </a:lnSpc>
              <a:spcBef>
                <a:spcPts val="0"/>
              </a:spcBef>
              <a:spcAft>
                <a:spcPts val="0"/>
              </a:spcAft>
              <a:buClr>
                <a:srgbClr val="16577B"/>
              </a:buClr>
              <a:buSzPts val="2000"/>
              <a:buChar char="○"/>
              <a:defRPr>
                <a:solidFill>
                  <a:srgbClr val="16577B"/>
                </a:solidFill>
              </a:defRPr>
            </a:lvl5pPr>
            <a:lvl6pPr indent="-355600" lvl="5" marL="2743200" algn="l">
              <a:lnSpc>
                <a:spcPct val="115000"/>
              </a:lnSpc>
              <a:spcBef>
                <a:spcPts val="0"/>
              </a:spcBef>
              <a:spcAft>
                <a:spcPts val="0"/>
              </a:spcAft>
              <a:buClr>
                <a:srgbClr val="16577B"/>
              </a:buClr>
              <a:buSzPts val="2000"/>
              <a:buChar char="■"/>
              <a:defRPr>
                <a:solidFill>
                  <a:srgbClr val="16577B"/>
                </a:solidFill>
              </a:defRPr>
            </a:lvl6pPr>
            <a:lvl7pPr indent="-355600" lvl="6" marL="3200400" algn="l">
              <a:lnSpc>
                <a:spcPct val="115000"/>
              </a:lnSpc>
              <a:spcBef>
                <a:spcPts val="0"/>
              </a:spcBef>
              <a:spcAft>
                <a:spcPts val="0"/>
              </a:spcAft>
              <a:buClr>
                <a:srgbClr val="16577B"/>
              </a:buClr>
              <a:buSzPts val="2000"/>
              <a:buChar char="●"/>
              <a:defRPr>
                <a:solidFill>
                  <a:srgbClr val="16577B"/>
                </a:solidFill>
              </a:defRPr>
            </a:lvl7pPr>
            <a:lvl8pPr indent="-355600" lvl="7" marL="3657600" algn="l">
              <a:lnSpc>
                <a:spcPct val="115000"/>
              </a:lnSpc>
              <a:spcBef>
                <a:spcPts val="0"/>
              </a:spcBef>
              <a:spcAft>
                <a:spcPts val="0"/>
              </a:spcAft>
              <a:buClr>
                <a:srgbClr val="16577B"/>
              </a:buClr>
              <a:buSzPts val="2000"/>
              <a:buChar char="○"/>
              <a:defRPr>
                <a:solidFill>
                  <a:srgbClr val="16577B"/>
                </a:solidFill>
              </a:defRPr>
            </a:lvl8pPr>
            <a:lvl9pPr indent="-355600" lvl="8" marL="4114800" algn="l">
              <a:lnSpc>
                <a:spcPct val="115000"/>
              </a:lnSpc>
              <a:spcBef>
                <a:spcPts val="0"/>
              </a:spcBef>
              <a:spcAft>
                <a:spcPts val="0"/>
              </a:spcAft>
              <a:buClr>
                <a:srgbClr val="16577B"/>
              </a:buClr>
              <a:buSzPts val="2000"/>
              <a:buChar char="■"/>
              <a:defRPr>
                <a:solidFill>
                  <a:srgbClr val="16577B"/>
                </a:solidFill>
              </a:defRPr>
            </a:lvl9pPr>
          </a:lstStyle>
          <a:p/>
        </p:txBody>
      </p:sp>
      <p:sp>
        <p:nvSpPr>
          <p:cNvPr id="76" name="Google Shape;76;p56"/>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
        <p:nvSpPr>
          <p:cNvPr id="77" name="Google Shape;77;p56"/>
          <p:cNvSpPr txBox="1"/>
          <p:nvPr>
            <p:ph type="title"/>
          </p:nvPr>
        </p:nvSpPr>
        <p:spPr>
          <a:xfrm>
            <a:off x="914575" y="340950"/>
            <a:ext cx="5346600" cy="813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rgbClr val="16577B"/>
              </a:buClr>
              <a:buSzPts val="2800"/>
              <a:buNone/>
              <a:defRPr sz="2800">
                <a:solidFill>
                  <a:srgbClr val="17567D"/>
                </a:solidFill>
                <a:latin typeface="Arial"/>
                <a:ea typeface="Arial"/>
                <a:cs typeface="Arial"/>
                <a:sym typeface="Arial"/>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pic>
        <p:nvPicPr>
          <p:cNvPr id="78" name="Google Shape;78;p56"/>
          <p:cNvPicPr preferRelativeResize="0"/>
          <p:nvPr/>
        </p:nvPicPr>
        <p:blipFill rotWithShape="1">
          <a:blip r:embed="rId2">
            <a:alphaModFix/>
          </a:blip>
          <a:srcRect b="0" l="0" r="0" t="0"/>
          <a:stretch/>
        </p:blipFill>
        <p:spPr>
          <a:xfrm>
            <a:off x="7096757" y="106369"/>
            <a:ext cx="1809748" cy="1017981"/>
          </a:xfrm>
          <a:prstGeom prst="rect">
            <a:avLst/>
          </a:prstGeom>
          <a:noFill/>
          <a:ln>
            <a:noFill/>
          </a:ln>
        </p:spPr>
      </p:pic>
      <p:pic>
        <p:nvPicPr>
          <p:cNvPr descr="A black and red rectangle with a black background&#10;&#10;Description automatically generated" id="79" name="Google Shape;79;p56"/>
          <p:cNvPicPr preferRelativeResize="0"/>
          <p:nvPr/>
        </p:nvPicPr>
        <p:blipFill rotWithShape="1">
          <a:blip r:embed="rId3">
            <a:alphaModFix/>
          </a:blip>
          <a:srcRect b="0" l="0" r="0" t="0"/>
          <a:stretch/>
        </p:blipFill>
        <p:spPr>
          <a:xfrm>
            <a:off x="207261" y="4522944"/>
            <a:ext cx="1522479" cy="50321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1"/>
        </a:solidFill>
      </p:bgPr>
    </p:bg>
    <p:spTree>
      <p:nvGrpSpPr>
        <p:cNvPr id="80" name="Shape 80"/>
        <p:cNvGrpSpPr/>
        <p:nvPr/>
      </p:nvGrpSpPr>
      <p:grpSpPr>
        <a:xfrm>
          <a:off x="0" y="0"/>
          <a:ext cx="0" cy="0"/>
          <a:chOff x="0" y="0"/>
          <a:chExt cx="0" cy="0"/>
        </a:xfrm>
      </p:grpSpPr>
      <p:grpSp>
        <p:nvGrpSpPr>
          <p:cNvPr id="81" name="Google Shape;81;p57"/>
          <p:cNvGrpSpPr/>
          <p:nvPr/>
        </p:nvGrpSpPr>
        <p:grpSpPr>
          <a:xfrm>
            <a:off x="479401" y="2631775"/>
            <a:ext cx="7500144" cy="1637017"/>
            <a:chOff x="-313699" y="-18375"/>
            <a:chExt cx="7500144" cy="1637017"/>
          </a:xfrm>
        </p:grpSpPr>
        <p:sp>
          <p:nvSpPr>
            <p:cNvPr id="82" name="Google Shape;82;p57"/>
            <p:cNvSpPr/>
            <p:nvPr/>
          </p:nvSpPr>
          <p:spPr>
            <a:xfrm>
              <a:off x="256375" y="848019"/>
              <a:ext cx="6692400" cy="449100"/>
            </a:xfrm>
            <a:prstGeom prst="parallelogram">
              <a:avLst>
                <a:gd fmla="val 54997"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57"/>
            <p:cNvSpPr/>
            <p:nvPr/>
          </p:nvSpPr>
          <p:spPr>
            <a:xfrm>
              <a:off x="-313699" y="850942"/>
              <a:ext cx="720000" cy="767700"/>
            </a:xfrm>
            <a:prstGeom prst="parallelogram">
              <a:avLst>
                <a:gd fmla="val 59001" name="adj"/>
              </a:avLst>
            </a:prstGeom>
            <a:gradFill>
              <a:gsLst>
                <a:gs pos="0">
                  <a:srgbClr val="16577B"/>
                </a:gs>
                <a:gs pos="100000">
                  <a:schemeClr val="accent5"/>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57"/>
            <p:cNvSpPr/>
            <p:nvPr/>
          </p:nvSpPr>
          <p:spPr>
            <a:xfrm>
              <a:off x="6680045" y="574471"/>
              <a:ext cx="506400" cy="5400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57"/>
            <p:cNvSpPr/>
            <p:nvPr/>
          </p:nvSpPr>
          <p:spPr>
            <a:xfrm>
              <a:off x="53899" y="237925"/>
              <a:ext cx="1000200" cy="10668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57"/>
            <p:cNvSpPr/>
            <p:nvPr/>
          </p:nvSpPr>
          <p:spPr>
            <a:xfrm>
              <a:off x="304107" y="-18375"/>
              <a:ext cx="420900" cy="449100"/>
            </a:xfrm>
            <a:prstGeom prst="parallelogram">
              <a:avLst>
                <a:gd fmla="val 59001" name="adj"/>
              </a:avLst>
            </a:prstGeom>
            <a:gradFill>
              <a:gsLst>
                <a:gs pos="0">
                  <a:srgbClr val="16577B"/>
                </a:gs>
                <a:gs pos="100000">
                  <a:schemeClr val="accent5"/>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57"/>
            <p:cNvSpPr/>
            <p:nvPr/>
          </p:nvSpPr>
          <p:spPr>
            <a:xfrm>
              <a:off x="6845048" y="1038628"/>
              <a:ext cx="249600" cy="266100"/>
            </a:xfrm>
            <a:prstGeom prst="parallelogram">
              <a:avLst>
                <a:gd fmla="val 59001" name="adj"/>
              </a:avLst>
            </a:prstGeom>
            <a:gradFill>
              <a:gsLst>
                <a:gs pos="0">
                  <a:srgbClr val="16577B"/>
                </a:gs>
                <a:gs pos="100000">
                  <a:schemeClr val="accent5"/>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 name="Google Shape;88;p57"/>
          <p:cNvSpPr txBox="1"/>
          <p:nvPr>
            <p:ph idx="1" type="body"/>
          </p:nvPr>
        </p:nvSpPr>
        <p:spPr>
          <a:xfrm>
            <a:off x="1545575" y="3531575"/>
            <a:ext cx="5840700" cy="393600"/>
          </a:xfrm>
          <a:prstGeom prst="rect">
            <a:avLst/>
          </a:prstGeom>
          <a:noFill/>
          <a:ln>
            <a:noFill/>
          </a:ln>
        </p:spPr>
        <p:txBody>
          <a:bodyPr anchorCtr="0" anchor="t" bIns="0" lIns="0" spcFirstLastPara="1" rIns="0" wrap="square" tIns="0">
            <a:noAutofit/>
          </a:bodyPr>
          <a:lstStyle>
            <a:lvl1pPr indent="-228600" lvl="0" marL="457200" algn="l">
              <a:lnSpc>
                <a:spcPct val="115000"/>
              </a:lnSpc>
              <a:spcBef>
                <a:spcPts val="360"/>
              </a:spcBef>
              <a:spcAft>
                <a:spcPts val="0"/>
              </a:spcAft>
              <a:buClr>
                <a:srgbClr val="16577B"/>
              </a:buClr>
              <a:buSzPts val="1600"/>
              <a:buNone/>
              <a:defRPr sz="1600">
                <a:solidFill>
                  <a:srgbClr val="16577B"/>
                </a:solidFill>
              </a:defRPr>
            </a:lvl1pPr>
          </a:lstStyle>
          <a:p/>
        </p:txBody>
      </p:sp>
      <p:sp>
        <p:nvSpPr>
          <p:cNvPr id="89" name="Google Shape;89;p57"/>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0" name="Shape 90"/>
        <p:cNvGrpSpPr/>
        <p:nvPr/>
      </p:nvGrpSpPr>
      <p:grpSpPr>
        <a:xfrm>
          <a:off x="0" y="0"/>
          <a:ext cx="0" cy="0"/>
          <a:chOff x="0" y="0"/>
          <a:chExt cx="0" cy="0"/>
        </a:xfrm>
      </p:grpSpPr>
      <p:sp>
        <p:nvSpPr>
          <p:cNvPr id="91" name="Google Shape;91;p58"/>
          <p:cNvSpPr txBox="1"/>
          <p:nvPr>
            <p:ph type="title"/>
          </p:nvPr>
        </p:nvSpPr>
        <p:spPr>
          <a:xfrm>
            <a:off x="4911907" y="151191"/>
            <a:ext cx="3836700" cy="9942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2500"/>
              <a:buNone/>
              <a:defRPr>
                <a:solidFill>
                  <a:schemeClr val="lt1"/>
                </a:solidFill>
                <a:latin typeface="Proxima Nova"/>
                <a:ea typeface="Proxima Nova"/>
                <a:cs typeface="Proxima Nova"/>
                <a:sym typeface="Proxima Nova"/>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sp>
        <p:nvSpPr>
          <p:cNvPr id="92" name="Google Shape;92;p58"/>
          <p:cNvSpPr txBox="1"/>
          <p:nvPr>
            <p:ph idx="1" type="body"/>
          </p:nvPr>
        </p:nvSpPr>
        <p:spPr>
          <a:xfrm>
            <a:off x="4911329" y="1650206"/>
            <a:ext cx="3837300" cy="3076500"/>
          </a:xfrm>
          <a:prstGeom prst="rect">
            <a:avLst/>
          </a:prstGeom>
          <a:noFill/>
          <a:ln>
            <a:noFill/>
          </a:ln>
        </p:spPr>
        <p:txBody>
          <a:bodyPr anchorCtr="0" anchor="t" bIns="0" lIns="0" spcFirstLastPara="1" rIns="0" wrap="square" tIns="0">
            <a:normAutofit/>
          </a:bodyPr>
          <a:lstStyle>
            <a:lvl1pPr indent="-355600" lvl="0" marL="457200" algn="ctr">
              <a:lnSpc>
                <a:spcPct val="115000"/>
              </a:lnSpc>
              <a:spcBef>
                <a:spcPts val="600"/>
              </a:spcBef>
              <a:spcAft>
                <a:spcPts val="0"/>
              </a:spcAft>
              <a:buSzPts val="2000"/>
              <a:buChar char="▰"/>
              <a:defRPr sz="1500">
                <a:solidFill>
                  <a:schemeClr val="lt1"/>
                </a:solidFill>
                <a:latin typeface="Proxima Nova"/>
                <a:ea typeface="Proxima Nova"/>
                <a:cs typeface="Proxima Nova"/>
                <a:sym typeface="Proxima Nova"/>
              </a:defRPr>
            </a:lvl1pPr>
            <a:lvl2pPr indent="-355600" lvl="1" marL="914400" algn="l">
              <a:lnSpc>
                <a:spcPct val="115000"/>
              </a:lnSpc>
              <a:spcBef>
                <a:spcPts val="0"/>
              </a:spcBef>
              <a:spcAft>
                <a:spcPts val="0"/>
              </a:spcAft>
              <a:buSzPts val="2000"/>
              <a:buChar char="╺"/>
              <a:defRPr sz="1350">
                <a:solidFill>
                  <a:schemeClr val="lt1"/>
                </a:solidFill>
                <a:latin typeface="Arial"/>
                <a:ea typeface="Arial"/>
                <a:cs typeface="Arial"/>
                <a:sym typeface="Arial"/>
              </a:defRPr>
            </a:lvl2pPr>
            <a:lvl3pPr indent="-355600" lvl="2" marL="1371600" algn="l">
              <a:lnSpc>
                <a:spcPct val="115000"/>
              </a:lnSpc>
              <a:spcBef>
                <a:spcPts val="0"/>
              </a:spcBef>
              <a:spcAft>
                <a:spcPts val="0"/>
              </a:spcAft>
              <a:buSzPts val="2000"/>
              <a:buChar char="╺"/>
              <a:defRPr sz="1500">
                <a:solidFill>
                  <a:schemeClr val="lt1"/>
                </a:solidFill>
                <a:latin typeface="Arial"/>
                <a:ea typeface="Arial"/>
                <a:cs typeface="Arial"/>
                <a:sym typeface="Arial"/>
              </a:defRPr>
            </a:lvl3pPr>
            <a:lvl4pPr indent="-355600" lvl="3" marL="1828800" algn="l">
              <a:lnSpc>
                <a:spcPct val="115000"/>
              </a:lnSpc>
              <a:spcBef>
                <a:spcPts val="0"/>
              </a:spcBef>
              <a:spcAft>
                <a:spcPts val="0"/>
              </a:spcAft>
              <a:buSzPts val="2000"/>
              <a:buChar char="╺"/>
              <a:defRPr sz="1350">
                <a:solidFill>
                  <a:schemeClr val="lt1"/>
                </a:solidFill>
                <a:latin typeface="Arial"/>
                <a:ea typeface="Arial"/>
                <a:cs typeface="Arial"/>
                <a:sym typeface="Arial"/>
              </a:defRPr>
            </a:lvl4pPr>
            <a:lvl5pPr indent="-355600" lvl="4" marL="2286000" algn="l">
              <a:lnSpc>
                <a:spcPct val="115000"/>
              </a:lnSpc>
              <a:spcBef>
                <a:spcPts val="0"/>
              </a:spcBef>
              <a:spcAft>
                <a:spcPts val="0"/>
              </a:spcAft>
              <a:buSzPts val="2000"/>
              <a:buChar char="○"/>
              <a:defRPr sz="1350">
                <a:solidFill>
                  <a:schemeClr val="lt1"/>
                </a:solidFill>
                <a:latin typeface="Arial"/>
                <a:ea typeface="Arial"/>
                <a:cs typeface="Arial"/>
                <a:sym typeface="Arial"/>
              </a:defRPr>
            </a:lvl5pPr>
            <a:lvl6pPr indent="-355600" lvl="5" marL="2743200" algn="l">
              <a:lnSpc>
                <a:spcPct val="115000"/>
              </a:lnSpc>
              <a:spcBef>
                <a:spcPts val="0"/>
              </a:spcBef>
              <a:spcAft>
                <a:spcPts val="0"/>
              </a:spcAft>
              <a:buSzPts val="2000"/>
              <a:buChar char="■"/>
              <a:defRPr/>
            </a:lvl6pPr>
            <a:lvl7pPr indent="-355600" lvl="6" marL="3200400" algn="l">
              <a:lnSpc>
                <a:spcPct val="115000"/>
              </a:lnSpc>
              <a:spcBef>
                <a:spcPts val="0"/>
              </a:spcBef>
              <a:spcAft>
                <a:spcPts val="0"/>
              </a:spcAft>
              <a:buSzPts val="2000"/>
              <a:buChar char="●"/>
              <a:defRPr/>
            </a:lvl7pPr>
            <a:lvl8pPr indent="-355600" lvl="7" marL="3657600" algn="l">
              <a:lnSpc>
                <a:spcPct val="115000"/>
              </a:lnSpc>
              <a:spcBef>
                <a:spcPts val="0"/>
              </a:spcBef>
              <a:spcAft>
                <a:spcPts val="0"/>
              </a:spcAft>
              <a:buSzPts val="2000"/>
              <a:buChar char="○"/>
              <a:defRPr/>
            </a:lvl8pPr>
            <a:lvl9pPr indent="-355600" lvl="8" marL="4114800" algn="l">
              <a:lnSpc>
                <a:spcPct val="115000"/>
              </a:lnSpc>
              <a:spcBef>
                <a:spcPts val="0"/>
              </a:spcBef>
              <a:spcAft>
                <a:spcPts val="0"/>
              </a:spcAft>
              <a:buSzPts val="20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
  <p:cSld name="1_Title + 1 column">
    <p:bg>
      <p:bgPr>
        <a:solidFill>
          <a:schemeClr val="lt1"/>
        </a:solidFill>
      </p:bgPr>
    </p:bg>
    <p:spTree>
      <p:nvGrpSpPr>
        <p:cNvPr id="93" name="Shape 93"/>
        <p:cNvGrpSpPr/>
        <p:nvPr/>
      </p:nvGrpSpPr>
      <p:grpSpPr>
        <a:xfrm>
          <a:off x="0" y="0"/>
          <a:ext cx="0" cy="0"/>
          <a:chOff x="0" y="0"/>
          <a:chExt cx="0" cy="0"/>
        </a:xfrm>
      </p:grpSpPr>
      <p:sp>
        <p:nvSpPr>
          <p:cNvPr id="94" name="Google Shape;94;p59"/>
          <p:cNvSpPr/>
          <p:nvPr/>
        </p:nvSpPr>
        <p:spPr>
          <a:xfrm>
            <a:off x="0" y="1"/>
            <a:ext cx="5809500" cy="813000"/>
          </a:xfrm>
          <a:prstGeom prst="rect">
            <a:avLst/>
          </a:prstGeom>
          <a:solidFill>
            <a:srgbClr val="1756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95" name="Google Shape;95;p59"/>
          <p:cNvGrpSpPr/>
          <p:nvPr/>
        </p:nvGrpSpPr>
        <p:grpSpPr>
          <a:xfrm>
            <a:off x="7485392" y="1755351"/>
            <a:ext cx="2830800" cy="3388272"/>
            <a:chOff x="7485392" y="1755351"/>
            <a:chExt cx="2830800" cy="3388272"/>
          </a:xfrm>
        </p:grpSpPr>
        <p:sp>
          <p:nvSpPr>
            <p:cNvPr id="96" name="Google Shape;96;p59"/>
            <p:cNvSpPr/>
            <p:nvPr/>
          </p:nvSpPr>
          <p:spPr>
            <a:xfrm>
              <a:off x="8005394" y="2926923"/>
              <a:ext cx="2078100" cy="22167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59"/>
            <p:cNvSpPr/>
            <p:nvPr/>
          </p:nvSpPr>
          <p:spPr>
            <a:xfrm>
              <a:off x="7485392" y="1755351"/>
              <a:ext cx="2830800" cy="3019200"/>
            </a:xfrm>
            <a:prstGeom prst="parallelogram">
              <a:avLst>
                <a:gd fmla="val 59001" name="adj"/>
              </a:avLst>
            </a:prstGeom>
            <a:gradFill>
              <a:gsLst>
                <a:gs pos="0">
                  <a:srgbClr val="A9D1CA"/>
                </a:gs>
                <a:gs pos="54000">
                  <a:srgbClr val="BED1CE"/>
                </a:gs>
                <a:gs pos="72000">
                  <a:srgbClr val="CEDFDC"/>
                </a:gs>
                <a:gs pos="100000">
                  <a:srgbClr val="DAE7E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8" name="Google Shape;98;p59"/>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Clr>
                <a:srgbClr val="16577B"/>
              </a:buClr>
              <a:buSzPts val="2000"/>
              <a:buChar char="▰"/>
              <a:defRPr>
                <a:solidFill>
                  <a:srgbClr val="16577B"/>
                </a:solidFill>
              </a:defRPr>
            </a:lvl1pPr>
            <a:lvl2pPr indent="-355600" lvl="1" marL="914400" algn="l">
              <a:lnSpc>
                <a:spcPct val="115000"/>
              </a:lnSpc>
              <a:spcBef>
                <a:spcPts val="0"/>
              </a:spcBef>
              <a:spcAft>
                <a:spcPts val="0"/>
              </a:spcAft>
              <a:buClr>
                <a:srgbClr val="16577B"/>
              </a:buClr>
              <a:buSzPts val="2000"/>
              <a:buChar char="╺"/>
              <a:defRPr>
                <a:solidFill>
                  <a:srgbClr val="16577B"/>
                </a:solidFill>
              </a:defRPr>
            </a:lvl2pPr>
            <a:lvl3pPr indent="-355600" lvl="2" marL="1371600" algn="l">
              <a:lnSpc>
                <a:spcPct val="115000"/>
              </a:lnSpc>
              <a:spcBef>
                <a:spcPts val="0"/>
              </a:spcBef>
              <a:spcAft>
                <a:spcPts val="0"/>
              </a:spcAft>
              <a:buClr>
                <a:srgbClr val="16577B"/>
              </a:buClr>
              <a:buSzPts val="2000"/>
              <a:buChar char="╺"/>
              <a:defRPr>
                <a:solidFill>
                  <a:srgbClr val="16577B"/>
                </a:solidFill>
              </a:defRPr>
            </a:lvl3pPr>
            <a:lvl4pPr indent="-355600" lvl="3" marL="1828800" algn="l">
              <a:lnSpc>
                <a:spcPct val="115000"/>
              </a:lnSpc>
              <a:spcBef>
                <a:spcPts val="0"/>
              </a:spcBef>
              <a:spcAft>
                <a:spcPts val="0"/>
              </a:spcAft>
              <a:buClr>
                <a:srgbClr val="16577B"/>
              </a:buClr>
              <a:buSzPts val="2000"/>
              <a:buChar char="╺"/>
              <a:defRPr>
                <a:solidFill>
                  <a:srgbClr val="16577B"/>
                </a:solidFill>
              </a:defRPr>
            </a:lvl4pPr>
            <a:lvl5pPr indent="-355600" lvl="4" marL="2286000" algn="l">
              <a:lnSpc>
                <a:spcPct val="115000"/>
              </a:lnSpc>
              <a:spcBef>
                <a:spcPts val="0"/>
              </a:spcBef>
              <a:spcAft>
                <a:spcPts val="0"/>
              </a:spcAft>
              <a:buClr>
                <a:srgbClr val="16577B"/>
              </a:buClr>
              <a:buSzPts val="2000"/>
              <a:buChar char="○"/>
              <a:defRPr>
                <a:solidFill>
                  <a:srgbClr val="16577B"/>
                </a:solidFill>
              </a:defRPr>
            </a:lvl5pPr>
            <a:lvl6pPr indent="-355600" lvl="5" marL="2743200" algn="l">
              <a:lnSpc>
                <a:spcPct val="115000"/>
              </a:lnSpc>
              <a:spcBef>
                <a:spcPts val="0"/>
              </a:spcBef>
              <a:spcAft>
                <a:spcPts val="0"/>
              </a:spcAft>
              <a:buClr>
                <a:srgbClr val="16577B"/>
              </a:buClr>
              <a:buSzPts val="2000"/>
              <a:buChar char="■"/>
              <a:defRPr>
                <a:solidFill>
                  <a:srgbClr val="16577B"/>
                </a:solidFill>
              </a:defRPr>
            </a:lvl6pPr>
            <a:lvl7pPr indent="-355600" lvl="6" marL="3200400" algn="l">
              <a:lnSpc>
                <a:spcPct val="115000"/>
              </a:lnSpc>
              <a:spcBef>
                <a:spcPts val="0"/>
              </a:spcBef>
              <a:spcAft>
                <a:spcPts val="0"/>
              </a:spcAft>
              <a:buClr>
                <a:srgbClr val="16577B"/>
              </a:buClr>
              <a:buSzPts val="2000"/>
              <a:buChar char="●"/>
              <a:defRPr>
                <a:solidFill>
                  <a:srgbClr val="16577B"/>
                </a:solidFill>
              </a:defRPr>
            </a:lvl7pPr>
            <a:lvl8pPr indent="-355600" lvl="7" marL="3657600" algn="l">
              <a:lnSpc>
                <a:spcPct val="115000"/>
              </a:lnSpc>
              <a:spcBef>
                <a:spcPts val="0"/>
              </a:spcBef>
              <a:spcAft>
                <a:spcPts val="0"/>
              </a:spcAft>
              <a:buClr>
                <a:srgbClr val="16577B"/>
              </a:buClr>
              <a:buSzPts val="2000"/>
              <a:buChar char="○"/>
              <a:defRPr>
                <a:solidFill>
                  <a:srgbClr val="16577B"/>
                </a:solidFill>
              </a:defRPr>
            </a:lvl8pPr>
            <a:lvl9pPr indent="-355600" lvl="8" marL="4114800" algn="l">
              <a:lnSpc>
                <a:spcPct val="115000"/>
              </a:lnSpc>
              <a:spcBef>
                <a:spcPts val="0"/>
              </a:spcBef>
              <a:spcAft>
                <a:spcPts val="0"/>
              </a:spcAft>
              <a:buClr>
                <a:srgbClr val="16577B"/>
              </a:buClr>
              <a:buSzPts val="2000"/>
              <a:buChar char="■"/>
              <a:defRPr>
                <a:solidFill>
                  <a:srgbClr val="16577B"/>
                </a:solidFill>
              </a:defRPr>
            </a:lvl9pPr>
          </a:lstStyle>
          <a:p/>
        </p:txBody>
      </p:sp>
      <p:sp>
        <p:nvSpPr>
          <p:cNvPr id="99" name="Google Shape;99;p59"/>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
        <p:nvSpPr>
          <p:cNvPr id="100" name="Google Shape;100;p59"/>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rgbClr val="16577B"/>
              </a:buClr>
              <a:buSzPts val="2800"/>
              <a:buNone/>
              <a:defRPr sz="2800">
                <a:solidFill>
                  <a:schemeClr val="lt1"/>
                </a:solidFill>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7" name="Shape 107"/>
        <p:cNvGrpSpPr/>
        <p:nvPr/>
      </p:nvGrpSpPr>
      <p:grpSpPr>
        <a:xfrm>
          <a:off x="0" y="0"/>
          <a:ext cx="0" cy="0"/>
          <a:chOff x="0" y="0"/>
          <a:chExt cx="0" cy="0"/>
        </a:xfrm>
      </p:grpSpPr>
      <p:sp>
        <p:nvSpPr>
          <p:cNvPr id="108" name="Google Shape;108;p39"/>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9" name="Google Shape;109;p39"/>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10" name="Google Shape;110;p3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1" name="Google Shape;111;p3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2" name="Google Shape;112;p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3" name="Shape 113"/>
        <p:cNvGrpSpPr/>
        <p:nvPr/>
      </p:nvGrpSpPr>
      <p:grpSpPr>
        <a:xfrm>
          <a:off x="0" y="0"/>
          <a:ext cx="0" cy="0"/>
          <a:chOff x="0" y="0"/>
          <a:chExt cx="0" cy="0"/>
        </a:xfrm>
      </p:grpSpPr>
      <p:sp>
        <p:nvSpPr>
          <p:cNvPr id="114" name="Google Shape;114;p4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5" name="Google Shape;115;p4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6" name="Google Shape;116;p4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7" name="Google Shape;117;p4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8" name="Google Shape;118;p4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9" name="Shape 119"/>
        <p:cNvGrpSpPr/>
        <p:nvPr/>
      </p:nvGrpSpPr>
      <p:grpSpPr>
        <a:xfrm>
          <a:off x="0" y="0"/>
          <a:ext cx="0" cy="0"/>
          <a:chOff x="0" y="0"/>
          <a:chExt cx="0" cy="0"/>
        </a:xfrm>
      </p:grpSpPr>
      <p:sp>
        <p:nvSpPr>
          <p:cNvPr id="120" name="Google Shape;120;p46"/>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1" name="Google Shape;121;p46"/>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122" name="Google Shape;122;p4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3" name="Google Shape;123;p4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4" name="Google Shape;124;p4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5" name="Shape 125"/>
        <p:cNvGrpSpPr/>
        <p:nvPr/>
      </p:nvGrpSpPr>
      <p:grpSpPr>
        <a:xfrm>
          <a:off x="0" y="0"/>
          <a:ext cx="0" cy="0"/>
          <a:chOff x="0" y="0"/>
          <a:chExt cx="0" cy="0"/>
        </a:xfrm>
      </p:grpSpPr>
      <p:sp>
        <p:nvSpPr>
          <p:cNvPr id="126" name="Google Shape;126;p4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7" name="Google Shape;127;p47"/>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8" name="Google Shape;128;p47"/>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9" name="Google Shape;129;p4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0" name="Google Shape;130;p4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1" name="Google Shape;131;p4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2" name="Shape 132"/>
        <p:cNvGrpSpPr/>
        <p:nvPr/>
      </p:nvGrpSpPr>
      <p:grpSpPr>
        <a:xfrm>
          <a:off x="0" y="0"/>
          <a:ext cx="0" cy="0"/>
          <a:chOff x="0" y="0"/>
          <a:chExt cx="0" cy="0"/>
        </a:xfrm>
      </p:grpSpPr>
      <p:sp>
        <p:nvSpPr>
          <p:cNvPr id="133" name="Google Shape;133;p48"/>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4" name="Google Shape;134;p48"/>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35" name="Google Shape;135;p48"/>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6" name="Google Shape;136;p48"/>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37" name="Google Shape;137;p48"/>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8" name="Google Shape;138;p4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9" name="Google Shape;139;p4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0" name="Google Shape;140;p4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1" name="Shape 141"/>
        <p:cNvGrpSpPr/>
        <p:nvPr/>
      </p:nvGrpSpPr>
      <p:grpSpPr>
        <a:xfrm>
          <a:off x="0" y="0"/>
          <a:ext cx="0" cy="0"/>
          <a:chOff x="0" y="0"/>
          <a:chExt cx="0" cy="0"/>
        </a:xfrm>
      </p:grpSpPr>
      <p:sp>
        <p:nvSpPr>
          <p:cNvPr id="142" name="Google Shape;142;p4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3" name="Google Shape;143;p4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4" name="Google Shape;144;p4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5" name="Google Shape;145;p4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bg>
      <p:bgPr>
        <a:solidFill>
          <a:schemeClr val="lt1"/>
        </a:solidFill>
      </p:bgPr>
    </p:bg>
    <p:spTree>
      <p:nvGrpSpPr>
        <p:cNvPr id="16" name="Shape 16"/>
        <p:cNvGrpSpPr/>
        <p:nvPr/>
      </p:nvGrpSpPr>
      <p:grpSpPr>
        <a:xfrm>
          <a:off x="0" y="0"/>
          <a:ext cx="0" cy="0"/>
          <a:chOff x="0" y="0"/>
          <a:chExt cx="0" cy="0"/>
        </a:xfrm>
      </p:grpSpPr>
      <p:grpSp>
        <p:nvGrpSpPr>
          <p:cNvPr id="17" name="Google Shape;17;p37"/>
          <p:cNvGrpSpPr/>
          <p:nvPr/>
        </p:nvGrpSpPr>
        <p:grpSpPr>
          <a:xfrm>
            <a:off x="7485392" y="1755351"/>
            <a:ext cx="2830800" cy="3388272"/>
            <a:chOff x="7485392" y="1755351"/>
            <a:chExt cx="2830800" cy="3388272"/>
          </a:xfrm>
        </p:grpSpPr>
        <p:sp>
          <p:nvSpPr>
            <p:cNvPr id="18" name="Google Shape;18;p37"/>
            <p:cNvSpPr/>
            <p:nvPr/>
          </p:nvSpPr>
          <p:spPr>
            <a:xfrm>
              <a:off x="8005394" y="2926923"/>
              <a:ext cx="2078100" cy="22167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37"/>
            <p:cNvSpPr/>
            <p:nvPr/>
          </p:nvSpPr>
          <p:spPr>
            <a:xfrm>
              <a:off x="7485392" y="1755351"/>
              <a:ext cx="2830800" cy="3019200"/>
            </a:xfrm>
            <a:prstGeom prst="parallelogram">
              <a:avLst>
                <a:gd fmla="val 59001" name="adj"/>
              </a:avLst>
            </a:prstGeom>
            <a:gradFill>
              <a:gsLst>
                <a:gs pos="0">
                  <a:srgbClr val="A9D1CA"/>
                </a:gs>
                <a:gs pos="54000">
                  <a:srgbClr val="BED1CE"/>
                </a:gs>
                <a:gs pos="72000">
                  <a:srgbClr val="CEDFDC"/>
                </a:gs>
                <a:gs pos="100000">
                  <a:srgbClr val="DAE7E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 name="Google Shape;20;p37"/>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Clr>
                <a:srgbClr val="16577B"/>
              </a:buClr>
              <a:buSzPts val="2000"/>
              <a:buChar char="▰"/>
              <a:defRPr>
                <a:solidFill>
                  <a:srgbClr val="16577B"/>
                </a:solidFill>
                <a:latin typeface="Arial"/>
                <a:ea typeface="Arial"/>
                <a:cs typeface="Arial"/>
                <a:sym typeface="Arial"/>
              </a:defRPr>
            </a:lvl1pPr>
            <a:lvl2pPr indent="-355600" lvl="1" marL="914400" algn="l">
              <a:lnSpc>
                <a:spcPct val="115000"/>
              </a:lnSpc>
              <a:spcBef>
                <a:spcPts val="0"/>
              </a:spcBef>
              <a:spcAft>
                <a:spcPts val="0"/>
              </a:spcAft>
              <a:buClr>
                <a:srgbClr val="16577B"/>
              </a:buClr>
              <a:buSzPts val="2000"/>
              <a:buChar char="╺"/>
              <a:defRPr>
                <a:solidFill>
                  <a:srgbClr val="16577B"/>
                </a:solidFill>
              </a:defRPr>
            </a:lvl2pPr>
            <a:lvl3pPr indent="-355600" lvl="2" marL="1371600" algn="l">
              <a:lnSpc>
                <a:spcPct val="115000"/>
              </a:lnSpc>
              <a:spcBef>
                <a:spcPts val="0"/>
              </a:spcBef>
              <a:spcAft>
                <a:spcPts val="0"/>
              </a:spcAft>
              <a:buClr>
                <a:srgbClr val="16577B"/>
              </a:buClr>
              <a:buSzPts val="2000"/>
              <a:buChar char="╺"/>
              <a:defRPr>
                <a:solidFill>
                  <a:srgbClr val="16577B"/>
                </a:solidFill>
              </a:defRPr>
            </a:lvl3pPr>
            <a:lvl4pPr indent="-355600" lvl="3" marL="1828800" algn="l">
              <a:lnSpc>
                <a:spcPct val="115000"/>
              </a:lnSpc>
              <a:spcBef>
                <a:spcPts val="0"/>
              </a:spcBef>
              <a:spcAft>
                <a:spcPts val="0"/>
              </a:spcAft>
              <a:buClr>
                <a:srgbClr val="16577B"/>
              </a:buClr>
              <a:buSzPts val="2000"/>
              <a:buChar char="╺"/>
              <a:defRPr>
                <a:solidFill>
                  <a:srgbClr val="16577B"/>
                </a:solidFill>
              </a:defRPr>
            </a:lvl4pPr>
            <a:lvl5pPr indent="-355600" lvl="4" marL="2286000" algn="l">
              <a:lnSpc>
                <a:spcPct val="115000"/>
              </a:lnSpc>
              <a:spcBef>
                <a:spcPts val="0"/>
              </a:spcBef>
              <a:spcAft>
                <a:spcPts val="0"/>
              </a:spcAft>
              <a:buClr>
                <a:srgbClr val="16577B"/>
              </a:buClr>
              <a:buSzPts val="2000"/>
              <a:buChar char="○"/>
              <a:defRPr>
                <a:solidFill>
                  <a:srgbClr val="16577B"/>
                </a:solidFill>
              </a:defRPr>
            </a:lvl5pPr>
            <a:lvl6pPr indent="-355600" lvl="5" marL="2743200" algn="l">
              <a:lnSpc>
                <a:spcPct val="115000"/>
              </a:lnSpc>
              <a:spcBef>
                <a:spcPts val="0"/>
              </a:spcBef>
              <a:spcAft>
                <a:spcPts val="0"/>
              </a:spcAft>
              <a:buClr>
                <a:srgbClr val="16577B"/>
              </a:buClr>
              <a:buSzPts val="2000"/>
              <a:buChar char="■"/>
              <a:defRPr>
                <a:solidFill>
                  <a:srgbClr val="16577B"/>
                </a:solidFill>
              </a:defRPr>
            </a:lvl6pPr>
            <a:lvl7pPr indent="-355600" lvl="6" marL="3200400" algn="l">
              <a:lnSpc>
                <a:spcPct val="115000"/>
              </a:lnSpc>
              <a:spcBef>
                <a:spcPts val="0"/>
              </a:spcBef>
              <a:spcAft>
                <a:spcPts val="0"/>
              </a:spcAft>
              <a:buClr>
                <a:srgbClr val="16577B"/>
              </a:buClr>
              <a:buSzPts val="2000"/>
              <a:buChar char="●"/>
              <a:defRPr>
                <a:solidFill>
                  <a:srgbClr val="16577B"/>
                </a:solidFill>
              </a:defRPr>
            </a:lvl7pPr>
            <a:lvl8pPr indent="-355600" lvl="7" marL="3657600" algn="l">
              <a:lnSpc>
                <a:spcPct val="115000"/>
              </a:lnSpc>
              <a:spcBef>
                <a:spcPts val="0"/>
              </a:spcBef>
              <a:spcAft>
                <a:spcPts val="0"/>
              </a:spcAft>
              <a:buClr>
                <a:srgbClr val="16577B"/>
              </a:buClr>
              <a:buSzPts val="2000"/>
              <a:buChar char="○"/>
              <a:defRPr>
                <a:solidFill>
                  <a:srgbClr val="16577B"/>
                </a:solidFill>
              </a:defRPr>
            </a:lvl8pPr>
            <a:lvl9pPr indent="-355600" lvl="8" marL="4114800" algn="l">
              <a:lnSpc>
                <a:spcPct val="115000"/>
              </a:lnSpc>
              <a:spcBef>
                <a:spcPts val="0"/>
              </a:spcBef>
              <a:spcAft>
                <a:spcPts val="0"/>
              </a:spcAft>
              <a:buClr>
                <a:srgbClr val="16577B"/>
              </a:buClr>
              <a:buSzPts val="2000"/>
              <a:buChar char="■"/>
              <a:defRPr>
                <a:solidFill>
                  <a:srgbClr val="16577B"/>
                </a:solidFill>
              </a:defRPr>
            </a:lvl9pPr>
          </a:lstStyle>
          <a:p/>
        </p:txBody>
      </p:sp>
      <p:sp>
        <p:nvSpPr>
          <p:cNvPr id="21" name="Google Shape;21;p37"/>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
        <p:nvSpPr>
          <p:cNvPr id="22" name="Google Shape;22;p37"/>
          <p:cNvSpPr txBox="1"/>
          <p:nvPr>
            <p:ph type="title"/>
          </p:nvPr>
        </p:nvSpPr>
        <p:spPr>
          <a:xfrm>
            <a:off x="914575" y="340950"/>
            <a:ext cx="5346600" cy="813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rgbClr val="16577B"/>
              </a:buClr>
              <a:buSzPts val="2800"/>
              <a:buNone/>
              <a:defRPr sz="2800">
                <a:solidFill>
                  <a:srgbClr val="17567D"/>
                </a:solidFill>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pic>
        <p:nvPicPr>
          <p:cNvPr id="23" name="Google Shape;23;p37"/>
          <p:cNvPicPr preferRelativeResize="0"/>
          <p:nvPr/>
        </p:nvPicPr>
        <p:blipFill rotWithShape="1">
          <a:blip r:embed="rId2">
            <a:alphaModFix/>
          </a:blip>
          <a:srcRect b="0" l="0" r="0" t="0"/>
          <a:stretch/>
        </p:blipFill>
        <p:spPr>
          <a:xfrm>
            <a:off x="7096757" y="106369"/>
            <a:ext cx="1809748" cy="1017981"/>
          </a:xfrm>
          <a:prstGeom prst="rect">
            <a:avLst/>
          </a:prstGeom>
          <a:noFill/>
          <a:ln>
            <a:noFill/>
          </a:ln>
        </p:spPr>
      </p:pic>
      <p:pic>
        <p:nvPicPr>
          <p:cNvPr descr="A black and red rectangle with a black background&#10;&#10;Description automatically generated" id="24" name="Google Shape;24;p37"/>
          <p:cNvPicPr preferRelativeResize="0"/>
          <p:nvPr/>
        </p:nvPicPr>
        <p:blipFill rotWithShape="1">
          <a:blip r:embed="rId3">
            <a:alphaModFix/>
          </a:blip>
          <a:srcRect b="0" l="0" r="0" t="0"/>
          <a:stretch/>
        </p:blipFill>
        <p:spPr>
          <a:xfrm>
            <a:off x="207261" y="4522944"/>
            <a:ext cx="1522480" cy="50321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6" name="Shape 146"/>
        <p:cNvGrpSpPr/>
        <p:nvPr/>
      </p:nvGrpSpPr>
      <p:grpSpPr>
        <a:xfrm>
          <a:off x="0" y="0"/>
          <a:ext cx="0" cy="0"/>
          <a:chOff x="0" y="0"/>
          <a:chExt cx="0" cy="0"/>
        </a:xfrm>
      </p:grpSpPr>
      <p:sp>
        <p:nvSpPr>
          <p:cNvPr id="147" name="Google Shape;147;p5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p5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9" name="Google Shape;149;p5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0" name="Shape 150"/>
        <p:cNvGrpSpPr/>
        <p:nvPr/>
      </p:nvGrpSpPr>
      <p:grpSpPr>
        <a:xfrm>
          <a:off x="0" y="0"/>
          <a:ext cx="0" cy="0"/>
          <a:chOff x="0" y="0"/>
          <a:chExt cx="0" cy="0"/>
        </a:xfrm>
      </p:grpSpPr>
      <p:sp>
        <p:nvSpPr>
          <p:cNvPr id="151" name="Google Shape;151;p51"/>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2" name="Google Shape;152;p51"/>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53" name="Google Shape;153;p51"/>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54" name="Google Shape;154;p5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5" name="Google Shape;155;p5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6" name="Google Shape;156;p5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7" name="Shape 157"/>
        <p:cNvGrpSpPr/>
        <p:nvPr/>
      </p:nvGrpSpPr>
      <p:grpSpPr>
        <a:xfrm>
          <a:off x="0" y="0"/>
          <a:ext cx="0" cy="0"/>
          <a:chOff x="0" y="0"/>
          <a:chExt cx="0" cy="0"/>
        </a:xfrm>
      </p:grpSpPr>
      <p:sp>
        <p:nvSpPr>
          <p:cNvPr id="158" name="Google Shape;158;p52"/>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9" name="Google Shape;159;p52"/>
          <p:cNvSpPr/>
          <p:nvPr>
            <p:ph idx="2" type="pic"/>
          </p:nvPr>
        </p:nvSpPr>
        <p:spPr>
          <a:xfrm>
            <a:off x="3887391" y="740569"/>
            <a:ext cx="4629300" cy="3655200"/>
          </a:xfrm>
          <a:prstGeom prst="rect">
            <a:avLst/>
          </a:prstGeom>
          <a:noFill/>
          <a:ln>
            <a:noFill/>
          </a:ln>
        </p:spPr>
      </p:sp>
      <p:sp>
        <p:nvSpPr>
          <p:cNvPr id="160" name="Google Shape;160;p52"/>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61" name="Google Shape;161;p5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p5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3" name="Google Shape;163;p5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4" name="Shape 164"/>
        <p:cNvGrpSpPr/>
        <p:nvPr/>
      </p:nvGrpSpPr>
      <p:grpSpPr>
        <a:xfrm>
          <a:off x="0" y="0"/>
          <a:ext cx="0" cy="0"/>
          <a:chOff x="0" y="0"/>
          <a:chExt cx="0" cy="0"/>
        </a:xfrm>
      </p:grpSpPr>
      <p:sp>
        <p:nvSpPr>
          <p:cNvPr id="165" name="Google Shape;165;p5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6" name="Google Shape;166;p53"/>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7" name="Google Shape;167;p5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8" name="Google Shape;168;p5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9" name="Google Shape;169;p5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0" name="Shape 170"/>
        <p:cNvGrpSpPr/>
        <p:nvPr/>
      </p:nvGrpSpPr>
      <p:grpSpPr>
        <a:xfrm>
          <a:off x="0" y="0"/>
          <a:ext cx="0" cy="0"/>
          <a:chOff x="0" y="0"/>
          <a:chExt cx="0" cy="0"/>
        </a:xfrm>
      </p:grpSpPr>
      <p:sp>
        <p:nvSpPr>
          <p:cNvPr id="171" name="Google Shape;171;p54"/>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2" name="Google Shape;172;p54"/>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3" name="Google Shape;173;p5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4" name="Google Shape;174;p5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5" name="Google Shape;175;p5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p:cSld name="1_Title + 1 column">
    <p:bg>
      <p:bgPr>
        <a:solidFill>
          <a:schemeClr val="lt1"/>
        </a:solidFill>
      </p:bgPr>
    </p:bg>
    <p:spTree>
      <p:nvGrpSpPr>
        <p:cNvPr id="25" name="Shape 25"/>
        <p:cNvGrpSpPr/>
        <p:nvPr/>
      </p:nvGrpSpPr>
      <p:grpSpPr>
        <a:xfrm>
          <a:off x="0" y="0"/>
          <a:ext cx="0" cy="0"/>
          <a:chOff x="0" y="0"/>
          <a:chExt cx="0" cy="0"/>
        </a:xfrm>
      </p:grpSpPr>
      <p:sp>
        <p:nvSpPr>
          <p:cNvPr id="26" name="Google Shape;26;p40"/>
          <p:cNvSpPr/>
          <p:nvPr/>
        </p:nvSpPr>
        <p:spPr>
          <a:xfrm>
            <a:off x="0" y="1"/>
            <a:ext cx="5809593" cy="813000"/>
          </a:xfrm>
          <a:prstGeom prst="rect">
            <a:avLst/>
          </a:prstGeom>
          <a:solidFill>
            <a:srgbClr val="1756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7" name="Google Shape;27;p40"/>
          <p:cNvGrpSpPr/>
          <p:nvPr/>
        </p:nvGrpSpPr>
        <p:grpSpPr>
          <a:xfrm>
            <a:off x="7485392" y="1755351"/>
            <a:ext cx="2830800" cy="3388272"/>
            <a:chOff x="7485392" y="1755351"/>
            <a:chExt cx="2830800" cy="3388272"/>
          </a:xfrm>
        </p:grpSpPr>
        <p:sp>
          <p:nvSpPr>
            <p:cNvPr id="28" name="Google Shape;28;p40"/>
            <p:cNvSpPr/>
            <p:nvPr/>
          </p:nvSpPr>
          <p:spPr>
            <a:xfrm>
              <a:off x="8005394" y="2926923"/>
              <a:ext cx="2078100" cy="22167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40"/>
            <p:cNvSpPr/>
            <p:nvPr/>
          </p:nvSpPr>
          <p:spPr>
            <a:xfrm>
              <a:off x="7485392" y="1755351"/>
              <a:ext cx="2830800" cy="3019200"/>
            </a:xfrm>
            <a:prstGeom prst="parallelogram">
              <a:avLst>
                <a:gd fmla="val 59001" name="adj"/>
              </a:avLst>
            </a:prstGeom>
            <a:gradFill>
              <a:gsLst>
                <a:gs pos="0">
                  <a:srgbClr val="A9D1CA"/>
                </a:gs>
                <a:gs pos="54000">
                  <a:srgbClr val="BED1CE"/>
                </a:gs>
                <a:gs pos="72000">
                  <a:srgbClr val="CEDFDC"/>
                </a:gs>
                <a:gs pos="100000">
                  <a:srgbClr val="DAE7E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 name="Google Shape;30;p40"/>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Clr>
                <a:srgbClr val="16577B"/>
              </a:buClr>
              <a:buSzPts val="2000"/>
              <a:buChar char="▰"/>
              <a:defRPr>
                <a:solidFill>
                  <a:srgbClr val="16577B"/>
                </a:solidFill>
              </a:defRPr>
            </a:lvl1pPr>
            <a:lvl2pPr indent="-355600" lvl="1" marL="914400" algn="l">
              <a:lnSpc>
                <a:spcPct val="115000"/>
              </a:lnSpc>
              <a:spcBef>
                <a:spcPts val="0"/>
              </a:spcBef>
              <a:spcAft>
                <a:spcPts val="0"/>
              </a:spcAft>
              <a:buClr>
                <a:srgbClr val="16577B"/>
              </a:buClr>
              <a:buSzPts val="2000"/>
              <a:buChar char="╺"/>
              <a:defRPr>
                <a:solidFill>
                  <a:srgbClr val="16577B"/>
                </a:solidFill>
              </a:defRPr>
            </a:lvl2pPr>
            <a:lvl3pPr indent="-355600" lvl="2" marL="1371600" algn="l">
              <a:lnSpc>
                <a:spcPct val="115000"/>
              </a:lnSpc>
              <a:spcBef>
                <a:spcPts val="0"/>
              </a:spcBef>
              <a:spcAft>
                <a:spcPts val="0"/>
              </a:spcAft>
              <a:buClr>
                <a:srgbClr val="16577B"/>
              </a:buClr>
              <a:buSzPts val="2000"/>
              <a:buChar char="╺"/>
              <a:defRPr>
                <a:solidFill>
                  <a:srgbClr val="16577B"/>
                </a:solidFill>
              </a:defRPr>
            </a:lvl3pPr>
            <a:lvl4pPr indent="-355600" lvl="3" marL="1828800" algn="l">
              <a:lnSpc>
                <a:spcPct val="115000"/>
              </a:lnSpc>
              <a:spcBef>
                <a:spcPts val="0"/>
              </a:spcBef>
              <a:spcAft>
                <a:spcPts val="0"/>
              </a:spcAft>
              <a:buClr>
                <a:srgbClr val="16577B"/>
              </a:buClr>
              <a:buSzPts val="2000"/>
              <a:buChar char="╺"/>
              <a:defRPr>
                <a:solidFill>
                  <a:srgbClr val="16577B"/>
                </a:solidFill>
              </a:defRPr>
            </a:lvl4pPr>
            <a:lvl5pPr indent="-355600" lvl="4" marL="2286000" algn="l">
              <a:lnSpc>
                <a:spcPct val="115000"/>
              </a:lnSpc>
              <a:spcBef>
                <a:spcPts val="0"/>
              </a:spcBef>
              <a:spcAft>
                <a:spcPts val="0"/>
              </a:spcAft>
              <a:buClr>
                <a:srgbClr val="16577B"/>
              </a:buClr>
              <a:buSzPts val="2000"/>
              <a:buChar char="○"/>
              <a:defRPr>
                <a:solidFill>
                  <a:srgbClr val="16577B"/>
                </a:solidFill>
              </a:defRPr>
            </a:lvl5pPr>
            <a:lvl6pPr indent="-355600" lvl="5" marL="2743200" algn="l">
              <a:lnSpc>
                <a:spcPct val="115000"/>
              </a:lnSpc>
              <a:spcBef>
                <a:spcPts val="0"/>
              </a:spcBef>
              <a:spcAft>
                <a:spcPts val="0"/>
              </a:spcAft>
              <a:buClr>
                <a:srgbClr val="16577B"/>
              </a:buClr>
              <a:buSzPts val="2000"/>
              <a:buChar char="■"/>
              <a:defRPr>
                <a:solidFill>
                  <a:srgbClr val="16577B"/>
                </a:solidFill>
              </a:defRPr>
            </a:lvl6pPr>
            <a:lvl7pPr indent="-355600" lvl="6" marL="3200400" algn="l">
              <a:lnSpc>
                <a:spcPct val="115000"/>
              </a:lnSpc>
              <a:spcBef>
                <a:spcPts val="0"/>
              </a:spcBef>
              <a:spcAft>
                <a:spcPts val="0"/>
              </a:spcAft>
              <a:buClr>
                <a:srgbClr val="16577B"/>
              </a:buClr>
              <a:buSzPts val="2000"/>
              <a:buChar char="●"/>
              <a:defRPr>
                <a:solidFill>
                  <a:srgbClr val="16577B"/>
                </a:solidFill>
              </a:defRPr>
            </a:lvl7pPr>
            <a:lvl8pPr indent="-355600" lvl="7" marL="3657600" algn="l">
              <a:lnSpc>
                <a:spcPct val="115000"/>
              </a:lnSpc>
              <a:spcBef>
                <a:spcPts val="0"/>
              </a:spcBef>
              <a:spcAft>
                <a:spcPts val="0"/>
              </a:spcAft>
              <a:buClr>
                <a:srgbClr val="16577B"/>
              </a:buClr>
              <a:buSzPts val="2000"/>
              <a:buChar char="○"/>
              <a:defRPr>
                <a:solidFill>
                  <a:srgbClr val="16577B"/>
                </a:solidFill>
              </a:defRPr>
            </a:lvl8pPr>
            <a:lvl9pPr indent="-355600" lvl="8" marL="4114800" algn="l">
              <a:lnSpc>
                <a:spcPct val="115000"/>
              </a:lnSpc>
              <a:spcBef>
                <a:spcPts val="0"/>
              </a:spcBef>
              <a:spcAft>
                <a:spcPts val="0"/>
              </a:spcAft>
              <a:buClr>
                <a:srgbClr val="16577B"/>
              </a:buClr>
              <a:buSzPts val="2000"/>
              <a:buChar char="■"/>
              <a:defRPr>
                <a:solidFill>
                  <a:srgbClr val="16577B"/>
                </a:solidFill>
              </a:defRPr>
            </a:lvl9pPr>
          </a:lstStyle>
          <a:p/>
        </p:txBody>
      </p:sp>
      <p:sp>
        <p:nvSpPr>
          <p:cNvPr id="31" name="Google Shape;31;p40"/>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
        <p:nvSpPr>
          <p:cNvPr id="32" name="Google Shape;32;p40"/>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rgbClr val="16577B"/>
              </a:buClr>
              <a:buSzPts val="2800"/>
              <a:buNone/>
              <a:defRPr sz="2800">
                <a:solidFill>
                  <a:schemeClr val="lt1"/>
                </a:solidFill>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3" name="Shape 33"/>
        <p:cNvGrpSpPr/>
        <p:nvPr/>
      </p:nvGrpSpPr>
      <p:grpSpPr>
        <a:xfrm>
          <a:off x="0" y="0"/>
          <a:ext cx="0" cy="0"/>
          <a:chOff x="0" y="0"/>
          <a:chExt cx="0" cy="0"/>
        </a:xfrm>
      </p:grpSpPr>
      <p:sp>
        <p:nvSpPr>
          <p:cNvPr id="34" name="Google Shape;34;p41"/>
          <p:cNvSpPr txBox="1"/>
          <p:nvPr>
            <p:ph type="title"/>
          </p:nvPr>
        </p:nvSpPr>
        <p:spPr>
          <a:xfrm>
            <a:off x="4911907" y="151191"/>
            <a:ext cx="3836581" cy="994172"/>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2500"/>
              <a:buNone/>
              <a:defRPr>
                <a:solidFill>
                  <a:schemeClr val="lt1"/>
                </a:solidFill>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sp>
        <p:nvSpPr>
          <p:cNvPr id="35" name="Google Shape;35;p41"/>
          <p:cNvSpPr txBox="1"/>
          <p:nvPr>
            <p:ph idx="1" type="body"/>
          </p:nvPr>
        </p:nvSpPr>
        <p:spPr>
          <a:xfrm>
            <a:off x="4911329" y="1650206"/>
            <a:ext cx="3837384" cy="3076575"/>
          </a:xfrm>
          <a:prstGeom prst="rect">
            <a:avLst/>
          </a:prstGeom>
          <a:noFill/>
          <a:ln>
            <a:noFill/>
          </a:ln>
        </p:spPr>
        <p:txBody>
          <a:bodyPr anchorCtr="0" anchor="t" bIns="0" lIns="0" spcFirstLastPara="1" rIns="0" wrap="square" tIns="0">
            <a:normAutofit/>
          </a:bodyPr>
          <a:lstStyle>
            <a:lvl1pPr indent="-355600" lvl="0" marL="457200" algn="ctr">
              <a:lnSpc>
                <a:spcPct val="115000"/>
              </a:lnSpc>
              <a:spcBef>
                <a:spcPts val="600"/>
              </a:spcBef>
              <a:spcAft>
                <a:spcPts val="0"/>
              </a:spcAft>
              <a:buSzPts val="2000"/>
              <a:buChar char="▰"/>
              <a:defRPr sz="1500">
                <a:solidFill>
                  <a:schemeClr val="lt1"/>
                </a:solidFill>
              </a:defRPr>
            </a:lvl1pPr>
            <a:lvl2pPr indent="-355600" lvl="1" marL="914400" algn="l">
              <a:lnSpc>
                <a:spcPct val="115000"/>
              </a:lnSpc>
              <a:spcBef>
                <a:spcPts val="0"/>
              </a:spcBef>
              <a:spcAft>
                <a:spcPts val="0"/>
              </a:spcAft>
              <a:buSzPts val="2000"/>
              <a:buChar char="╺"/>
              <a:defRPr sz="1350">
                <a:solidFill>
                  <a:schemeClr val="lt1"/>
                </a:solidFill>
              </a:defRPr>
            </a:lvl2pPr>
            <a:lvl3pPr indent="-355600" lvl="2" marL="1371600" algn="l">
              <a:lnSpc>
                <a:spcPct val="115000"/>
              </a:lnSpc>
              <a:spcBef>
                <a:spcPts val="0"/>
              </a:spcBef>
              <a:spcAft>
                <a:spcPts val="0"/>
              </a:spcAft>
              <a:buSzPts val="2000"/>
              <a:buChar char="╺"/>
              <a:defRPr sz="1500">
                <a:solidFill>
                  <a:schemeClr val="lt1"/>
                </a:solidFill>
              </a:defRPr>
            </a:lvl3pPr>
            <a:lvl4pPr indent="-355600" lvl="3" marL="1828800" algn="l">
              <a:lnSpc>
                <a:spcPct val="115000"/>
              </a:lnSpc>
              <a:spcBef>
                <a:spcPts val="0"/>
              </a:spcBef>
              <a:spcAft>
                <a:spcPts val="0"/>
              </a:spcAft>
              <a:buSzPts val="2000"/>
              <a:buChar char="╺"/>
              <a:defRPr sz="1350">
                <a:solidFill>
                  <a:schemeClr val="lt1"/>
                </a:solidFill>
              </a:defRPr>
            </a:lvl4pPr>
            <a:lvl5pPr indent="-355600" lvl="4" marL="2286000" algn="l">
              <a:lnSpc>
                <a:spcPct val="115000"/>
              </a:lnSpc>
              <a:spcBef>
                <a:spcPts val="0"/>
              </a:spcBef>
              <a:spcAft>
                <a:spcPts val="0"/>
              </a:spcAft>
              <a:buSzPts val="2000"/>
              <a:buChar char="○"/>
              <a:defRPr sz="1350">
                <a:solidFill>
                  <a:schemeClr val="lt1"/>
                </a:solidFill>
              </a:defRPr>
            </a:lvl5pPr>
            <a:lvl6pPr indent="-355600" lvl="5" marL="2743200" algn="l">
              <a:lnSpc>
                <a:spcPct val="115000"/>
              </a:lnSpc>
              <a:spcBef>
                <a:spcPts val="0"/>
              </a:spcBef>
              <a:spcAft>
                <a:spcPts val="0"/>
              </a:spcAft>
              <a:buSzPts val="2000"/>
              <a:buChar char="■"/>
              <a:defRPr/>
            </a:lvl6pPr>
            <a:lvl7pPr indent="-355600" lvl="6" marL="3200400" algn="l">
              <a:lnSpc>
                <a:spcPct val="115000"/>
              </a:lnSpc>
              <a:spcBef>
                <a:spcPts val="0"/>
              </a:spcBef>
              <a:spcAft>
                <a:spcPts val="0"/>
              </a:spcAft>
              <a:buSzPts val="2000"/>
              <a:buChar char="●"/>
              <a:defRPr/>
            </a:lvl7pPr>
            <a:lvl8pPr indent="-355600" lvl="7" marL="3657600" algn="l">
              <a:lnSpc>
                <a:spcPct val="115000"/>
              </a:lnSpc>
              <a:spcBef>
                <a:spcPts val="0"/>
              </a:spcBef>
              <a:spcAft>
                <a:spcPts val="0"/>
              </a:spcAft>
              <a:buSzPts val="2000"/>
              <a:buChar char="○"/>
              <a:defRPr/>
            </a:lvl8pPr>
            <a:lvl9pPr indent="-355600" lvl="8" marL="4114800" algn="l">
              <a:lnSpc>
                <a:spcPct val="115000"/>
              </a:lnSpc>
              <a:spcBef>
                <a:spcPts val="0"/>
              </a:spcBef>
              <a:spcAft>
                <a:spcPts val="0"/>
              </a:spcAft>
              <a:buSzPts val="20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solidFill>
          <a:schemeClr val="lt1"/>
        </a:solidFill>
      </p:bgPr>
    </p:bg>
    <p:spTree>
      <p:nvGrpSpPr>
        <p:cNvPr id="36" name="Shape 36"/>
        <p:cNvGrpSpPr/>
        <p:nvPr/>
      </p:nvGrpSpPr>
      <p:grpSpPr>
        <a:xfrm>
          <a:off x="0" y="0"/>
          <a:ext cx="0" cy="0"/>
          <a:chOff x="0" y="0"/>
          <a:chExt cx="0" cy="0"/>
        </a:xfrm>
      </p:grpSpPr>
      <p:sp>
        <p:nvSpPr>
          <p:cNvPr id="37" name="Google Shape;37;p42"/>
          <p:cNvSpPr txBox="1"/>
          <p:nvPr>
            <p:ph type="title"/>
          </p:nvPr>
        </p:nvSpPr>
        <p:spPr>
          <a:xfrm>
            <a:off x="914575" y="495875"/>
            <a:ext cx="6026700" cy="813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500"/>
              <a:buNone/>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sp>
        <p:nvSpPr>
          <p:cNvPr id="38" name="Google Shape;38;p42"/>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1"/>
        </a:solidFill>
      </p:bgPr>
    </p:bg>
    <p:spTree>
      <p:nvGrpSpPr>
        <p:cNvPr id="39" name="Shape 39"/>
        <p:cNvGrpSpPr/>
        <p:nvPr/>
      </p:nvGrpSpPr>
      <p:grpSpPr>
        <a:xfrm>
          <a:off x="0" y="0"/>
          <a:ext cx="0" cy="0"/>
          <a:chOff x="0" y="0"/>
          <a:chExt cx="0" cy="0"/>
        </a:xfrm>
      </p:grpSpPr>
      <p:grpSp>
        <p:nvGrpSpPr>
          <p:cNvPr id="40" name="Google Shape;40;p44"/>
          <p:cNvGrpSpPr/>
          <p:nvPr/>
        </p:nvGrpSpPr>
        <p:grpSpPr>
          <a:xfrm>
            <a:off x="479401" y="2631775"/>
            <a:ext cx="7500144" cy="1637017"/>
            <a:chOff x="-313699" y="-18375"/>
            <a:chExt cx="7500144" cy="1637017"/>
          </a:xfrm>
        </p:grpSpPr>
        <p:sp>
          <p:nvSpPr>
            <p:cNvPr id="41" name="Google Shape;41;p44"/>
            <p:cNvSpPr/>
            <p:nvPr/>
          </p:nvSpPr>
          <p:spPr>
            <a:xfrm>
              <a:off x="256375" y="848019"/>
              <a:ext cx="6692400" cy="449100"/>
            </a:xfrm>
            <a:prstGeom prst="parallelogram">
              <a:avLst>
                <a:gd fmla="val 54997"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44"/>
            <p:cNvSpPr/>
            <p:nvPr/>
          </p:nvSpPr>
          <p:spPr>
            <a:xfrm>
              <a:off x="-313699" y="850942"/>
              <a:ext cx="720000" cy="767700"/>
            </a:xfrm>
            <a:prstGeom prst="parallelogram">
              <a:avLst>
                <a:gd fmla="val 59001" name="adj"/>
              </a:avLst>
            </a:prstGeom>
            <a:gradFill>
              <a:gsLst>
                <a:gs pos="0">
                  <a:srgbClr val="16577B"/>
                </a:gs>
                <a:gs pos="100000">
                  <a:schemeClr val="accent5"/>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44"/>
            <p:cNvSpPr/>
            <p:nvPr/>
          </p:nvSpPr>
          <p:spPr>
            <a:xfrm>
              <a:off x="6680045" y="574471"/>
              <a:ext cx="506400" cy="5400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44"/>
            <p:cNvSpPr/>
            <p:nvPr/>
          </p:nvSpPr>
          <p:spPr>
            <a:xfrm>
              <a:off x="53899" y="237925"/>
              <a:ext cx="1000200" cy="10668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44"/>
            <p:cNvSpPr/>
            <p:nvPr/>
          </p:nvSpPr>
          <p:spPr>
            <a:xfrm>
              <a:off x="304107" y="-18375"/>
              <a:ext cx="420900" cy="449100"/>
            </a:xfrm>
            <a:prstGeom prst="parallelogram">
              <a:avLst>
                <a:gd fmla="val 59001" name="adj"/>
              </a:avLst>
            </a:prstGeom>
            <a:gradFill>
              <a:gsLst>
                <a:gs pos="0">
                  <a:srgbClr val="16577B"/>
                </a:gs>
                <a:gs pos="100000">
                  <a:schemeClr val="accent5"/>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44"/>
            <p:cNvSpPr/>
            <p:nvPr/>
          </p:nvSpPr>
          <p:spPr>
            <a:xfrm>
              <a:off x="6845048" y="1038628"/>
              <a:ext cx="249600" cy="266100"/>
            </a:xfrm>
            <a:prstGeom prst="parallelogram">
              <a:avLst>
                <a:gd fmla="val 59001" name="adj"/>
              </a:avLst>
            </a:prstGeom>
            <a:gradFill>
              <a:gsLst>
                <a:gs pos="0">
                  <a:srgbClr val="16577B"/>
                </a:gs>
                <a:gs pos="100000">
                  <a:schemeClr val="accent5"/>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 name="Google Shape;47;p44"/>
          <p:cNvSpPr txBox="1"/>
          <p:nvPr>
            <p:ph idx="1" type="body"/>
          </p:nvPr>
        </p:nvSpPr>
        <p:spPr>
          <a:xfrm>
            <a:off x="1545575" y="3531575"/>
            <a:ext cx="5840700" cy="393600"/>
          </a:xfrm>
          <a:prstGeom prst="rect">
            <a:avLst/>
          </a:prstGeom>
          <a:noFill/>
          <a:ln>
            <a:noFill/>
          </a:ln>
        </p:spPr>
        <p:txBody>
          <a:bodyPr anchorCtr="0" anchor="t" bIns="0" lIns="0" spcFirstLastPara="1" rIns="0" wrap="square" tIns="0">
            <a:noAutofit/>
          </a:bodyPr>
          <a:lstStyle>
            <a:lvl1pPr indent="-228600" lvl="0" marL="457200" algn="l">
              <a:lnSpc>
                <a:spcPct val="115000"/>
              </a:lnSpc>
              <a:spcBef>
                <a:spcPts val="360"/>
              </a:spcBef>
              <a:spcAft>
                <a:spcPts val="0"/>
              </a:spcAft>
              <a:buClr>
                <a:srgbClr val="16577B"/>
              </a:buClr>
              <a:buSzPts val="1600"/>
              <a:buNone/>
              <a:defRPr sz="1600">
                <a:solidFill>
                  <a:srgbClr val="16577B"/>
                </a:solidFill>
              </a:defRPr>
            </a:lvl1pPr>
          </a:lstStyle>
          <a:p/>
        </p:txBody>
      </p:sp>
      <p:sp>
        <p:nvSpPr>
          <p:cNvPr id="48" name="Google Shape;48;p44"/>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solidFill>
          <a:schemeClr val="lt1"/>
        </a:solidFill>
      </p:bgPr>
    </p:bg>
    <p:spTree>
      <p:nvGrpSpPr>
        <p:cNvPr id="53" name="Shape 53"/>
        <p:cNvGrpSpPr/>
        <p:nvPr/>
      </p:nvGrpSpPr>
      <p:grpSpPr>
        <a:xfrm>
          <a:off x="0" y="0"/>
          <a:ext cx="0" cy="0"/>
          <a:chOff x="0" y="0"/>
          <a:chExt cx="0" cy="0"/>
        </a:xfrm>
      </p:grpSpPr>
      <p:sp>
        <p:nvSpPr>
          <p:cNvPr id="54" name="Google Shape;54;p36"/>
          <p:cNvSpPr txBox="1"/>
          <p:nvPr>
            <p:ph type="title"/>
          </p:nvPr>
        </p:nvSpPr>
        <p:spPr>
          <a:xfrm>
            <a:off x="914575" y="495875"/>
            <a:ext cx="6026700" cy="813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500"/>
              <a:buNone/>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sp>
        <p:nvSpPr>
          <p:cNvPr id="55" name="Google Shape;55;p36"/>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bg>
      <p:bgPr>
        <a:solidFill>
          <a:schemeClr val="lt1"/>
        </a:solidFill>
      </p:bgPr>
    </p:bg>
    <p:spTree>
      <p:nvGrpSpPr>
        <p:cNvPr id="56" name="Shape 56"/>
        <p:cNvGrpSpPr/>
        <p:nvPr/>
      </p:nvGrpSpPr>
      <p:grpSpPr>
        <a:xfrm>
          <a:off x="0" y="0"/>
          <a:ext cx="0" cy="0"/>
          <a:chOff x="0" y="0"/>
          <a:chExt cx="0" cy="0"/>
        </a:xfrm>
      </p:grpSpPr>
      <p:sp>
        <p:nvSpPr>
          <p:cNvPr id="57" name="Google Shape;57;p43"/>
          <p:cNvSpPr/>
          <p:nvPr/>
        </p:nvSpPr>
        <p:spPr>
          <a:xfrm>
            <a:off x="0" y="1"/>
            <a:ext cx="5809500" cy="813000"/>
          </a:xfrm>
          <a:prstGeom prst="rect">
            <a:avLst/>
          </a:prstGeom>
          <a:solidFill>
            <a:srgbClr val="1756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8" name="Google Shape;58;p43"/>
          <p:cNvGrpSpPr/>
          <p:nvPr/>
        </p:nvGrpSpPr>
        <p:grpSpPr>
          <a:xfrm>
            <a:off x="7485392" y="1755351"/>
            <a:ext cx="2830800" cy="3388272"/>
            <a:chOff x="7485392" y="1755351"/>
            <a:chExt cx="2830800" cy="3388272"/>
          </a:xfrm>
        </p:grpSpPr>
        <p:sp>
          <p:nvSpPr>
            <p:cNvPr id="59" name="Google Shape;59;p43"/>
            <p:cNvSpPr/>
            <p:nvPr/>
          </p:nvSpPr>
          <p:spPr>
            <a:xfrm>
              <a:off x="8005394" y="2926923"/>
              <a:ext cx="2078100" cy="2216700"/>
            </a:xfrm>
            <a:prstGeom prst="parallelogram">
              <a:avLst>
                <a:gd fmla="val 59001" name="adj"/>
              </a:avLst>
            </a:prstGeom>
            <a:gradFill>
              <a:gsLst>
                <a:gs pos="0">
                  <a:srgbClr val="52A9AF"/>
                </a:gs>
                <a:gs pos="50000">
                  <a:srgbClr val="7BC5CA"/>
                </a:gs>
                <a:gs pos="100000">
                  <a:srgbClr val="B0D4D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43"/>
            <p:cNvSpPr/>
            <p:nvPr/>
          </p:nvSpPr>
          <p:spPr>
            <a:xfrm>
              <a:off x="7485392" y="1755351"/>
              <a:ext cx="2830800" cy="3019200"/>
            </a:xfrm>
            <a:prstGeom prst="parallelogram">
              <a:avLst>
                <a:gd fmla="val 59001" name="adj"/>
              </a:avLst>
            </a:prstGeom>
            <a:gradFill>
              <a:gsLst>
                <a:gs pos="0">
                  <a:srgbClr val="A9D1CA"/>
                </a:gs>
                <a:gs pos="54000">
                  <a:srgbClr val="BED1CE"/>
                </a:gs>
                <a:gs pos="72000">
                  <a:srgbClr val="CEDFDC"/>
                </a:gs>
                <a:gs pos="100000">
                  <a:srgbClr val="DAE7E6"/>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 name="Google Shape;61;p43"/>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600"/>
              </a:spcBef>
              <a:spcAft>
                <a:spcPts val="0"/>
              </a:spcAft>
              <a:buClr>
                <a:srgbClr val="16577B"/>
              </a:buClr>
              <a:buSzPts val="2000"/>
              <a:buChar char="▰"/>
              <a:defRPr>
                <a:solidFill>
                  <a:srgbClr val="16577B"/>
                </a:solidFill>
              </a:defRPr>
            </a:lvl1pPr>
            <a:lvl2pPr indent="-355600" lvl="1" marL="914400" algn="l">
              <a:lnSpc>
                <a:spcPct val="115000"/>
              </a:lnSpc>
              <a:spcBef>
                <a:spcPts val="0"/>
              </a:spcBef>
              <a:spcAft>
                <a:spcPts val="0"/>
              </a:spcAft>
              <a:buClr>
                <a:srgbClr val="16577B"/>
              </a:buClr>
              <a:buSzPts val="2000"/>
              <a:buChar char="╺"/>
              <a:defRPr>
                <a:solidFill>
                  <a:srgbClr val="16577B"/>
                </a:solidFill>
              </a:defRPr>
            </a:lvl2pPr>
            <a:lvl3pPr indent="-355600" lvl="2" marL="1371600" algn="l">
              <a:lnSpc>
                <a:spcPct val="115000"/>
              </a:lnSpc>
              <a:spcBef>
                <a:spcPts val="0"/>
              </a:spcBef>
              <a:spcAft>
                <a:spcPts val="0"/>
              </a:spcAft>
              <a:buClr>
                <a:srgbClr val="16577B"/>
              </a:buClr>
              <a:buSzPts val="2000"/>
              <a:buChar char="╺"/>
              <a:defRPr>
                <a:solidFill>
                  <a:srgbClr val="16577B"/>
                </a:solidFill>
              </a:defRPr>
            </a:lvl3pPr>
            <a:lvl4pPr indent="-355600" lvl="3" marL="1828800" algn="l">
              <a:lnSpc>
                <a:spcPct val="115000"/>
              </a:lnSpc>
              <a:spcBef>
                <a:spcPts val="0"/>
              </a:spcBef>
              <a:spcAft>
                <a:spcPts val="0"/>
              </a:spcAft>
              <a:buClr>
                <a:srgbClr val="16577B"/>
              </a:buClr>
              <a:buSzPts val="2000"/>
              <a:buChar char="╺"/>
              <a:defRPr>
                <a:solidFill>
                  <a:srgbClr val="16577B"/>
                </a:solidFill>
              </a:defRPr>
            </a:lvl4pPr>
            <a:lvl5pPr indent="-355600" lvl="4" marL="2286000" algn="l">
              <a:lnSpc>
                <a:spcPct val="115000"/>
              </a:lnSpc>
              <a:spcBef>
                <a:spcPts val="0"/>
              </a:spcBef>
              <a:spcAft>
                <a:spcPts val="0"/>
              </a:spcAft>
              <a:buClr>
                <a:srgbClr val="16577B"/>
              </a:buClr>
              <a:buSzPts val="2000"/>
              <a:buChar char="○"/>
              <a:defRPr>
                <a:solidFill>
                  <a:srgbClr val="16577B"/>
                </a:solidFill>
              </a:defRPr>
            </a:lvl5pPr>
            <a:lvl6pPr indent="-355600" lvl="5" marL="2743200" algn="l">
              <a:lnSpc>
                <a:spcPct val="115000"/>
              </a:lnSpc>
              <a:spcBef>
                <a:spcPts val="0"/>
              </a:spcBef>
              <a:spcAft>
                <a:spcPts val="0"/>
              </a:spcAft>
              <a:buClr>
                <a:srgbClr val="16577B"/>
              </a:buClr>
              <a:buSzPts val="2000"/>
              <a:buChar char="■"/>
              <a:defRPr>
                <a:solidFill>
                  <a:srgbClr val="16577B"/>
                </a:solidFill>
              </a:defRPr>
            </a:lvl6pPr>
            <a:lvl7pPr indent="-355600" lvl="6" marL="3200400" algn="l">
              <a:lnSpc>
                <a:spcPct val="115000"/>
              </a:lnSpc>
              <a:spcBef>
                <a:spcPts val="0"/>
              </a:spcBef>
              <a:spcAft>
                <a:spcPts val="0"/>
              </a:spcAft>
              <a:buClr>
                <a:srgbClr val="16577B"/>
              </a:buClr>
              <a:buSzPts val="2000"/>
              <a:buChar char="●"/>
              <a:defRPr>
                <a:solidFill>
                  <a:srgbClr val="16577B"/>
                </a:solidFill>
              </a:defRPr>
            </a:lvl7pPr>
            <a:lvl8pPr indent="-355600" lvl="7" marL="3657600" algn="l">
              <a:lnSpc>
                <a:spcPct val="115000"/>
              </a:lnSpc>
              <a:spcBef>
                <a:spcPts val="0"/>
              </a:spcBef>
              <a:spcAft>
                <a:spcPts val="0"/>
              </a:spcAft>
              <a:buClr>
                <a:srgbClr val="16577B"/>
              </a:buClr>
              <a:buSzPts val="2000"/>
              <a:buChar char="○"/>
              <a:defRPr>
                <a:solidFill>
                  <a:srgbClr val="16577B"/>
                </a:solidFill>
              </a:defRPr>
            </a:lvl8pPr>
            <a:lvl9pPr indent="-355600" lvl="8" marL="4114800" algn="l">
              <a:lnSpc>
                <a:spcPct val="115000"/>
              </a:lnSpc>
              <a:spcBef>
                <a:spcPts val="0"/>
              </a:spcBef>
              <a:spcAft>
                <a:spcPts val="0"/>
              </a:spcAft>
              <a:buClr>
                <a:srgbClr val="16577B"/>
              </a:buClr>
              <a:buSzPts val="2000"/>
              <a:buChar char="■"/>
              <a:defRPr>
                <a:solidFill>
                  <a:srgbClr val="16577B"/>
                </a:solidFill>
              </a:defRPr>
            </a:lvl9pPr>
          </a:lstStyle>
          <a:p/>
        </p:txBody>
      </p:sp>
      <p:sp>
        <p:nvSpPr>
          <p:cNvPr id="62" name="Google Shape;62;p43"/>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
        <p:nvSpPr>
          <p:cNvPr id="63" name="Google Shape;63;p43"/>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rgbClr val="16577B"/>
              </a:buClr>
              <a:buSzPts val="2800"/>
              <a:buNone/>
              <a:defRPr sz="2800">
                <a:solidFill>
                  <a:schemeClr val="lt1"/>
                </a:solidFill>
              </a:defRPr>
            </a:lvl1pPr>
            <a:lvl2pPr lvl="1" algn="l">
              <a:lnSpc>
                <a:spcPct val="90000"/>
              </a:lnSpc>
              <a:spcBef>
                <a:spcPts val="0"/>
              </a:spcBef>
              <a:spcAft>
                <a:spcPts val="0"/>
              </a:spcAft>
              <a:buSzPts val="2000"/>
              <a:buNone/>
              <a:defRPr/>
            </a:lvl2pPr>
            <a:lvl3pPr lvl="2" algn="l">
              <a:lnSpc>
                <a:spcPct val="90000"/>
              </a:lnSpc>
              <a:spcBef>
                <a:spcPts val="0"/>
              </a:spcBef>
              <a:spcAft>
                <a:spcPts val="0"/>
              </a:spcAft>
              <a:buSzPts val="2000"/>
              <a:buNone/>
              <a:defRPr/>
            </a:lvl3pPr>
            <a:lvl4pPr lvl="3" algn="l">
              <a:lnSpc>
                <a:spcPct val="90000"/>
              </a:lnSpc>
              <a:spcBef>
                <a:spcPts val="0"/>
              </a:spcBef>
              <a:spcAft>
                <a:spcPts val="0"/>
              </a:spcAft>
              <a:buSzPts val="2000"/>
              <a:buNone/>
              <a:defRPr/>
            </a:lvl4pPr>
            <a:lvl5pPr lvl="4" algn="l">
              <a:lnSpc>
                <a:spcPct val="90000"/>
              </a:lnSpc>
              <a:spcBef>
                <a:spcPts val="0"/>
              </a:spcBef>
              <a:spcAft>
                <a:spcPts val="0"/>
              </a:spcAft>
              <a:buSzPts val="2000"/>
              <a:buNone/>
              <a:defRPr/>
            </a:lvl5pPr>
            <a:lvl6pPr lvl="5" algn="l">
              <a:lnSpc>
                <a:spcPct val="90000"/>
              </a:lnSpc>
              <a:spcBef>
                <a:spcPts val="0"/>
              </a:spcBef>
              <a:spcAft>
                <a:spcPts val="0"/>
              </a:spcAft>
              <a:buSzPts val="2000"/>
              <a:buNone/>
              <a:defRPr/>
            </a:lvl6pPr>
            <a:lvl7pPr lvl="6" algn="l">
              <a:lnSpc>
                <a:spcPct val="90000"/>
              </a:lnSpc>
              <a:spcBef>
                <a:spcPts val="0"/>
              </a:spcBef>
              <a:spcAft>
                <a:spcPts val="0"/>
              </a:spcAft>
              <a:buSzPts val="2000"/>
              <a:buNone/>
              <a:defRPr/>
            </a:lvl7pPr>
            <a:lvl8pPr lvl="7" algn="l">
              <a:lnSpc>
                <a:spcPct val="90000"/>
              </a:lnSpc>
              <a:spcBef>
                <a:spcPts val="0"/>
              </a:spcBef>
              <a:spcAft>
                <a:spcPts val="0"/>
              </a:spcAft>
              <a:buSzPts val="2000"/>
              <a:buNone/>
              <a:defRPr/>
            </a:lvl8pPr>
            <a:lvl9pPr lvl="8" algn="l">
              <a:lnSpc>
                <a:spcPct val="90000"/>
              </a:lnSpc>
              <a:spcBef>
                <a:spcPts val="0"/>
              </a:spcBef>
              <a:spcAft>
                <a:spcPts val="0"/>
              </a:spcAft>
              <a:buSzPts val="20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64" name="Shape 64"/>
        <p:cNvGrpSpPr/>
        <p:nvPr/>
      </p:nvGrpSpPr>
      <p:grpSpPr>
        <a:xfrm>
          <a:off x="0" y="0"/>
          <a:ext cx="0" cy="0"/>
          <a:chOff x="0" y="0"/>
          <a:chExt cx="0" cy="0"/>
        </a:xfrm>
      </p:grpSpPr>
      <p:pic>
        <p:nvPicPr>
          <p:cNvPr id="65" name="Google Shape;65;p55"/>
          <p:cNvPicPr preferRelativeResize="0"/>
          <p:nvPr/>
        </p:nvPicPr>
        <p:blipFill rotWithShape="1">
          <a:blip r:embed="rId3">
            <a:alphaModFix/>
          </a:blip>
          <a:srcRect b="0" l="0" r="0" t="0"/>
          <a:stretch/>
        </p:blipFill>
        <p:spPr>
          <a:xfrm>
            <a:off x="1066100" y="-12200"/>
            <a:ext cx="8077900" cy="5166926"/>
          </a:xfrm>
          <a:prstGeom prst="rect">
            <a:avLst/>
          </a:prstGeom>
          <a:noFill/>
          <a:ln>
            <a:noFill/>
          </a:ln>
        </p:spPr>
      </p:pic>
      <p:sp>
        <p:nvSpPr>
          <p:cNvPr id="66" name="Google Shape;66;p55"/>
          <p:cNvSpPr/>
          <p:nvPr/>
        </p:nvSpPr>
        <p:spPr>
          <a:xfrm>
            <a:off x="0" y="-12200"/>
            <a:ext cx="6041075" cy="5166925"/>
          </a:xfrm>
          <a:custGeom>
            <a:rect b="b" l="l" r="r" t="t"/>
            <a:pathLst>
              <a:path extrusionOk="0" h="206677" w="241643">
                <a:moveTo>
                  <a:pt x="126321" y="206677"/>
                </a:moveTo>
                <a:lnTo>
                  <a:pt x="241643" y="0"/>
                </a:lnTo>
                <a:lnTo>
                  <a:pt x="0" y="0"/>
                </a:lnTo>
                <a:lnTo>
                  <a:pt x="0" y="206677"/>
                </a:lnTo>
                <a:close/>
              </a:path>
            </a:pathLst>
          </a:custGeom>
          <a:solidFill>
            <a:schemeClr val="lt1"/>
          </a:solidFill>
          <a:ln>
            <a:noFill/>
          </a:ln>
        </p:spPr>
      </p:sp>
      <p:sp>
        <p:nvSpPr>
          <p:cNvPr id="67" name="Google Shape;67;p55"/>
          <p:cNvSpPr/>
          <p:nvPr/>
        </p:nvSpPr>
        <p:spPr>
          <a:xfrm>
            <a:off x="2518391" y="1589650"/>
            <a:ext cx="3331800" cy="3553800"/>
          </a:xfrm>
          <a:prstGeom prst="parallelogram">
            <a:avLst>
              <a:gd fmla="val 59001" name="adj"/>
            </a:avLst>
          </a:prstGeom>
          <a:gradFill>
            <a:gsLst>
              <a:gs pos="0">
                <a:srgbClr val="52A9AF"/>
              </a:gs>
              <a:gs pos="50000">
                <a:srgbClr val="7BC5CA"/>
              </a:gs>
              <a:gs pos="100000">
                <a:srgbClr val="B0D4D6"/>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55"/>
          <p:cNvSpPr/>
          <p:nvPr/>
        </p:nvSpPr>
        <p:spPr>
          <a:xfrm>
            <a:off x="2701476" y="0"/>
            <a:ext cx="3331800" cy="3553800"/>
          </a:xfrm>
          <a:prstGeom prst="parallelogram">
            <a:avLst>
              <a:gd fmla="val 59001" name="adj"/>
            </a:avLst>
          </a:prstGeom>
          <a:gradFill>
            <a:gsLst>
              <a:gs pos="0">
                <a:srgbClr val="A9D1CA"/>
              </a:gs>
              <a:gs pos="54000">
                <a:srgbClr val="BED1CE"/>
              </a:gs>
              <a:gs pos="72000">
                <a:srgbClr val="CEDFDC"/>
              </a:gs>
              <a:gs pos="100000">
                <a:srgbClr val="DAE7E6"/>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55"/>
          <p:cNvSpPr txBox="1"/>
          <p:nvPr>
            <p:ph type="ctrTitle"/>
          </p:nvPr>
        </p:nvSpPr>
        <p:spPr>
          <a:xfrm>
            <a:off x="438925" y="508800"/>
            <a:ext cx="3331800" cy="285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rgbClr val="16577B"/>
              </a:buClr>
              <a:buSzPts val="4600"/>
              <a:buFont typeface="Proxima Nova"/>
              <a:buNone/>
              <a:defRPr sz="4600">
                <a:solidFill>
                  <a:srgbClr val="16577B"/>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70" name="Google Shape;70;p55"/>
          <p:cNvSpPr/>
          <p:nvPr/>
        </p:nvSpPr>
        <p:spPr>
          <a:xfrm>
            <a:off x="0" y="4662800"/>
            <a:ext cx="1321800" cy="480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2.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gradFill>
          <a:gsLst>
            <a:gs pos="0">
              <a:srgbClr val="16577B"/>
            </a:gs>
            <a:gs pos="100000">
              <a:schemeClr val="accent5"/>
            </a:gs>
          </a:gsLst>
          <a:lin ang="5400700" scaled="0"/>
        </a:gra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914575" y="495875"/>
            <a:ext cx="6026700" cy="8130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rgbClr val="FFFFFF"/>
              </a:buClr>
              <a:buSzPts val="2500"/>
              <a:buFont typeface="Source Sans 3"/>
              <a:buNone/>
              <a:defRPr b="1" i="0" sz="2500" u="none" cap="none" strike="noStrike">
                <a:solidFill>
                  <a:srgbClr val="FFFFFF"/>
                </a:solidFill>
                <a:latin typeface="Source Sans 3"/>
                <a:ea typeface="Source Sans 3"/>
                <a:cs typeface="Source Sans 3"/>
                <a:sym typeface="Source Sans 3"/>
              </a:defRPr>
            </a:lvl1pPr>
            <a:lvl2pPr lvl="1"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2pPr>
            <a:lvl3pPr lvl="2"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3pPr>
            <a:lvl4pPr lvl="3"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4pPr>
            <a:lvl5pPr lvl="4"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5pPr>
            <a:lvl6pPr lvl="5"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6pPr>
            <a:lvl7pPr lvl="6"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7pPr>
            <a:lvl8pPr lvl="7"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8pPr>
            <a:lvl9pPr lvl="8"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9pPr>
          </a:lstStyle>
          <a:p/>
        </p:txBody>
      </p:sp>
      <p:sp>
        <p:nvSpPr>
          <p:cNvPr id="7" name="Google Shape;7;p33"/>
          <p:cNvSpPr txBox="1"/>
          <p:nvPr>
            <p:ph idx="1" type="body"/>
          </p:nvPr>
        </p:nvSpPr>
        <p:spPr>
          <a:xfrm>
            <a:off x="914575" y="1584425"/>
            <a:ext cx="6999600" cy="2999700"/>
          </a:xfrm>
          <a:prstGeom prst="rect">
            <a:avLst/>
          </a:prstGeom>
          <a:noFill/>
          <a:ln>
            <a:noFill/>
          </a:ln>
        </p:spPr>
        <p:txBody>
          <a:bodyPr anchorCtr="0" anchor="t" bIns="0" lIns="0" spcFirstLastPara="1" rIns="0" wrap="square" tIns="0">
            <a:noAutofit/>
          </a:bodyPr>
          <a:lstStyle>
            <a:lvl1pPr indent="-355600" lvl="0" marL="457200" marR="0" rtl="0" algn="l">
              <a:lnSpc>
                <a:spcPct val="115000"/>
              </a:lnSpc>
              <a:spcBef>
                <a:spcPts val="60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1pPr>
            <a:lvl2pPr indent="-355600" lvl="1" marL="914400" marR="0" rtl="0" algn="l">
              <a:lnSpc>
                <a:spcPct val="115000"/>
              </a:lnSpc>
              <a:spcBef>
                <a:spcPts val="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2pPr>
            <a:lvl3pPr indent="-355600" lvl="2" marL="1371600" marR="0" rtl="0" algn="l">
              <a:lnSpc>
                <a:spcPct val="115000"/>
              </a:lnSpc>
              <a:spcBef>
                <a:spcPts val="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3pPr>
            <a:lvl4pPr indent="-355600" lvl="3" marL="1828800" marR="0" rtl="0" algn="l">
              <a:lnSpc>
                <a:spcPct val="115000"/>
              </a:lnSpc>
              <a:spcBef>
                <a:spcPts val="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4pPr>
            <a:lvl5pPr indent="-355600" lvl="4" marL="2286000" marR="0" rtl="0" algn="l">
              <a:lnSpc>
                <a:spcPct val="115000"/>
              </a:lnSpc>
              <a:spcBef>
                <a:spcPts val="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5pPr>
            <a:lvl6pPr indent="-355600" lvl="5" marL="2743200" marR="0" rtl="0" algn="l">
              <a:lnSpc>
                <a:spcPct val="115000"/>
              </a:lnSpc>
              <a:spcBef>
                <a:spcPts val="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6pPr>
            <a:lvl7pPr indent="-355600" lvl="6" marL="3200400" marR="0" rtl="0" algn="l">
              <a:lnSpc>
                <a:spcPct val="115000"/>
              </a:lnSpc>
              <a:spcBef>
                <a:spcPts val="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7pPr>
            <a:lvl8pPr indent="-355600" lvl="7" marL="3657600" marR="0" rtl="0" algn="l">
              <a:lnSpc>
                <a:spcPct val="115000"/>
              </a:lnSpc>
              <a:spcBef>
                <a:spcPts val="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8pPr>
            <a:lvl9pPr indent="-355600" lvl="8" marL="4114800" marR="0" rtl="0" algn="l">
              <a:lnSpc>
                <a:spcPct val="115000"/>
              </a:lnSpc>
              <a:spcBef>
                <a:spcPts val="0"/>
              </a:spcBef>
              <a:spcAft>
                <a:spcPts val="0"/>
              </a:spcAft>
              <a:buClr>
                <a:srgbClr val="FFFFFF"/>
              </a:buClr>
              <a:buSzPts val="2000"/>
              <a:buFont typeface="Source Sans 3"/>
              <a:buChar char="■"/>
              <a:defRPr b="0" i="0" sz="2000" u="none" cap="none" strike="noStrike">
                <a:solidFill>
                  <a:srgbClr val="FFFFFF"/>
                </a:solidFill>
                <a:latin typeface="Source Sans 3"/>
                <a:ea typeface="Source Sans 3"/>
                <a:cs typeface="Source Sans 3"/>
                <a:sym typeface="Source Sans 3"/>
              </a:defRPr>
            </a:lvl9pPr>
          </a:lstStyle>
          <a:p/>
        </p:txBody>
      </p:sp>
      <p:sp>
        <p:nvSpPr>
          <p:cNvPr id="8" name="Google Shape;8;p33"/>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gradFill>
          <a:gsLst>
            <a:gs pos="0">
              <a:srgbClr val="16577B"/>
            </a:gs>
            <a:gs pos="100000">
              <a:schemeClr val="accent5"/>
            </a:gs>
          </a:gsLst>
          <a:lin ang="5400700" scaled="0"/>
        </a:gradFill>
      </p:bgPr>
    </p:bg>
    <p:spTree>
      <p:nvGrpSpPr>
        <p:cNvPr id="49" name="Shape 49"/>
        <p:cNvGrpSpPr/>
        <p:nvPr/>
      </p:nvGrpSpPr>
      <p:grpSpPr>
        <a:xfrm>
          <a:off x="0" y="0"/>
          <a:ext cx="0" cy="0"/>
          <a:chOff x="0" y="0"/>
          <a:chExt cx="0" cy="0"/>
        </a:xfrm>
      </p:grpSpPr>
      <p:sp>
        <p:nvSpPr>
          <p:cNvPr id="50" name="Google Shape;50;p35"/>
          <p:cNvSpPr txBox="1"/>
          <p:nvPr>
            <p:ph type="title"/>
          </p:nvPr>
        </p:nvSpPr>
        <p:spPr>
          <a:xfrm>
            <a:off x="914575" y="495875"/>
            <a:ext cx="6026700" cy="8130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rgbClr val="FFFFFF"/>
              </a:buClr>
              <a:buSzPts val="2500"/>
              <a:buFont typeface="Proxima Nova"/>
              <a:buNone/>
              <a:defRPr b="1" i="0" sz="2500" u="none" cap="none" strike="noStrike">
                <a:solidFill>
                  <a:srgbClr val="FFFFFF"/>
                </a:solidFill>
                <a:latin typeface="Proxima Nova"/>
                <a:ea typeface="Proxima Nova"/>
                <a:cs typeface="Proxima Nova"/>
                <a:sym typeface="Proxima Nova"/>
              </a:defRPr>
            </a:lvl1pPr>
            <a:lvl2pPr lvl="1"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2pPr>
            <a:lvl3pPr lvl="2"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3pPr>
            <a:lvl4pPr lvl="3"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4pPr>
            <a:lvl5pPr lvl="4"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5pPr>
            <a:lvl6pPr lvl="5"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6pPr>
            <a:lvl7pPr lvl="6"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7pPr>
            <a:lvl8pPr lvl="7"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8pPr>
            <a:lvl9pPr lvl="8" marR="0" rtl="0" algn="l">
              <a:lnSpc>
                <a:spcPct val="90000"/>
              </a:lnSpc>
              <a:spcBef>
                <a:spcPts val="0"/>
              </a:spcBef>
              <a:spcAft>
                <a:spcPts val="0"/>
              </a:spcAft>
              <a:buClr>
                <a:schemeClr val="accent5"/>
              </a:buClr>
              <a:buSzPts val="2000"/>
              <a:buFont typeface="Merriweather"/>
              <a:buNone/>
              <a:defRPr b="1" i="0" sz="2000" u="none" cap="none" strike="noStrike">
                <a:solidFill>
                  <a:schemeClr val="accent5"/>
                </a:solidFill>
                <a:latin typeface="Merriweather"/>
                <a:ea typeface="Merriweather"/>
                <a:cs typeface="Merriweather"/>
                <a:sym typeface="Merriweather"/>
              </a:defRPr>
            </a:lvl9pPr>
          </a:lstStyle>
          <a:p/>
        </p:txBody>
      </p:sp>
      <p:sp>
        <p:nvSpPr>
          <p:cNvPr id="51" name="Google Shape;51;p35"/>
          <p:cNvSpPr txBox="1"/>
          <p:nvPr>
            <p:ph idx="1" type="body"/>
          </p:nvPr>
        </p:nvSpPr>
        <p:spPr>
          <a:xfrm>
            <a:off x="914575" y="1584425"/>
            <a:ext cx="6999600" cy="2999700"/>
          </a:xfrm>
          <a:prstGeom prst="rect">
            <a:avLst/>
          </a:prstGeom>
          <a:noFill/>
          <a:ln>
            <a:noFill/>
          </a:ln>
        </p:spPr>
        <p:txBody>
          <a:bodyPr anchorCtr="0" anchor="t" bIns="0" lIns="0" spcFirstLastPara="1" rIns="0" wrap="square" tIns="0">
            <a:noAutofit/>
          </a:bodyPr>
          <a:lstStyle>
            <a:lvl1pPr indent="-355600" lvl="0" marL="457200" marR="0" rtl="0" algn="l">
              <a:lnSpc>
                <a:spcPct val="115000"/>
              </a:lnSpc>
              <a:spcBef>
                <a:spcPts val="60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1pPr>
            <a:lvl2pPr indent="-355600" lvl="1" marL="914400" marR="0" rtl="0" algn="l">
              <a:lnSpc>
                <a:spcPct val="115000"/>
              </a:lnSpc>
              <a:spcBef>
                <a:spcPts val="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2pPr>
            <a:lvl3pPr indent="-355600" lvl="2" marL="1371600" marR="0" rtl="0" algn="l">
              <a:lnSpc>
                <a:spcPct val="115000"/>
              </a:lnSpc>
              <a:spcBef>
                <a:spcPts val="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3pPr>
            <a:lvl4pPr indent="-355600" lvl="3" marL="1828800" marR="0" rtl="0" algn="l">
              <a:lnSpc>
                <a:spcPct val="115000"/>
              </a:lnSpc>
              <a:spcBef>
                <a:spcPts val="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4pPr>
            <a:lvl5pPr indent="-355600" lvl="4" marL="2286000" marR="0" rtl="0" algn="l">
              <a:lnSpc>
                <a:spcPct val="115000"/>
              </a:lnSpc>
              <a:spcBef>
                <a:spcPts val="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5pPr>
            <a:lvl6pPr indent="-355600" lvl="5" marL="2743200" marR="0" rtl="0" algn="l">
              <a:lnSpc>
                <a:spcPct val="115000"/>
              </a:lnSpc>
              <a:spcBef>
                <a:spcPts val="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6pPr>
            <a:lvl7pPr indent="-355600" lvl="6" marL="3200400" marR="0" rtl="0" algn="l">
              <a:lnSpc>
                <a:spcPct val="115000"/>
              </a:lnSpc>
              <a:spcBef>
                <a:spcPts val="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7pPr>
            <a:lvl8pPr indent="-355600" lvl="7" marL="3657600" marR="0" rtl="0" algn="l">
              <a:lnSpc>
                <a:spcPct val="115000"/>
              </a:lnSpc>
              <a:spcBef>
                <a:spcPts val="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8pPr>
            <a:lvl9pPr indent="-355600" lvl="8" marL="4114800" marR="0" rtl="0" algn="l">
              <a:lnSpc>
                <a:spcPct val="115000"/>
              </a:lnSpc>
              <a:spcBef>
                <a:spcPts val="0"/>
              </a:spcBef>
              <a:spcAft>
                <a:spcPts val="0"/>
              </a:spcAft>
              <a:buClr>
                <a:srgbClr val="FFFFFF"/>
              </a:buClr>
              <a:buSzPts val="2000"/>
              <a:buFont typeface="Proxima Nova"/>
              <a:buChar char="■"/>
              <a:defRPr b="0" i="0" sz="2000" u="none" cap="none" strike="noStrike">
                <a:solidFill>
                  <a:srgbClr val="FFFFFF"/>
                </a:solidFill>
                <a:latin typeface="Proxima Nova"/>
                <a:ea typeface="Proxima Nova"/>
                <a:cs typeface="Proxima Nova"/>
                <a:sym typeface="Proxima Nova"/>
              </a:defRPr>
            </a:lvl9pPr>
          </a:lstStyle>
          <a:p/>
        </p:txBody>
      </p:sp>
      <p:sp>
        <p:nvSpPr>
          <p:cNvPr id="52" name="Google Shape;52;p35"/>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 id="2147483662" r:id="rId7"/>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 name="Shape 101"/>
        <p:cNvGrpSpPr/>
        <p:nvPr/>
      </p:nvGrpSpPr>
      <p:grpSpPr>
        <a:xfrm>
          <a:off x="0" y="0"/>
          <a:ext cx="0" cy="0"/>
          <a:chOff x="0" y="0"/>
          <a:chExt cx="0" cy="0"/>
        </a:xfrm>
      </p:grpSpPr>
      <p:sp>
        <p:nvSpPr>
          <p:cNvPr id="102" name="Google Shape;102;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03" name="Google Shape;103;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04" name="Google Shape;104;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105" name="Google Shape;105;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106" name="Google Shape;106;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7.jp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6.jpg"/><Relationship Id="rId4" Type="http://schemas.openxmlformats.org/officeDocument/2006/relationships/image" Target="../media/image2.png"/><Relationship Id="rId5"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5.jpg"/><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6.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6.jp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mailto:edg@irecusa.org" TargetMode="Externa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8.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jpg"/><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0.jpg"/><Relationship Id="rId5" Type="http://schemas.openxmlformats.org/officeDocument/2006/relationships/image" Target="../media/image22.png"/><Relationship Id="rId6" Type="http://schemas.openxmlformats.org/officeDocument/2006/relationships/image" Target="../media/image23.jpg"/><Relationship Id="rId7" Type="http://schemas.openxmlformats.org/officeDocument/2006/relationships/image" Target="../media/image26.png"/><Relationship Id="rId8"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
          <p:cNvSpPr txBox="1"/>
          <p:nvPr/>
        </p:nvSpPr>
        <p:spPr>
          <a:xfrm>
            <a:off x="220325" y="2733000"/>
            <a:ext cx="4043700" cy="158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1" lang="en-US" sz="2300" u="none" cap="none" strike="noStrike">
                <a:solidFill>
                  <a:srgbClr val="16577B"/>
                </a:solidFill>
                <a:latin typeface="Source Sans 3"/>
                <a:ea typeface="Source Sans 3"/>
                <a:cs typeface="Source Sans 3"/>
                <a:sym typeface="Source Sans 3"/>
              </a:rPr>
              <a:t>Presentation for the </a:t>
            </a:r>
            <a:endParaRPr b="0" i="1" sz="2300" u="none" cap="none" strike="noStrike">
              <a:solidFill>
                <a:srgbClr val="16577B"/>
              </a:solidFill>
              <a:latin typeface="Source Sans 3"/>
              <a:ea typeface="Source Sans 3"/>
              <a:cs typeface="Source Sans 3"/>
              <a:sym typeface="Source Sans 3"/>
            </a:endParaRPr>
          </a:p>
          <a:p>
            <a:pPr indent="0" lvl="0" marL="0" marR="0" rtl="0" algn="l">
              <a:lnSpc>
                <a:spcPct val="100000"/>
              </a:lnSpc>
              <a:spcBef>
                <a:spcPts val="0"/>
              </a:spcBef>
              <a:spcAft>
                <a:spcPts val="0"/>
              </a:spcAft>
              <a:buClr>
                <a:srgbClr val="000000"/>
              </a:buClr>
              <a:buSzPts val="2300"/>
              <a:buFont typeface="Arial"/>
              <a:buNone/>
            </a:pPr>
            <a:r>
              <a:rPr b="1" i="0" lang="en-US" sz="2300" u="none" cap="none" strike="noStrike">
                <a:solidFill>
                  <a:srgbClr val="16577B"/>
                </a:solidFill>
                <a:latin typeface="Source Sans 3"/>
                <a:ea typeface="Source Sans 3"/>
                <a:cs typeface="Source Sans 3"/>
                <a:sym typeface="Source Sans 3"/>
              </a:rPr>
              <a:t>National Association of Regional Councils</a:t>
            </a:r>
            <a:endParaRPr b="1" i="0" sz="2300" u="none" cap="none" strike="noStrike">
              <a:solidFill>
                <a:srgbClr val="16577B"/>
              </a:solidFill>
              <a:highlight>
                <a:srgbClr val="FFFF00"/>
              </a:highlight>
              <a:latin typeface="Source Sans 3"/>
              <a:ea typeface="Source Sans 3"/>
              <a:cs typeface="Source Sans 3"/>
              <a:sym typeface="Source Sans 3"/>
            </a:endParaRPr>
          </a:p>
          <a:p>
            <a:pPr indent="0" lvl="0" marL="0" marR="0" rtl="0" algn="l">
              <a:lnSpc>
                <a:spcPct val="100000"/>
              </a:lnSpc>
              <a:spcBef>
                <a:spcPts val="1000"/>
              </a:spcBef>
              <a:spcAft>
                <a:spcPts val="0"/>
              </a:spcAft>
              <a:buClr>
                <a:srgbClr val="000000"/>
              </a:buClr>
              <a:buSzPts val="2300"/>
              <a:buFont typeface="Arial"/>
              <a:buNone/>
            </a:pPr>
            <a:r>
              <a:rPr b="0" i="0" lang="en-US" sz="2300" u="none" cap="none" strike="noStrike">
                <a:solidFill>
                  <a:srgbClr val="16577B"/>
                </a:solidFill>
                <a:latin typeface="Source Sans 3"/>
                <a:ea typeface="Source Sans 3"/>
                <a:cs typeface="Source Sans 3"/>
                <a:sym typeface="Source Sans 3"/>
              </a:rPr>
              <a:t>February 10, 2025</a:t>
            </a:r>
            <a:endParaRPr b="0" i="0" sz="2300" u="none" cap="none" strike="noStrike">
              <a:solidFill>
                <a:srgbClr val="16577B"/>
              </a:solidFill>
              <a:highlight>
                <a:srgbClr val="FFFF00"/>
              </a:highlight>
              <a:latin typeface="Source Sans 3"/>
              <a:ea typeface="Source Sans 3"/>
              <a:cs typeface="Source Sans 3"/>
              <a:sym typeface="Source Sans 3"/>
            </a:endParaRPr>
          </a:p>
        </p:txBody>
      </p:sp>
      <p:pic>
        <p:nvPicPr>
          <p:cNvPr id="181" name="Google Shape;181;p1"/>
          <p:cNvPicPr preferRelativeResize="0"/>
          <p:nvPr/>
        </p:nvPicPr>
        <p:blipFill rotWithShape="1">
          <a:blip r:embed="rId3">
            <a:alphaModFix/>
          </a:blip>
          <a:srcRect b="0" l="3728" r="3737" t="0"/>
          <a:stretch/>
        </p:blipFill>
        <p:spPr>
          <a:xfrm>
            <a:off x="220325" y="141700"/>
            <a:ext cx="3232476" cy="18182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0"/>
          <p:cNvSpPr txBox="1"/>
          <p:nvPr>
            <p:ph type="title"/>
          </p:nvPr>
        </p:nvSpPr>
        <p:spPr>
          <a:xfrm>
            <a:off x="4911907" y="34525"/>
            <a:ext cx="3836581" cy="994172"/>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2500"/>
              <a:buNone/>
            </a:pPr>
            <a:r>
              <a:rPr lang="en-US"/>
              <a:t>Charging Smart Action Categories</a:t>
            </a:r>
            <a:endParaRPr/>
          </a:p>
        </p:txBody>
      </p:sp>
      <p:pic>
        <p:nvPicPr>
          <p:cNvPr descr="A close-up of a car&#10;&#10;Description automatically generated" id="281" name="Google Shape;281;p10"/>
          <p:cNvPicPr preferRelativeResize="0"/>
          <p:nvPr/>
        </p:nvPicPr>
        <p:blipFill rotWithShape="1">
          <a:blip r:embed="rId3">
            <a:alphaModFix/>
          </a:blip>
          <a:srcRect b="0" l="0" r="37956" t="0"/>
          <a:stretch/>
        </p:blipFill>
        <p:spPr>
          <a:xfrm>
            <a:off x="-422314" y="0"/>
            <a:ext cx="4786428" cy="5143500"/>
          </a:xfrm>
          <a:prstGeom prst="rect">
            <a:avLst/>
          </a:prstGeom>
          <a:noFill/>
          <a:ln>
            <a:noFill/>
          </a:ln>
        </p:spPr>
      </p:pic>
      <p:sp>
        <p:nvSpPr>
          <p:cNvPr id="282" name="Google Shape;282;p10"/>
          <p:cNvSpPr/>
          <p:nvPr/>
        </p:nvSpPr>
        <p:spPr>
          <a:xfrm>
            <a:off x="4364114" y="1012370"/>
            <a:ext cx="4779885" cy="41311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83" name="Google Shape;283;p10"/>
          <p:cNvGrpSpPr/>
          <p:nvPr/>
        </p:nvGrpSpPr>
        <p:grpSpPr>
          <a:xfrm>
            <a:off x="4798243" y="3843533"/>
            <a:ext cx="1810184" cy="870859"/>
            <a:chOff x="4827183" y="4098470"/>
            <a:chExt cx="1810184" cy="870859"/>
          </a:xfrm>
        </p:grpSpPr>
        <p:sp>
          <p:nvSpPr>
            <p:cNvPr id="284" name="Google Shape;284;p10"/>
            <p:cNvSpPr/>
            <p:nvPr/>
          </p:nvSpPr>
          <p:spPr>
            <a:xfrm>
              <a:off x="4906107" y="4185558"/>
              <a:ext cx="1731260" cy="783771"/>
            </a:xfrm>
            <a:prstGeom prst="roundRect">
              <a:avLst>
                <a:gd fmla="val 6846" name="adj"/>
              </a:avLst>
            </a:prstGeom>
            <a:solidFill>
              <a:srgbClr val="D2ED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Arial"/>
                <a:ea typeface="Arial"/>
                <a:cs typeface="Arial"/>
                <a:sym typeface="Arial"/>
              </a:endParaRPr>
            </a:p>
          </p:txBody>
        </p:sp>
        <p:sp>
          <p:nvSpPr>
            <p:cNvPr id="285" name="Google Shape;285;p10"/>
            <p:cNvSpPr/>
            <p:nvPr/>
          </p:nvSpPr>
          <p:spPr>
            <a:xfrm>
              <a:off x="4827183" y="4098470"/>
              <a:ext cx="1731260" cy="783771"/>
            </a:xfrm>
            <a:prstGeom prst="roundRect">
              <a:avLst>
                <a:gd fmla="val 6846" name="adj"/>
              </a:avLst>
            </a:prstGeom>
            <a:solidFill>
              <a:srgbClr val="5859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Arial"/>
                  <a:ea typeface="Arial"/>
                  <a:cs typeface="Arial"/>
                  <a:sym typeface="Arial"/>
                </a:rPr>
                <a:t>Utility Engagement</a:t>
              </a:r>
              <a:endParaRPr b="0" i="0" sz="1400" u="none" cap="none" strike="noStrike">
                <a:solidFill>
                  <a:srgbClr val="000000"/>
                </a:solidFill>
                <a:latin typeface="Arial"/>
                <a:ea typeface="Arial"/>
                <a:cs typeface="Arial"/>
                <a:sym typeface="Arial"/>
              </a:endParaRPr>
            </a:p>
          </p:txBody>
        </p:sp>
      </p:grpSp>
      <p:grpSp>
        <p:nvGrpSpPr>
          <p:cNvPr id="286" name="Google Shape;286;p10"/>
          <p:cNvGrpSpPr/>
          <p:nvPr/>
        </p:nvGrpSpPr>
        <p:grpSpPr>
          <a:xfrm>
            <a:off x="6992201" y="1402166"/>
            <a:ext cx="1802359" cy="786618"/>
            <a:chOff x="7025053" y="2079171"/>
            <a:chExt cx="1802359" cy="786618"/>
          </a:xfrm>
        </p:grpSpPr>
        <p:sp>
          <p:nvSpPr>
            <p:cNvPr id="287" name="Google Shape;287;p10"/>
            <p:cNvSpPr/>
            <p:nvPr/>
          </p:nvSpPr>
          <p:spPr>
            <a:xfrm>
              <a:off x="7096152" y="2079171"/>
              <a:ext cx="1731260" cy="783771"/>
            </a:xfrm>
            <a:prstGeom prst="roundRect">
              <a:avLst>
                <a:gd fmla="val 6846" name="adj"/>
              </a:avLst>
            </a:prstGeom>
            <a:solidFill>
              <a:srgbClr val="D2ED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Source Sans 3"/>
                <a:ea typeface="Source Sans 3"/>
                <a:cs typeface="Source Sans 3"/>
                <a:sym typeface="Source Sans 3"/>
              </a:endParaRPr>
            </a:p>
          </p:txBody>
        </p:sp>
        <p:sp>
          <p:nvSpPr>
            <p:cNvPr id="288" name="Google Shape;288;p10"/>
            <p:cNvSpPr/>
            <p:nvPr/>
          </p:nvSpPr>
          <p:spPr>
            <a:xfrm>
              <a:off x="7025053" y="2081889"/>
              <a:ext cx="1731300" cy="783900"/>
            </a:xfrm>
            <a:prstGeom prst="roundRect">
              <a:avLst>
                <a:gd fmla="val 6846" name="adj"/>
              </a:avLst>
            </a:prstGeom>
            <a:solidFill>
              <a:srgbClr val="5859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Source Sans 3"/>
                  <a:ea typeface="Source Sans 3"/>
                  <a:cs typeface="Source Sans 3"/>
                  <a:sym typeface="Source Sans 3"/>
                </a:rPr>
                <a:t>Government Operations</a:t>
              </a:r>
              <a:endParaRPr b="0" i="0" sz="1400" u="none" cap="none" strike="noStrike">
                <a:solidFill>
                  <a:srgbClr val="000000"/>
                </a:solidFill>
                <a:latin typeface="Source Sans 3"/>
                <a:ea typeface="Source Sans 3"/>
                <a:cs typeface="Source Sans 3"/>
                <a:sym typeface="Source Sans 3"/>
              </a:endParaRPr>
            </a:p>
          </p:txBody>
        </p:sp>
      </p:grpSp>
      <p:grpSp>
        <p:nvGrpSpPr>
          <p:cNvPr id="289" name="Google Shape;289;p10"/>
          <p:cNvGrpSpPr/>
          <p:nvPr/>
        </p:nvGrpSpPr>
        <p:grpSpPr>
          <a:xfrm>
            <a:off x="6988288" y="2617406"/>
            <a:ext cx="1810184" cy="870859"/>
            <a:chOff x="7017228" y="3061250"/>
            <a:chExt cx="1810184" cy="870859"/>
          </a:xfrm>
        </p:grpSpPr>
        <p:sp>
          <p:nvSpPr>
            <p:cNvPr id="290" name="Google Shape;290;p10"/>
            <p:cNvSpPr/>
            <p:nvPr/>
          </p:nvSpPr>
          <p:spPr>
            <a:xfrm>
              <a:off x="7096152" y="3148338"/>
              <a:ext cx="1731260" cy="783771"/>
            </a:xfrm>
            <a:prstGeom prst="roundRect">
              <a:avLst>
                <a:gd fmla="val 6846" name="adj"/>
              </a:avLst>
            </a:prstGeom>
            <a:solidFill>
              <a:srgbClr val="D2ED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Source Sans 3"/>
                <a:ea typeface="Source Sans 3"/>
                <a:cs typeface="Source Sans 3"/>
                <a:sym typeface="Source Sans 3"/>
              </a:endParaRPr>
            </a:p>
          </p:txBody>
        </p:sp>
        <p:sp>
          <p:nvSpPr>
            <p:cNvPr id="291" name="Google Shape;291;p10"/>
            <p:cNvSpPr/>
            <p:nvPr/>
          </p:nvSpPr>
          <p:spPr>
            <a:xfrm>
              <a:off x="7017228" y="3061250"/>
              <a:ext cx="1731260" cy="783771"/>
            </a:xfrm>
            <a:prstGeom prst="roundRect">
              <a:avLst>
                <a:gd fmla="val 6846" name="adj"/>
              </a:avLst>
            </a:prstGeom>
            <a:solidFill>
              <a:srgbClr val="5859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Source Sans 3"/>
                  <a:ea typeface="Source Sans 3"/>
                  <a:cs typeface="Source Sans 3"/>
                  <a:sym typeface="Source Sans 3"/>
                </a:rPr>
                <a:t>Education and Incentives</a:t>
              </a:r>
              <a:endParaRPr b="0" i="0" sz="1400" u="none" cap="none" strike="noStrike">
                <a:solidFill>
                  <a:srgbClr val="000000"/>
                </a:solidFill>
                <a:latin typeface="Source Sans 3"/>
                <a:ea typeface="Source Sans 3"/>
                <a:cs typeface="Source Sans 3"/>
                <a:sym typeface="Source Sans 3"/>
              </a:endParaRPr>
            </a:p>
          </p:txBody>
        </p:sp>
      </p:grpSp>
      <p:grpSp>
        <p:nvGrpSpPr>
          <p:cNvPr id="292" name="Google Shape;292;p10"/>
          <p:cNvGrpSpPr/>
          <p:nvPr/>
        </p:nvGrpSpPr>
        <p:grpSpPr>
          <a:xfrm>
            <a:off x="6988288" y="3843533"/>
            <a:ext cx="1810184" cy="870859"/>
            <a:chOff x="7017228" y="4098469"/>
            <a:chExt cx="1810184" cy="870859"/>
          </a:xfrm>
        </p:grpSpPr>
        <p:sp>
          <p:nvSpPr>
            <p:cNvPr id="293" name="Google Shape;293;p10"/>
            <p:cNvSpPr/>
            <p:nvPr/>
          </p:nvSpPr>
          <p:spPr>
            <a:xfrm>
              <a:off x="7096152" y="4185557"/>
              <a:ext cx="1731260" cy="783771"/>
            </a:xfrm>
            <a:prstGeom prst="roundRect">
              <a:avLst>
                <a:gd fmla="val 6846" name="adj"/>
              </a:avLst>
            </a:prstGeom>
            <a:solidFill>
              <a:srgbClr val="D2ED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Source Sans 3"/>
                <a:ea typeface="Source Sans 3"/>
                <a:cs typeface="Source Sans 3"/>
                <a:sym typeface="Source Sans 3"/>
              </a:endParaRPr>
            </a:p>
          </p:txBody>
        </p:sp>
        <p:sp>
          <p:nvSpPr>
            <p:cNvPr id="294" name="Google Shape;294;p10"/>
            <p:cNvSpPr/>
            <p:nvPr/>
          </p:nvSpPr>
          <p:spPr>
            <a:xfrm>
              <a:off x="7017228" y="4098469"/>
              <a:ext cx="1731260" cy="783771"/>
            </a:xfrm>
            <a:prstGeom prst="roundRect">
              <a:avLst>
                <a:gd fmla="val 6846" name="adj"/>
              </a:avLst>
            </a:prstGeom>
            <a:solidFill>
              <a:srgbClr val="5859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Source Sans 3"/>
                  <a:ea typeface="Source Sans 3"/>
                  <a:cs typeface="Source Sans 3"/>
                  <a:sym typeface="Source Sans 3"/>
                </a:rPr>
                <a:t>Shared Mobility</a:t>
              </a:r>
              <a:endParaRPr b="0" i="0" sz="1400" u="none" cap="none" strike="noStrike">
                <a:solidFill>
                  <a:srgbClr val="000000"/>
                </a:solidFill>
                <a:latin typeface="Source Sans 3"/>
                <a:ea typeface="Source Sans 3"/>
                <a:cs typeface="Source Sans 3"/>
                <a:sym typeface="Source Sans 3"/>
              </a:endParaRPr>
            </a:p>
          </p:txBody>
        </p:sp>
      </p:grpSp>
      <p:grpSp>
        <p:nvGrpSpPr>
          <p:cNvPr id="295" name="Google Shape;295;p10"/>
          <p:cNvGrpSpPr/>
          <p:nvPr/>
        </p:nvGrpSpPr>
        <p:grpSpPr>
          <a:xfrm>
            <a:off x="4798243" y="1398081"/>
            <a:ext cx="1810184" cy="870859"/>
            <a:chOff x="4827183" y="2077038"/>
            <a:chExt cx="1810184" cy="870859"/>
          </a:xfrm>
        </p:grpSpPr>
        <p:sp>
          <p:nvSpPr>
            <p:cNvPr id="296" name="Google Shape;296;p10"/>
            <p:cNvSpPr/>
            <p:nvPr/>
          </p:nvSpPr>
          <p:spPr>
            <a:xfrm>
              <a:off x="4906107" y="2164126"/>
              <a:ext cx="1731260" cy="783771"/>
            </a:xfrm>
            <a:prstGeom prst="roundRect">
              <a:avLst>
                <a:gd fmla="val 6846" name="adj"/>
              </a:avLst>
            </a:prstGeom>
            <a:solidFill>
              <a:srgbClr val="D2ED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Source Sans 3"/>
                <a:ea typeface="Source Sans 3"/>
                <a:cs typeface="Source Sans 3"/>
                <a:sym typeface="Source Sans 3"/>
              </a:endParaRPr>
            </a:p>
          </p:txBody>
        </p:sp>
        <p:sp>
          <p:nvSpPr>
            <p:cNvPr id="297" name="Google Shape;297;p10"/>
            <p:cNvSpPr/>
            <p:nvPr/>
          </p:nvSpPr>
          <p:spPr>
            <a:xfrm>
              <a:off x="4827183" y="2077038"/>
              <a:ext cx="1731260" cy="783771"/>
            </a:xfrm>
            <a:prstGeom prst="roundRect">
              <a:avLst>
                <a:gd fmla="val 6846" name="adj"/>
              </a:avLst>
            </a:prstGeom>
            <a:solidFill>
              <a:srgbClr val="5859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Source Sans 3"/>
                  <a:ea typeface="Source Sans 3"/>
                  <a:cs typeface="Source Sans 3"/>
                  <a:sym typeface="Source Sans 3"/>
                </a:rPr>
                <a:t>Planning</a:t>
              </a:r>
              <a:endParaRPr b="0" i="0" sz="1400" u="none" cap="none" strike="noStrike">
                <a:solidFill>
                  <a:srgbClr val="000000"/>
                </a:solidFill>
                <a:latin typeface="Source Sans 3"/>
                <a:ea typeface="Source Sans 3"/>
                <a:cs typeface="Source Sans 3"/>
                <a:sym typeface="Source Sans 3"/>
              </a:endParaRPr>
            </a:p>
          </p:txBody>
        </p:sp>
      </p:grpSp>
      <p:grpSp>
        <p:nvGrpSpPr>
          <p:cNvPr id="298" name="Google Shape;298;p10"/>
          <p:cNvGrpSpPr/>
          <p:nvPr/>
        </p:nvGrpSpPr>
        <p:grpSpPr>
          <a:xfrm>
            <a:off x="4798243" y="2620807"/>
            <a:ext cx="1810184" cy="870859"/>
            <a:chOff x="4827183" y="3045277"/>
            <a:chExt cx="1810184" cy="870859"/>
          </a:xfrm>
        </p:grpSpPr>
        <p:sp>
          <p:nvSpPr>
            <p:cNvPr id="299" name="Google Shape;299;p10"/>
            <p:cNvSpPr/>
            <p:nvPr/>
          </p:nvSpPr>
          <p:spPr>
            <a:xfrm>
              <a:off x="4906107" y="3132365"/>
              <a:ext cx="1731260" cy="783771"/>
            </a:xfrm>
            <a:prstGeom prst="roundRect">
              <a:avLst>
                <a:gd fmla="val 6846" name="adj"/>
              </a:avLst>
            </a:prstGeom>
            <a:solidFill>
              <a:srgbClr val="D2ED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Source Sans 3"/>
                <a:ea typeface="Source Sans 3"/>
                <a:cs typeface="Source Sans 3"/>
                <a:sym typeface="Source Sans 3"/>
              </a:endParaRPr>
            </a:p>
          </p:txBody>
        </p:sp>
        <p:sp>
          <p:nvSpPr>
            <p:cNvPr id="300" name="Google Shape;300;p10"/>
            <p:cNvSpPr/>
            <p:nvPr/>
          </p:nvSpPr>
          <p:spPr>
            <a:xfrm>
              <a:off x="4827183" y="3045277"/>
              <a:ext cx="1731260" cy="783771"/>
            </a:xfrm>
            <a:prstGeom prst="roundRect">
              <a:avLst>
                <a:gd fmla="val 6846" name="adj"/>
              </a:avLst>
            </a:prstGeom>
            <a:solidFill>
              <a:srgbClr val="5859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Source Sans 3"/>
                  <a:ea typeface="Source Sans 3"/>
                  <a:cs typeface="Source Sans 3"/>
                  <a:sym typeface="Source Sans 3"/>
                </a:rPr>
                <a:t>Regulation</a:t>
              </a:r>
              <a:endParaRPr b="0" i="0" sz="1400" u="none" cap="none" strike="noStrike">
                <a:solidFill>
                  <a:srgbClr val="000000"/>
                </a:solidFill>
                <a:latin typeface="Source Sans 3"/>
                <a:ea typeface="Source Sans 3"/>
                <a:cs typeface="Source Sans 3"/>
                <a:sym typeface="Source Sans 3"/>
              </a:endParaRPr>
            </a:p>
          </p:txBody>
        </p:sp>
      </p:grpSp>
      <p:pic>
        <p:nvPicPr>
          <p:cNvPr id="301" name="Google Shape;301;p10"/>
          <p:cNvPicPr preferRelativeResize="0"/>
          <p:nvPr/>
        </p:nvPicPr>
        <p:blipFill rotWithShape="1">
          <a:blip r:embed="rId4">
            <a:alphaModFix/>
          </a:blip>
          <a:srcRect b="0" l="0" r="0" t="0"/>
          <a:stretch/>
        </p:blipFill>
        <p:spPr>
          <a:xfrm>
            <a:off x="-1" y="4647058"/>
            <a:ext cx="1295249" cy="5084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1"/>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07" name="Google Shape;307;p11"/>
          <p:cNvSpPr/>
          <p:nvPr/>
        </p:nvSpPr>
        <p:spPr>
          <a:xfrm>
            <a:off x="846100" y="2853400"/>
            <a:ext cx="1718100" cy="574200"/>
          </a:xfrm>
          <a:prstGeom prst="rect">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roxima Nova"/>
              <a:ea typeface="Proxima Nova"/>
              <a:cs typeface="Proxima Nova"/>
              <a:sym typeface="Proxima Nova"/>
            </a:endParaRPr>
          </a:p>
        </p:txBody>
      </p:sp>
      <p:sp>
        <p:nvSpPr>
          <p:cNvPr id="308" name="Google Shape;308;p11"/>
          <p:cNvSpPr/>
          <p:nvPr/>
        </p:nvSpPr>
        <p:spPr>
          <a:xfrm>
            <a:off x="3143450" y="2727325"/>
            <a:ext cx="1718100" cy="393600"/>
          </a:xfrm>
          <a:prstGeom prst="rect">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roxima Nova"/>
              <a:ea typeface="Proxima Nova"/>
              <a:cs typeface="Proxima Nova"/>
              <a:sym typeface="Proxima Nova"/>
            </a:endParaRPr>
          </a:p>
        </p:txBody>
      </p:sp>
      <p:sp>
        <p:nvSpPr>
          <p:cNvPr id="309" name="Google Shape;309;p11"/>
          <p:cNvSpPr/>
          <p:nvPr/>
        </p:nvSpPr>
        <p:spPr>
          <a:xfrm>
            <a:off x="6526414" y="141481"/>
            <a:ext cx="2465211" cy="10831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10" name="Google Shape;310;p11"/>
          <p:cNvPicPr preferRelativeResize="0"/>
          <p:nvPr/>
        </p:nvPicPr>
        <p:blipFill rotWithShape="1">
          <a:blip r:embed="rId3">
            <a:alphaModFix/>
          </a:blip>
          <a:srcRect b="0" l="0" r="0" t="0"/>
          <a:stretch/>
        </p:blipFill>
        <p:spPr>
          <a:xfrm>
            <a:off x="927061" y="1661118"/>
            <a:ext cx="2074675" cy="1362525"/>
          </a:xfrm>
          <a:prstGeom prst="rect">
            <a:avLst/>
          </a:prstGeom>
          <a:noFill/>
          <a:ln>
            <a:noFill/>
          </a:ln>
        </p:spPr>
      </p:pic>
      <p:pic>
        <p:nvPicPr>
          <p:cNvPr id="311" name="Google Shape;311;p11"/>
          <p:cNvPicPr preferRelativeResize="0"/>
          <p:nvPr/>
        </p:nvPicPr>
        <p:blipFill rotWithShape="1">
          <a:blip r:embed="rId4">
            <a:alphaModFix/>
          </a:blip>
          <a:srcRect b="0" l="0" r="0" t="0"/>
          <a:stretch/>
        </p:blipFill>
        <p:spPr>
          <a:xfrm>
            <a:off x="5542464" y="928256"/>
            <a:ext cx="2074675" cy="1362525"/>
          </a:xfrm>
          <a:prstGeom prst="rect">
            <a:avLst/>
          </a:prstGeom>
          <a:noFill/>
          <a:ln>
            <a:noFill/>
          </a:ln>
        </p:spPr>
      </p:pic>
      <p:pic>
        <p:nvPicPr>
          <p:cNvPr id="312" name="Google Shape;312;p11"/>
          <p:cNvPicPr preferRelativeResize="0"/>
          <p:nvPr/>
        </p:nvPicPr>
        <p:blipFill rotWithShape="1">
          <a:blip r:embed="rId5">
            <a:alphaModFix/>
          </a:blip>
          <a:srcRect b="0" l="0" r="0" t="0"/>
          <a:stretch/>
        </p:blipFill>
        <p:spPr>
          <a:xfrm>
            <a:off x="3215863" y="1323980"/>
            <a:ext cx="2074675" cy="1362525"/>
          </a:xfrm>
          <a:prstGeom prst="rect">
            <a:avLst/>
          </a:prstGeom>
          <a:noFill/>
          <a:ln>
            <a:noFill/>
          </a:ln>
        </p:spPr>
      </p:pic>
      <p:sp>
        <p:nvSpPr>
          <p:cNvPr id="313" name="Google Shape;313;p11"/>
          <p:cNvSpPr/>
          <p:nvPr/>
        </p:nvSpPr>
        <p:spPr>
          <a:xfrm>
            <a:off x="65314" y="4376057"/>
            <a:ext cx="1681843" cy="67151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4" name="Google Shape;314;p11"/>
          <p:cNvSpPr txBox="1"/>
          <p:nvPr/>
        </p:nvSpPr>
        <p:spPr>
          <a:xfrm>
            <a:off x="-1" y="0"/>
            <a:ext cx="5699052" cy="813000"/>
          </a:xfrm>
          <a:prstGeom prst="rect">
            <a:avLst/>
          </a:prstGeom>
          <a:solidFill>
            <a:srgbClr val="16577B"/>
          </a:solid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16577B"/>
              </a:buClr>
              <a:buSzPts val="2800"/>
              <a:buFont typeface="Proxima Nova"/>
              <a:buNone/>
            </a:pPr>
            <a:r>
              <a:rPr b="1" i="0" lang="en-US" sz="2800" u="none" cap="none" strike="noStrike">
                <a:solidFill>
                  <a:schemeClr val="lt1"/>
                </a:solidFill>
                <a:latin typeface="Source Sans 3"/>
                <a:ea typeface="Source Sans 3"/>
                <a:cs typeface="Source Sans 3"/>
                <a:sym typeface="Source Sans 3"/>
              </a:rPr>
              <a:t>  Designation Structure </a:t>
            </a:r>
            <a:endParaRPr b="0" i="0" sz="1400" u="none" cap="none" strike="noStrike">
              <a:solidFill>
                <a:srgbClr val="000000"/>
              </a:solidFill>
              <a:latin typeface="Source Sans 3"/>
              <a:ea typeface="Source Sans 3"/>
              <a:cs typeface="Source Sans 3"/>
              <a:sym typeface="Source Sans 3"/>
            </a:endParaRPr>
          </a:p>
        </p:txBody>
      </p:sp>
      <p:sp>
        <p:nvSpPr>
          <p:cNvPr id="315" name="Google Shape;315;p11"/>
          <p:cNvSpPr/>
          <p:nvPr/>
        </p:nvSpPr>
        <p:spPr>
          <a:xfrm>
            <a:off x="929348" y="3122612"/>
            <a:ext cx="2070100" cy="1324502"/>
          </a:xfrm>
          <a:prstGeom prst="rect">
            <a:avLst/>
          </a:prstGeom>
          <a:solidFill>
            <a:srgbClr val="92634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6" name="Google Shape;316;p11"/>
          <p:cNvSpPr/>
          <p:nvPr/>
        </p:nvSpPr>
        <p:spPr>
          <a:xfrm>
            <a:off x="3218150" y="2793243"/>
            <a:ext cx="2070100" cy="1653871"/>
          </a:xfrm>
          <a:prstGeom prst="rect">
            <a:avLst/>
          </a:prstGeom>
          <a:solidFill>
            <a:srgbClr val="88898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7" name="Google Shape;317;p11"/>
          <p:cNvSpPr/>
          <p:nvPr/>
        </p:nvSpPr>
        <p:spPr>
          <a:xfrm>
            <a:off x="5544751" y="2406037"/>
            <a:ext cx="2070100" cy="2041077"/>
          </a:xfrm>
          <a:prstGeom prst="rect">
            <a:avLst/>
          </a:prstGeom>
          <a:solidFill>
            <a:srgbClr val="D2A02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33372314241_0_0"/>
          <p:cNvSpPr txBox="1"/>
          <p:nvPr>
            <p:ph idx="1" type="body"/>
          </p:nvPr>
        </p:nvSpPr>
        <p:spPr>
          <a:xfrm>
            <a:off x="234073" y="1394406"/>
            <a:ext cx="8323500" cy="1807800"/>
          </a:xfrm>
          <a:prstGeom prst="rect">
            <a:avLst/>
          </a:prstGeom>
          <a:noFill/>
          <a:ln>
            <a:noFill/>
          </a:ln>
        </p:spPr>
        <p:txBody>
          <a:bodyPr anchorCtr="0" anchor="t" bIns="0" lIns="0" spcFirstLastPara="1" rIns="0" wrap="square" tIns="0">
            <a:normAutofit/>
          </a:bodyPr>
          <a:lstStyle/>
          <a:p>
            <a:pPr indent="0" lvl="0" marL="101600" rtl="0" algn="l">
              <a:lnSpc>
                <a:spcPct val="115000"/>
              </a:lnSpc>
              <a:spcBef>
                <a:spcPts val="100"/>
              </a:spcBef>
              <a:spcAft>
                <a:spcPts val="0"/>
              </a:spcAft>
              <a:buSzPts val="2000"/>
              <a:buNone/>
            </a:pPr>
            <a:r>
              <a:rPr b="1" lang="en-US">
                <a:highlight>
                  <a:srgbClr val="D2EDE8"/>
                </a:highlight>
                <a:latin typeface="Arial"/>
                <a:ea typeface="Arial"/>
                <a:cs typeface="Arial"/>
                <a:sym typeface="Arial"/>
              </a:rPr>
              <a:t>Specific Required Criteria</a:t>
            </a:r>
            <a:endParaRPr/>
          </a:p>
        </p:txBody>
      </p:sp>
      <p:sp>
        <p:nvSpPr>
          <p:cNvPr id="323" name="Google Shape;323;g33372314241_0_0"/>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324" name="Google Shape;324;g33372314241_0_0"/>
          <p:cNvSpPr txBox="1"/>
          <p:nvPr/>
        </p:nvSpPr>
        <p:spPr>
          <a:xfrm>
            <a:off x="0" y="0"/>
            <a:ext cx="5999400" cy="813000"/>
          </a:xfrm>
          <a:prstGeom prst="rect">
            <a:avLst/>
          </a:prstGeom>
          <a:solidFill>
            <a:srgbClr val="AD6019"/>
          </a:solid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16577B"/>
              </a:buClr>
              <a:buSzPts val="2800"/>
              <a:buFont typeface="Proxima Nova"/>
              <a:buNone/>
            </a:pPr>
            <a:r>
              <a:t/>
            </a:r>
            <a:endParaRPr b="0" i="0" sz="1400" u="none" cap="none" strike="noStrike">
              <a:solidFill>
                <a:srgbClr val="000000"/>
              </a:solidFill>
              <a:latin typeface="Arial"/>
              <a:ea typeface="Arial"/>
              <a:cs typeface="Arial"/>
              <a:sym typeface="Arial"/>
            </a:endParaRPr>
          </a:p>
        </p:txBody>
      </p:sp>
      <p:sp>
        <p:nvSpPr>
          <p:cNvPr id="325" name="Google Shape;325;g33372314241_0_0"/>
          <p:cNvSpPr txBox="1"/>
          <p:nvPr>
            <p:ph type="title"/>
          </p:nvPr>
        </p:nvSpPr>
        <p:spPr>
          <a:xfrm>
            <a:off x="152374" y="0"/>
            <a:ext cx="56280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latin typeface="Arial"/>
                <a:ea typeface="Arial"/>
                <a:cs typeface="Arial"/>
                <a:sym typeface="Arial"/>
              </a:rPr>
              <a:t>Designation Requirements: Bronze</a:t>
            </a:r>
            <a:endParaRPr/>
          </a:p>
        </p:txBody>
      </p:sp>
      <p:sp>
        <p:nvSpPr>
          <p:cNvPr id="326" name="Google Shape;326;g33372314241_0_0"/>
          <p:cNvSpPr txBox="1"/>
          <p:nvPr/>
        </p:nvSpPr>
        <p:spPr>
          <a:xfrm>
            <a:off x="152374" y="3335700"/>
            <a:ext cx="7388400" cy="1807800"/>
          </a:xfrm>
          <a:prstGeom prst="rect">
            <a:avLst/>
          </a:prstGeom>
          <a:noFill/>
          <a:ln>
            <a:noFill/>
          </a:ln>
        </p:spPr>
        <p:txBody>
          <a:bodyPr anchorCtr="0" anchor="t" bIns="0" lIns="0" spcFirstLastPara="1" rIns="0" wrap="square" tIns="0">
            <a:noAutofit/>
          </a:bodyPr>
          <a:lstStyle/>
          <a:p>
            <a:pPr indent="0" lvl="0" marL="101600" marR="0" rtl="0" algn="l">
              <a:lnSpc>
                <a:spcPct val="115000"/>
              </a:lnSpc>
              <a:spcBef>
                <a:spcPts val="100"/>
              </a:spcBef>
              <a:spcAft>
                <a:spcPts val="0"/>
              </a:spcAft>
              <a:buClr>
                <a:srgbClr val="16577B"/>
              </a:buClr>
              <a:buSzPts val="2000"/>
              <a:buFont typeface="Proxima Nova"/>
              <a:buNone/>
            </a:pPr>
            <a:r>
              <a:rPr b="1" i="0" lang="en-US" sz="2000" u="none" cap="none" strike="noStrike">
                <a:solidFill>
                  <a:srgbClr val="16577B"/>
                </a:solidFill>
                <a:highlight>
                  <a:srgbClr val="D2EDE8"/>
                </a:highlight>
                <a:latin typeface="Arial"/>
                <a:ea typeface="Arial"/>
                <a:cs typeface="Arial"/>
                <a:sym typeface="Arial"/>
              </a:rPr>
              <a:t>Required Points from Specific Categories</a:t>
            </a:r>
            <a:endParaRPr b="1" i="0" sz="2000" u="none" cap="none" strike="noStrike">
              <a:solidFill>
                <a:srgbClr val="16577B"/>
              </a:solidFill>
              <a:latin typeface="Arial"/>
              <a:ea typeface="Arial"/>
              <a:cs typeface="Arial"/>
              <a:sym typeface="Arial"/>
            </a:endParaRPr>
          </a:p>
          <a:p>
            <a:pPr indent="-342900" lvl="0" marL="444500" marR="0" rtl="0" algn="l">
              <a:lnSpc>
                <a:spcPct val="115000"/>
              </a:lnSpc>
              <a:spcBef>
                <a:spcPts val="100"/>
              </a:spcBef>
              <a:spcAft>
                <a:spcPts val="0"/>
              </a:spcAft>
              <a:buClr>
                <a:srgbClr val="16577B"/>
              </a:buClr>
              <a:buSzPts val="1615"/>
              <a:buFont typeface="Proxima Nova"/>
              <a:buAutoNum type="arabicPeriod"/>
            </a:pPr>
            <a:r>
              <a:rPr b="1" i="0" lang="en-US" sz="1700" u="none" cap="none" strike="noStrike">
                <a:solidFill>
                  <a:srgbClr val="16577B"/>
                </a:solidFill>
                <a:latin typeface="Arial"/>
                <a:ea typeface="Arial"/>
                <a:cs typeface="Arial"/>
                <a:sym typeface="Arial"/>
              </a:rPr>
              <a:t>Planning</a:t>
            </a:r>
            <a:r>
              <a:rPr b="0" i="0" lang="en-US" sz="1700" u="none" cap="none" strike="noStrike">
                <a:solidFill>
                  <a:srgbClr val="16577B"/>
                </a:solidFill>
                <a:latin typeface="Arial"/>
                <a:ea typeface="Arial"/>
                <a:cs typeface="Arial"/>
                <a:sym typeface="Arial"/>
              </a:rPr>
              <a:t>: 10 Points</a:t>
            </a:r>
            <a:endParaRPr b="0" i="0" sz="1400" u="none" cap="none" strike="noStrike">
              <a:solidFill>
                <a:srgbClr val="000000"/>
              </a:solidFill>
              <a:latin typeface="Arial"/>
              <a:ea typeface="Arial"/>
              <a:cs typeface="Arial"/>
              <a:sym typeface="Arial"/>
            </a:endParaRPr>
          </a:p>
          <a:p>
            <a:pPr indent="-342900" lvl="0" marL="444500" marR="0" rtl="0" algn="l">
              <a:lnSpc>
                <a:spcPct val="115000"/>
              </a:lnSpc>
              <a:spcBef>
                <a:spcPts val="100"/>
              </a:spcBef>
              <a:spcAft>
                <a:spcPts val="0"/>
              </a:spcAft>
              <a:buClr>
                <a:srgbClr val="16577B"/>
              </a:buClr>
              <a:buSzPts val="1615"/>
              <a:buFont typeface="Proxima Nova"/>
              <a:buAutoNum type="arabicPeriod"/>
            </a:pPr>
            <a:r>
              <a:rPr b="1" i="0" lang="en-US" sz="1700" u="none" cap="none" strike="noStrike">
                <a:solidFill>
                  <a:srgbClr val="16577B"/>
                </a:solidFill>
                <a:latin typeface="Arial"/>
                <a:ea typeface="Arial"/>
                <a:cs typeface="Arial"/>
                <a:sym typeface="Arial"/>
              </a:rPr>
              <a:t>Education and Incentives</a:t>
            </a:r>
            <a:r>
              <a:rPr b="0" i="0" lang="en-US" sz="1700" u="none" cap="none" strike="noStrike">
                <a:solidFill>
                  <a:srgbClr val="16577B"/>
                </a:solidFill>
                <a:latin typeface="Arial"/>
                <a:ea typeface="Arial"/>
                <a:cs typeface="Arial"/>
                <a:sym typeface="Arial"/>
              </a:rPr>
              <a:t>: 15 Points</a:t>
            </a:r>
            <a:endParaRPr b="0" i="0" sz="1400" u="none" cap="none" strike="noStrike">
              <a:solidFill>
                <a:srgbClr val="000000"/>
              </a:solidFill>
              <a:latin typeface="Arial"/>
              <a:ea typeface="Arial"/>
              <a:cs typeface="Arial"/>
              <a:sym typeface="Arial"/>
            </a:endParaRPr>
          </a:p>
          <a:p>
            <a:pPr indent="0" lvl="0" marL="101600" marR="0" rtl="0" algn="l">
              <a:lnSpc>
                <a:spcPct val="115000"/>
              </a:lnSpc>
              <a:spcBef>
                <a:spcPts val="100"/>
              </a:spcBef>
              <a:spcAft>
                <a:spcPts val="0"/>
              </a:spcAft>
              <a:buClr>
                <a:srgbClr val="16577B"/>
              </a:buClr>
              <a:buSzPts val="2000"/>
              <a:buFont typeface="Proxima Nova"/>
              <a:buNone/>
            </a:pPr>
            <a:r>
              <a:t/>
            </a:r>
            <a:endParaRPr b="1" i="0" sz="500" u="none" cap="none" strike="noStrike">
              <a:solidFill>
                <a:srgbClr val="16577B"/>
              </a:solidFill>
              <a:highlight>
                <a:srgbClr val="D2EDE8"/>
              </a:highlight>
              <a:latin typeface="Arial"/>
              <a:ea typeface="Arial"/>
              <a:cs typeface="Arial"/>
              <a:sym typeface="Arial"/>
            </a:endParaRPr>
          </a:p>
          <a:p>
            <a:pPr indent="0" lvl="0" marL="101600" marR="0" rtl="0" algn="l">
              <a:lnSpc>
                <a:spcPct val="115000"/>
              </a:lnSpc>
              <a:spcBef>
                <a:spcPts val="100"/>
              </a:spcBef>
              <a:spcAft>
                <a:spcPts val="0"/>
              </a:spcAft>
              <a:buClr>
                <a:srgbClr val="16577B"/>
              </a:buClr>
              <a:buSzPts val="2000"/>
              <a:buFont typeface="Proxima Nova"/>
              <a:buNone/>
            </a:pPr>
            <a:r>
              <a:rPr b="1" i="0" lang="en-US" sz="2000" u="none" cap="none" strike="noStrike">
                <a:solidFill>
                  <a:srgbClr val="16577B"/>
                </a:solidFill>
                <a:highlight>
                  <a:srgbClr val="D2EDE8"/>
                </a:highlight>
                <a:latin typeface="Arial"/>
                <a:ea typeface="Arial"/>
                <a:cs typeface="Arial"/>
                <a:sym typeface="Arial"/>
              </a:rPr>
              <a:t>Points from Any Action(s)</a:t>
            </a:r>
            <a:r>
              <a:rPr b="1" i="0" lang="en-US" sz="2000" u="none" cap="none" strike="noStrike">
                <a:solidFill>
                  <a:srgbClr val="16577B"/>
                </a:solidFill>
                <a:latin typeface="Arial"/>
                <a:ea typeface="Arial"/>
                <a:cs typeface="Arial"/>
                <a:sym typeface="Arial"/>
              </a:rPr>
              <a:t>:</a:t>
            </a:r>
            <a:r>
              <a:rPr b="1" i="0" lang="en-US" sz="1700" u="none" cap="none" strike="noStrike">
                <a:solidFill>
                  <a:srgbClr val="16577B"/>
                </a:solidFill>
                <a:latin typeface="Arial"/>
                <a:ea typeface="Arial"/>
                <a:cs typeface="Arial"/>
                <a:sym typeface="Arial"/>
              </a:rPr>
              <a:t> 20</a:t>
            </a:r>
            <a:endParaRPr b="0" i="0" sz="1400" u="none" cap="none" strike="noStrike">
              <a:solidFill>
                <a:srgbClr val="000000"/>
              </a:solidFill>
              <a:latin typeface="Arial"/>
              <a:ea typeface="Arial"/>
              <a:cs typeface="Arial"/>
              <a:sym typeface="Arial"/>
            </a:endParaRPr>
          </a:p>
        </p:txBody>
      </p:sp>
      <p:sp>
        <p:nvSpPr>
          <p:cNvPr id="327" name="Google Shape;327;g33372314241_0_0"/>
          <p:cNvSpPr txBox="1"/>
          <p:nvPr/>
        </p:nvSpPr>
        <p:spPr>
          <a:xfrm>
            <a:off x="234074" y="937672"/>
            <a:ext cx="6431100" cy="456600"/>
          </a:xfrm>
          <a:prstGeom prst="rect">
            <a:avLst/>
          </a:prstGeom>
          <a:noFill/>
          <a:ln>
            <a:noFill/>
          </a:ln>
        </p:spPr>
        <p:txBody>
          <a:bodyPr anchorCtr="0" anchor="t" bIns="0" lIns="0" spcFirstLastPara="1" rIns="0" wrap="square" tIns="0">
            <a:normAutofit/>
          </a:bodyPr>
          <a:lstStyle/>
          <a:p>
            <a:pPr indent="0" lvl="0" marL="101600" marR="0" rtl="0" algn="l">
              <a:lnSpc>
                <a:spcPct val="100000"/>
              </a:lnSpc>
              <a:spcBef>
                <a:spcPts val="0"/>
              </a:spcBef>
              <a:spcAft>
                <a:spcPts val="600"/>
              </a:spcAft>
              <a:buClr>
                <a:srgbClr val="16577B"/>
              </a:buClr>
              <a:buSzPts val="2000"/>
              <a:buFont typeface="Proxima Nova"/>
              <a:buNone/>
            </a:pPr>
            <a:r>
              <a:rPr b="1" i="0" lang="en-US" sz="2000" u="none" cap="none" strike="noStrike">
                <a:solidFill>
                  <a:srgbClr val="16577B"/>
                </a:solidFill>
                <a:highlight>
                  <a:srgbClr val="D2EDE8"/>
                </a:highlight>
                <a:latin typeface="Arial"/>
                <a:ea typeface="Arial"/>
                <a:cs typeface="Arial"/>
                <a:sym typeface="Arial"/>
              </a:rPr>
              <a:t>Total Points</a:t>
            </a:r>
            <a:r>
              <a:rPr b="1" i="0" lang="en-US" sz="2000" u="none" cap="none" strike="noStrike">
                <a:solidFill>
                  <a:srgbClr val="16577B"/>
                </a:solidFill>
                <a:latin typeface="Arial"/>
                <a:ea typeface="Arial"/>
                <a:cs typeface="Arial"/>
                <a:sym typeface="Arial"/>
              </a:rPr>
              <a:t>: 80</a:t>
            </a:r>
            <a:r>
              <a:rPr b="1" lang="en-US" sz="2000">
                <a:solidFill>
                  <a:srgbClr val="16577B"/>
                </a:solidFill>
              </a:rPr>
              <a:t>			</a:t>
            </a:r>
            <a:r>
              <a:rPr b="1" lang="en-US" sz="2000">
                <a:solidFill>
                  <a:srgbClr val="16577B"/>
                </a:solidFill>
                <a:highlight>
                  <a:srgbClr val="D2EDE8"/>
                </a:highlight>
              </a:rPr>
              <a:t>EVs for All Points</a:t>
            </a:r>
            <a:r>
              <a:rPr b="1" lang="en-US" sz="2000">
                <a:solidFill>
                  <a:srgbClr val="16577B"/>
                </a:solidFill>
              </a:rPr>
              <a:t>: 15</a:t>
            </a:r>
            <a:endParaRPr b="0" i="0" sz="1400" u="none" cap="none" strike="noStrike">
              <a:solidFill>
                <a:srgbClr val="000000"/>
              </a:solidFill>
              <a:latin typeface="Arial"/>
              <a:ea typeface="Arial"/>
              <a:cs typeface="Arial"/>
              <a:sym typeface="Arial"/>
            </a:endParaRPr>
          </a:p>
        </p:txBody>
      </p:sp>
      <p:sp>
        <p:nvSpPr>
          <p:cNvPr id="328" name="Google Shape;328;g33372314241_0_0"/>
          <p:cNvSpPr/>
          <p:nvPr/>
        </p:nvSpPr>
        <p:spPr>
          <a:xfrm>
            <a:off x="6940994" y="26332"/>
            <a:ext cx="1868400" cy="1083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29" name="Google Shape;329;g33372314241_0_0"/>
          <p:cNvPicPr preferRelativeResize="0"/>
          <p:nvPr/>
        </p:nvPicPr>
        <p:blipFill rotWithShape="1">
          <a:blip r:embed="rId3">
            <a:alphaModFix/>
          </a:blip>
          <a:srcRect b="0" l="0" r="0" t="0"/>
          <a:stretch/>
        </p:blipFill>
        <p:spPr>
          <a:xfrm>
            <a:off x="6699900" y="129576"/>
            <a:ext cx="2074675" cy="1362525"/>
          </a:xfrm>
          <a:prstGeom prst="rect">
            <a:avLst/>
          </a:prstGeom>
          <a:noFill/>
          <a:ln>
            <a:noFill/>
          </a:ln>
        </p:spPr>
      </p:pic>
      <p:graphicFrame>
        <p:nvGraphicFramePr>
          <p:cNvPr id="330" name="Google Shape;330;g33372314241_0_0"/>
          <p:cNvGraphicFramePr/>
          <p:nvPr/>
        </p:nvGraphicFramePr>
        <p:xfrm>
          <a:off x="315772" y="1776164"/>
          <a:ext cx="3000000" cy="3000000"/>
        </p:xfrm>
        <a:graphic>
          <a:graphicData uri="http://schemas.openxmlformats.org/drawingml/2006/table">
            <a:tbl>
              <a:tblPr bandRow="1" firstRow="1">
                <a:noFill/>
                <a:tableStyleId>{3C60B59E-605C-4D18-B28D-A8BBCFD1CC79}</a:tableStyleId>
              </a:tblPr>
              <a:tblGrid>
                <a:gridCol w="598750"/>
                <a:gridCol w="772900"/>
                <a:gridCol w="6951800"/>
              </a:tblGrid>
              <a:tr h="292600">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ID</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Points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Criteria</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R1.6</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15</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Review zoning requirements </a:t>
                      </a:r>
                      <a:r>
                        <a:rPr lang="en-US" sz="1400" u="none" cap="none" strike="noStrike">
                          <a:solidFill>
                            <a:srgbClr val="17567D"/>
                          </a:solidFill>
                          <a:latin typeface="Arial"/>
                          <a:ea typeface="Arial"/>
                          <a:cs typeface="Arial"/>
                          <a:sym typeface="Arial"/>
                        </a:rPr>
                        <a:t>and identify barriers to EV charging</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R3.1</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10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Adopt a </a:t>
                      </a:r>
                      <a:r>
                        <a:rPr b="1" lang="en-US" sz="1400" u="none" cap="none" strike="noStrike">
                          <a:solidFill>
                            <a:srgbClr val="17567D"/>
                          </a:solidFill>
                          <a:latin typeface="Arial"/>
                          <a:ea typeface="Arial"/>
                          <a:cs typeface="Arial"/>
                          <a:sym typeface="Arial"/>
                        </a:rPr>
                        <a:t>standard EV charging infrastructure permit application </a:t>
                      </a:r>
                      <a:r>
                        <a:rPr lang="en-US" sz="1400" u="none" cap="none" strike="noStrike">
                          <a:solidFill>
                            <a:srgbClr val="17567D"/>
                          </a:solidFill>
                          <a:latin typeface="Arial"/>
                          <a:ea typeface="Arial"/>
                          <a:cs typeface="Arial"/>
                          <a:sym typeface="Arial"/>
                        </a:rPr>
                        <a:t>processes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R3.4</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5</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Develop charging infrastructure </a:t>
                      </a:r>
                      <a:r>
                        <a:rPr b="1" lang="en-US" sz="1400" u="none" cap="none" strike="noStrike">
                          <a:solidFill>
                            <a:srgbClr val="17567D"/>
                          </a:solidFill>
                          <a:latin typeface="Arial"/>
                          <a:ea typeface="Arial"/>
                          <a:cs typeface="Arial"/>
                          <a:sym typeface="Arial"/>
                        </a:rPr>
                        <a:t>permitting checklists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U1.1</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5</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a:t>
                      </a:r>
                      <a:r>
                        <a:rPr b="1" lang="en-US" sz="1400" u="none" cap="none" strike="noStrike">
                          <a:solidFill>
                            <a:srgbClr val="17567D"/>
                          </a:solidFill>
                          <a:latin typeface="Arial"/>
                          <a:ea typeface="Arial"/>
                          <a:cs typeface="Arial"/>
                          <a:sym typeface="Arial"/>
                        </a:rPr>
                        <a:t>Meet with utilities </a:t>
                      </a:r>
                      <a:r>
                        <a:rPr lang="en-US" sz="1400" u="none" cap="none" strike="noStrike">
                          <a:solidFill>
                            <a:srgbClr val="17567D"/>
                          </a:solidFill>
                          <a:latin typeface="Arial"/>
                          <a:ea typeface="Arial"/>
                          <a:cs typeface="Arial"/>
                          <a:sym typeface="Arial"/>
                        </a:rPr>
                        <a:t>to discuss EV collaboration opportunities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cxnSp>
        <p:nvCxnSpPr>
          <p:cNvPr id="331" name="Google Shape;331;g33372314241_0_0"/>
          <p:cNvCxnSpPr/>
          <p:nvPr/>
        </p:nvCxnSpPr>
        <p:spPr>
          <a:xfrm>
            <a:off x="3449724" y="953397"/>
            <a:ext cx="2525700" cy="332100"/>
          </a:xfrm>
          <a:prstGeom prst="straightConnector1">
            <a:avLst/>
          </a:prstGeom>
          <a:noFill/>
          <a:ln cap="flat" cmpd="sng" w="28575">
            <a:solidFill>
              <a:srgbClr val="CC0000"/>
            </a:solidFill>
            <a:prstDash val="solid"/>
            <a:round/>
            <a:headEnd len="sm" w="sm" type="none"/>
            <a:tailEnd len="sm" w="sm" type="none"/>
          </a:ln>
        </p:spPr>
      </p:cxnSp>
      <p:cxnSp>
        <p:nvCxnSpPr>
          <p:cNvPr id="332" name="Google Shape;332;g33372314241_0_0"/>
          <p:cNvCxnSpPr/>
          <p:nvPr/>
        </p:nvCxnSpPr>
        <p:spPr>
          <a:xfrm flipH="1">
            <a:off x="3449724" y="953397"/>
            <a:ext cx="2525700" cy="332100"/>
          </a:xfrm>
          <a:prstGeom prst="straightConnector1">
            <a:avLst/>
          </a:prstGeom>
          <a:noFill/>
          <a:ln cap="flat" cmpd="sng" w="28575">
            <a:solidFill>
              <a:srgbClr val="CC0000"/>
            </a:solidFill>
            <a:prstDash val="solid"/>
            <a:round/>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g33372314241_0_12"/>
          <p:cNvSpPr txBox="1"/>
          <p:nvPr>
            <p:ph idx="1" type="body"/>
          </p:nvPr>
        </p:nvSpPr>
        <p:spPr>
          <a:xfrm>
            <a:off x="234073" y="1394406"/>
            <a:ext cx="8323500" cy="1807800"/>
          </a:xfrm>
          <a:prstGeom prst="rect">
            <a:avLst/>
          </a:prstGeom>
          <a:noFill/>
          <a:ln>
            <a:noFill/>
          </a:ln>
        </p:spPr>
        <p:txBody>
          <a:bodyPr anchorCtr="0" anchor="t" bIns="0" lIns="0" spcFirstLastPara="1" rIns="0" wrap="square" tIns="0">
            <a:normAutofit/>
          </a:bodyPr>
          <a:lstStyle/>
          <a:p>
            <a:pPr indent="0" lvl="0" marL="101600" rtl="0" algn="l">
              <a:lnSpc>
                <a:spcPct val="115000"/>
              </a:lnSpc>
              <a:spcBef>
                <a:spcPts val="100"/>
              </a:spcBef>
              <a:spcAft>
                <a:spcPts val="0"/>
              </a:spcAft>
              <a:buSzPts val="2000"/>
              <a:buNone/>
            </a:pPr>
            <a:r>
              <a:rPr b="1" lang="en-US">
                <a:highlight>
                  <a:srgbClr val="D2EDE8"/>
                </a:highlight>
                <a:latin typeface="Arial"/>
                <a:ea typeface="Arial"/>
                <a:cs typeface="Arial"/>
                <a:sym typeface="Arial"/>
              </a:rPr>
              <a:t>All Specific Bronze Requirements Plus: </a:t>
            </a:r>
            <a:endParaRPr/>
          </a:p>
          <a:p>
            <a:pPr indent="0" lvl="0" marL="101600" rtl="0" algn="l">
              <a:lnSpc>
                <a:spcPct val="115000"/>
              </a:lnSpc>
              <a:spcBef>
                <a:spcPts val="500"/>
              </a:spcBef>
              <a:spcAft>
                <a:spcPts val="0"/>
              </a:spcAft>
              <a:buSzPts val="2000"/>
              <a:buNone/>
            </a:pPr>
            <a:r>
              <a:rPr b="1" lang="en-US">
                <a:highlight>
                  <a:srgbClr val="D2EDE8"/>
                </a:highlight>
                <a:latin typeface="Arial"/>
                <a:ea typeface="Arial"/>
                <a:cs typeface="Arial"/>
                <a:sym typeface="Arial"/>
              </a:rPr>
              <a:t>Specific Required Criteria</a:t>
            </a:r>
            <a:endParaRPr/>
          </a:p>
        </p:txBody>
      </p:sp>
      <p:sp>
        <p:nvSpPr>
          <p:cNvPr id="338" name="Google Shape;338;g33372314241_0_12"/>
          <p:cNvSpPr txBox="1"/>
          <p:nvPr/>
        </p:nvSpPr>
        <p:spPr>
          <a:xfrm>
            <a:off x="0" y="0"/>
            <a:ext cx="5831400" cy="813000"/>
          </a:xfrm>
          <a:prstGeom prst="rect">
            <a:avLst/>
          </a:prstGeom>
          <a:solidFill>
            <a:srgbClr val="88898C"/>
          </a:solid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16577B"/>
              </a:buClr>
              <a:buSzPts val="2800"/>
              <a:buFont typeface="Proxima Nova"/>
              <a:buNone/>
            </a:pPr>
            <a:r>
              <a:t/>
            </a:r>
            <a:endParaRPr b="0" i="0" sz="1400" u="none" cap="none" strike="noStrike">
              <a:solidFill>
                <a:srgbClr val="000000"/>
              </a:solidFill>
              <a:latin typeface="Arial"/>
              <a:ea typeface="Arial"/>
              <a:cs typeface="Arial"/>
              <a:sym typeface="Arial"/>
            </a:endParaRPr>
          </a:p>
        </p:txBody>
      </p:sp>
      <p:sp>
        <p:nvSpPr>
          <p:cNvPr id="339" name="Google Shape;339;g33372314241_0_12"/>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340" name="Google Shape;340;g33372314241_0_12"/>
          <p:cNvSpPr txBox="1"/>
          <p:nvPr>
            <p:ph type="title"/>
          </p:nvPr>
        </p:nvSpPr>
        <p:spPr>
          <a:xfrm>
            <a:off x="152374" y="0"/>
            <a:ext cx="56280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Designation Requirements: Silver</a:t>
            </a:r>
            <a:endParaRPr/>
          </a:p>
        </p:txBody>
      </p:sp>
      <p:sp>
        <p:nvSpPr>
          <p:cNvPr id="341" name="Google Shape;341;g33372314241_0_12"/>
          <p:cNvSpPr txBox="1"/>
          <p:nvPr/>
        </p:nvSpPr>
        <p:spPr>
          <a:xfrm>
            <a:off x="226758" y="3523641"/>
            <a:ext cx="7388400" cy="1807800"/>
          </a:xfrm>
          <a:prstGeom prst="rect">
            <a:avLst/>
          </a:prstGeom>
          <a:noFill/>
          <a:ln>
            <a:noFill/>
          </a:ln>
        </p:spPr>
        <p:txBody>
          <a:bodyPr anchorCtr="0" anchor="t" bIns="0" lIns="0" spcFirstLastPara="1" rIns="0" wrap="square" tIns="0">
            <a:noAutofit/>
          </a:bodyPr>
          <a:lstStyle/>
          <a:p>
            <a:pPr indent="0" lvl="0" marL="101600" marR="0" rtl="0" algn="l">
              <a:lnSpc>
                <a:spcPct val="115000"/>
              </a:lnSpc>
              <a:spcBef>
                <a:spcPts val="100"/>
              </a:spcBef>
              <a:spcAft>
                <a:spcPts val="0"/>
              </a:spcAft>
              <a:buClr>
                <a:srgbClr val="16577B"/>
              </a:buClr>
              <a:buSzPts val="2000"/>
              <a:buFont typeface="Proxima Nova"/>
              <a:buNone/>
            </a:pPr>
            <a:r>
              <a:rPr b="1" i="0" lang="en-US" sz="2000" u="none" cap="none" strike="noStrike">
                <a:solidFill>
                  <a:srgbClr val="16577B"/>
                </a:solidFill>
                <a:highlight>
                  <a:srgbClr val="D2EDE8"/>
                </a:highlight>
                <a:latin typeface="Arial"/>
                <a:ea typeface="Arial"/>
                <a:cs typeface="Arial"/>
                <a:sym typeface="Arial"/>
              </a:rPr>
              <a:t>Required Points from Specific Categories</a:t>
            </a:r>
            <a:endParaRPr b="1" i="0" sz="2000" u="none" cap="none" strike="noStrike">
              <a:solidFill>
                <a:srgbClr val="16577B"/>
              </a:solidFill>
              <a:latin typeface="Arial"/>
              <a:ea typeface="Arial"/>
              <a:cs typeface="Arial"/>
              <a:sym typeface="Arial"/>
            </a:endParaRPr>
          </a:p>
          <a:p>
            <a:pPr indent="-342900" lvl="0" marL="444500" marR="0" rtl="0" algn="l">
              <a:lnSpc>
                <a:spcPct val="115000"/>
              </a:lnSpc>
              <a:spcBef>
                <a:spcPts val="600"/>
              </a:spcBef>
              <a:spcAft>
                <a:spcPts val="0"/>
              </a:spcAft>
              <a:buClr>
                <a:srgbClr val="16577B"/>
              </a:buClr>
              <a:buSzPts val="1615"/>
              <a:buFont typeface="Proxima Nova"/>
              <a:buAutoNum type="arabicPeriod"/>
            </a:pPr>
            <a:r>
              <a:rPr b="1" i="0" lang="en-US" sz="1700" u="none" cap="none" strike="noStrike">
                <a:solidFill>
                  <a:srgbClr val="16577B"/>
                </a:solidFill>
                <a:latin typeface="Arial"/>
                <a:ea typeface="Arial"/>
                <a:cs typeface="Arial"/>
                <a:sym typeface="Arial"/>
              </a:rPr>
              <a:t>Utility Engagement</a:t>
            </a:r>
            <a:r>
              <a:rPr b="0" i="0" lang="en-US" sz="1700" u="none" cap="none" strike="noStrike">
                <a:solidFill>
                  <a:srgbClr val="16577B"/>
                </a:solidFill>
                <a:latin typeface="Arial"/>
                <a:ea typeface="Arial"/>
                <a:cs typeface="Arial"/>
                <a:sym typeface="Arial"/>
              </a:rPr>
              <a:t>: 20 Points</a:t>
            </a:r>
            <a:endParaRPr b="0" i="0" sz="1400" u="none" cap="none" strike="noStrike">
              <a:solidFill>
                <a:srgbClr val="000000"/>
              </a:solidFill>
              <a:latin typeface="Arial"/>
              <a:ea typeface="Arial"/>
              <a:cs typeface="Arial"/>
              <a:sym typeface="Arial"/>
            </a:endParaRPr>
          </a:p>
          <a:p>
            <a:pPr indent="0" lvl="0" marL="101600" marR="0" rtl="0" algn="l">
              <a:lnSpc>
                <a:spcPct val="115000"/>
              </a:lnSpc>
              <a:spcBef>
                <a:spcPts val="100"/>
              </a:spcBef>
              <a:spcAft>
                <a:spcPts val="0"/>
              </a:spcAft>
              <a:buClr>
                <a:srgbClr val="16577B"/>
              </a:buClr>
              <a:buSzPts val="2000"/>
              <a:buFont typeface="Proxima Nova"/>
              <a:buNone/>
            </a:pPr>
            <a:r>
              <a:t/>
            </a:r>
            <a:endParaRPr b="1" i="0" sz="500" u="none" cap="none" strike="noStrike">
              <a:solidFill>
                <a:srgbClr val="16577B"/>
              </a:solidFill>
              <a:highlight>
                <a:srgbClr val="D2EDE8"/>
              </a:highlight>
              <a:latin typeface="Arial"/>
              <a:ea typeface="Arial"/>
              <a:cs typeface="Arial"/>
              <a:sym typeface="Arial"/>
            </a:endParaRPr>
          </a:p>
          <a:p>
            <a:pPr indent="0" lvl="0" marL="101600" marR="0" rtl="0" algn="l">
              <a:lnSpc>
                <a:spcPct val="115000"/>
              </a:lnSpc>
              <a:spcBef>
                <a:spcPts val="100"/>
              </a:spcBef>
              <a:spcAft>
                <a:spcPts val="0"/>
              </a:spcAft>
              <a:buClr>
                <a:srgbClr val="16577B"/>
              </a:buClr>
              <a:buSzPts val="2000"/>
              <a:buFont typeface="Proxima Nova"/>
              <a:buNone/>
            </a:pPr>
            <a:r>
              <a:rPr b="1" i="0" lang="en-US" sz="2000" u="none" cap="none" strike="noStrike">
                <a:solidFill>
                  <a:srgbClr val="16577B"/>
                </a:solidFill>
                <a:highlight>
                  <a:srgbClr val="D2EDE8"/>
                </a:highlight>
                <a:latin typeface="Arial"/>
                <a:ea typeface="Arial"/>
                <a:cs typeface="Arial"/>
                <a:sym typeface="Arial"/>
              </a:rPr>
              <a:t>Points from Any Action(s)</a:t>
            </a:r>
            <a:r>
              <a:rPr b="1" i="0" lang="en-US" sz="2000" u="none" cap="none" strike="noStrike">
                <a:solidFill>
                  <a:srgbClr val="16577B"/>
                </a:solidFill>
                <a:latin typeface="Arial"/>
                <a:ea typeface="Arial"/>
                <a:cs typeface="Arial"/>
                <a:sym typeface="Arial"/>
              </a:rPr>
              <a:t>:</a:t>
            </a:r>
            <a:r>
              <a:rPr b="1" i="0" lang="en-US" sz="1700" u="none" cap="none" strike="noStrike">
                <a:solidFill>
                  <a:srgbClr val="16577B"/>
                </a:solidFill>
                <a:latin typeface="Arial"/>
                <a:ea typeface="Arial"/>
                <a:cs typeface="Arial"/>
                <a:sym typeface="Arial"/>
              </a:rPr>
              <a:t> 40</a:t>
            </a:r>
            <a:endParaRPr b="0" i="0" sz="1400" u="none" cap="none" strike="noStrike">
              <a:solidFill>
                <a:srgbClr val="000000"/>
              </a:solidFill>
              <a:latin typeface="Arial"/>
              <a:ea typeface="Arial"/>
              <a:cs typeface="Arial"/>
              <a:sym typeface="Arial"/>
            </a:endParaRPr>
          </a:p>
        </p:txBody>
      </p:sp>
      <p:sp>
        <p:nvSpPr>
          <p:cNvPr id="342" name="Google Shape;342;g33372314241_0_12"/>
          <p:cNvSpPr txBox="1"/>
          <p:nvPr/>
        </p:nvSpPr>
        <p:spPr>
          <a:xfrm>
            <a:off x="234074" y="937672"/>
            <a:ext cx="6648300" cy="456600"/>
          </a:xfrm>
          <a:prstGeom prst="rect">
            <a:avLst/>
          </a:prstGeom>
          <a:noFill/>
          <a:ln>
            <a:noFill/>
          </a:ln>
        </p:spPr>
        <p:txBody>
          <a:bodyPr anchorCtr="0" anchor="t" bIns="0" lIns="0" spcFirstLastPara="1" rIns="0" wrap="square" tIns="0">
            <a:noAutofit/>
          </a:bodyPr>
          <a:lstStyle/>
          <a:p>
            <a:pPr indent="0" lvl="0" marL="101600" marR="0" rtl="0" algn="l">
              <a:lnSpc>
                <a:spcPct val="100000"/>
              </a:lnSpc>
              <a:spcBef>
                <a:spcPts val="0"/>
              </a:spcBef>
              <a:spcAft>
                <a:spcPts val="0"/>
              </a:spcAft>
              <a:buClr>
                <a:srgbClr val="16577B"/>
              </a:buClr>
              <a:buSzPts val="2000"/>
              <a:buFont typeface="Proxima Nova"/>
              <a:buNone/>
            </a:pPr>
            <a:r>
              <a:rPr b="1" i="0" lang="en-US" sz="2000" u="none" cap="none" strike="noStrike">
                <a:solidFill>
                  <a:srgbClr val="16577B"/>
                </a:solidFill>
                <a:highlight>
                  <a:srgbClr val="D2EDE8"/>
                </a:highlight>
                <a:latin typeface="Arial"/>
                <a:ea typeface="Arial"/>
                <a:cs typeface="Arial"/>
                <a:sym typeface="Arial"/>
              </a:rPr>
              <a:t>Total Points</a:t>
            </a:r>
            <a:r>
              <a:rPr b="1" i="0" lang="en-US" sz="2000" u="none" cap="none" strike="noStrike">
                <a:solidFill>
                  <a:srgbClr val="16577B"/>
                </a:solidFill>
                <a:latin typeface="Arial"/>
                <a:ea typeface="Arial"/>
                <a:cs typeface="Arial"/>
                <a:sym typeface="Arial"/>
              </a:rPr>
              <a:t>: 150 			</a:t>
            </a:r>
            <a:r>
              <a:rPr b="1" lang="en-US" sz="2000">
                <a:solidFill>
                  <a:srgbClr val="16577B"/>
                </a:solidFill>
                <a:highlight>
                  <a:srgbClr val="D2EDE8"/>
                </a:highlight>
              </a:rPr>
              <a:t>EVs for All Points</a:t>
            </a:r>
            <a:r>
              <a:rPr b="1" lang="en-US" sz="2000">
                <a:solidFill>
                  <a:srgbClr val="16577B"/>
                </a:solidFill>
              </a:rPr>
              <a:t>: 30</a:t>
            </a:r>
            <a:endParaRPr/>
          </a:p>
          <a:p>
            <a:pPr indent="0" lvl="0" marL="101600" marR="0" rtl="0" algn="l">
              <a:lnSpc>
                <a:spcPct val="100000"/>
              </a:lnSpc>
              <a:spcBef>
                <a:spcPts val="600"/>
              </a:spcBef>
              <a:spcAft>
                <a:spcPts val="600"/>
              </a:spcAft>
              <a:buClr>
                <a:srgbClr val="16577B"/>
              </a:buClr>
              <a:buSzPts val="2000"/>
              <a:buFont typeface="Proxima Nova"/>
              <a:buNone/>
            </a:pPr>
            <a:r>
              <a:t/>
            </a:r>
            <a:endParaRPr b="1" sz="2000">
              <a:solidFill>
                <a:srgbClr val="16577B"/>
              </a:solidFill>
            </a:endParaRPr>
          </a:p>
        </p:txBody>
      </p:sp>
      <p:sp>
        <p:nvSpPr>
          <p:cNvPr id="343" name="Google Shape;343;g33372314241_0_12"/>
          <p:cNvSpPr/>
          <p:nvPr/>
        </p:nvSpPr>
        <p:spPr>
          <a:xfrm>
            <a:off x="6940994" y="26332"/>
            <a:ext cx="1868400" cy="1083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44" name="Google Shape;344;g33372314241_0_12"/>
          <p:cNvPicPr preferRelativeResize="0"/>
          <p:nvPr/>
        </p:nvPicPr>
        <p:blipFill rotWithShape="1">
          <a:blip r:embed="rId3">
            <a:alphaModFix/>
          </a:blip>
          <a:srcRect b="0" l="0" r="0" t="0"/>
          <a:stretch/>
        </p:blipFill>
        <p:spPr>
          <a:xfrm>
            <a:off x="6734587" y="169071"/>
            <a:ext cx="2074675" cy="1362525"/>
          </a:xfrm>
          <a:prstGeom prst="rect">
            <a:avLst/>
          </a:prstGeom>
          <a:noFill/>
          <a:ln>
            <a:noFill/>
          </a:ln>
        </p:spPr>
      </p:pic>
      <p:graphicFrame>
        <p:nvGraphicFramePr>
          <p:cNvPr id="345" name="Google Shape;345;g33372314241_0_12"/>
          <p:cNvGraphicFramePr/>
          <p:nvPr/>
        </p:nvGraphicFramePr>
        <p:xfrm>
          <a:off x="293379" y="2212195"/>
          <a:ext cx="3000000" cy="3000000"/>
        </p:xfrm>
        <a:graphic>
          <a:graphicData uri="http://schemas.openxmlformats.org/drawingml/2006/table">
            <a:tbl>
              <a:tblPr bandRow="1" firstRow="1">
                <a:noFill/>
                <a:tableStyleId>{3C60B59E-605C-4D18-B28D-A8BBCFD1CC79}</a:tableStyleId>
              </a:tblPr>
              <a:tblGrid>
                <a:gridCol w="618200"/>
                <a:gridCol w="740475"/>
                <a:gridCol w="6964775"/>
              </a:tblGrid>
              <a:tr h="292600">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ID</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Points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Criteria</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R1.1</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10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Permit chargers as an accessory use by right</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R2.8</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10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Allow EV charging stalls to </a:t>
                      </a:r>
                      <a:r>
                        <a:rPr b="1" lang="en-US" sz="1400" u="none" cap="none" strike="noStrike">
                          <a:solidFill>
                            <a:srgbClr val="17567D"/>
                          </a:solidFill>
                          <a:latin typeface="Arial"/>
                          <a:ea typeface="Arial"/>
                          <a:cs typeface="Arial"/>
                          <a:sym typeface="Arial"/>
                        </a:rPr>
                        <a:t>count towards minimum parking requirements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G2.2</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10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Complete an initial </a:t>
                      </a:r>
                      <a:r>
                        <a:rPr b="1" lang="en-US" sz="1400" u="none" cap="none" strike="noStrike">
                          <a:solidFill>
                            <a:srgbClr val="17567D"/>
                          </a:solidFill>
                          <a:latin typeface="Arial"/>
                          <a:ea typeface="Arial"/>
                          <a:cs typeface="Arial"/>
                          <a:sym typeface="Arial"/>
                        </a:rPr>
                        <a:t>municipal fleet analysis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cxnSp>
        <p:nvCxnSpPr>
          <p:cNvPr id="346" name="Google Shape;346;g33372314241_0_12"/>
          <p:cNvCxnSpPr/>
          <p:nvPr/>
        </p:nvCxnSpPr>
        <p:spPr>
          <a:xfrm>
            <a:off x="3449724" y="953397"/>
            <a:ext cx="2525700" cy="332100"/>
          </a:xfrm>
          <a:prstGeom prst="straightConnector1">
            <a:avLst/>
          </a:prstGeom>
          <a:noFill/>
          <a:ln cap="flat" cmpd="sng" w="28575">
            <a:solidFill>
              <a:srgbClr val="CC0000"/>
            </a:solidFill>
            <a:prstDash val="solid"/>
            <a:round/>
            <a:headEnd len="sm" w="sm" type="none"/>
            <a:tailEnd len="sm" w="sm" type="none"/>
          </a:ln>
        </p:spPr>
      </p:cxnSp>
      <p:cxnSp>
        <p:nvCxnSpPr>
          <p:cNvPr id="347" name="Google Shape;347;g33372314241_0_12"/>
          <p:cNvCxnSpPr/>
          <p:nvPr/>
        </p:nvCxnSpPr>
        <p:spPr>
          <a:xfrm flipH="1">
            <a:off x="3449724" y="953397"/>
            <a:ext cx="2525700" cy="332100"/>
          </a:xfrm>
          <a:prstGeom prst="straightConnector1">
            <a:avLst/>
          </a:prstGeom>
          <a:noFill/>
          <a:ln cap="flat" cmpd="sng" w="28575">
            <a:solidFill>
              <a:srgbClr val="CC0000"/>
            </a:solidFill>
            <a:prstDash val="solid"/>
            <a:round/>
            <a:headEnd len="sm" w="sm" type="none"/>
            <a:tailEnd len="sm" w="sm"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g33372314241_0_24"/>
          <p:cNvSpPr txBox="1"/>
          <p:nvPr>
            <p:ph idx="1" type="body"/>
          </p:nvPr>
        </p:nvSpPr>
        <p:spPr>
          <a:xfrm>
            <a:off x="234074" y="1323580"/>
            <a:ext cx="8323500" cy="3465600"/>
          </a:xfrm>
          <a:prstGeom prst="rect">
            <a:avLst/>
          </a:prstGeom>
          <a:noFill/>
          <a:ln>
            <a:noFill/>
          </a:ln>
        </p:spPr>
        <p:txBody>
          <a:bodyPr anchorCtr="0" anchor="t" bIns="0" lIns="0" spcFirstLastPara="1" rIns="0" wrap="square" tIns="0">
            <a:normAutofit/>
          </a:bodyPr>
          <a:lstStyle/>
          <a:p>
            <a:pPr indent="0" lvl="0" marL="101600" rtl="0" algn="l">
              <a:lnSpc>
                <a:spcPct val="115000"/>
              </a:lnSpc>
              <a:spcBef>
                <a:spcPts val="100"/>
              </a:spcBef>
              <a:spcAft>
                <a:spcPts val="0"/>
              </a:spcAft>
              <a:buSzPts val="2000"/>
              <a:buNone/>
            </a:pPr>
            <a:r>
              <a:rPr b="1" lang="en-US" sz="2000">
                <a:highlight>
                  <a:srgbClr val="D2EDE8"/>
                </a:highlight>
                <a:latin typeface="Arial"/>
                <a:ea typeface="Arial"/>
                <a:cs typeface="Arial"/>
                <a:sym typeface="Arial"/>
              </a:rPr>
              <a:t>All Specific Bronze and Silver Requirements Plus: </a:t>
            </a:r>
            <a:endParaRPr/>
          </a:p>
          <a:p>
            <a:pPr indent="0" lvl="0" marL="101600" rtl="0" algn="l">
              <a:lnSpc>
                <a:spcPct val="115000"/>
              </a:lnSpc>
              <a:spcBef>
                <a:spcPts val="500"/>
              </a:spcBef>
              <a:spcAft>
                <a:spcPts val="0"/>
              </a:spcAft>
              <a:buSzPts val="2000"/>
              <a:buNone/>
            </a:pPr>
            <a:r>
              <a:rPr b="1" lang="en-US" sz="2000">
                <a:highlight>
                  <a:srgbClr val="D2EDE8"/>
                </a:highlight>
                <a:latin typeface="Arial"/>
                <a:ea typeface="Arial"/>
                <a:cs typeface="Arial"/>
                <a:sym typeface="Arial"/>
              </a:rPr>
              <a:t>Specific Required Criteria</a:t>
            </a:r>
            <a:endParaRPr/>
          </a:p>
        </p:txBody>
      </p:sp>
      <p:sp>
        <p:nvSpPr>
          <p:cNvPr id="353" name="Google Shape;353;g33372314241_0_24"/>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354" name="Google Shape;354;g33372314241_0_24"/>
          <p:cNvSpPr txBox="1"/>
          <p:nvPr/>
        </p:nvSpPr>
        <p:spPr>
          <a:xfrm>
            <a:off x="0" y="0"/>
            <a:ext cx="5831400" cy="813000"/>
          </a:xfrm>
          <a:prstGeom prst="rect">
            <a:avLst/>
          </a:prstGeom>
          <a:solidFill>
            <a:srgbClr val="D2A02A"/>
          </a:solid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16577B"/>
              </a:buClr>
              <a:buSzPts val="2800"/>
              <a:buFont typeface="Proxima Nova"/>
              <a:buNone/>
            </a:pPr>
            <a:r>
              <a:t/>
            </a:r>
            <a:endParaRPr b="0" i="0" sz="1400" u="none" cap="none" strike="noStrike">
              <a:solidFill>
                <a:srgbClr val="000000"/>
              </a:solidFill>
              <a:latin typeface="Arial"/>
              <a:ea typeface="Arial"/>
              <a:cs typeface="Arial"/>
              <a:sym typeface="Arial"/>
            </a:endParaRPr>
          </a:p>
        </p:txBody>
      </p:sp>
      <p:sp>
        <p:nvSpPr>
          <p:cNvPr id="355" name="Google Shape;355;g33372314241_0_24"/>
          <p:cNvSpPr txBox="1"/>
          <p:nvPr>
            <p:ph type="title"/>
          </p:nvPr>
        </p:nvSpPr>
        <p:spPr>
          <a:xfrm>
            <a:off x="152374" y="0"/>
            <a:ext cx="56280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latin typeface="Arial"/>
                <a:ea typeface="Arial"/>
                <a:cs typeface="Arial"/>
                <a:sym typeface="Arial"/>
              </a:rPr>
              <a:t>Designation Requirements: Gold</a:t>
            </a:r>
            <a:endParaRPr/>
          </a:p>
        </p:txBody>
      </p:sp>
      <p:sp>
        <p:nvSpPr>
          <p:cNvPr id="356" name="Google Shape;356;g33372314241_0_24"/>
          <p:cNvSpPr txBox="1"/>
          <p:nvPr/>
        </p:nvSpPr>
        <p:spPr>
          <a:xfrm>
            <a:off x="151214" y="4354616"/>
            <a:ext cx="7388400" cy="529800"/>
          </a:xfrm>
          <a:prstGeom prst="rect">
            <a:avLst/>
          </a:prstGeom>
          <a:noFill/>
          <a:ln>
            <a:noFill/>
          </a:ln>
        </p:spPr>
        <p:txBody>
          <a:bodyPr anchorCtr="0" anchor="t" bIns="0" lIns="0" spcFirstLastPara="1" rIns="0" wrap="square" tIns="0">
            <a:noAutofit/>
          </a:bodyPr>
          <a:lstStyle/>
          <a:p>
            <a:pPr indent="0" lvl="0" marL="101600" marR="0" rtl="0" algn="l">
              <a:lnSpc>
                <a:spcPct val="115000"/>
              </a:lnSpc>
              <a:spcBef>
                <a:spcPts val="100"/>
              </a:spcBef>
              <a:spcAft>
                <a:spcPts val="0"/>
              </a:spcAft>
              <a:buClr>
                <a:srgbClr val="16577B"/>
              </a:buClr>
              <a:buSzPts val="2000"/>
              <a:buFont typeface="Proxima Nova"/>
              <a:buNone/>
            </a:pPr>
            <a:r>
              <a:t/>
            </a:r>
            <a:endParaRPr b="1" i="0" sz="500" u="none" cap="none" strike="noStrike">
              <a:solidFill>
                <a:srgbClr val="16577B"/>
              </a:solidFill>
              <a:highlight>
                <a:srgbClr val="D2EDE8"/>
              </a:highlight>
              <a:latin typeface="Arial"/>
              <a:ea typeface="Arial"/>
              <a:cs typeface="Arial"/>
              <a:sym typeface="Arial"/>
            </a:endParaRPr>
          </a:p>
          <a:p>
            <a:pPr indent="0" lvl="0" marL="101600" marR="0" rtl="0" algn="l">
              <a:lnSpc>
                <a:spcPct val="115000"/>
              </a:lnSpc>
              <a:spcBef>
                <a:spcPts val="100"/>
              </a:spcBef>
              <a:spcAft>
                <a:spcPts val="0"/>
              </a:spcAft>
              <a:buClr>
                <a:srgbClr val="16577B"/>
              </a:buClr>
              <a:buSzPts val="2000"/>
              <a:buFont typeface="Proxima Nova"/>
              <a:buNone/>
            </a:pPr>
            <a:r>
              <a:rPr b="1" i="0" lang="en-US" sz="2000" u="none" cap="none" strike="noStrike">
                <a:solidFill>
                  <a:srgbClr val="16577B"/>
                </a:solidFill>
                <a:highlight>
                  <a:srgbClr val="D2EDE8"/>
                </a:highlight>
                <a:latin typeface="Arial"/>
                <a:ea typeface="Arial"/>
                <a:cs typeface="Arial"/>
                <a:sym typeface="Arial"/>
              </a:rPr>
              <a:t>Points from Any Action(s)</a:t>
            </a:r>
            <a:r>
              <a:rPr b="1" i="0" lang="en-US" sz="2000" u="none" cap="none" strike="noStrike">
                <a:solidFill>
                  <a:srgbClr val="16577B"/>
                </a:solidFill>
                <a:latin typeface="Arial"/>
                <a:ea typeface="Arial"/>
                <a:cs typeface="Arial"/>
                <a:sym typeface="Arial"/>
              </a:rPr>
              <a:t>: 105 - 120</a:t>
            </a:r>
            <a:r>
              <a:rPr b="1" i="0" lang="en-US" sz="1700" u="none" cap="none" strike="noStrike">
                <a:solidFill>
                  <a:srgbClr val="16577B"/>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57" name="Google Shape;357;g33372314241_0_24"/>
          <p:cNvSpPr txBox="1"/>
          <p:nvPr/>
        </p:nvSpPr>
        <p:spPr>
          <a:xfrm>
            <a:off x="234074" y="937672"/>
            <a:ext cx="6680400" cy="675000"/>
          </a:xfrm>
          <a:prstGeom prst="rect">
            <a:avLst/>
          </a:prstGeom>
          <a:noFill/>
          <a:ln>
            <a:noFill/>
          </a:ln>
        </p:spPr>
        <p:txBody>
          <a:bodyPr anchorCtr="0" anchor="t" bIns="0" lIns="0" spcFirstLastPara="1" rIns="0" wrap="square" tIns="0">
            <a:normAutofit lnSpcReduction="10000"/>
          </a:bodyPr>
          <a:lstStyle/>
          <a:p>
            <a:pPr indent="0" lvl="0" marL="101600" marR="0" rtl="0" algn="l">
              <a:lnSpc>
                <a:spcPct val="100000"/>
              </a:lnSpc>
              <a:spcBef>
                <a:spcPts val="0"/>
              </a:spcBef>
              <a:spcAft>
                <a:spcPts val="0"/>
              </a:spcAft>
              <a:buClr>
                <a:srgbClr val="16577B"/>
              </a:buClr>
              <a:buSzPts val="2000"/>
              <a:buFont typeface="Proxima Nova"/>
              <a:buNone/>
            </a:pPr>
            <a:r>
              <a:rPr b="1" i="0" lang="en-US" sz="2000" u="none" cap="none" strike="noStrike">
                <a:solidFill>
                  <a:srgbClr val="16577B"/>
                </a:solidFill>
                <a:highlight>
                  <a:srgbClr val="D2EDE8"/>
                </a:highlight>
                <a:latin typeface="Arial"/>
                <a:ea typeface="Arial"/>
                <a:cs typeface="Arial"/>
                <a:sym typeface="Arial"/>
              </a:rPr>
              <a:t>Total Points</a:t>
            </a:r>
            <a:r>
              <a:rPr b="1" i="0" lang="en-US" sz="2000" u="none" cap="none" strike="noStrike">
                <a:solidFill>
                  <a:srgbClr val="16577B"/>
                </a:solidFill>
                <a:latin typeface="Arial"/>
                <a:ea typeface="Arial"/>
                <a:cs typeface="Arial"/>
                <a:sym typeface="Arial"/>
              </a:rPr>
              <a:t>: 300 			</a:t>
            </a:r>
            <a:r>
              <a:rPr b="1" lang="en-US" sz="2000">
                <a:solidFill>
                  <a:srgbClr val="16577B"/>
                </a:solidFill>
                <a:highlight>
                  <a:srgbClr val="D2EDE8"/>
                </a:highlight>
              </a:rPr>
              <a:t>EVs for All Points</a:t>
            </a:r>
            <a:r>
              <a:rPr b="1" lang="en-US" sz="2000">
                <a:solidFill>
                  <a:srgbClr val="16577B"/>
                </a:solidFill>
              </a:rPr>
              <a:t>: 60</a:t>
            </a:r>
            <a:endParaRPr/>
          </a:p>
          <a:p>
            <a:pPr indent="0" lvl="0" marL="101600" marR="0" rtl="0" algn="l">
              <a:lnSpc>
                <a:spcPct val="100000"/>
              </a:lnSpc>
              <a:spcBef>
                <a:spcPts val="600"/>
              </a:spcBef>
              <a:spcAft>
                <a:spcPts val="600"/>
              </a:spcAft>
              <a:buClr>
                <a:srgbClr val="16577B"/>
              </a:buClr>
              <a:buSzPts val="2000"/>
              <a:buFont typeface="Proxima Nova"/>
              <a:buNone/>
            </a:pPr>
            <a:r>
              <a:t/>
            </a:r>
            <a:endParaRPr b="1" sz="2000">
              <a:solidFill>
                <a:srgbClr val="16577B"/>
              </a:solidFill>
            </a:endParaRPr>
          </a:p>
        </p:txBody>
      </p:sp>
      <p:sp>
        <p:nvSpPr>
          <p:cNvPr id="358" name="Google Shape;358;g33372314241_0_24"/>
          <p:cNvSpPr/>
          <p:nvPr/>
        </p:nvSpPr>
        <p:spPr>
          <a:xfrm>
            <a:off x="6940994" y="26332"/>
            <a:ext cx="1868400" cy="1083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59" name="Google Shape;359;g33372314241_0_24"/>
          <p:cNvPicPr preferRelativeResize="0"/>
          <p:nvPr/>
        </p:nvPicPr>
        <p:blipFill rotWithShape="1">
          <a:blip r:embed="rId3">
            <a:alphaModFix/>
          </a:blip>
          <a:srcRect b="0" l="0" r="0" t="0"/>
          <a:stretch/>
        </p:blipFill>
        <p:spPr>
          <a:xfrm>
            <a:off x="6708064" y="116265"/>
            <a:ext cx="2074675" cy="1362525"/>
          </a:xfrm>
          <a:prstGeom prst="rect">
            <a:avLst/>
          </a:prstGeom>
          <a:noFill/>
          <a:ln>
            <a:noFill/>
          </a:ln>
        </p:spPr>
      </p:pic>
      <p:graphicFrame>
        <p:nvGraphicFramePr>
          <p:cNvPr id="360" name="Google Shape;360;g33372314241_0_24"/>
          <p:cNvGraphicFramePr/>
          <p:nvPr/>
        </p:nvGraphicFramePr>
        <p:xfrm>
          <a:off x="316934" y="2102887"/>
          <a:ext cx="3000000" cy="3000000"/>
        </p:xfrm>
        <a:graphic>
          <a:graphicData uri="http://schemas.openxmlformats.org/drawingml/2006/table">
            <a:tbl>
              <a:tblPr bandRow="1" firstRow="1">
                <a:noFill/>
                <a:tableStyleId>{3C60B59E-605C-4D18-B28D-A8BBCFD1CC79}</a:tableStyleId>
              </a:tblPr>
              <a:tblGrid>
                <a:gridCol w="1095475"/>
                <a:gridCol w="906225"/>
                <a:gridCol w="6555225"/>
              </a:tblGrid>
              <a:tr h="292600">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ID</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Points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Criteria</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P3.1-P4.4</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5 - 10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0" lang="en-US" sz="1400" u="none" cap="none" strike="noStrike">
                          <a:solidFill>
                            <a:srgbClr val="17567D"/>
                          </a:solidFill>
                          <a:latin typeface="Arial"/>
                          <a:ea typeface="Arial"/>
                          <a:cs typeface="Arial"/>
                          <a:sym typeface="Arial"/>
                        </a:rPr>
                        <a:t>Address EVs and charging infrastructure in </a:t>
                      </a:r>
                      <a:r>
                        <a:rPr b="1" lang="en-US" sz="1400" u="none" cap="none" strike="noStrike">
                          <a:solidFill>
                            <a:srgbClr val="17567D"/>
                          </a:solidFill>
                          <a:latin typeface="Arial"/>
                          <a:ea typeface="Arial"/>
                          <a:cs typeface="Arial"/>
                          <a:sym typeface="Arial"/>
                        </a:rPr>
                        <a:t>functional area plan (sustainability plan, transportation plan) or comprehensive plan</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R1.4</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10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Establish standard approval timelines </a:t>
                      </a:r>
                      <a:r>
                        <a:rPr b="0" lang="en-US" sz="1400" u="none" cap="none" strike="noStrike">
                          <a:solidFill>
                            <a:srgbClr val="17567D"/>
                          </a:solidFill>
                          <a:latin typeface="Arial"/>
                          <a:ea typeface="Arial"/>
                          <a:cs typeface="Arial"/>
                          <a:sym typeface="Arial"/>
                        </a:rPr>
                        <a:t>and provide all comments at one time</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R2.1</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20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Adopt an EV readiness ordinance </a:t>
                      </a:r>
                      <a:r>
                        <a:rPr b="0" lang="en-US" sz="1400" u="none" cap="none" strike="noStrike">
                          <a:solidFill>
                            <a:srgbClr val="17567D"/>
                          </a:solidFill>
                          <a:latin typeface="Arial"/>
                          <a:ea typeface="Arial"/>
                          <a:cs typeface="Arial"/>
                          <a:sym typeface="Arial"/>
                        </a:rPr>
                        <a:t>or plan for new construction*</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G1.4-6</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20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Install a public charger</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G2.3</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10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0" lang="en-US" sz="1400" u="none" cap="none" strike="noStrike">
                          <a:solidFill>
                            <a:srgbClr val="17567D"/>
                          </a:solidFill>
                          <a:latin typeface="Arial"/>
                          <a:ea typeface="Arial"/>
                          <a:cs typeface="Arial"/>
                          <a:sym typeface="Arial"/>
                        </a:rPr>
                        <a:t>Complete a comprehensive </a:t>
                      </a:r>
                      <a:r>
                        <a:rPr b="1" lang="en-US" sz="1400" u="none" cap="none" strike="noStrike">
                          <a:solidFill>
                            <a:srgbClr val="17567D"/>
                          </a:solidFill>
                          <a:latin typeface="Arial"/>
                          <a:ea typeface="Arial"/>
                          <a:cs typeface="Arial"/>
                          <a:sym typeface="Arial"/>
                        </a:rPr>
                        <a:t>municipal fleet analysis</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2600">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G2.5/7</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solidFill>
                            <a:srgbClr val="17567D"/>
                          </a:solidFill>
                          <a:latin typeface="Arial"/>
                          <a:ea typeface="Arial"/>
                          <a:cs typeface="Arial"/>
                          <a:sym typeface="Arial"/>
                        </a:rPr>
                        <a:t>10 - 15</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7567D"/>
                          </a:solidFill>
                          <a:latin typeface="Arial"/>
                          <a:ea typeface="Arial"/>
                          <a:cs typeface="Arial"/>
                          <a:sym typeface="Arial"/>
                        </a:rPr>
                        <a:t>Purchase an EV for the municipal fleet</a:t>
                      </a:r>
                      <a:endParaRPr b="0" sz="1400" u="none" cap="none" strike="noStrike">
                        <a:solidFill>
                          <a:srgbClr val="17567D"/>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61" name="Google Shape;361;g33372314241_0_24"/>
          <p:cNvSpPr txBox="1"/>
          <p:nvPr/>
        </p:nvSpPr>
        <p:spPr>
          <a:xfrm>
            <a:off x="316920" y="4814950"/>
            <a:ext cx="76215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17567D"/>
                </a:solidFill>
                <a:latin typeface="Arial"/>
                <a:ea typeface="Arial"/>
                <a:cs typeface="Arial"/>
                <a:sym typeface="Arial"/>
              </a:rPr>
              <a:t>*Alternative action available: R1.2 Define EV charging as its own primary use </a:t>
            </a:r>
            <a:endParaRPr b="0" i="0" sz="1400" u="none" cap="none" strike="noStrike">
              <a:solidFill>
                <a:srgbClr val="000000"/>
              </a:solidFill>
              <a:latin typeface="Arial"/>
              <a:ea typeface="Arial"/>
              <a:cs typeface="Arial"/>
              <a:sym typeface="Arial"/>
            </a:endParaRPr>
          </a:p>
        </p:txBody>
      </p:sp>
      <p:cxnSp>
        <p:nvCxnSpPr>
          <p:cNvPr id="362" name="Google Shape;362;g33372314241_0_24"/>
          <p:cNvCxnSpPr/>
          <p:nvPr/>
        </p:nvCxnSpPr>
        <p:spPr>
          <a:xfrm>
            <a:off x="3449724" y="877197"/>
            <a:ext cx="2525700" cy="332100"/>
          </a:xfrm>
          <a:prstGeom prst="straightConnector1">
            <a:avLst/>
          </a:prstGeom>
          <a:noFill/>
          <a:ln cap="flat" cmpd="sng" w="28575">
            <a:solidFill>
              <a:srgbClr val="CC0000"/>
            </a:solidFill>
            <a:prstDash val="solid"/>
            <a:round/>
            <a:headEnd len="sm" w="sm" type="none"/>
            <a:tailEnd len="sm" w="sm" type="none"/>
          </a:ln>
        </p:spPr>
      </p:cxnSp>
      <p:cxnSp>
        <p:nvCxnSpPr>
          <p:cNvPr id="363" name="Google Shape;363;g33372314241_0_24"/>
          <p:cNvCxnSpPr/>
          <p:nvPr/>
        </p:nvCxnSpPr>
        <p:spPr>
          <a:xfrm flipH="1">
            <a:off x="3449724" y="877197"/>
            <a:ext cx="2525700" cy="332100"/>
          </a:xfrm>
          <a:prstGeom prst="straightConnector1">
            <a:avLst/>
          </a:prstGeom>
          <a:noFill/>
          <a:ln cap="flat" cmpd="sng" w="28575">
            <a:solidFill>
              <a:srgbClr val="CC0000"/>
            </a:solidFill>
            <a:prstDash val="solid"/>
            <a:round/>
            <a:headEnd len="sm" w="sm" type="none"/>
            <a:tailEnd len="sm" w="sm"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15"/>
          <p:cNvPicPr preferRelativeResize="0"/>
          <p:nvPr/>
        </p:nvPicPr>
        <p:blipFill rotWithShape="1">
          <a:blip r:embed="rId3">
            <a:alphaModFix/>
          </a:blip>
          <a:srcRect b="0" l="0" r="0" t="0"/>
          <a:stretch/>
        </p:blipFill>
        <p:spPr>
          <a:xfrm>
            <a:off x="-1" y="4635026"/>
            <a:ext cx="1295249" cy="508475"/>
          </a:xfrm>
          <a:prstGeom prst="rect">
            <a:avLst/>
          </a:prstGeom>
          <a:noFill/>
          <a:ln>
            <a:noFill/>
          </a:ln>
        </p:spPr>
      </p:pic>
      <p:sp>
        <p:nvSpPr>
          <p:cNvPr id="369" name="Google Shape;369;p15"/>
          <p:cNvSpPr txBox="1"/>
          <p:nvPr>
            <p:ph idx="1" type="body"/>
          </p:nvPr>
        </p:nvSpPr>
        <p:spPr>
          <a:xfrm>
            <a:off x="434969" y="845014"/>
            <a:ext cx="4359728" cy="3812721"/>
          </a:xfrm>
          <a:prstGeom prst="rect">
            <a:avLst/>
          </a:prstGeom>
          <a:noFill/>
          <a:ln>
            <a:noFill/>
          </a:ln>
        </p:spPr>
        <p:txBody>
          <a:bodyPr anchorCtr="0" anchor="t" bIns="0" lIns="0" spcFirstLastPara="1" rIns="0" wrap="square" tIns="0">
            <a:normAutofit lnSpcReduction="10000"/>
          </a:bodyPr>
          <a:lstStyle/>
          <a:p>
            <a:pPr indent="-355600" lvl="0" marL="457200" rtl="0" algn="l">
              <a:lnSpc>
                <a:spcPct val="115000"/>
              </a:lnSpc>
              <a:spcBef>
                <a:spcPts val="600"/>
              </a:spcBef>
              <a:spcAft>
                <a:spcPts val="0"/>
              </a:spcAft>
              <a:buClr>
                <a:srgbClr val="16577B"/>
              </a:buClr>
              <a:buSzPts val="2000"/>
              <a:buChar char="▰"/>
            </a:pPr>
            <a:r>
              <a:rPr lang="en-US" sz="1600"/>
              <a:t>Clear Pathway to Achieve Designation</a:t>
            </a:r>
            <a:endParaRPr/>
          </a:p>
          <a:p>
            <a:pPr indent="-355600" lvl="0" marL="457200" rtl="0" algn="l">
              <a:lnSpc>
                <a:spcPct val="115000"/>
              </a:lnSpc>
              <a:spcBef>
                <a:spcPts val="600"/>
              </a:spcBef>
              <a:spcAft>
                <a:spcPts val="0"/>
              </a:spcAft>
              <a:buClr>
                <a:srgbClr val="16577B"/>
              </a:buClr>
              <a:buSzPts val="2000"/>
              <a:buChar char="▰"/>
            </a:pPr>
            <a:r>
              <a:rPr b="1" lang="en-US" sz="1600"/>
              <a:t>Vetted Best Practices and Implementation Strategies</a:t>
            </a:r>
            <a:endParaRPr/>
          </a:p>
          <a:p>
            <a:pPr indent="-355600" lvl="0" marL="457200" rtl="0" algn="l">
              <a:lnSpc>
                <a:spcPct val="115000"/>
              </a:lnSpc>
              <a:spcBef>
                <a:spcPts val="600"/>
              </a:spcBef>
              <a:spcAft>
                <a:spcPts val="0"/>
              </a:spcAft>
              <a:buClr>
                <a:srgbClr val="16577B"/>
              </a:buClr>
              <a:buSzPts val="2000"/>
              <a:buChar char="▰"/>
            </a:pPr>
            <a:r>
              <a:rPr lang="en-US" sz="1600"/>
              <a:t>Guidebooks, Templates, and Model Language</a:t>
            </a:r>
            <a:endParaRPr/>
          </a:p>
          <a:p>
            <a:pPr indent="-355600" lvl="0" marL="457200" rtl="0" algn="l">
              <a:lnSpc>
                <a:spcPct val="115000"/>
              </a:lnSpc>
              <a:spcBef>
                <a:spcPts val="600"/>
              </a:spcBef>
              <a:spcAft>
                <a:spcPts val="0"/>
              </a:spcAft>
              <a:buClr>
                <a:srgbClr val="16577B"/>
              </a:buClr>
              <a:buSzPts val="2000"/>
              <a:buChar char="▰"/>
            </a:pPr>
            <a:r>
              <a:rPr b="1" lang="en-US" sz="1600"/>
              <a:t>Tailored Support to Communities at All Levels</a:t>
            </a:r>
            <a:endParaRPr/>
          </a:p>
          <a:p>
            <a:pPr indent="-355600" lvl="0" marL="457200" rtl="0" algn="l">
              <a:lnSpc>
                <a:spcPct val="115000"/>
              </a:lnSpc>
              <a:spcBef>
                <a:spcPts val="600"/>
              </a:spcBef>
              <a:spcAft>
                <a:spcPts val="0"/>
              </a:spcAft>
              <a:buClr>
                <a:srgbClr val="16577B"/>
              </a:buClr>
              <a:buSzPts val="2000"/>
              <a:buChar char="▰"/>
            </a:pPr>
            <a:r>
              <a:rPr lang="en-US" sz="1600"/>
              <a:t>Meet Your Community’s Adopted Goals and Implement Plans</a:t>
            </a:r>
            <a:endParaRPr/>
          </a:p>
          <a:p>
            <a:pPr indent="-355600" lvl="0" marL="457200" rtl="0" algn="l">
              <a:lnSpc>
                <a:spcPct val="115000"/>
              </a:lnSpc>
              <a:spcBef>
                <a:spcPts val="600"/>
              </a:spcBef>
              <a:spcAft>
                <a:spcPts val="0"/>
              </a:spcAft>
              <a:buClr>
                <a:srgbClr val="16577B"/>
              </a:buClr>
              <a:buSzPts val="2000"/>
              <a:buChar char="▰"/>
            </a:pPr>
            <a:r>
              <a:rPr b="1" lang="en-US" sz="1600"/>
              <a:t>Effectively Address Critical Concerns </a:t>
            </a:r>
            <a:r>
              <a:rPr lang="en-US" sz="1600"/>
              <a:t>including:</a:t>
            </a:r>
            <a:endParaRPr/>
          </a:p>
          <a:p>
            <a:pPr indent="-355600" lvl="1" marL="914400" rtl="0" algn="l">
              <a:lnSpc>
                <a:spcPct val="115000"/>
              </a:lnSpc>
              <a:spcBef>
                <a:spcPts val="0"/>
              </a:spcBef>
              <a:spcAft>
                <a:spcPts val="0"/>
              </a:spcAft>
              <a:buSzPts val="2000"/>
              <a:buChar char="o"/>
            </a:pPr>
            <a:r>
              <a:rPr lang="en-US" sz="1600"/>
              <a:t>Land Use and Zoning Regulations</a:t>
            </a:r>
            <a:endParaRPr/>
          </a:p>
          <a:p>
            <a:pPr indent="-355600" lvl="1" marL="914400" rtl="0" algn="l">
              <a:lnSpc>
                <a:spcPct val="115000"/>
              </a:lnSpc>
              <a:spcBef>
                <a:spcPts val="0"/>
              </a:spcBef>
              <a:spcAft>
                <a:spcPts val="0"/>
              </a:spcAft>
              <a:buSzPts val="2000"/>
              <a:buChar char="o"/>
            </a:pPr>
            <a:r>
              <a:rPr lang="en-US" sz="1600"/>
              <a:t>Permitting</a:t>
            </a:r>
            <a:endParaRPr/>
          </a:p>
        </p:txBody>
      </p:sp>
      <p:sp>
        <p:nvSpPr>
          <p:cNvPr id="370" name="Google Shape;370;p15"/>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71" name="Google Shape;371;p15"/>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Expert Technical Assistance</a:t>
            </a:r>
            <a:endParaRPr/>
          </a:p>
        </p:txBody>
      </p:sp>
      <p:pic>
        <p:nvPicPr>
          <p:cNvPr id="372" name="Google Shape;372;p15"/>
          <p:cNvPicPr preferRelativeResize="0"/>
          <p:nvPr/>
        </p:nvPicPr>
        <p:blipFill rotWithShape="1">
          <a:blip r:embed="rId4">
            <a:alphaModFix/>
          </a:blip>
          <a:srcRect b="0" l="0" r="0" t="0"/>
          <a:stretch/>
        </p:blipFill>
        <p:spPr>
          <a:xfrm>
            <a:off x="7096757" y="106369"/>
            <a:ext cx="1809748" cy="1017981"/>
          </a:xfrm>
          <a:prstGeom prst="rect">
            <a:avLst/>
          </a:prstGeom>
          <a:noFill/>
          <a:ln>
            <a:noFill/>
          </a:ln>
        </p:spPr>
      </p:pic>
      <p:pic>
        <p:nvPicPr>
          <p:cNvPr descr="A close-up of a charging station&#10;&#10;Description automatically generated" id="373" name="Google Shape;373;p15"/>
          <p:cNvPicPr preferRelativeResize="0"/>
          <p:nvPr/>
        </p:nvPicPr>
        <p:blipFill rotWithShape="1">
          <a:blip r:embed="rId5">
            <a:alphaModFix/>
          </a:blip>
          <a:srcRect b="0" l="699" r="0" t="0"/>
          <a:stretch/>
        </p:blipFill>
        <p:spPr>
          <a:xfrm>
            <a:off x="5184321" y="-32014"/>
            <a:ext cx="3959679" cy="517551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descr="Cars parked cars in a parking lot&#10;&#10;Description automatically generated" id="378" name="Google Shape;378;p16"/>
          <p:cNvPicPr preferRelativeResize="0"/>
          <p:nvPr/>
        </p:nvPicPr>
        <p:blipFill rotWithShape="1">
          <a:blip r:embed="rId3">
            <a:alphaModFix/>
          </a:blip>
          <a:srcRect b="12896" l="10027" r="0" t="11402"/>
          <a:stretch/>
        </p:blipFill>
        <p:spPr>
          <a:xfrm>
            <a:off x="-1" y="0"/>
            <a:ext cx="9175391" cy="5143500"/>
          </a:xfrm>
          <a:prstGeom prst="rect">
            <a:avLst/>
          </a:prstGeom>
          <a:noFill/>
          <a:ln>
            <a:noFill/>
          </a:ln>
        </p:spPr>
      </p:pic>
      <p:sp>
        <p:nvSpPr>
          <p:cNvPr id="379" name="Google Shape;379;p16"/>
          <p:cNvSpPr txBox="1"/>
          <p:nvPr/>
        </p:nvSpPr>
        <p:spPr>
          <a:xfrm>
            <a:off x="-1" y="0"/>
            <a:ext cx="5484475" cy="813000"/>
          </a:xfrm>
          <a:prstGeom prst="rect">
            <a:avLst/>
          </a:prstGeom>
          <a:solidFill>
            <a:srgbClr val="16577B"/>
          </a:solid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16577B"/>
              </a:buClr>
              <a:buSzPts val="2800"/>
              <a:buFont typeface="Proxima Nova"/>
              <a:buNone/>
            </a:pPr>
            <a:r>
              <a:t/>
            </a:r>
            <a:endParaRPr b="0" i="0" sz="1400" u="none" cap="none" strike="noStrike">
              <a:solidFill>
                <a:srgbClr val="000000"/>
              </a:solidFill>
              <a:latin typeface="Arial"/>
              <a:ea typeface="Arial"/>
              <a:cs typeface="Arial"/>
              <a:sym typeface="Arial"/>
            </a:endParaRPr>
          </a:p>
        </p:txBody>
      </p:sp>
      <p:sp>
        <p:nvSpPr>
          <p:cNvPr id="380" name="Google Shape;380;p16"/>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Benefits of Charging Smart</a:t>
            </a:r>
            <a:endParaRPr/>
          </a:p>
        </p:txBody>
      </p:sp>
      <p:sp>
        <p:nvSpPr>
          <p:cNvPr id="381" name="Google Shape;381;p16"/>
          <p:cNvSpPr/>
          <p:nvPr/>
        </p:nvSpPr>
        <p:spPr>
          <a:xfrm>
            <a:off x="4504267" y="1412421"/>
            <a:ext cx="3700840" cy="3437165"/>
          </a:xfrm>
          <a:prstGeom prst="roundRect">
            <a:avLst>
              <a:gd fmla="val 5413" name="adj"/>
            </a:avLst>
          </a:prstGeom>
          <a:solidFill>
            <a:srgbClr val="16577B">
              <a:alpha val="83529"/>
            </a:srgbClr>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2" name="Google Shape;382;p16"/>
          <p:cNvSpPr txBox="1"/>
          <p:nvPr>
            <p:ph idx="1" type="body"/>
          </p:nvPr>
        </p:nvSpPr>
        <p:spPr>
          <a:xfrm>
            <a:off x="4651838" y="1577825"/>
            <a:ext cx="3339129" cy="3190117"/>
          </a:xfrm>
          <a:prstGeom prst="rect">
            <a:avLst/>
          </a:prstGeom>
          <a:noFill/>
          <a:ln>
            <a:noFill/>
          </a:ln>
        </p:spPr>
        <p:txBody>
          <a:bodyPr anchorCtr="0" anchor="t" bIns="0" lIns="0" spcFirstLastPara="1" rIns="0" wrap="square" tIns="0">
            <a:normAutofit fontScale="92500"/>
          </a:bodyPr>
          <a:lstStyle/>
          <a:p>
            <a:pPr indent="-365897" lvl="0" marL="457200" rtl="0" algn="l">
              <a:lnSpc>
                <a:spcPct val="115000"/>
              </a:lnSpc>
              <a:spcBef>
                <a:spcPts val="600"/>
              </a:spcBef>
              <a:spcAft>
                <a:spcPts val="0"/>
              </a:spcAft>
              <a:buClr>
                <a:schemeClr val="lt1"/>
              </a:buClr>
              <a:buSzPct val="116864"/>
              <a:buChar char="▰"/>
            </a:pPr>
            <a:r>
              <a:rPr b="1" lang="en-US">
                <a:solidFill>
                  <a:schemeClr val="lt1"/>
                </a:solidFill>
              </a:rPr>
              <a:t>Supplement and Leverage Staff Capacity and Funding</a:t>
            </a:r>
            <a:endParaRPr/>
          </a:p>
          <a:p>
            <a:pPr indent="-365897" lvl="0" marL="457200" rtl="0" algn="l">
              <a:lnSpc>
                <a:spcPct val="115000"/>
              </a:lnSpc>
              <a:spcBef>
                <a:spcPts val="600"/>
              </a:spcBef>
              <a:spcAft>
                <a:spcPts val="0"/>
              </a:spcAft>
              <a:buClr>
                <a:schemeClr val="lt1"/>
              </a:buClr>
              <a:buSzPct val="116864"/>
              <a:buChar char="▰"/>
            </a:pPr>
            <a:r>
              <a:rPr b="1" lang="en-US">
                <a:solidFill>
                  <a:schemeClr val="lt1"/>
                </a:solidFill>
              </a:rPr>
              <a:t>Amplify Impacts of State and Federal Funding</a:t>
            </a:r>
            <a:endParaRPr/>
          </a:p>
          <a:p>
            <a:pPr indent="-365897" lvl="0" marL="457200" rtl="0" algn="l">
              <a:lnSpc>
                <a:spcPct val="115000"/>
              </a:lnSpc>
              <a:spcBef>
                <a:spcPts val="600"/>
              </a:spcBef>
              <a:spcAft>
                <a:spcPts val="0"/>
              </a:spcAft>
              <a:buClr>
                <a:schemeClr val="lt1"/>
              </a:buClr>
              <a:buSzPct val="116864"/>
              <a:buChar char="▰"/>
            </a:pPr>
            <a:r>
              <a:rPr b="1" lang="en-US">
                <a:solidFill>
                  <a:schemeClr val="lt1"/>
                </a:solidFill>
              </a:rPr>
              <a:t>Remove Unnecessary Barriers </a:t>
            </a:r>
            <a:endParaRPr/>
          </a:p>
          <a:p>
            <a:pPr indent="-365897" lvl="0" marL="457200" rtl="0" algn="l">
              <a:lnSpc>
                <a:spcPct val="115000"/>
              </a:lnSpc>
              <a:spcBef>
                <a:spcPts val="600"/>
              </a:spcBef>
              <a:spcAft>
                <a:spcPts val="0"/>
              </a:spcAft>
              <a:buClr>
                <a:schemeClr val="lt1"/>
              </a:buClr>
              <a:buSzPct val="116864"/>
              <a:buChar char="▰"/>
            </a:pPr>
            <a:r>
              <a:rPr b="1" lang="en-US">
                <a:solidFill>
                  <a:schemeClr val="lt1"/>
                </a:solidFill>
              </a:rPr>
              <a:t>Decreased Soft Costs</a:t>
            </a:r>
            <a:endParaRPr/>
          </a:p>
          <a:p>
            <a:pPr indent="-365897" lvl="0" marL="457200" rtl="0" algn="l">
              <a:lnSpc>
                <a:spcPct val="115000"/>
              </a:lnSpc>
              <a:spcBef>
                <a:spcPts val="600"/>
              </a:spcBef>
              <a:spcAft>
                <a:spcPts val="0"/>
              </a:spcAft>
              <a:buClr>
                <a:schemeClr val="lt1"/>
              </a:buClr>
              <a:buSzPct val="116864"/>
              <a:buChar char="▰"/>
            </a:pPr>
            <a:r>
              <a:rPr b="1" lang="en-US">
                <a:solidFill>
                  <a:schemeClr val="lt1"/>
                </a:solidFill>
              </a:rPr>
              <a:t>EV Market Growth</a:t>
            </a:r>
            <a:endParaRPr/>
          </a:p>
        </p:txBody>
      </p:sp>
      <p:pic>
        <p:nvPicPr>
          <p:cNvPr id="383" name="Google Shape;383;p16"/>
          <p:cNvPicPr preferRelativeResize="0"/>
          <p:nvPr/>
        </p:nvPicPr>
        <p:blipFill rotWithShape="1">
          <a:blip r:embed="rId4">
            <a:alphaModFix/>
          </a:blip>
          <a:srcRect b="0" l="0" r="0" t="0"/>
          <a:stretch/>
        </p:blipFill>
        <p:spPr>
          <a:xfrm>
            <a:off x="-1" y="4635026"/>
            <a:ext cx="1295249" cy="508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17"/>
          <p:cNvSpPr/>
          <p:nvPr/>
        </p:nvSpPr>
        <p:spPr>
          <a:xfrm>
            <a:off x="0" y="1"/>
            <a:ext cx="9144000" cy="5143500"/>
          </a:xfrm>
          <a:prstGeom prst="rect">
            <a:avLst/>
          </a:prstGeom>
          <a:solidFill>
            <a:srgbClr val="175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Arial"/>
              <a:ea typeface="Arial"/>
              <a:cs typeface="Arial"/>
              <a:sym typeface="Arial"/>
            </a:endParaRPr>
          </a:p>
        </p:txBody>
      </p:sp>
      <p:pic>
        <p:nvPicPr>
          <p:cNvPr descr="A group of people holding certificates&#10;&#10;Description automatically generated" id="389" name="Google Shape;389;p17"/>
          <p:cNvPicPr preferRelativeResize="0"/>
          <p:nvPr/>
        </p:nvPicPr>
        <p:blipFill rotWithShape="1">
          <a:blip r:embed="rId3">
            <a:alphaModFix/>
          </a:blip>
          <a:srcRect b="0" l="0" r="0" t="0"/>
          <a:stretch/>
        </p:blipFill>
        <p:spPr>
          <a:xfrm>
            <a:off x="152375" y="1511500"/>
            <a:ext cx="5288564" cy="2933501"/>
          </a:xfrm>
          <a:prstGeom prst="rect">
            <a:avLst/>
          </a:prstGeom>
          <a:noFill/>
          <a:ln>
            <a:noFill/>
          </a:ln>
          <a:effectLst>
            <a:outerShdw blurRad="63500" sx="102000" rotWithShape="0" algn="ctr" sy="102000">
              <a:srgbClr val="000000">
                <a:alpha val="40000"/>
              </a:srgbClr>
            </a:outerShdw>
          </a:effectLst>
        </p:spPr>
      </p:pic>
      <p:sp>
        <p:nvSpPr>
          <p:cNvPr id="390" name="Google Shape;390;p17"/>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91" name="Google Shape;391;p17"/>
          <p:cNvSpPr txBox="1"/>
          <p:nvPr/>
        </p:nvSpPr>
        <p:spPr>
          <a:xfrm>
            <a:off x="-1" y="0"/>
            <a:ext cx="5484475" cy="813000"/>
          </a:xfrm>
          <a:prstGeom prst="rect">
            <a:avLst/>
          </a:prstGeom>
          <a:solidFill>
            <a:srgbClr val="16577B"/>
          </a:solid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16577B"/>
              </a:buClr>
              <a:buSzPts val="2800"/>
              <a:buFont typeface="Proxima Nova"/>
              <a:buNone/>
            </a:pPr>
            <a:r>
              <a:t/>
            </a:r>
            <a:endParaRPr b="0" i="0" sz="1400" u="none" cap="none" strike="noStrike">
              <a:solidFill>
                <a:srgbClr val="000000"/>
              </a:solidFill>
              <a:latin typeface="Arial"/>
              <a:ea typeface="Arial"/>
              <a:cs typeface="Arial"/>
              <a:sym typeface="Arial"/>
            </a:endParaRPr>
          </a:p>
        </p:txBody>
      </p:sp>
      <p:sp>
        <p:nvSpPr>
          <p:cNvPr id="392" name="Google Shape;392;p17"/>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Charging Smart Designation</a:t>
            </a:r>
            <a:endParaRPr/>
          </a:p>
        </p:txBody>
      </p:sp>
      <p:sp>
        <p:nvSpPr>
          <p:cNvPr id="393" name="Google Shape;393;p17"/>
          <p:cNvSpPr txBox="1"/>
          <p:nvPr/>
        </p:nvSpPr>
        <p:spPr>
          <a:xfrm>
            <a:off x="5593313" y="1511500"/>
            <a:ext cx="3246000" cy="3789600"/>
          </a:xfrm>
          <a:prstGeom prst="rect">
            <a:avLst/>
          </a:prstGeom>
          <a:noFill/>
          <a:ln>
            <a:noFill/>
          </a:ln>
        </p:spPr>
        <p:txBody>
          <a:bodyPr anchorCtr="0" anchor="t" bIns="45700" lIns="91425" spcFirstLastPara="1" rIns="91425" wrap="square" tIns="45700">
            <a:spAutoFit/>
          </a:bodyPr>
          <a:lstStyle/>
          <a:p>
            <a:pPr indent="-355600" lvl="0" marL="457200" marR="0" rtl="0" algn="l">
              <a:lnSpc>
                <a:spcPct val="95000"/>
              </a:lnSpc>
              <a:spcBef>
                <a:spcPts val="0"/>
              </a:spcBef>
              <a:spcAft>
                <a:spcPts val="0"/>
              </a:spcAft>
              <a:buClr>
                <a:schemeClr val="lt1"/>
              </a:buClr>
              <a:buSzPts val="2000"/>
              <a:buFont typeface="Source Sans 3"/>
              <a:buChar char="▰"/>
            </a:pPr>
            <a:r>
              <a:rPr b="1" i="0" lang="en-US" sz="1600" u="none" cap="none" strike="noStrike">
                <a:solidFill>
                  <a:schemeClr val="lt1"/>
                </a:solidFill>
                <a:latin typeface="Source Sans 3"/>
                <a:ea typeface="Source Sans 3"/>
                <a:cs typeface="Source Sans 3"/>
                <a:sym typeface="Source Sans 3"/>
              </a:rPr>
              <a:t>Celebrate your community’s accomplishments</a:t>
            </a:r>
            <a:endParaRPr b="0" i="0" sz="1400" u="none" cap="none" strike="noStrike">
              <a:solidFill>
                <a:srgbClr val="000000"/>
              </a:solidFill>
              <a:latin typeface="Source Sans 3"/>
              <a:ea typeface="Source Sans 3"/>
              <a:cs typeface="Source Sans 3"/>
              <a:sym typeface="Source Sans 3"/>
            </a:endParaRPr>
          </a:p>
          <a:p>
            <a:pPr indent="-355600" lvl="0" marL="457200" marR="0" rtl="0" algn="l">
              <a:lnSpc>
                <a:spcPct val="95000"/>
              </a:lnSpc>
              <a:spcBef>
                <a:spcPts val="600"/>
              </a:spcBef>
              <a:spcAft>
                <a:spcPts val="0"/>
              </a:spcAft>
              <a:buClr>
                <a:schemeClr val="lt1"/>
              </a:buClr>
              <a:buSzPts val="2000"/>
              <a:buFont typeface="Source Sans 3"/>
              <a:buChar char="▰"/>
            </a:pPr>
            <a:r>
              <a:rPr b="1" i="0" lang="en-US" sz="1600" u="none" cap="none" strike="noStrike">
                <a:solidFill>
                  <a:schemeClr val="lt1"/>
                </a:solidFill>
                <a:latin typeface="Source Sans 3"/>
                <a:ea typeface="Source Sans 3"/>
                <a:cs typeface="Source Sans 3"/>
                <a:sym typeface="Source Sans 3"/>
              </a:rPr>
              <a:t>Be recognized as a national leader</a:t>
            </a:r>
            <a:endParaRPr b="0" i="0" sz="1400" u="none" cap="none" strike="noStrike">
              <a:solidFill>
                <a:srgbClr val="000000"/>
              </a:solidFill>
              <a:latin typeface="Source Sans 3"/>
              <a:ea typeface="Source Sans 3"/>
              <a:cs typeface="Source Sans 3"/>
              <a:sym typeface="Source Sans 3"/>
            </a:endParaRPr>
          </a:p>
          <a:p>
            <a:pPr indent="-355600" lvl="0" marL="457200" marR="0" rtl="0" algn="l">
              <a:lnSpc>
                <a:spcPct val="95000"/>
              </a:lnSpc>
              <a:spcBef>
                <a:spcPts val="600"/>
              </a:spcBef>
              <a:spcAft>
                <a:spcPts val="0"/>
              </a:spcAft>
              <a:buClr>
                <a:schemeClr val="lt1"/>
              </a:buClr>
              <a:buSzPts val="2000"/>
              <a:buFont typeface="Source Sans 3"/>
              <a:buChar char="▰"/>
            </a:pPr>
            <a:r>
              <a:rPr b="1" i="0" lang="en-US" sz="1600" u="none" cap="none" strike="noStrike">
                <a:solidFill>
                  <a:schemeClr val="lt1"/>
                </a:solidFill>
                <a:latin typeface="Source Sans 3"/>
                <a:ea typeface="Source Sans 3"/>
                <a:cs typeface="Source Sans 3"/>
                <a:sym typeface="Source Sans 3"/>
              </a:rPr>
              <a:t>Send a signal that your community is “open for EV charging”</a:t>
            </a:r>
            <a:endParaRPr b="0" i="0" sz="1400" u="none" cap="none" strike="noStrike">
              <a:solidFill>
                <a:srgbClr val="000000"/>
              </a:solidFill>
              <a:latin typeface="Source Sans 3"/>
              <a:ea typeface="Source Sans 3"/>
              <a:cs typeface="Source Sans 3"/>
              <a:sym typeface="Source Sans 3"/>
            </a:endParaRPr>
          </a:p>
          <a:p>
            <a:pPr indent="-355600" lvl="5" marL="914400" marR="0" rtl="0" algn="l">
              <a:lnSpc>
                <a:spcPct val="95000"/>
              </a:lnSpc>
              <a:spcBef>
                <a:spcPts val="600"/>
              </a:spcBef>
              <a:spcAft>
                <a:spcPts val="0"/>
              </a:spcAft>
              <a:buClr>
                <a:schemeClr val="lt1"/>
              </a:buClr>
              <a:buSzPts val="2000"/>
              <a:buFont typeface="Source Sans 3"/>
              <a:buChar char="▰"/>
            </a:pPr>
            <a:r>
              <a:rPr b="1" i="0" lang="en-US" sz="1600" u="none" cap="none" strike="noStrike">
                <a:solidFill>
                  <a:schemeClr val="lt1"/>
                </a:solidFill>
                <a:latin typeface="Source Sans 3"/>
                <a:ea typeface="Source Sans 3"/>
                <a:cs typeface="Source Sans 3"/>
                <a:sym typeface="Source Sans 3"/>
              </a:rPr>
              <a:t>Attract new business</a:t>
            </a:r>
            <a:endParaRPr b="0" i="0" sz="1400" u="none" cap="none" strike="noStrike">
              <a:solidFill>
                <a:srgbClr val="000000"/>
              </a:solidFill>
              <a:latin typeface="Source Sans 3"/>
              <a:ea typeface="Source Sans 3"/>
              <a:cs typeface="Source Sans 3"/>
              <a:sym typeface="Source Sans 3"/>
            </a:endParaRPr>
          </a:p>
          <a:p>
            <a:pPr indent="-355600" lvl="5" marL="914400" marR="0" rtl="0" algn="l">
              <a:lnSpc>
                <a:spcPct val="95000"/>
              </a:lnSpc>
              <a:spcBef>
                <a:spcPts val="600"/>
              </a:spcBef>
              <a:spcAft>
                <a:spcPts val="0"/>
              </a:spcAft>
              <a:buClr>
                <a:schemeClr val="lt1"/>
              </a:buClr>
              <a:buSzPts val="2000"/>
              <a:buFont typeface="Source Sans 3"/>
              <a:buChar char="▰"/>
            </a:pPr>
            <a:r>
              <a:rPr b="1" i="0" lang="en-US" sz="1600" u="none" cap="none" strike="noStrike">
                <a:solidFill>
                  <a:schemeClr val="lt1"/>
                </a:solidFill>
                <a:latin typeface="Source Sans 3"/>
                <a:ea typeface="Source Sans 3"/>
                <a:cs typeface="Source Sans 3"/>
                <a:sym typeface="Source Sans 3"/>
              </a:rPr>
              <a:t>Create new jobs</a:t>
            </a:r>
            <a:endParaRPr b="0" i="0" sz="1400" u="none" cap="none" strike="noStrike">
              <a:solidFill>
                <a:srgbClr val="000000"/>
              </a:solidFill>
              <a:latin typeface="Source Sans 3"/>
              <a:ea typeface="Source Sans 3"/>
              <a:cs typeface="Source Sans 3"/>
              <a:sym typeface="Source Sans 3"/>
            </a:endParaRPr>
          </a:p>
          <a:p>
            <a:pPr indent="-355600" lvl="5" marL="914400" marR="0" rtl="0" algn="l">
              <a:lnSpc>
                <a:spcPct val="95000"/>
              </a:lnSpc>
              <a:spcBef>
                <a:spcPts val="600"/>
              </a:spcBef>
              <a:spcAft>
                <a:spcPts val="0"/>
              </a:spcAft>
              <a:buClr>
                <a:schemeClr val="lt1"/>
              </a:buClr>
              <a:buSzPts val="2000"/>
              <a:buFont typeface="Source Sans 3"/>
              <a:buChar char="▰"/>
            </a:pPr>
            <a:r>
              <a:rPr b="1" i="0" lang="en-US" sz="1600" u="none" cap="none" strike="noStrike">
                <a:solidFill>
                  <a:schemeClr val="lt1"/>
                </a:solidFill>
                <a:latin typeface="Source Sans 3"/>
                <a:ea typeface="Source Sans 3"/>
                <a:cs typeface="Source Sans 3"/>
                <a:sym typeface="Source Sans 3"/>
              </a:rPr>
              <a:t>Spur economic growth</a:t>
            </a:r>
            <a:endParaRPr b="0" i="0" sz="1400" u="none" cap="none" strike="noStrike">
              <a:solidFill>
                <a:srgbClr val="000000"/>
              </a:solidFill>
              <a:latin typeface="Source Sans 3"/>
              <a:ea typeface="Source Sans 3"/>
              <a:cs typeface="Source Sans 3"/>
              <a:sym typeface="Source Sans 3"/>
            </a:endParaRPr>
          </a:p>
          <a:p>
            <a:pPr indent="-228600" lvl="8" marL="457200" marR="0" rtl="0" algn="l">
              <a:lnSpc>
                <a:spcPct val="95000"/>
              </a:lnSpc>
              <a:spcBef>
                <a:spcPts val="600"/>
              </a:spcBef>
              <a:spcAft>
                <a:spcPts val="0"/>
              </a:spcAft>
              <a:buClr>
                <a:schemeClr val="lt1"/>
              </a:buClr>
              <a:buSzPts val="2000"/>
              <a:buFont typeface="Proxima Nova"/>
              <a:buNone/>
            </a:pPr>
            <a:r>
              <a:t/>
            </a:r>
            <a:endParaRPr b="1" i="0" sz="1600" u="none" cap="none" strike="noStrike">
              <a:solidFill>
                <a:schemeClr val="lt1"/>
              </a:solidFill>
              <a:latin typeface="Source Sans 3"/>
              <a:ea typeface="Source Sans 3"/>
              <a:cs typeface="Source Sans 3"/>
              <a:sym typeface="Source Sans 3"/>
            </a:endParaRPr>
          </a:p>
          <a:p>
            <a:pPr indent="-158750" lvl="8" marL="387350" marR="0" rtl="0" algn="l">
              <a:lnSpc>
                <a:spcPct val="95000"/>
              </a:lnSpc>
              <a:spcBef>
                <a:spcPts val="600"/>
              </a:spcBef>
              <a:spcAft>
                <a:spcPts val="0"/>
              </a:spcAft>
              <a:buClr>
                <a:schemeClr val="lt1"/>
              </a:buClr>
              <a:buSzPts val="2000"/>
              <a:buFont typeface="Arial"/>
              <a:buNone/>
            </a:pPr>
            <a:r>
              <a:t/>
            </a:r>
            <a:endParaRPr b="1" i="0" sz="1600" u="none" cap="none" strike="noStrike">
              <a:solidFill>
                <a:schemeClr val="lt1"/>
              </a:solidFill>
              <a:latin typeface="Source Sans 3"/>
              <a:ea typeface="Source Sans 3"/>
              <a:cs typeface="Source Sans 3"/>
              <a:sym typeface="Source Sans 3"/>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18"/>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99" name="Google Shape;399;p18"/>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SzPts val="2800"/>
              <a:buNone/>
            </a:pPr>
            <a:r>
              <a:rPr lang="en-US" sz="2400">
                <a:latin typeface="Arial"/>
                <a:ea typeface="Arial"/>
                <a:cs typeface="Arial"/>
                <a:sym typeface="Arial"/>
              </a:rPr>
              <a:t>Roles for Regional Organizations</a:t>
            </a:r>
            <a:endParaRPr sz="2400">
              <a:latin typeface="Arial"/>
              <a:ea typeface="Arial"/>
              <a:cs typeface="Arial"/>
              <a:sym typeface="Arial"/>
            </a:endParaRPr>
          </a:p>
        </p:txBody>
      </p:sp>
      <p:sp>
        <p:nvSpPr>
          <p:cNvPr id="400" name="Google Shape;400;p18"/>
          <p:cNvSpPr txBox="1"/>
          <p:nvPr/>
        </p:nvSpPr>
        <p:spPr>
          <a:xfrm>
            <a:off x="824725" y="1188250"/>
            <a:ext cx="7249200" cy="3512100"/>
          </a:xfrm>
          <a:prstGeom prst="rect">
            <a:avLst/>
          </a:prstGeom>
          <a:noFill/>
          <a:ln>
            <a:noFill/>
          </a:ln>
        </p:spPr>
        <p:txBody>
          <a:bodyPr anchorCtr="0" anchor="t" bIns="0" lIns="0" spcFirstLastPara="1" rIns="0" wrap="square" tIns="0">
            <a:noAutofit/>
          </a:bodyPr>
          <a:lstStyle/>
          <a:p>
            <a:pPr indent="-381000" lvl="0" marL="457200" marR="0" rtl="0" algn="l">
              <a:lnSpc>
                <a:spcPct val="115000"/>
              </a:lnSpc>
              <a:spcBef>
                <a:spcPts val="0"/>
              </a:spcBef>
              <a:spcAft>
                <a:spcPts val="0"/>
              </a:spcAft>
              <a:buClr>
                <a:srgbClr val="16577B"/>
              </a:buClr>
              <a:buSzPts val="2400"/>
              <a:buFont typeface="Arial"/>
              <a:buChar char="•"/>
            </a:pPr>
            <a:r>
              <a:rPr b="1" i="0" lang="en-US" sz="2400" u="none" cap="none" strike="noStrike">
                <a:solidFill>
                  <a:srgbClr val="16577B"/>
                </a:solidFill>
                <a:latin typeface="Arial"/>
                <a:ea typeface="Arial"/>
                <a:cs typeface="Arial"/>
                <a:sym typeface="Arial"/>
              </a:rPr>
              <a:t>Roles</a:t>
            </a:r>
            <a:endParaRPr b="0" i="0" sz="2400" u="none" cap="none" strike="noStrike">
              <a:solidFill>
                <a:srgbClr val="000000"/>
              </a:solidFill>
              <a:latin typeface="Arial"/>
              <a:ea typeface="Arial"/>
              <a:cs typeface="Arial"/>
              <a:sym typeface="Arial"/>
            </a:endParaRPr>
          </a:p>
          <a:p>
            <a:pPr indent="-342900" lvl="0" marL="1257300" marR="0" rtl="0" algn="l">
              <a:lnSpc>
                <a:spcPct val="115000"/>
              </a:lnSpc>
              <a:spcBef>
                <a:spcPts val="0"/>
              </a:spcBef>
              <a:spcAft>
                <a:spcPts val="0"/>
              </a:spcAft>
              <a:buClr>
                <a:srgbClr val="000000"/>
              </a:buClr>
              <a:buSzPts val="2300"/>
              <a:buFont typeface="Arial"/>
              <a:buChar char="•"/>
            </a:pPr>
            <a:r>
              <a:rPr b="0" i="0" lang="en-US" sz="2300" u="none" cap="none" strike="noStrike">
                <a:solidFill>
                  <a:srgbClr val="16577B"/>
                </a:solidFill>
                <a:latin typeface="Proxima Nova"/>
                <a:ea typeface="Proxima Nova"/>
                <a:cs typeface="Proxima Nova"/>
                <a:sym typeface="Proxima Nova"/>
              </a:rPr>
              <a:t>Recruitment</a:t>
            </a:r>
            <a:endParaRPr b="0" i="0" sz="2300" u="none" cap="none" strike="noStrike">
              <a:solidFill>
                <a:srgbClr val="000000"/>
              </a:solidFill>
              <a:latin typeface="Arial"/>
              <a:ea typeface="Arial"/>
              <a:cs typeface="Arial"/>
              <a:sym typeface="Arial"/>
            </a:endParaRPr>
          </a:p>
          <a:p>
            <a:pPr indent="-342900" lvl="0" marL="1257300" marR="0" rtl="0" algn="l">
              <a:lnSpc>
                <a:spcPct val="115000"/>
              </a:lnSpc>
              <a:spcBef>
                <a:spcPts val="0"/>
              </a:spcBef>
              <a:spcAft>
                <a:spcPts val="0"/>
              </a:spcAft>
              <a:buClr>
                <a:srgbClr val="000000"/>
              </a:buClr>
              <a:buSzPts val="2300"/>
              <a:buFont typeface="Arial"/>
              <a:buChar char="•"/>
            </a:pPr>
            <a:r>
              <a:rPr b="0" i="0" lang="en-US" sz="2300" u="none" cap="none" strike="noStrike">
                <a:solidFill>
                  <a:srgbClr val="16577B"/>
                </a:solidFill>
                <a:latin typeface="Proxima Nova"/>
                <a:ea typeface="Proxima Nova"/>
                <a:cs typeface="Proxima Nova"/>
                <a:sym typeface="Proxima Nova"/>
              </a:rPr>
              <a:t>Recruitment &amp; TA</a:t>
            </a:r>
            <a:endParaRPr b="0" i="0" sz="2300" u="none" cap="none" strike="noStrike">
              <a:solidFill>
                <a:srgbClr val="000000"/>
              </a:solidFill>
              <a:latin typeface="Arial"/>
              <a:ea typeface="Arial"/>
              <a:cs typeface="Arial"/>
              <a:sym typeface="Arial"/>
            </a:endParaRPr>
          </a:p>
          <a:p>
            <a:pPr indent="-381000" lvl="0" marL="457200" marR="0" rtl="0" algn="l">
              <a:lnSpc>
                <a:spcPct val="115000"/>
              </a:lnSpc>
              <a:spcBef>
                <a:spcPts val="0"/>
              </a:spcBef>
              <a:spcAft>
                <a:spcPts val="0"/>
              </a:spcAft>
              <a:buClr>
                <a:srgbClr val="16577B"/>
              </a:buClr>
              <a:buSzPts val="2400"/>
              <a:buFont typeface="Arial"/>
              <a:buChar char="•"/>
            </a:pPr>
            <a:r>
              <a:rPr b="1" i="0" lang="en-US" sz="2400" u="none" cap="none" strike="noStrike">
                <a:solidFill>
                  <a:srgbClr val="16577B"/>
                </a:solidFill>
                <a:latin typeface="Proxima Nova"/>
                <a:ea typeface="Proxima Nova"/>
                <a:cs typeface="Proxima Nova"/>
                <a:sym typeface="Proxima Nova"/>
              </a:rPr>
              <a:t>Approaches</a:t>
            </a:r>
            <a:endParaRPr b="0" i="0" sz="2400" u="none" cap="none" strike="noStrike">
              <a:solidFill>
                <a:srgbClr val="000000"/>
              </a:solidFill>
              <a:latin typeface="Arial"/>
              <a:ea typeface="Arial"/>
              <a:cs typeface="Arial"/>
              <a:sym typeface="Arial"/>
            </a:endParaRPr>
          </a:p>
          <a:p>
            <a:pPr indent="-342900" lvl="0" marL="1257300" marR="0" rtl="0" algn="l">
              <a:lnSpc>
                <a:spcPct val="115000"/>
              </a:lnSpc>
              <a:spcBef>
                <a:spcPts val="0"/>
              </a:spcBef>
              <a:spcAft>
                <a:spcPts val="0"/>
              </a:spcAft>
              <a:buClr>
                <a:srgbClr val="000000"/>
              </a:buClr>
              <a:buSzPts val="2300"/>
              <a:buFont typeface="Arial"/>
              <a:buChar char="•"/>
            </a:pPr>
            <a:r>
              <a:rPr b="0" i="0" lang="en-US" sz="2300" u="none" cap="none" strike="noStrike">
                <a:solidFill>
                  <a:srgbClr val="16577B"/>
                </a:solidFill>
                <a:latin typeface="Proxima Nova"/>
                <a:ea typeface="Proxima Nova"/>
                <a:cs typeface="Proxima Nova"/>
                <a:sym typeface="Proxima Nova"/>
              </a:rPr>
              <a:t>Cohort</a:t>
            </a:r>
            <a:endParaRPr b="0" i="0" sz="2300" u="none" cap="none" strike="noStrike">
              <a:solidFill>
                <a:srgbClr val="000000"/>
              </a:solidFill>
              <a:latin typeface="Arial"/>
              <a:ea typeface="Arial"/>
              <a:cs typeface="Arial"/>
              <a:sym typeface="Arial"/>
            </a:endParaRPr>
          </a:p>
          <a:p>
            <a:pPr indent="-342900" lvl="0" marL="1257300" marR="0" rtl="0" algn="l">
              <a:lnSpc>
                <a:spcPct val="115000"/>
              </a:lnSpc>
              <a:spcBef>
                <a:spcPts val="0"/>
              </a:spcBef>
              <a:spcAft>
                <a:spcPts val="0"/>
              </a:spcAft>
              <a:buClr>
                <a:srgbClr val="000000"/>
              </a:buClr>
              <a:buSzPts val="2300"/>
              <a:buFont typeface="Arial"/>
              <a:buChar char="•"/>
            </a:pPr>
            <a:r>
              <a:rPr b="0" i="0" lang="en-US" sz="2300" u="none" cap="none" strike="noStrike">
                <a:solidFill>
                  <a:srgbClr val="16577B"/>
                </a:solidFill>
                <a:latin typeface="Proxima Nova"/>
                <a:ea typeface="Proxima Nova"/>
                <a:cs typeface="Proxima Nova"/>
                <a:sym typeface="Proxima Nova"/>
              </a:rPr>
              <a:t>Individual</a:t>
            </a:r>
            <a:endParaRPr b="0" i="0" sz="2300" u="none" cap="none" strike="noStrike">
              <a:solidFill>
                <a:srgbClr val="000000"/>
              </a:solidFill>
              <a:latin typeface="Arial"/>
              <a:ea typeface="Arial"/>
              <a:cs typeface="Arial"/>
              <a:sym typeface="Arial"/>
            </a:endParaRPr>
          </a:p>
          <a:p>
            <a:pPr indent="-381000" lvl="0" marL="457200" marR="0" rtl="0" algn="l">
              <a:lnSpc>
                <a:spcPct val="115000"/>
              </a:lnSpc>
              <a:spcBef>
                <a:spcPts val="0"/>
              </a:spcBef>
              <a:spcAft>
                <a:spcPts val="0"/>
              </a:spcAft>
              <a:buClr>
                <a:srgbClr val="16577B"/>
              </a:buClr>
              <a:buSzPts val="2400"/>
              <a:buFont typeface="Arial"/>
              <a:buChar char="•"/>
            </a:pPr>
            <a:r>
              <a:rPr b="1" i="0" lang="en-US" sz="2400" u="none" cap="none" strike="noStrike">
                <a:solidFill>
                  <a:srgbClr val="16577B"/>
                </a:solidFill>
                <a:latin typeface="Proxima Nova"/>
                <a:ea typeface="Proxima Nova"/>
                <a:cs typeface="Proxima Nova"/>
                <a:sym typeface="Proxima Nova"/>
              </a:rPr>
              <a:t>Training on program implementation</a:t>
            </a:r>
            <a:endParaRPr b="0" i="0" sz="2400" u="none" cap="none" strike="noStrike">
              <a:solidFill>
                <a:srgbClr val="16577B"/>
              </a:solidFill>
              <a:latin typeface="Proxima Nova"/>
              <a:ea typeface="Proxima Nova"/>
              <a:cs typeface="Proxima Nova"/>
              <a:sym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id="405" name="Google Shape;405;p19"/>
          <p:cNvPicPr preferRelativeResize="0"/>
          <p:nvPr/>
        </p:nvPicPr>
        <p:blipFill rotWithShape="1">
          <a:blip r:embed="rId3">
            <a:alphaModFix/>
          </a:blip>
          <a:srcRect b="0" l="0" r="0" t="0"/>
          <a:stretch/>
        </p:blipFill>
        <p:spPr>
          <a:xfrm>
            <a:off x="-1" y="4635026"/>
            <a:ext cx="1295249" cy="508475"/>
          </a:xfrm>
          <a:prstGeom prst="rect">
            <a:avLst/>
          </a:prstGeom>
          <a:noFill/>
          <a:ln>
            <a:noFill/>
          </a:ln>
        </p:spPr>
      </p:pic>
      <p:sp>
        <p:nvSpPr>
          <p:cNvPr id="406" name="Google Shape;406;p19"/>
          <p:cNvSpPr txBox="1"/>
          <p:nvPr>
            <p:ph idx="1" type="body"/>
          </p:nvPr>
        </p:nvSpPr>
        <p:spPr>
          <a:xfrm>
            <a:off x="434975" y="997425"/>
            <a:ext cx="5011200" cy="38127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600"/>
              </a:spcBef>
              <a:spcAft>
                <a:spcPts val="0"/>
              </a:spcAft>
              <a:buSzPts val="2000"/>
              <a:buNone/>
            </a:pPr>
            <a:r>
              <a:rPr b="1" lang="en-US" sz="2200"/>
              <a:t>OPEN NOW until </a:t>
            </a:r>
            <a:r>
              <a:rPr b="1" lang="en-US" sz="2200" u="sng"/>
              <a:t>March 21, 2025</a:t>
            </a:r>
            <a:endParaRPr sz="2600" u="sng"/>
          </a:p>
          <a:p>
            <a:pPr indent="-342900" lvl="0" marL="457200" rtl="0" algn="l">
              <a:lnSpc>
                <a:spcPct val="115000"/>
              </a:lnSpc>
              <a:spcBef>
                <a:spcPts val="600"/>
              </a:spcBef>
              <a:spcAft>
                <a:spcPts val="0"/>
              </a:spcAft>
              <a:buClr>
                <a:srgbClr val="16577B"/>
              </a:buClr>
              <a:buSzPts val="1800"/>
              <a:buChar char="▰"/>
            </a:pPr>
            <a:r>
              <a:rPr lang="en-US" sz="1600"/>
              <a:t>Up to 5 awards for</a:t>
            </a:r>
            <a:r>
              <a:rPr b="1" lang="en-US" sz="1600"/>
              <a:t> Regional Engagement Partners</a:t>
            </a:r>
            <a:r>
              <a:rPr lang="en-US" sz="1600"/>
              <a:t> for 8-10 months</a:t>
            </a:r>
            <a:endParaRPr sz="1600"/>
          </a:p>
          <a:p>
            <a:pPr indent="-342900" lvl="0" marL="457200" rtl="0" algn="l">
              <a:lnSpc>
                <a:spcPct val="115000"/>
              </a:lnSpc>
              <a:spcBef>
                <a:spcPts val="600"/>
              </a:spcBef>
              <a:spcAft>
                <a:spcPts val="0"/>
              </a:spcAft>
              <a:buClr>
                <a:srgbClr val="16577B"/>
              </a:buClr>
              <a:buSzPts val="1800"/>
              <a:buChar char="▰"/>
            </a:pPr>
            <a:r>
              <a:rPr lang="en-US" sz="1600"/>
              <a:t>Budget range: $40,000 - $50,000 per award</a:t>
            </a:r>
            <a:endParaRPr sz="1600"/>
          </a:p>
          <a:p>
            <a:pPr indent="-342900" lvl="0" marL="457200" rtl="0" algn="l">
              <a:lnSpc>
                <a:spcPct val="115000"/>
              </a:lnSpc>
              <a:spcBef>
                <a:spcPts val="600"/>
              </a:spcBef>
              <a:spcAft>
                <a:spcPts val="0"/>
              </a:spcAft>
              <a:buClr>
                <a:srgbClr val="16577B"/>
              </a:buClr>
              <a:buSzPts val="1800"/>
              <a:buChar char="▰"/>
            </a:pPr>
            <a:r>
              <a:rPr lang="en-US" sz="1600"/>
              <a:t>Facilitate communities in your region to become Charging Smart designated</a:t>
            </a:r>
            <a:endParaRPr sz="1600"/>
          </a:p>
          <a:p>
            <a:pPr indent="-342900" lvl="0" marL="457200" rtl="0" algn="l">
              <a:lnSpc>
                <a:spcPct val="115000"/>
              </a:lnSpc>
              <a:spcBef>
                <a:spcPts val="600"/>
              </a:spcBef>
              <a:spcAft>
                <a:spcPts val="0"/>
              </a:spcAft>
              <a:buSzPts val="1800"/>
              <a:buChar char="▰"/>
            </a:pPr>
            <a:r>
              <a:rPr lang="en-US" sz="1600"/>
              <a:t>Includes program training and ongoing support</a:t>
            </a:r>
            <a:endParaRPr sz="1600"/>
          </a:p>
          <a:p>
            <a:pPr indent="-342900" lvl="0" marL="457200" rtl="0" algn="l">
              <a:lnSpc>
                <a:spcPct val="115000"/>
              </a:lnSpc>
              <a:spcBef>
                <a:spcPts val="600"/>
              </a:spcBef>
              <a:spcAft>
                <a:spcPts val="0"/>
              </a:spcAft>
              <a:buSzPts val="1800"/>
              <a:buChar char="▰"/>
            </a:pPr>
            <a:r>
              <a:rPr b="1" lang="en-US" sz="1600"/>
              <a:t>Other priorities:</a:t>
            </a:r>
            <a:endParaRPr b="1" sz="1600"/>
          </a:p>
          <a:p>
            <a:pPr indent="-330200" lvl="1" marL="914400" rtl="0" algn="l">
              <a:lnSpc>
                <a:spcPct val="115000"/>
              </a:lnSpc>
              <a:spcBef>
                <a:spcPts val="600"/>
              </a:spcBef>
              <a:spcAft>
                <a:spcPts val="0"/>
              </a:spcAft>
              <a:buSzPts val="1600"/>
              <a:buChar char="o"/>
            </a:pPr>
            <a:r>
              <a:rPr lang="en-US" sz="1600"/>
              <a:t> geographic considerations</a:t>
            </a:r>
            <a:endParaRPr sz="1600"/>
          </a:p>
          <a:p>
            <a:pPr indent="-330200" lvl="1" marL="914400" rtl="0" algn="l">
              <a:lnSpc>
                <a:spcPct val="115000"/>
              </a:lnSpc>
              <a:spcBef>
                <a:spcPts val="600"/>
              </a:spcBef>
              <a:spcAft>
                <a:spcPts val="0"/>
              </a:spcAft>
              <a:buSzPts val="1600"/>
              <a:buChar char="o"/>
            </a:pPr>
            <a:r>
              <a:rPr lang="en-US" sz="1600"/>
              <a:t>cohorts</a:t>
            </a:r>
            <a:endParaRPr sz="1600"/>
          </a:p>
        </p:txBody>
      </p:sp>
      <p:sp>
        <p:nvSpPr>
          <p:cNvPr id="407" name="Google Shape;407;p19"/>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08" name="Google Shape;408;p19"/>
          <p:cNvSpPr txBox="1"/>
          <p:nvPr>
            <p:ph type="title"/>
          </p:nvPr>
        </p:nvSpPr>
        <p:spPr>
          <a:xfrm>
            <a:off x="380975" y="0"/>
            <a:ext cx="50652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sz="2500"/>
              <a:t>RFP Seeking Charging Smart Regional Engagement Partners </a:t>
            </a:r>
            <a:endParaRPr i="1" sz="2500" u="sng"/>
          </a:p>
        </p:txBody>
      </p:sp>
      <p:pic>
        <p:nvPicPr>
          <p:cNvPr id="409" name="Google Shape;409;p19"/>
          <p:cNvPicPr preferRelativeResize="0"/>
          <p:nvPr/>
        </p:nvPicPr>
        <p:blipFill rotWithShape="1">
          <a:blip r:embed="rId4">
            <a:alphaModFix/>
          </a:blip>
          <a:srcRect b="0" l="0" r="0" t="0"/>
          <a:stretch/>
        </p:blipFill>
        <p:spPr>
          <a:xfrm>
            <a:off x="7096757" y="106369"/>
            <a:ext cx="1809748" cy="101798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type="title"/>
          </p:nvPr>
        </p:nvSpPr>
        <p:spPr>
          <a:xfrm>
            <a:off x="914575" y="495875"/>
            <a:ext cx="60267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2500"/>
              <a:buNone/>
            </a:pPr>
            <a:r>
              <a:t/>
            </a:r>
            <a:endParaRPr/>
          </a:p>
        </p:txBody>
      </p:sp>
      <p:sp>
        <p:nvSpPr>
          <p:cNvPr id="187" name="Google Shape;187;p2"/>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188" name="Google Shape;188;p2"/>
          <p:cNvPicPr preferRelativeResize="0"/>
          <p:nvPr/>
        </p:nvPicPr>
        <p:blipFill rotWithShape="1">
          <a:blip r:embed="rId3">
            <a:alphaModFix/>
          </a:blip>
          <a:srcRect b="0" l="0" r="0" t="0"/>
          <a:stretch/>
        </p:blipFill>
        <p:spPr>
          <a:xfrm>
            <a:off x="0" y="-1"/>
            <a:ext cx="9144000" cy="5143502"/>
          </a:xfrm>
          <a:prstGeom prst="rect">
            <a:avLst/>
          </a:prstGeom>
          <a:noFill/>
          <a:ln>
            <a:noFill/>
          </a:ln>
        </p:spPr>
      </p:pic>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id="414" name="Google Shape;414;p20"/>
          <p:cNvPicPr preferRelativeResize="0"/>
          <p:nvPr/>
        </p:nvPicPr>
        <p:blipFill rotWithShape="1">
          <a:blip r:embed="rId3">
            <a:alphaModFix/>
          </a:blip>
          <a:srcRect b="0" l="0" r="0" t="0"/>
          <a:stretch/>
        </p:blipFill>
        <p:spPr>
          <a:xfrm>
            <a:off x="-1" y="4635026"/>
            <a:ext cx="1295249" cy="508475"/>
          </a:xfrm>
          <a:prstGeom prst="rect">
            <a:avLst/>
          </a:prstGeom>
          <a:noFill/>
          <a:ln>
            <a:noFill/>
          </a:ln>
        </p:spPr>
      </p:pic>
      <p:sp>
        <p:nvSpPr>
          <p:cNvPr id="415" name="Google Shape;415;p20"/>
          <p:cNvSpPr txBox="1"/>
          <p:nvPr>
            <p:ph idx="1" type="body"/>
          </p:nvPr>
        </p:nvSpPr>
        <p:spPr>
          <a:xfrm>
            <a:off x="434975" y="997425"/>
            <a:ext cx="7405500" cy="3812700"/>
          </a:xfrm>
          <a:prstGeom prst="rect">
            <a:avLst/>
          </a:prstGeom>
          <a:noFill/>
          <a:ln>
            <a:noFill/>
          </a:ln>
        </p:spPr>
        <p:txBody>
          <a:bodyPr anchorCtr="0" anchor="t" bIns="0" lIns="0" spcFirstLastPara="1" rIns="0" wrap="square" tIns="0">
            <a:normAutofit/>
          </a:bodyPr>
          <a:lstStyle/>
          <a:p>
            <a:pPr indent="-368300" lvl="0" marL="457200" rtl="0" algn="l">
              <a:lnSpc>
                <a:spcPct val="115000"/>
              </a:lnSpc>
              <a:spcBef>
                <a:spcPts val="600"/>
              </a:spcBef>
              <a:spcAft>
                <a:spcPts val="0"/>
              </a:spcAft>
              <a:buClr>
                <a:srgbClr val="16577B"/>
              </a:buClr>
              <a:buSzPts val="2200"/>
              <a:buChar char="▰"/>
            </a:pPr>
            <a:r>
              <a:rPr b="1" lang="en-US" sz="2100"/>
              <a:t>Designation Pathway for Regional Organizations is now under construction</a:t>
            </a:r>
            <a:endParaRPr b="1" sz="2100"/>
          </a:p>
          <a:p>
            <a:pPr indent="-355600" lvl="1" marL="914400" rtl="0" algn="l">
              <a:lnSpc>
                <a:spcPct val="115000"/>
              </a:lnSpc>
              <a:spcBef>
                <a:spcPts val="600"/>
              </a:spcBef>
              <a:spcAft>
                <a:spcPts val="0"/>
              </a:spcAft>
              <a:buSzPts val="2000"/>
              <a:buChar char="o"/>
            </a:pPr>
            <a:r>
              <a:rPr lang="en-US"/>
              <a:t>For multi-jurisdictional organizations such as regional councils, councils of government or metropolitan planning organizations</a:t>
            </a:r>
            <a:endParaRPr/>
          </a:p>
          <a:p>
            <a:pPr indent="-368300" lvl="0" marL="457200" rtl="0" algn="l">
              <a:lnSpc>
                <a:spcPct val="115000"/>
              </a:lnSpc>
              <a:spcBef>
                <a:spcPts val="600"/>
              </a:spcBef>
              <a:spcAft>
                <a:spcPts val="0"/>
              </a:spcAft>
              <a:buSzPts val="2200"/>
              <a:buChar char="▰"/>
            </a:pPr>
            <a:r>
              <a:rPr lang="en-US" sz="2100"/>
              <a:t>IREC and NARC will be convening a focus group to consult with on appropriate designation criteria</a:t>
            </a:r>
            <a:endParaRPr sz="2100"/>
          </a:p>
          <a:p>
            <a:pPr indent="-368300" lvl="0" marL="457200" rtl="0" algn="l">
              <a:lnSpc>
                <a:spcPct val="115000"/>
              </a:lnSpc>
              <a:spcBef>
                <a:spcPts val="600"/>
              </a:spcBef>
              <a:spcAft>
                <a:spcPts val="0"/>
              </a:spcAft>
              <a:buSzPts val="2200"/>
              <a:buChar char="▰"/>
            </a:pPr>
            <a:r>
              <a:rPr lang="en-US" sz="2100"/>
              <a:t>Once built out, ROs participating in Charging Smart can receive retroactive designation points</a:t>
            </a:r>
            <a:endParaRPr sz="2100"/>
          </a:p>
        </p:txBody>
      </p:sp>
      <p:sp>
        <p:nvSpPr>
          <p:cNvPr id="416" name="Google Shape;416;p20"/>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17" name="Google Shape;417;p20"/>
          <p:cNvSpPr txBox="1"/>
          <p:nvPr>
            <p:ph type="title"/>
          </p:nvPr>
        </p:nvSpPr>
        <p:spPr>
          <a:xfrm>
            <a:off x="380974" y="0"/>
            <a:ext cx="5868571"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sz="2400"/>
              <a:t>Designation for Regional Organizations</a:t>
            </a:r>
            <a:endParaRPr i="1" sz="2400" u="sng"/>
          </a:p>
        </p:txBody>
      </p:sp>
      <p:pic>
        <p:nvPicPr>
          <p:cNvPr id="418" name="Google Shape;418;p20"/>
          <p:cNvPicPr preferRelativeResize="0"/>
          <p:nvPr/>
        </p:nvPicPr>
        <p:blipFill rotWithShape="1">
          <a:blip r:embed="rId4">
            <a:alphaModFix/>
          </a:blip>
          <a:srcRect b="0" l="0" r="0" t="0"/>
          <a:stretch/>
        </p:blipFill>
        <p:spPr>
          <a:xfrm>
            <a:off x="7096757" y="106369"/>
            <a:ext cx="1809748" cy="101798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21"/>
          <p:cNvSpPr txBox="1"/>
          <p:nvPr>
            <p:ph idx="1" type="body"/>
          </p:nvPr>
        </p:nvSpPr>
        <p:spPr>
          <a:xfrm>
            <a:off x="3555188" y="1975309"/>
            <a:ext cx="6018300" cy="18024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600"/>
              </a:spcBef>
              <a:spcAft>
                <a:spcPts val="0"/>
              </a:spcAft>
              <a:buSzPts val="2000"/>
              <a:buNone/>
            </a:pPr>
            <a:r>
              <a:rPr b="1" lang="en-US"/>
              <a:t>Ed Gilliland | Senior Director </a:t>
            </a:r>
            <a:endParaRPr b="1"/>
          </a:p>
          <a:p>
            <a:pPr indent="0" lvl="0" marL="101600" rtl="0" algn="l">
              <a:lnSpc>
                <a:spcPct val="115000"/>
              </a:lnSpc>
              <a:spcBef>
                <a:spcPts val="600"/>
              </a:spcBef>
              <a:spcAft>
                <a:spcPts val="0"/>
              </a:spcAft>
              <a:buSzPts val="2000"/>
              <a:buNone/>
            </a:pPr>
            <a:r>
              <a:rPr b="1" lang="en-US" u="sng">
                <a:solidFill>
                  <a:schemeClr val="hlink"/>
                </a:solidFill>
                <a:hlinkClick r:id="rId3"/>
              </a:rPr>
              <a:t>edg@irecusa.org</a:t>
            </a:r>
            <a:endParaRPr b="1"/>
          </a:p>
          <a:p>
            <a:pPr indent="0" lvl="0" marL="101600" rtl="0" algn="l">
              <a:lnSpc>
                <a:spcPct val="115000"/>
              </a:lnSpc>
              <a:spcBef>
                <a:spcPts val="600"/>
              </a:spcBef>
              <a:spcAft>
                <a:spcPts val="0"/>
              </a:spcAft>
              <a:buSzPts val="2000"/>
              <a:buNone/>
            </a:pPr>
            <a:r>
              <a:rPr b="1" lang="en-US"/>
              <a:t>Interstate Renewable Energy Council</a:t>
            </a:r>
            <a:endParaRPr/>
          </a:p>
        </p:txBody>
      </p:sp>
      <p:sp>
        <p:nvSpPr>
          <p:cNvPr id="424" name="Google Shape;424;p21"/>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25" name="Google Shape;425;p21"/>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Contact Information</a:t>
            </a:r>
            <a:endParaRPr/>
          </a:p>
        </p:txBody>
      </p:sp>
      <p:pic>
        <p:nvPicPr>
          <p:cNvPr descr="A black and grey sign with blue text&#10;&#10;Description automatically generated" id="426" name="Google Shape;426;p21"/>
          <p:cNvPicPr preferRelativeResize="0"/>
          <p:nvPr/>
        </p:nvPicPr>
        <p:blipFill rotWithShape="1">
          <a:blip r:embed="rId4">
            <a:alphaModFix/>
          </a:blip>
          <a:srcRect b="0" l="0" r="0" t="0"/>
          <a:stretch/>
        </p:blipFill>
        <p:spPr>
          <a:xfrm>
            <a:off x="912103" y="2107484"/>
            <a:ext cx="2407740" cy="929629"/>
          </a:xfrm>
          <a:prstGeom prst="rect">
            <a:avLst/>
          </a:prstGeom>
          <a:noFill/>
          <a:ln>
            <a:noFill/>
          </a:ln>
        </p:spPr>
      </p:pic>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22"/>
          <p:cNvSpPr txBox="1"/>
          <p:nvPr>
            <p:ph idx="1" type="body"/>
          </p:nvPr>
        </p:nvSpPr>
        <p:spPr>
          <a:xfrm>
            <a:off x="990775" y="1439850"/>
            <a:ext cx="6999600" cy="6390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600"/>
              </a:spcBef>
              <a:spcAft>
                <a:spcPts val="0"/>
              </a:spcAft>
              <a:buSzPts val="2000"/>
              <a:buNone/>
            </a:pPr>
            <a:r>
              <a:rPr b="1" lang="en-US"/>
              <a:t>Interested in another Energy Ready designation program?</a:t>
            </a:r>
            <a:endParaRPr/>
          </a:p>
        </p:txBody>
      </p:sp>
      <p:sp>
        <p:nvSpPr>
          <p:cNvPr id="432" name="Google Shape;432;p22"/>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33" name="Google Shape;433;p22"/>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Contact Information</a:t>
            </a:r>
            <a:endParaRPr/>
          </a:p>
        </p:txBody>
      </p:sp>
      <p:pic>
        <p:nvPicPr>
          <p:cNvPr descr="A black and grey logo&#10;&#10;Description automatically generated with medium confidence" id="434" name="Google Shape;434;p22"/>
          <p:cNvPicPr preferRelativeResize="0"/>
          <p:nvPr/>
        </p:nvPicPr>
        <p:blipFill rotWithShape="1">
          <a:blip r:embed="rId3">
            <a:alphaModFix/>
          </a:blip>
          <a:srcRect b="0" l="0" r="0" t="0"/>
          <a:stretch/>
        </p:blipFill>
        <p:spPr>
          <a:xfrm>
            <a:off x="861174" y="3800488"/>
            <a:ext cx="1872450" cy="639062"/>
          </a:xfrm>
          <a:prstGeom prst="rect">
            <a:avLst/>
          </a:prstGeom>
          <a:noFill/>
          <a:ln>
            <a:noFill/>
          </a:ln>
        </p:spPr>
      </p:pic>
      <p:pic>
        <p:nvPicPr>
          <p:cNvPr id="435" name="Google Shape;435;p22"/>
          <p:cNvPicPr preferRelativeResize="0"/>
          <p:nvPr/>
        </p:nvPicPr>
        <p:blipFill rotWithShape="1">
          <a:blip r:embed="rId4">
            <a:alphaModFix/>
          </a:blip>
          <a:srcRect b="0" l="0" r="0" t="0"/>
          <a:stretch/>
        </p:blipFill>
        <p:spPr>
          <a:xfrm>
            <a:off x="1097625" y="2571750"/>
            <a:ext cx="1635999" cy="639062"/>
          </a:xfrm>
          <a:prstGeom prst="rect">
            <a:avLst/>
          </a:prstGeom>
          <a:noFill/>
          <a:ln>
            <a:noFill/>
          </a:ln>
        </p:spPr>
      </p:pic>
      <p:sp>
        <p:nvSpPr>
          <p:cNvPr id="436" name="Google Shape;436;p22"/>
          <p:cNvSpPr txBox="1"/>
          <p:nvPr/>
        </p:nvSpPr>
        <p:spPr>
          <a:xfrm>
            <a:off x="3298370" y="2181107"/>
            <a:ext cx="5749500" cy="1282800"/>
          </a:xfrm>
          <a:prstGeom prst="rect">
            <a:avLst/>
          </a:prstGeom>
          <a:noFill/>
          <a:ln>
            <a:noFill/>
          </a:ln>
        </p:spPr>
        <p:txBody>
          <a:bodyPr anchorCtr="0" anchor="t" bIns="0" lIns="0" spcFirstLastPara="1" rIns="0" wrap="square" tIns="0">
            <a:noAutofit/>
          </a:bodyPr>
          <a:lstStyle/>
          <a:p>
            <a:pPr indent="0" lvl="0" marL="101600" marR="0" rtl="0" algn="l">
              <a:lnSpc>
                <a:spcPct val="105000"/>
              </a:lnSpc>
              <a:spcBef>
                <a:spcPts val="0"/>
              </a:spcBef>
              <a:spcAft>
                <a:spcPts val="0"/>
              </a:spcAft>
              <a:buClr>
                <a:srgbClr val="16577B"/>
              </a:buClr>
              <a:buSzPts val="2000"/>
              <a:buFont typeface="Proxima Nova"/>
              <a:buNone/>
            </a:pPr>
            <a:r>
              <a:rPr b="1" i="0" lang="en-US" sz="2000" u="none" cap="none" strike="noStrike">
                <a:solidFill>
                  <a:srgbClr val="16577B"/>
                </a:solidFill>
                <a:latin typeface="Source Sans 3"/>
                <a:ea typeface="Source Sans 3"/>
                <a:cs typeface="Source Sans 3"/>
                <a:sym typeface="Source Sans 3"/>
              </a:rPr>
              <a:t>SolSmart</a:t>
            </a:r>
            <a:endParaRPr b="1" i="0" sz="2000" u="none" cap="none" strike="noStrike">
              <a:solidFill>
                <a:srgbClr val="16577B"/>
              </a:solidFill>
              <a:latin typeface="Source Sans 3"/>
              <a:ea typeface="Source Sans 3"/>
              <a:cs typeface="Source Sans 3"/>
              <a:sym typeface="Source Sans 3"/>
            </a:endParaRPr>
          </a:p>
          <a:p>
            <a:pPr indent="0" lvl="0" marL="101600" marR="0" rtl="0" algn="l">
              <a:lnSpc>
                <a:spcPct val="105000"/>
              </a:lnSpc>
              <a:spcBef>
                <a:spcPts val="0"/>
              </a:spcBef>
              <a:spcAft>
                <a:spcPts val="0"/>
              </a:spcAft>
              <a:buClr>
                <a:srgbClr val="16577B"/>
              </a:buClr>
              <a:buSzPts val="2000"/>
              <a:buFont typeface="Proxima Nova"/>
              <a:buNone/>
            </a:pPr>
            <a:r>
              <a:rPr b="0" i="0" lang="en-US" sz="2000" u="none" cap="none" strike="noStrike">
                <a:solidFill>
                  <a:srgbClr val="16577B"/>
                </a:solidFill>
                <a:latin typeface="Source Sans 3"/>
                <a:ea typeface="Source Sans 3"/>
                <a:cs typeface="Source Sans 3"/>
                <a:sym typeface="Source Sans 3"/>
              </a:rPr>
              <a:t>Brandy O’Quinn </a:t>
            </a:r>
            <a:endParaRPr b="0" i="0" sz="1400" u="none" cap="none" strike="noStrike">
              <a:solidFill>
                <a:srgbClr val="000000"/>
              </a:solidFill>
              <a:latin typeface="Source Sans 3"/>
              <a:ea typeface="Source Sans 3"/>
              <a:cs typeface="Source Sans 3"/>
              <a:sym typeface="Source Sans 3"/>
            </a:endParaRPr>
          </a:p>
          <a:p>
            <a:pPr indent="0" lvl="0" marL="101600" marR="0" rtl="0" algn="l">
              <a:lnSpc>
                <a:spcPct val="105000"/>
              </a:lnSpc>
              <a:spcBef>
                <a:spcPts val="0"/>
              </a:spcBef>
              <a:spcAft>
                <a:spcPts val="0"/>
              </a:spcAft>
              <a:buClr>
                <a:srgbClr val="16577B"/>
              </a:buClr>
              <a:buSzPts val="2000"/>
              <a:buFont typeface="Proxima Nova"/>
              <a:buNone/>
            </a:pPr>
            <a:r>
              <a:rPr b="0" i="0" lang="en-US" sz="2000" u="none" cap="none" strike="noStrike">
                <a:solidFill>
                  <a:srgbClr val="16577B"/>
                </a:solidFill>
                <a:latin typeface="Source Sans 3"/>
                <a:ea typeface="Source Sans 3"/>
                <a:cs typeface="Source Sans 3"/>
                <a:sym typeface="Source Sans 3"/>
              </a:rPr>
              <a:t>Program Director | IREC</a:t>
            </a:r>
            <a:endParaRPr b="0" i="0" sz="1400" u="none" cap="none" strike="noStrike">
              <a:solidFill>
                <a:srgbClr val="000000"/>
              </a:solidFill>
              <a:latin typeface="Source Sans 3"/>
              <a:ea typeface="Source Sans 3"/>
              <a:cs typeface="Source Sans 3"/>
              <a:sym typeface="Source Sans 3"/>
            </a:endParaRPr>
          </a:p>
          <a:p>
            <a:pPr indent="0" lvl="0" marL="101600" marR="0" rtl="0" algn="l">
              <a:lnSpc>
                <a:spcPct val="105000"/>
              </a:lnSpc>
              <a:spcBef>
                <a:spcPts val="0"/>
              </a:spcBef>
              <a:spcAft>
                <a:spcPts val="0"/>
              </a:spcAft>
              <a:buClr>
                <a:srgbClr val="16577B"/>
              </a:buClr>
              <a:buSzPts val="2000"/>
              <a:buFont typeface="Proxima Nova"/>
              <a:buNone/>
            </a:pPr>
            <a:r>
              <a:rPr b="0" i="0" lang="en-US" sz="2000" u="none" cap="none" strike="noStrike">
                <a:solidFill>
                  <a:srgbClr val="16577B"/>
                </a:solidFill>
                <a:latin typeface="Source Sans 3"/>
                <a:ea typeface="Source Sans 3"/>
                <a:cs typeface="Source Sans 3"/>
                <a:sym typeface="Source Sans 3"/>
              </a:rPr>
              <a:t>brandy@irecusa.org</a:t>
            </a:r>
            <a:endParaRPr b="0" i="0" sz="1400" u="none" cap="none" strike="noStrike">
              <a:solidFill>
                <a:srgbClr val="000000"/>
              </a:solidFill>
              <a:latin typeface="Source Sans 3"/>
              <a:ea typeface="Source Sans 3"/>
              <a:cs typeface="Source Sans 3"/>
              <a:sym typeface="Source Sans 3"/>
            </a:endParaRPr>
          </a:p>
        </p:txBody>
      </p:sp>
      <p:sp>
        <p:nvSpPr>
          <p:cNvPr id="437" name="Google Shape;437;p22"/>
          <p:cNvSpPr txBox="1"/>
          <p:nvPr/>
        </p:nvSpPr>
        <p:spPr>
          <a:xfrm>
            <a:off x="3353141" y="3644431"/>
            <a:ext cx="5749500" cy="1282800"/>
          </a:xfrm>
          <a:prstGeom prst="rect">
            <a:avLst/>
          </a:prstGeom>
          <a:noFill/>
          <a:ln>
            <a:noFill/>
          </a:ln>
        </p:spPr>
        <p:txBody>
          <a:bodyPr anchorCtr="0" anchor="t" bIns="0" lIns="0" spcFirstLastPara="1" rIns="0" wrap="square" tIns="0">
            <a:noAutofit/>
          </a:bodyPr>
          <a:lstStyle/>
          <a:p>
            <a:pPr indent="0" lvl="0" marL="101600" marR="0" rtl="0" algn="l">
              <a:lnSpc>
                <a:spcPct val="105000"/>
              </a:lnSpc>
              <a:spcBef>
                <a:spcPts val="0"/>
              </a:spcBef>
              <a:spcAft>
                <a:spcPts val="0"/>
              </a:spcAft>
              <a:buClr>
                <a:srgbClr val="16577B"/>
              </a:buClr>
              <a:buSzPts val="2000"/>
              <a:buFont typeface="Proxima Nova"/>
              <a:buNone/>
            </a:pPr>
            <a:r>
              <a:rPr b="1" i="0" lang="en-US" sz="2000" u="none" cap="none" strike="noStrike">
                <a:solidFill>
                  <a:srgbClr val="16577B"/>
                </a:solidFill>
                <a:latin typeface="Source Sans 3"/>
                <a:ea typeface="Source Sans 3"/>
                <a:cs typeface="Source Sans 3"/>
                <a:sym typeface="Source Sans 3"/>
              </a:rPr>
              <a:t>Distributed Wind Smart</a:t>
            </a:r>
            <a:endParaRPr b="0" i="0" sz="1400" u="none" cap="none" strike="noStrike">
              <a:solidFill>
                <a:srgbClr val="000000"/>
              </a:solidFill>
              <a:latin typeface="Source Sans 3"/>
              <a:ea typeface="Source Sans 3"/>
              <a:cs typeface="Source Sans 3"/>
              <a:sym typeface="Source Sans 3"/>
            </a:endParaRPr>
          </a:p>
          <a:p>
            <a:pPr indent="0" lvl="0" marL="101600" marR="0" rtl="0" algn="l">
              <a:lnSpc>
                <a:spcPct val="105000"/>
              </a:lnSpc>
              <a:spcBef>
                <a:spcPts val="0"/>
              </a:spcBef>
              <a:spcAft>
                <a:spcPts val="0"/>
              </a:spcAft>
              <a:buClr>
                <a:srgbClr val="16577B"/>
              </a:buClr>
              <a:buSzPts val="2000"/>
              <a:buFont typeface="Proxima Nova"/>
              <a:buNone/>
            </a:pPr>
            <a:r>
              <a:rPr b="0" i="0" lang="en-US" sz="2000" u="none" cap="none" strike="noStrike">
                <a:solidFill>
                  <a:srgbClr val="16577B"/>
                </a:solidFill>
                <a:latin typeface="Source Sans 3"/>
                <a:ea typeface="Source Sans 3"/>
                <a:cs typeface="Source Sans 3"/>
                <a:sym typeface="Source Sans 3"/>
              </a:rPr>
              <a:t>Sarah Yeager</a:t>
            </a:r>
            <a:endParaRPr b="0" i="0" sz="1400" u="none" cap="none" strike="noStrike">
              <a:solidFill>
                <a:srgbClr val="000000"/>
              </a:solidFill>
              <a:latin typeface="Source Sans 3"/>
              <a:ea typeface="Source Sans 3"/>
              <a:cs typeface="Source Sans 3"/>
              <a:sym typeface="Source Sans 3"/>
            </a:endParaRPr>
          </a:p>
          <a:p>
            <a:pPr indent="0" lvl="0" marL="101600" marR="0" rtl="0" algn="l">
              <a:lnSpc>
                <a:spcPct val="105000"/>
              </a:lnSpc>
              <a:spcBef>
                <a:spcPts val="0"/>
              </a:spcBef>
              <a:spcAft>
                <a:spcPts val="0"/>
              </a:spcAft>
              <a:buClr>
                <a:srgbClr val="16577B"/>
              </a:buClr>
              <a:buSzPts val="2000"/>
              <a:buFont typeface="Proxima Nova"/>
              <a:buNone/>
            </a:pPr>
            <a:r>
              <a:rPr b="0" i="0" lang="en-US" sz="2000" u="none" cap="none" strike="noStrike">
                <a:solidFill>
                  <a:srgbClr val="16577B"/>
                </a:solidFill>
                <a:latin typeface="Source Sans 3"/>
                <a:ea typeface="Source Sans 3"/>
                <a:cs typeface="Source Sans 3"/>
                <a:sym typeface="Source Sans 3"/>
              </a:rPr>
              <a:t>Senior Program Manager | ICMA</a:t>
            </a:r>
            <a:endParaRPr b="0" i="0" sz="1400" u="none" cap="none" strike="noStrike">
              <a:solidFill>
                <a:srgbClr val="000000"/>
              </a:solidFill>
              <a:latin typeface="Source Sans 3"/>
              <a:ea typeface="Source Sans 3"/>
              <a:cs typeface="Source Sans 3"/>
              <a:sym typeface="Source Sans 3"/>
            </a:endParaRPr>
          </a:p>
          <a:p>
            <a:pPr indent="0" lvl="0" marL="101600" marR="0" rtl="0" algn="l">
              <a:lnSpc>
                <a:spcPct val="105000"/>
              </a:lnSpc>
              <a:spcBef>
                <a:spcPts val="0"/>
              </a:spcBef>
              <a:spcAft>
                <a:spcPts val="0"/>
              </a:spcAft>
              <a:buClr>
                <a:srgbClr val="16577B"/>
              </a:buClr>
              <a:buSzPts val="2000"/>
              <a:buFont typeface="Proxima Nova"/>
              <a:buNone/>
            </a:pPr>
            <a:r>
              <a:rPr b="0" i="0" lang="en-US" sz="2000" u="none" cap="none" strike="noStrike">
                <a:solidFill>
                  <a:srgbClr val="16577B"/>
                </a:solidFill>
                <a:latin typeface="Source Sans 3"/>
                <a:ea typeface="Source Sans 3"/>
                <a:cs typeface="Source Sans 3"/>
                <a:sym typeface="Source Sans 3"/>
              </a:rPr>
              <a:t>syeager@icma.org</a:t>
            </a:r>
            <a:endParaRPr b="0" i="0" sz="1400" u="none" cap="none" strike="noStrike">
              <a:solidFill>
                <a:srgbClr val="000000"/>
              </a:solidFill>
              <a:latin typeface="Source Sans 3"/>
              <a:ea typeface="Source Sans 3"/>
              <a:cs typeface="Source Sans 3"/>
              <a:sym typeface="Source Sans 3"/>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23"/>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p>
            <a:pPr indent="-228600" lvl="0" marL="457200" rtl="0" algn="l">
              <a:lnSpc>
                <a:spcPct val="115000"/>
              </a:lnSpc>
              <a:spcBef>
                <a:spcPts val="600"/>
              </a:spcBef>
              <a:spcAft>
                <a:spcPts val="0"/>
              </a:spcAft>
              <a:buClr>
                <a:srgbClr val="16577B"/>
              </a:buClr>
              <a:buSzPts val="2000"/>
              <a:buNone/>
            </a:pPr>
            <a:r>
              <a:t/>
            </a:r>
            <a:endParaRPr>
              <a:latin typeface="Arial"/>
              <a:ea typeface="Arial"/>
              <a:cs typeface="Arial"/>
              <a:sym typeface="Arial"/>
            </a:endParaRPr>
          </a:p>
        </p:txBody>
      </p:sp>
      <p:sp>
        <p:nvSpPr>
          <p:cNvPr id="443" name="Google Shape;443;p23"/>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
        <p:nvSpPr>
          <p:cNvPr id="444" name="Google Shape;444;p23"/>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500"/>
              <a:buNone/>
            </a:pPr>
            <a:r>
              <a:rPr lang="en-US"/>
              <a:t>Appendix</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24"/>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p>
            <a:pPr indent="-355600" lvl="0" marL="457200" rtl="0" algn="l">
              <a:lnSpc>
                <a:spcPct val="115000"/>
              </a:lnSpc>
              <a:spcBef>
                <a:spcPts val="600"/>
              </a:spcBef>
              <a:spcAft>
                <a:spcPts val="0"/>
              </a:spcAft>
              <a:buClr>
                <a:srgbClr val="16577B"/>
              </a:buClr>
              <a:buSzPts val="2000"/>
              <a:buChar char="▰"/>
            </a:pPr>
            <a:r>
              <a:rPr b="1" lang="en-US"/>
              <a:t>Designed to be achievable for many communities</a:t>
            </a:r>
            <a:endParaRPr/>
          </a:p>
          <a:p>
            <a:pPr indent="-355600" lvl="0" marL="457200" rtl="0" algn="l">
              <a:lnSpc>
                <a:spcPct val="115000"/>
              </a:lnSpc>
              <a:spcBef>
                <a:spcPts val="600"/>
              </a:spcBef>
              <a:spcAft>
                <a:spcPts val="0"/>
              </a:spcAft>
              <a:buClr>
                <a:srgbClr val="16577B"/>
              </a:buClr>
              <a:buSzPts val="2000"/>
              <a:buChar char="▰"/>
            </a:pPr>
            <a:r>
              <a:rPr lang="en-US"/>
              <a:t>Menu-based approach to select criteria based on community priorities or recently completed actions</a:t>
            </a:r>
            <a:endParaRPr/>
          </a:p>
          <a:p>
            <a:pPr indent="-355600" lvl="0" marL="457200" rtl="0" algn="l">
              <a:lnSpc>
                <a:spcPct val="115000"/>
              </a:lnSpc>
              <a:spcBef>
                <a:spcPts val="600"/>
              </a:spcBef>
              <a:spcAft>
                <a:spcPts val="0"/>
              </a:spcAft>
              <a:buClr>
                <a:srgbClr val="16577B"/>
              </a:buClr>
              <a:buSzPts val="2000"/>
              <a:buChar char="▰"/>
            </a:pPr>
            <a:r>
              <a:rPr b="1" lang="en-US"/>
              <a:t>Bronze Designation Requirements: </a:t>
            </a:r>
            <a:endParaRPr/>
          </a:p>
          <a:p>
            <a:pPr indent="-355600" lvl="1" marL="914400" rtl="0" algn="l">
              <a:lnSpc>
                <a:spcPct val="115000"/>
              </a:lnSpc>
              <a:spcBef>
                <a:spcPts val="0"/>
              </a:spcBef>
              <a:spcAft>
                <a:spcPts val="0"/>
              </a:spcAft>
              <a:buSzPts val="2000"/>
              <a:buChar char="╺"/>
            </a:pPr>
            <a:r>
              <a:rPr lang="en-US"/>
              <a:t>4 specific required actions</a:t>
            </a:r>
            <a:endParaRPr/>
          </a:p>
          <a:p>
            <a:pPr indent="-355600" lvl="1" marL="914400" rtl="0" algn="l">
              <a:lnSpc>
                <a:spcPct val="115000"/>
              </a:lnSpc>
              <a:spcBef>
                <a:spcPts val="0"/>
              </a:spcBef>
              <a:spcAft>
                <a:spcPts val="0"/>
              </a:spcAft>
              <a:buSzPts val="2000"/>
              <a:buChar char="╺"/>
            </a:pPr>
            <a:r>
              <a:rPr lang="en-US"/>
              <a:t>1 – 2 planning actions</a:t>
            </a:r>
            <a:endParaRPr/>
          </a:p>
          <a:p>
            <a:pPr indent="-355600" lvl="1" marL="914400" rtl="0" algn="l">
              <a:lnSpc>
                <a:spcPct val="115000"/>
              </a:lnSpc>
              <a:spcBef>
                <a:spcPts val="0"/>
              </a:spcBef>
              <a:spcAft>
                <a:spcPts val="0"/>
              </a:spcAft>
              <a:buSzPts val="2000"/>
              <a:buChar char="╺"/>
            </a:pPr>
            <a:r>
              <a:rPr lang="en-US"/>
              <a:t>1 – 3 education and incentive actions</a:t>
            </a:r>
            <a:endParaRPr/>
          </a:p>
          <a:p>
            <a:pPr indent="-355600" lvl="1" marL="914400" rtl="0" algn="l">
              <a:lnSpc>
                <a:spcPct val="115000"/>
              </a:lnSpc>
              <a:spcBef>
                <a:spcPts val="0"/>
              </a:spcBef>
              <a:spcAft>
                <a:spcPts val="0"/>
              </a:spcAft>
              <a:buSzPts val="2000"/>
              <a:buChar char="╺"/>
            </a:pPr>
            <a:r>
              <a:rPr lang="en-US"/>
              <a:t>1 – 4 actions in any category</a:t>
            </a:r>
            <a:endParaRPr/>
          </a:p>
        </p:txBody>
      </p:sp>
      <p:sp>
        <p:nvSpPr>
          <p:cNvPr id="450" name="Google Shape;450;p24"/>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51" name="Google Shape;451;p24"/>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Bronze Designation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25"/>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600"/>
              </a:spcBef>
              <a:spcAft>
                <a:spcPts val="0"/>
              </a:spcAft>
              <a:buSzPts val="2000"/>
              <a:buNone/>
            </a:pPr>
            <a:r>
              <a:rPr b="1" lang="en-US"/>
              <a:t>Designation Requirement: 10 Planning Points</a:t>
            </a:r>
            <a:endParaRPr/>
          </a:p>
          <a:p>
            <a:pPr indent="0" lvl="0" marL="101600" rtl="0" algn="l">
              <a:lnSpc>
                <a:spcPct val="115000"/>
              </a:lnSpc>
              <a:spcBef>
                <a:spcPts val="600"/>
              </a:spcBef>
              <a:spcAft>
                <a:spcPts val="0"/>
              </a:spcAft>
              <a:buSzPts val="2000"/>
              <a:buNone/>
            </a:pPr>
            <a:r>
              <a:rPr lang="en-US"/>
              <a:t>Complete 1 – 2 actions to achieve 10 points</a:t>
            </a:r>
            <a:endParaRPr/>
          </a:p>
          <a:p>
            <a:pPr indent="0" lvl="0" marL="101600" rtl="0" algn="l">
              <a:lnSpc>
                <a:spcPct val="115000"/>
              </a:lnSpc>
              <a:spcBef>
                <a:spcPts val="600"/>
              </a:spcBef>
              <a:spcAft>
                <a:spcPts val="0"/>
              </a:spcAft>
              <a:buSzPts val="2000"/>
              <a:buNone/>
            </a:pPr>
            <a:r>
              <a:rPr lang="en-US"/>
              <a:t>Example actions include: </a:t>
            </a:r>
            <a:endParaRPr/>
          </a:p>
        </p:txBody>
      </p:sp>
      <p:sp>
        <p:nvSpPr>
          <p:cNvPr id="457" name="Google Shape;457;p25"/>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58" name="Google Shape;458;p25"/>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Bronze Designation</a:t>
            </a:r>
            <a:endParaRPr/>
          </a:p>
        </p:txBody>
      </p:sp>
      <p:graphicFrame>
        <p:nvGraphicFramePr>
          <p:cNvPr id="459" name="Google Shape;459;p25"/>
          <p:cNvGraphicFramePr/>
          <p:nvPr/>
        </p:nvGraphicFramePr>
        <p:xfrm>
          <a:off x="1022539" y="2910440"/>
          <a:ext cx="3000000" cy="3000000"/>
        </p:xfrm>
        <a:graphic>
          <a:graphicData uri="http://schemas.openxmlformats.org/drawingml/2006/table">
            <a:tbl>
              <a:tblPr>
                <a:noFill/>
                <a:tableStyleId>{1A5A4D33-DB81-41C6-9E90-88D588D24E7A}</a:tableStyleId>
              </a:tblPr>
              <a:tblGrid>
                <a:gridCol w="676225"/>
                <a:gridCol w="1070350"/>
                <a:gridCol w="4679675"/>
              </a:tblGrid>
              <a:tr h="20320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rgbClr val="16577B"/>
                          </a:solidFill>
                          <a:latin typeface="Source Sans 3"/>
                          <a:ea typeface="Source Sans 3"/>
                          <a:cs typeface="Source Sans 3"/>
                          <a:sym typeface="Source Sans 3"/>
                        </a:rPr>
                        <a:t>P1.1</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10 Points</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Create a </a:t>
                      </a:r>
                      <a:r>
                        <a:rPr b="1" lang="en-US" sz="1600" u="none" cap="none" strike="noStrike">
                          <a:solidFill>
                            <a:srgbClr val="16577B"/>
                          </a:solidFill>
                          <a:latin typeface="Source Sans 3"/>
                          <a:ea typeface="Source Sans 3"/>
                          <a:cs typeface="Source Sans 3"/>
                          <a:sym typeface="Source Sans 3"/>
                        </a:rPr>
                        <a:t>community-wide EV vision</a:t>
                      </a:r>
                      <a:endParaRPr sz="1400" u="none" cap="none" strike="noStrike">
                        <a:latin typeface="Source Sans 3"/>
                        <a:ea typeface="Source Sans 3"/>
                        <a:cs typeface="Source Sans 3"/>
                        <a:sym typeface="Source Sans 3"/>
                      </a:endParaRPr>
                    </a:p>
                    <a:p>
                      <a:pPr indent="0" lvl="0" marL="0" marR="0" rtl="0" algn="l">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     ☞ </a:t>
                      </a:r>
                      <a:r>
                        <a:rPr lang="en-US" sz="1400" u="none" cap="none" strike="noStrike">
                          <a:solidFill>
                            <a:srgbClr val="16577B"/>
                          </a:solidFill>
                          <a:latin typeface="Source Sans 3"/>
                          <a:ea typeface="Source Sans 3"/>
                          <a:cs typeface="Source Sans 3"/>
                          <a:sym typeface="Source Sans 3"/>
                        </a:rPr>
                        <a:t>Template provided</a:t>
                      </a:r>
                      <a:endParaRPr sz="1600" u="none" cap="none" strike="noStrike">
                        <a:solidFill>
                          <a:srgbClr val="16577B"/>
                        </a:solidFill>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r>
              <a:tr h="37085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rgbClr val="16577B"/>
                          </a:solidFill>
                          <a:latin typeface="Source Sans 3"/>
                          <a:ea typeface="Source Sans 3"/>
                          <a:cs typeface="Source Sans 3"/>
                          <a:sym typeface="Source Sans 3"/>
                        </a:rPr>
                        <a:t>P1.3</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10 Points</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Develop </a:t>
                      </a:r>
                      <a:r>
                        <a:rPr b="1" lang="en-US" sz="1600" u="none" cap="none" strike="noStrike">
                          <a:solidFill>
                            <a:srgbClr val="16577B"/>
                          </a:solidFill>
                          <a:latin typeface="Source Sans 3"/>
                          <a:ea typeface="Source Sans 3"/>
                          <a:cs typeface="Source Sans 3"/>
                          <a:sym typeface="Source Sans 3"/>
                        </a:rPr>
                        <a:t>SMART goals for EV actions</a:t>
                      </a:r>
                      <a:endParaRPr sz="1400" u="none" cap="none" strike="noStrike">
                        <a:latin typeface="Source Sans 3"/>
                        <a:ea typeface="Source Sans 3"/>
                        <a:cs typeface="Source Sans 3"/>
                        <a:sym typeface="Source Sans 3"/>
                      </a:endParaRPr>
                    </a:p>
                    <a:p>
                      <a:pPr indent="0" lvl="0" marL="0" marR="0" rtl="0" algn="l">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     </a:t>
                      </a:r>
                      <a:r>
                        <a:rPr lang="en-US" sz="1400" u="none" cap="none" strike="noStrike">
                          <a:solidFill>
                            <a:srgbClr val="16577B"/>
                          </a:solidFill>
                          <a:latin typeface="Source Sans 3"/>
                          <a:ea typeface="Source Sans 3"/>
                          <a:cs typeface="Source Sans 3"/>
                          <a:sym typeface="Source Sans 3"/>
                        </a:rPr>
                        <a:t>☞ Template provided</a:t>
                      </a:r>
                      <a:endParaRPr sz="1600" u="none" cap="none" strike="noStrike">
                        <a:solidFill>
                          <a:srgbClr val="16577B"/>
                        </a:solidFill>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r>
              <a:tr h="37085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rgbClr val="16577B"/>
                          </a:solidFill>
                          <a:latin typeface="Source Sans 3"/>
                          <a:ea typeface="Source Sans 3"/>
                          <a:cs typeface="Source Sans 3"/>
                          <a:sym typeface="Source Sans 3"/>
                        </a:rPr>
                        <a:t>P3.4</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10 Points</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Include SMART goals for EVs in a </a:t>
                      </a:r>
                      <a:r>
                        <a:rPr b="1" lang="en-US" sz="1600" u="none" cap="none" strike="noStrike">
                          <a:solidFill>
                            <a:srgbClr val="16577B"/>
                          </a:solidFill>
                          <a:latin typeface="Source Sans 3"/>
                          <a:ea typeface="Source Sans 3"/>
                          <a:cs typeface="Source Sans 3"/>
                          <a:sym typeface="Source Sans 3"/>
                        </a:rPr>
                        <a:t>functional plan</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26"/>
          <p:cNvSpPr txBox="1"/>
          <p:nvPr>
            <p:ph idx="1" type="body"/>
          </p:nvPr>
        </p:nvSpPr>
        <p:spPr>
          <a:xfrm>
            <a:off x="914575" y="1439850"/>
            <a:ext cx="7351120" cy="29997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600"/>
              </a:spcBef>
              <a:spcAft>
                <a:spcPts val="0"/>
              </a:spcAft>
              <a:buSzPts val="2000"/>
              <a:buNone/>
            </a:pPr>
            <a:r>
              <a:rPr b="1" lang="en-US"/>
              <a:t>Designation Requirement: 15 Education and Incentives Points</a:t>
            </a:r>
            <a:endParaRPr/>
          </a:p>
          <a:p>
            <a:pPr indent="0" lvl="0" marL="101600" rtl="0" algn="l">
              <a:lnSpc>
                <a:spcPct val="115000"/>
              </a:lnSpc>
              <a:spcBef>
                <a:spcPts val="600"/>
              </a:spcBef>
              <a:spcAft>
                <a:spcPts val="0"/>
              </a:spcAft>
              <a:buSzPts val="2000"/>
              <a:buNone/>
            </a:pPr>
            <a:r>
              <a:rPr lang="en-US"/>
              <a:t>1 – 3 actions to achieve 15 points </a:t>
            </a:r>
            <a:endParaRPr/>
          </a:p>
          <a:p>
            <a:pPr indent="0" lvl="0" marL="101600" rtl="0" algn="l">
              <a:lnSpc>
                <a:spcPct val="115000"/>
              </a:lnSpc>
              <a:spcBef>
                <a:spcPts val="600"/>
              </a:spcBef>
              <a:spcAft>
                <a:spcPts val="0"/>
              </a:spcAft>
              <a:buSzPts val="2000"/>
              <a:buNone/>
            </a:pPr>
            <a:r>
              <a:rPr lang="en-US"/>
              <a:t>Example actions include:</a:t>
            </a:r>
            <a:endParaRPr/>
          </a:p>
        </p:txBody>
      </p:sp>
      <p:sp>
        <p:nvSpPr>
          <p:cNvPr id="465" name="Google Shape;465;p26"/>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66" name="Google Shape;466;p26"/>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Bronze Designation</a:t>
            </a:r>
            <a:endParaRPr/>
          </a:p>
        </p:txBody>
      </p:sp>
      <p:graphicFrame>
        <p:nvGraphicFramePr>
          <p:cNvPr id="467" name="Google Shape;467;p26"/>
          <p:cNvGraphicFramePr/>
          <p:nvPr/>
        </p:nvGraphicFramePr>
        <p:xfrm>
          <a:off x="1006640" y="2936692"/>
          <a:ext cx="3000000" cy="3000000"/>
        </p:xfrm>
        <a:graphic>
          <a:graphicData uri="http://schemas.openxmlformats.org/drawingml/2006/table">
            <a:tbl>
              <a:tblPr>
                <a:noFill/>
                <a:tableStyleId>{1A5A4D33-DB81-41C6-9E90-88D588D24E7A}</a:tableStyleId>
              </a:tblPr>
              <a:tblGrid>
                <a:gridCol w="676225"/>
                <a:gridCol w="1070350"/>
                <a:gridCol w="4679675"/>
              </a:tblGrid>
              <a:tr h="20320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rgbClr val="16577B"/>
                          </a:solidFill>
                          <a:latin typeface="Source Sans 3"/>
                          <a:ea typeface="Source Sans 3"/>
                          <a:cs typeface="Source Sans 3"/>
                          <a:sym typeface="Source Sans 3"/>
                        </a:rPr>
                        <a:t>E1.3</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10 Points</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Include material on EVs in </a:t>
                      </a:r>
                      <a:r>
                        <a:rPr b="1" lang="en-US" sz="1600" u="none" cap="none" strike="noStrike">
                          <a:solidFill>
                            <a:srgbClr val="16577B"/>
                          </a:solidFill>
                          <a:latin typeface="Source Sans 3"/>
                          <a:ea typeface="Source Sans 3"/>
                          <a:cs typeface="Source Sans 3"/>
                          <a:sym typeface="Source Sans 3"/>
                        </a:rPr>
                        <a:t>newsletters</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r>
              <a:tr h="37760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rgbClr val="16577B"/>
                          </a:solidFill>
                          <a:latin typeface="Source Sans 3"/>
                          <a:ea typeface="Source Sans 3"/>
                          <a:cs typeface="Source Sans 3"/>
                          <a:sym typeface="Source Sans 3"/>
                        </a:rPr>
                        <a:t>E1.4</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5 Points</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solidFill>
                            <a:srgbClr val="16577B"/>
                          </a:solidFill>
                          <a:latin typeface="Source Sans 3"/>
                          <a:ea typeface="Source Sans 3"/>
                          <a:cs typeface="Source Sans 3"/>
                          <a:sym typeface="Source Sans 3"/>
                        </a:rPr>
                        <a:t>Table at events </a:t>
                      </a:r>
                      <a:r>
                        <a:rPr lang="en-US" sz="1600" u="none" cap="none" strike="noStrike">
                          <a:solidFill>
                            <a:srgbClr val="16577B"/>
                          </a:solidFill>
                          <a:latin typeface="Source Sans 3"/>
                          <a:ea typeface="Source Sans 3"/>
                          <a:cs typeface="Source Sans 3"/>
                          <a:sym typeface="Source Sans 3"/>
                        </a:rPr>
                        <a:t>with educational materials</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r>
              <a:tr h="37085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rgbClr val="16577B"/>
                          </a:solidFill>
                          <a:latin typeface="Source Sans 3"/>
                          <a:ea typeface="Source Sans 3"/>
                          <a:cs typeface="Source Sans 3"/>
                          <a:sym typeface="Source Sans 3"/>
                        </a:rPr>
                        <a:t>E2.1</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5 Points</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solidFill>
                            <a:srgbClr val="16577B"/>
                          </a:solidFill>
                          <a:latin typeface="Source Sans 3"/>
                          <a:ea typeface="Source Sans 3"/>
                          <a:cs typeface="Source Sans 3"/>
                          <a:sym typeface="Source Sans 3"/>
                        </a:rPr>
                        <a:t>Create a </a:t>
                      </a:r>
                      <a:r>
                        <a:rPr b="1" lang="en-US" sz="1600" u="none" cap="none" strike="noStrike">
                          <a:solidFill>
                            <a:srgbClr val="16577B"/>
                          </a:solidFill>
                          <a:latin typeface="Source Sans 3"/>
                          <a:ea typeface="Source Sans 3"/>
                          <a:cs typeface="Source Sans 3"/>
                          <a:sym typeface="Source Sans 3"/>
                        </a:rPr>
                        <a:t>webpage </a:t>
                      </a:r>
                      <a:r>
                        <a:rPr lang="en-US" sz="1600" u="none" cap="none" strike="noStrike">
                          <a:solidFill>
                            <a:srgbClr val="16577B"/>
                          </a:solidFill>
                          <a:latin typeface="Source Sans 3"/>
                          <a:ea typeface="Source Sans 3"/>
                          <a:cs typeface="Source Sans 3"/>
                          <a:sym typeface="Source Sans 3"/>
                        </a:rPr>
                        <a:t>that addresses EVs (plus additional points for content on website)</a:t>
                      </a:r>
                      <a:endParaRPr sz="1400" u="none" cap="none" strike="noStrike">
                        <a:latin typeface="Source Sans 3"/>
                        <a:ea typeface="Source Sans 3"/>
                        <a:cs typeface="Source Sans 3"/>
                        <a:sym typeface="Source Sans 3"/>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CD1CE"/>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27"/>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600"/>
              </a:spcBef>
              <a:spcAft>
                <a:spcPts val="0"/>
              </a:spcAft>
              <a:buSzPts val="2000"/>
              <a:buNone/>
            </a:pPr>
            <a:r>
              <a:rPr b="1" lang="en-US"/>
              <a:t>Focus: Establish a policy environment and community-wide vision supportive of electric vehicle adoption</a:t>
            </a:r>
            <a:endParaRPr/>
          </a:p>
          <a:p>
            <a:pPr indent="0" lvl="0" marL="101600" rtl="0" algn="l">
              <a:lnSpc>
                <a:spcPct val="115000"/>
              </a:lnSpc>
              <a:spcBef>
                <a:spcPts val="600"/>
              </a:spcBef>
              <a:spcAft>
                <a:spcPts val="0"/>
              </a:spcAft>
              <a:buSzPts val="2000"/>
              <a:buNone/>
            </a:pPr>
            <a:r>
              <a:rPr b="1" lang="en-US"/>
              <a:t>Best Practices:</a:t>
            </a:r>
            <a:endParaRPr/>
          </a:p>
          <a:p>
            <a:pPr indent="-355600" lvl="0" marL="457200" rtl="0" algn="l">
              <a:lnSpc>
                <a:spcPct val="115000"/>
              </a:lnSpc>
              <a:spcBef>
                <a:spcPts val="600"/>
              </a:spcBef>
              <a:spcAft>
                <a:spcPts val="0"/>
              </a:spcAft>
              <a:buClr>
                <a:srgbClr val="16577B"/>
              </a:buClr>
              <a:buSzPts val="2000"/>
              <a:buChar char="▰"/>
            </a:pPr>
            <a:r>
              <a:rPr lang="en-US"/>
              <a:t>Establish a community EV vision and goals</a:t>
            </a:r>
            <a:endParaRPr/>
          </a:p>
          <a:p>
            <a:pPr indent="-355600" lvl="0" marL="457200" rtl="0" algn="l">
              <a:lnSpc>
                <a:spcPct val="115000"/>
              </a:lnSpc>
              <a:spcBef>
                <a:spcPts val="600"/>
              </a:spcBef>
              <a:spcAft>
                <a:spcPts val="0"/>
              </a:spcAft>
              <a:buClr>
                <a:srgbClr val="16577B"/>
              </a:buClr>
              <a:buSzPts val="2000"/>
              <a:buChar char="▰"/>
            </a:pPr>
            <a:r>
              <a:rPr lang="en-US"/>
              <a:t>Address EVs and EVSE in planning documents (comprehensive plans, sustainability plans, transportation plans, small area plans)</a:t>
            </a:r>
            <a:endParaRPr/>
          </a:p>
        </p:txBody>
      </p:sp>
      <p:sp>
        <p:nvSpPr>
          <p:cNvPr id="473" name="Google Shape;473;p27"/>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74" name="Google Shape;474;p27"/>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Planning</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28"/>
          <p:cNvSpPr txBox="1"/>
          <p:nvPr>
            <p:ph idx="1" type="body"/>
          </p:nvPr>
        </p:nvSpPr>
        <p:spPr>
          <a:xfrm>
            <a:off x="914575" y="986589"/>
            <a:ext cx="6999600" cy="4054643"/>
          </a:xfrm>
          <a:prstGeom prst="rect">
            <a:avLst/>
          </a:prstGeom>
          <a:noFill/>
          <a:ln>
            <a:noFill/>
          </a:ln>
        </p:spPr>
        <p:txBody>
          <a:bodyPr anchorCtr="0" anchor="t" bIns="0" lIns="0" spcFirstLastPara="1" rIns="0" wrap="square" tIns="0">
            <a:normAutofit lnSpcReduction="10000"/>
          </a:bodyPr>
          <a:lstStyle/>
          <a:p>
            <a:pPr indent="0" lvl="0" marL="101600" rtl="0" algn="l">
              <a:lnSpc>
                <a:spcPct val="115000"/>
              </a:lnSpc>
              <a:spcBef>
                <a:spcPts val="600"/>
              </a:spcBef>
              <a:spcAft>
                <a:spcPts val="0"/>
              </a:spcAft>
              <a:buSzPts val="2000"/>
              <a:buNone/>
            </a:pPr>
            <a:r>
              <a:rPr b="1" lang="en-US"/>
              <a:t>Focus: Update planning and zoning documents, and building codes and streamlining related application and approval processes legal frameworks that shape the built environment to enable seamless integration of electric vehicle charging infrastructure.</a:t>
            </a:r>
            <a:endParaRPr/>
          </a:p>
          <a:p>
            <a:pPr indent="0" lvl="0" marL="101600" rtl="0" algn="l">
              <a:lnSpc>
                <a:spcPct val="115000"/>
              </a:lnSpc>
              <a:spcBef>
                <a:spcPts val="600"/>
              </a:spcBef>
              <a:spcAft>
                <a:spcPts val="0"/>
              </a:spcAft>
              <a:buSzPts val="2000"/>
              <a:buNone/>
            </a:pPr>
            <a:r>
              <a:rPr b="1" lang="en-US"/>
              <a:t>Best Practices:</a:t>
            </a:r>
            <a:endParaRPr/>
          </a:p>
          <a:p>
            <a:pPr indent="-355600" lvl="0" marL="457200" rtl="0" algn="l">
              <a:lnSpc>
                <a:spcPct val="115000"/>
              </a:lnSpc>
              <a:spcBef>
                <a:spcPts val="600"/>
              </a:spcBef>
              <a:spcAft>
                <a:spcPts val="0"/>
              </a:spcAft>
              <a:buClr>
                <a:srgbClr val="16577B"/>
              </a:buClr>
              <a:buSzPts val="2000"/>
              <a:buChar char="▰"/>
            </a:pPr>
            <a:r>
              <a:rPr lang="en-US"/>
              <a:t>Enable EV charging infrastructure in land use regulations</a:t>
            </a:r>
            <a:endParaRPr/>
          </a:p>
          <a:p>
            <a:pPr indent="-355600" lvl="0" marL="457200" rtl="0" algn="l">
              <a:lnSpc>
                <a:spcPct val="115000"/>
              </a:lnSpc>
              <a:spcBef>
                <a:spcPts val="600"/>
              </a:spcBef>
              <a:spcAft>
                <a:spcPts val="0"/>
              </a:spcAft>
              <a:buClr>
                <a:srgbClr val="16577B"/>
              </a:buClr>
              <a:buSzPts val="2000"/>
              <a:buChar char="▰"/>
            </a:pPr>
            <a:r>
              <a:rPr lang="en-US"/>
              <a:t>Incorporate charging infrastructure in building or zoning codes</a:t>
            </a:r>
            <a:endParaRPr/>
          </a:p>
          <a:p>
            <a:pPr indent="-355600" lvl="0" marL="457200" rtl="0" algn="l">
              <a:lnSpc>
                <a:spcPct val="115000"/>
              </a:lnSpc>
              <a:spcBef>
                <a:spcPts val="600"/>
              </a:spcBef>
              <a:spcAft>
                <a:spcPts val="0"/>
              </a:spcAft>
              <a:buClr>
                <a:srgbClr val="16577B"/>
              </a:buClr>
              <a:buSzPts val="2000"/>
              <a:buChar char="▰"/>
            </a:pPr>
            <a:r>
              <a:rPr lang="en-US"/>
              <a:t>Incorporate EV and EVSE charging infrastructure in permitting</a:t>
            </a:r>
            <a:endParaRPr/>
          </a:p>
        </p:txBody>
      </p:sp>
      <p:sp>
        <p:nvSpPr>
          <p:cNvPr id="480" name="Google Shape;480;p28"/>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
        <p:nvSpPr>
          <p:cNvPr id="481" name="Google Shape;481;p28"/>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Regulation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29"/>
          <p:cNvSpPr txBox="1"/>
          <p:nvPr>
            <p:ph idx="1" type="body"/>
          </p:nvPr>
        </p:nvSpPr>
        <p:spPr>
          <a:xfrm>
            <a:off x="914575" y="1239252"/>
            <a:ext cx="6999600" cy="3669631"/>
          </a:xfrm>
          <a:prstGeom prst="rect">
            <a:avLst/>
          </a:prstGeom>
          <a:noFill/>
          <a:ln>
            <a:noFill/>
          </a:ln>
        </p:spPr>
        <p:txBody>
          <a:bodyPr anchorCtr="0" anchor="t" bIns="0" lIns="0" spcFirstLastPara="1" rIns="0" wrap="square" tIns="0">
            <a:normAutofit fontScale="92500" lnSpcReduction="20000"/>
          </a:bodyPr>
          <a:lstStyle/>
          <a:p>
            <a:pPr indent="0" lvl="0" marL="101600" rtl="0" algn="l">
              <a:lnSpc>
                <a:spcPct val="115000"/>
              </a:lnSpc>
              <a:spcBef>
                <a:spcPts val="600"/>
              </a:spcBef>
              <a:spcAft>
                <a:spcPts val="0"/>
              </a:spcAft>
              <a:buSzPct val="108107"/>
              <a:buNone/>
            </a:pPr>
            <a:r>
              <a:rPr b="1" lang="en-US"/>
              <a:t>Focus: Build collaborative relationships between local governments and electric utilities to unlock programs, rates, and investments that accelerate EV adoption.</a:t>
            </a:r>
            <a:endParaRPr/>
          </a:p>
          <a:p>
            <a:pPr indent="0" lvl="0" marL="101600" rtl="0" algn="l">
              <a:lnSpc>
                <a:spcPct val="115000"/>
              </a:lnSpc>
              <a:spcBef>
                <a:spcPts val="600"/>
              </a:spcBef>
              <a:spcAft>
                <a:spcPts val="0"/>
              </a:spcAft>
              <a:buSzPct val="108107"/>
              <a:buNone/>
            </a:pPr>
            <a:r>
              <a:rPr b="1" lang="en-US"/>
              <a:t>Best Practices:</a:t>
            </a:r>
            <a:endParaRPr/>
          </a:p>
          <a:p>
            <a:pPr indent="-355600" lvl="0" marL="457200" rtl="0" algn="l">
              <a:lnSpc>
                <a:spcPct val="115000"/>
              </a:lnSpc>
              <a:spcBef>
                <a:spcPts val="600"/>
              </a:spcBef>
              <a:spcAft>
                <a:spcPts val="0"/>
              </a:spcAft>
              <a:buClr>
                <a:srgbClr val="16577B"/>
              </a:buClr>
              <a:buSzPct val="108107"/>
              <a:buChar char="▰"/>
            </a:pPr>
            <a:r>
              <a:rPr lang="en-US"/>
              <a:t>Work with utility on collaborative education and communication initiatives </a:t>
            </a:r>
            <a:endParaRPr/>
          </a:p>
          <a:p>
            <a:pPr indent="-355600" lvl="0" marL="457200" rtl="0" algn="l">
              <a:lnSpc>
                <a:spcPct val="115000"/>
              </a:lnSpc>
              <a:spcBef>
                <a:spcPts val="600"/>
              </a:spcBef>
              <a:spcAft>
                <a:spcPts val="0"/>
              </a:spcAft>
              <a:buClr>
                <a:srgbClr val="16577B"/>
              </a:buClr>
              <a:buSzPct val="108107"/>
              <a:buChar char="▰"/>
            </a:pPr>
            <a:r>
              <a:rPr lang="en-US"/>
              <a:t>Work with utility on service load connection process</a:t>
            </a:r>
            <a:endParaRPr/>
          </a:p>
          <a:p>
            <a:pPr indent="-355600" lvl="0" marL="457200" rtl="0" algn="l">
              <a:lnSpc>
                <a:spcPct val="115000"/>
              </a:lnSpc>
              <a:spcBef>
                <a:spcPts val="600"/>
              </a:spcBef>
              <a:spcAft>
                <a:spcPts val="0"/>
              </a:spcAft>
              <a:buClr>
                <a:srgbClr val="16577B"/>
              </a:buClr>
              <a:buSzPct val="108107"/>
              <a:buChar char="▰"/>
            </a:pPr>
            <a:r>
              <a:rPr lang="en-US"/>
              <a:t>Work with utility to address managed EV charging initiatives</a:t>
            </a:r>
            <a:endParaRPr/>
          </a:p>
          <a:p>
            <a:pPr indent="-355600" lvl="0" marL="457200" rtl="0" algn="l">
              <a:lnSpc>
                <a:spcPct val="115000"/>
              </a:lnSpc>
              <a:spcBef>
                <a:spcPts val="600"/>
              </a:spcBef>
              <a:spcAft>
                <a:spcPts val="0"/>
              </a:spcAft>
              <a:buClr>
                <a:srgbClr val="16577B"/>
              </a:buClr>
              <a:buSzPct val="108107"/>
              <a:buChar char="▰"/>
            </a:pPr>
            <a:r>
              <a:rPr lang="en-US"/>
              <a:t>Work with utility to address EV programs and rates</a:t>
            </a:r>
            <a:endParaRPr/>
          </a:p>
          <a:p>
            <a:pPr indent="-355600" lvl="0" marL="457200" rtl="0" algn="l">
              <a:lnSpc>
                <a:spcPct val="115000"/>
              </a:lnSpc>
              <a:spcBef>
                <a:spcPts val="600"/>
              </a:spcBef>
              <a:spcAft>
                <a:spcPts val="0"/>
              </a:spcAft>
              <a:buClr>
                <a:srgbClr val="16577B"/>
              </a:buClr>
              <a:buSzPct val="108107"/>
              <a:buChar char="▰"/>
            </a:pPr>
            <a:r>
              <a:rPr lang="en-US"/>
              <a:t>Work with utility to address renewable energy EV programs and incentives</a:t>
            </a:r>
            <a:endParaRPr/>
          </a:p>
        </p:txBody>
      </p:sp>
      <p:sp>
        <p:nvSpPr>
          <p:cNvPr id="487" name="Google Shape;487;p29"/>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
        <p:nvSpPr>
          <p:cNvPr id="488" name="Google Shape;488;p29"/>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Utility Engagement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
          <p:cNvSpPr txBox="1"/>
          <p:nvPr>
            <p:ph type="title"/>
          </p:nvPr>
        </p:nvSpPr>
        <p:spPr>
          <a:xfrm>
            <a:off x="914575" y="495875"/>
            <a:ext cx="60267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2500"/>
              <a:buNone/>
            </a:pPr>
            <a:r>
              <a:t/>
            </a:r>
            <a:endParaRPr/>
          </a:p>
        </p:txBody>
      </p:sp>
      <p:sp>
        <p:nvSpPr>
          <p:cNvPr id="194" name="Google Shape;194;p3"/>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195" name="Google Shape;195;p3"/>
          <p:cNvPicPr preferRelativeResize="0"/>
          <p:nvPr/>
        </p:nvPicPr>
        <p:blipFill rotWithShape="1">
          <a:blip r:embed="rId3">
            <a:alphaModFix/>
          </a:blip>
          <a:srcRect b="0" l="0" r="0" t="0"/>
          <a:stretch/>
        </p:blipFill>
        <p:spPr>
          <a:xfrm>
            <a:off x="0" y="-2"/>
            <a:ext cx="9144000" cy="5143501"/>
          </a:xfrm>
          <a:prstGeom prst="rect">
            <a:avLst/>
          </a:prstGeom>
          <a:noFill/>
          <a:ln>
            <a:noFill/>
          </a:ln>
        </p:spPr>
      </p:pic>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30"/>
          <p:cNvSpPr txBox="1"/>
          <p:nvPr>
            <p:ph idx="1" type="body"/>
          </p:nvPr>
        </p:nvSpPr>
        <p:spPr>
          <a:xfrm>
            <a:off x="914575" y="986589"/>
            <a:ext cx="6999600" cy="3874169"/>
          </a:xfrm>
          <a:prstGeom prst="rect">
            <a:avLst/>
          </a:prstGeom>
          <a:noFill/>
          <a:ln>
            <a:noFill/>
          </a:ln>
        </p:spPr>
        <p:txBody>
          <a:bodyPr anchorCtr="0" anchor="t" bIns="0" lIns="0" spcFirstLastPara="1" rIns="0" wrap="square" tIns="0">
            <a:normAutofit fontScale="92500" lnSpcReduction="20000"/>
          </a:bodyPr>
          <a:lstStyle/>
          <a:p>
            <a:pPr indent="0" lvl="0" marL="101600" rtl="0" algn="l">
              <a:lnSpc>
                <a:spcPct val="115000"/>
              </a:lnSpc>
              <a:spcBef>
                <a:spcPts val="600"/>
              </a:spcBef>
              <a:spcAft>
                <a:spcPts val="0"/>
              </a:spcAft>
              <a:buSzPct val="108107"/>
              <a:buNone/>
            </a:pPr>
            <a:r>
              <a:rPr b="1" lang="en-US"/>
              <a:t>Focus: Public education, outreach programs, and financial incentives that communities can provide to stimulate consumer awareness, understanding, and excitement for electric vehicles and charging equipment.</a:t>
            </a:r>
            <a:endParaRPr/>
          </a:p>
          <a:p>
            <a:pPr indent="0" lvl="0" marL="101600" rtl="0" algn="l">
              <a:lnSpc>
                <a:spcPct val="115000"/>
              </a:lnSpc>
              <a:spcBef>
                <a:spcPts val="600"/>
              </a:spcBef>
              <a:spcAft>
                <a:spcPts val="0"/>
              </a:spcAft>
              <a:buSzPct val="108107"/>
              <a:buNone/>
            </a:pPr>
            <a:r>
              <a:rPr b="1" lang="en-US"/>
              <a:t>Best Practices:</a:t>
            </a:r>
            <a:endParaRPr/>
          </a:p>
          <a:p>
            <a:pPr indent="-355600" lvl="0" marL="457200" rtl="0" algn="l">
              <a:lnSpc>
                <a:spcPct val="115000"/>
              </a:lnSpc>
              <a:spcBef>
                <a:spcPts val="600"/>
              </a:spcBef>
              <a:spcAft>
                <a:spcPts val="0"/>
              </a:spcAft>
              <a:buClr>
                <a:srgbClr val="16577B"/>
              </a:buClr>
              <a:buSzPct val="108107"/>
              <a:buChar char="▰"/>
            </a:pPr>
            <a:r>
              <a:rPr lang="en-US"/>
              <a:t>Host public education events and campaigns </a:t>
            </a:r>
            <a:endParaRPr/>
          </a:p>
          <a:p>
            <a:pPr indent="-355600" lvl="0" marL="457200" rtl="0" algn="l">
              <a:lnSpc>
                <a:spcPct val="115000"/>
              </a:lnSpc>
              <a:spcBef>
                <a:spcPts val="600"/>
              </a:spcBef>
              <a:spcAft>
                <a:spcPts val="0"/>
              </a:spcAft>
              <a:buClr>
                <a:srgbClr val="16577B"/>
              </a:buClr>
              <a:buSzPct val="108107"/>
              <a:buChar char="▰"/>
            </a:pPr>
            <a:r>
              <a:rPr lang="en-US"/>
              <a:t>Create an EV landing page on the City website</a:t>
            </a:r>
            <a:endParaRPr/>
          </a:p>
          <a:p>
            <a:pPr indent="-355600" lvl="0" marL="457200" rtl="0" algn="l">
              <a:lnSpc>
                <a:spcPct val="115000"/>
              </a:lnSpc>
              <a:spcBef>
                <a:spcPts val="600"/>
              </a:spcBef>
              <a:spcAft>
                <a:spcPts val="0"/>
              </a:spcAft>
              <a:buClr>
                <a:srgbClr val="16577B"/>
              </a:buClr>
              <a:buSzPct val="108107"/>
              <a:buChar char="▰"/>
            </a:pPr>
            <a:r>
              <a:rPr lang="en-US"/>
              <a:t>Provide EV and EV charger education to commercial property owners</a:t>
            </a:r>
            <a:endParaRPr/>
          </a:p>
          <a:p>
            <a:pPr indent="-355600" lvl="0" marL="457200" rtl="0" algn="l">
              <a:lnSpc>
                <a:spcPct val="115000"/>
              </a:lnSpc>
              <a:spcBef>
                <a:spcPts val="600"/>
              </a:spcBef>
              <a:spcAft>
                <a:spcPts val="0"/>
              </a:spcAft>
              <a:buClr>
                <a:srgbClr val="16577B"/>
              </a:buClr>
              <a:buSzPct val="108107"/>
              <a:buChar char="▰"/>
            </a:pPr>
            <a:r>
              <a:rPr lang="en-US"/>
              <a:t>Offer financial incentives for charging infrastructure installation</a:t>
            </a:r>
            <a:endParaRPr/>
          </a:p>
          <a:p>
            <a:pPr indent="-355600" lvl="0" marL="457200" rtl="0" algn="l">
              <a:lnSpc>
                <a:spcPct val="115000"/>
              </a:lnSpc>
              <a:spcBef>
                <a:spcPts val="600"/>
              </a:spcBef>
              <a:spcAft>
                <a:spcPts val="0"/>
              </a:spcAft>
              <a:buClr>
                <a:srgbClr val="16577B"/>
              </a:buClr>
              <a:buSzPct val="108107"/>
              <a:buChar char="▰"/>
            </a:pPr>
            <a:r>
              <a:rPr lang="en-US"/>
              <a:t>Offer financial incentives for purchasing EVs</a:t>
            </a:r>
            <a:endParaRPr/>
          </a:p>
        </p:txBody>
      </p:sp>
      <p:sp>
        <p:nvSpPr>
          <p:cNvPr id="494" name="Google Shape;494;p30"/>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
        <p:nvSpPr>
          <p:cNvPr id="495" name="Google Shape;495;p30"/>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Education and Incentives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31"/>
          <p:cNvSpPr txBox="1"/>
          <p:nvPr>
            <p:ph idx="1" type="body"/>
          </p:nvPr>
        </p:nvSpPr>
        <p:spPr>
          <a:xfrm>
            <a:off x="914575" y="1439850"/>
            <a:ext cx="6999600" cy="29997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600"/>
              </a:spcBef>
              <a:spcAft>
                <a:spcPts val="0"/>
              </a:spcAft>
              <a:buSzPts val="2000"/>
              <a:buNone/>
            </a:pPr>
            <a:r>
              <a:rPr b="1" lang="en-US"/>
              <a:t>Focus: Municipally-controlled assets and resources to lead by example in embracing transportation electrification.</a:t>
            </a:r>
            <a:endParaRPr/>
          </a:p>
          <a:p>
            <a:pPr indent="0" lvl="0" marL="101600" rtl="0" algn="l">
              <a:lnSpc>
                <a:spcPct val="115000"/>
              </a:lnSpc>
              <a:spcBef>
                <a:spcPts val="600"/>
              </a:spcBef>
              <a:spcAft>
                <a:spcPts val="0"/>
              </a:spcAft>
              <a:buSzPts val="2000"/>
              <a:buNone/>
            </a:pPr>
            <a:r>
              <a:rPr b="1" lang="en-US"/>
              <a:t>Best Practices:</a:t>
            </a:r>
            <a:endParaRPr/>
          </a:p>
          <a:p>
            <a:pPr indent="-355600" lvl="0" marL="457200" rtl="0" algn="l">
              <a:lnSpc>
                <a:spcPct val="115000"/>
              </a:lnSpc>
              <a:spcBef>
                <a:spcPts val="600"/>
              </a:spcBef>
              <a:spcAft>
                <a:spcPts val="0"/>
              </a:spcAft>
              <a:buClr>
                <a:srgbClr val="16577B"/>
              </a:buClr>
              <a:buSzPts val="2000"/>
              <a:buChar char="▰"/>
            </a:pPr>
            <a:r>
              <a:rPr lang="en-US"/>
              <a:t>Provide publicly available EV chargers in the community</a:t>
            </a:r>
            <a:endParaRPr/>
          </a:p>
          <a:p>
            <a:pPr indent="-355600" lvl="0" marL="457200" rtl="0" algn="l">
              <a:lnSpc>
                <a:spcPct val="115000"/>
              </a:lnSpc>
              <a:spcBef>
                <a:spcPts val="600"/>
              </a:spcBef>
              <a:spcAft>
                <a:spcPts val="0"/>
              </a:spcAft>
              <a:buClr>
                <a:srgbClr val="16577B"/>
              </a:buClr>
              <a:buSzPts val="2000"/>
              <a:buChar char="▰"/>
            </a:pPr>
            <a:r>
              <a:rPr lang="en-US"/>
              <a:t>Electrify the city fleet</a:t>
            </a:r>
            <a:endParaRPr/>
          </a:p>
          <a:p>
            <a:pPr indent="-355600" lvl="0" marL="457200" rtl="0" algn="l">
              <a:lnSpc>
                <a:spcPct val="115000"/>
              </a:lnSpc>
              <a:spcBef>
                <a:spcPts val="600"/>
              </a:spcBef>
              <a:spcAft>
                <a:spcPts val="0"/>
              </a:spcAft>
              <a:buClr>
                <a:srgbClr val="16577B"/>
              </a:buClr>
              <a:buSzPts val="2000"/>
              <a:buChar char="▰"/>
            </a:pPr>
            <a:r>
              <a:rPr lang="en-US"/>
              <a:t>Install staff-reserved EV chargers</a:t>
            </a:r>
            <a:endParaRPr/>
          </a:p>
        </p:txBody>
      </p:sp>
      <p:sp>
        <p:nvSpPr>
          <p:cNvPr id="501" name="Google Shape;501;p31"/>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
        <p:nvSpPr>
          <p:cNvPr id="502" name="Google Shape;502;p31"/>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Government Operations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32"/>
          <p:cNvSpPr txBox="1"/>
          <p:nvPr>
            <p:ph idx="1" type="body"/>
          </p:nvPr>
        </p:nvSpPr>
        <p:spPr>
          <a:xfrm>
            <a:off x="914575" y="1034715"/>
            <a:ext cx="6999600" cy="3910263"/>
          </a:xfrm>
          <a:prstGeom prst="rect">
            <a:avLst/>
          </a:prstGeom>
          <a:noFill/>
          <a:ln>
            <a:noFill/>
          </a:ln>
        </p:spPr>
        <p:txBody>
          <a:bodyPr anchorCtr="0" anchor="t" bIns="0" lIns="0" spcFirstLastPara="1" rIns="0" wrap="square" tIns="0">
            <a:normAutofit/>
          </a:bodyPr>
          <a:lstStyle/>
          <a:p>
            <a:pPr indent="0" lvl="0" marL="101600" rtl="0" algn="l">
              <a:lnSpc>
                <a:spcPct val="115000"/>
              </a:lnSpc>
              <a:spcBef>
                <a:spcPts val="600"/>
              </a:spcBef>
              <a:spcAft>
                <a:spcPts val="0"/>
              </a:spcAft>
              <a:buSzPts val="2000"/>
              <a:buNone/>
            </a:pPr>
            <a:r>
              <a:rPr b="1" lang="en-US"/>
              <a:t>Focus: Accelerate electrification across modes of transportation serving the public, such as public transit fleets, school buses, rideshare services, car-sharing programs, shuttles, and paratransit.</a:t>
            </a:r>
            <a:endParaRPr/>
          </a:p>
          <a:p>
            <a:pPr indent="0" lvl="0" marL="101600" rtl="0" algn="l">
              <a:lnSpc>
                <a:spcPct val="115000"/>
              </a:lnSpc>
              <a:spcBef>
                <a:spcPts val="600"/>
              </a:spcBef>
              <a:spcAft>
                <a:spcPts val="0"/>
              </a:spcAft>
              <a:buSzPts val="2000"/>
              <a:buNone/>
            </a:pPr>
            <a:r>
              <a:rPr b="1" lang="en-US"/>
              <a:t>Best Practices:</a:t>
            </a:r>
            <a:endParaRPr/>
          </a:p>
          <a:p>
            <a:pPr indent="-355600" lvl="0" marL="457200" rtl="0" algn="l">
              <a:lnSpc>
                <a:spcPct val="115000"/>
              </a:lnSpc>
              <a:spcBef>
                <a:spcPts val="600"/>
              </a:spcBef>
              <a:spcAft>
                <a:spcPts val="0"/>
              </a:spcAft>
              <a:buClr>
                <a:srgbClr val="16577B"/>
              </a:buClr>
              <a:buSzPts val="2000"/>
              <a:buChar char="▰"/>
            </a:pPr>
            <a:r>
              <a:rPr lang="en-US"/>
              <a:t>Deploy electric transit, paratransit vehicles</a:t>
            </a:r>
            <a:endParaRPr/>
          </a:p>
          <a:p>
            <a:pPr indent="-355600" lvl="0" marL="457200" rtl="0" algn="l">
              <a:lnSpc>
                <a:spcPct val="115000"/>
              </a:lnSpc>
              <a:spcBef>
                <a:spcPts val="600"/>
              </a:spcBef>
              <a:spcAft>
                <a:spcPts val="0"/>
              </a:spcAft>
              <a:buClr>
                <a:srgbClr val="16577B"/>
              </a:buClr>
              <a:buSzPts val="2000"/>
              <a:buChar char="▰"/>
            </a:pPr>
            <a:r>
              <a:rPr lang="en-US"/>
              <a:t>Deploy electric school buses</a:t>
            </a:r>
            <a:endParaRPr/>
          </a:p>
          <a:p>
            <a:pPr indent="-355600" lvl="0" marL="457200" rtl="0" algn="l">
              <a:lnSpc>
                <a:spcPct val="115000"/>
              </a:lnSpc>
              <a:spcBef>
                <a:spcPts val="600"/>
              </a:spcBef>
              <a:spcAft>
                <a:spcPts val="0"/>
              </a:spcAft>
              <a:buClr>
                <a:srgbClr val="16577B"/>
              </a:buClr>
              <a:buSzPts val="2000"/>
              <a:buChar char="▰"/>
            </a:pPr>
            <a:r>
              <a:rPr lang="en-US"/>
              <a:t>Develop electric micromobility transportation</a:t>
            </a:r>
            <a:endParaRPr/>
          </a:p>
          <a:p>
            <a:pPr indent="-355600" lvl="0" marL="457200" rtl="0" algn="l">
              <a:lnSpc>
                <a:spcPct val="115000"/>
              </a:lnSpc>
              <a:spcBef>
                <a:spcPts val="600"/>
              </a:spcBef>
              <a:spcAft>
                <a:spcPts val="0"/>
              </a:spcAft>
              <a:buClr>
                <a:srgbClr val="16577B"/>
              </a:buClr>
              <a:buSzPts val="2000"/>
              <a:buChar char="▰"/>
            </a:pPr>
            <a:r>
              <a:rPr lang="en-US"/>
              <a:t>Develop EV car sharing program</a:t>
            </a:r>
            <a:endParaRPr/>
          </a:p>
        </p:txBody>
      </p:sp>
      <p:sp>
        <p:nvSpPr>
          <p:cNvPr id="508" name="Google Shape;508;p32"/>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sp>
        <p:nvSpPr>
          <p:cNvPr id="509" name="Google Shape;509;p32"/>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Shared Mobility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4"/>
          <p:cNvSpPr/>
          <p:nvPr/>
        </p:nvSpPr>
        <p:spPr>
          <a:xfrm>
            <a:off x="3755571" y="1048150"/>
            <a:ext cx="5755822" cy="41688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1" name="Google Shape;201;p4"/>
          <p:cNvPicPr preferRelativeResize="0"/>
          <p:nvPr/>
        </p:nvPicPr>
        <p:blipFill rotWithShape="1">
          <a:blip r:embed="rId3">
            <a:alphaModFix/>
          </a:blip>
          <a:srcRect b="0" l="0" r="0" t="0"/>
          <a:stretch/>
        </p:blipFill>
        <p:spPr>
          <a:xfrm>
            <a:off x="4024172" y="1245953"/>
            <a:ext cx="5063352" cy="3801623"/>
          </a:xfrm>
          <a:prstGeom prst="rect">
            <a:avLst/>
          </a:prstGeom>
          <a:noFill/>
          <a:ln>
            <a:noFill/>
          </a:ln>
        </p:spPr>
      </p:pic>
      <p:pic>
        <p:nvPicPr>
          <p:cNvPr id="202" name="Google Shape;202;p4"/>
          <p:cNvPicPr preferRelativeResize="0"/>
          <p:nvPr/>
        </p:nvPicPr>
        <p:blipFill rotWithShape="1">
          <a:blip r:embed="rId4">
            <a:alphaModFix/>
          </a:blip>
          <a:srcRect b="0" l="0" r="0" t="0"/>
          <a:stretch/>
        </p:blipFill>
        <p:spPr>
          <a:xfrm>
            <a:off x="3986984" y="1048150"/>
            <a:ext cx="5100541" cy="1545444"/>
          </a:xfrm>
          <a:prstGeom prst="rect">
            <a:avLst/>
          </a:prstGeom>
          <a:noFill/>
          <a:ln>
            <a:noFill/>
          </a:ln>
        </p:spPr>
      </p:pic>
      <p:sp>
        <p:nvSpPr>
          <p:cNvPr id="203" name="Google Shape;203;p4"/>
          <p:cNvSpPr txBox="1"/>
          <p:nvPr>
            <p:ph idx="1" type="body"/>
          </p:nvPr>
        </p:nvSpPr>
        <p:spPr>
          <a:xfrm>
            <a:off x="311050" y="1306500"/>
            <a:ext cx="3943800" cy="3744300"/>
          </a:xfrm>
          <a:prstGeom prst="rect">
            <a:avLst/>
          </a:prstGeom>
          <a:noFill/>
          <a:ln>
            <a:noFill/>
          </a:ln>
        </p:spPr>
        <p:txBody>
          <a:bodyPr anchorCtr="0" anchor="t" bIns="0" lIns="0" spcFirstLastPara="1" rIns="0" wrap="square" tIns="0">
            <a:noAutofit/>
          </a:bodyPr>
          <a:lstStyle/>
          <a:p>
            <a:pPr indent="0" lvl="0" marL="228600" rtl="0" algn="l">
              <a:lnSpc>
                <a:spcPct val="110000"/>
              </a:lnSpc>
              <a:spcBef>
                <a:spcPts val="750"/>
              </a:spcBef>
              <a:spcAft>
                <a:spcPts val="0"/>
              </a:spcAft>
              <a:buSzPts val="2000"/>
              <a:buNone/>
            </a:pPr>
            <a:r>
              <a:t/>
            </a:r>
            <a:endParaRPr sz="700">
              <a:latin typeface="Source Sans 3"/>
              <a:ea typeface="Source Sans 3"/>
              <a:cs typeface="Source Sans 3"/>
              <a:sym typeface="Source Sans 3"/>
            </a:endParaRPr>
          </a:p>
          <a:p>
            <a:pPr indent="-355600" lvl="0" marL="457200" rtl="0" algn="l">
              <a:lnSpc>
                <a:spcPct val="110000"/>
              </a:lnSpc>
              <a:spcBef>
                <a:spcPts val="0"/>
              </a:spcBef>
              <a:spcAft>
                <a:spcPts val="0"/>
              </a:spcAft>
              <a:buSzPts val="2000"/>
              <a:buFont typeface="Helvetica Neue"/>
              <a:buChar char="●"/>
            </a:pPr>
            <a:r>
              <a:rPr b="1" lang="en-US">
                <a:latin typeface="Source Sans 3"/>
                <a:ea typeface="Source Sans 3"/>
                <a:cs typeface="Source Sans 3"/>
                <a:sym typeface="Source Sans 3"/>
              </a:rPr>
              <a:t>Free technical assistance </a:t>
            </a:r>
            <a:r>
              <a:rPr lang="en-US">
                <a:latin typeface="Source Sans 3"/>
                <a:ea typeface="Source Sans 3"/>
                <a:cs typeface="Source Sans 3"/>
                <a:sym typeface="Source Sans 3"/>
              </a:rPr>
              <a:t>&amp; recognition to local governments</a:t>
            </a:r>
            <a:endParaRPr>
              <a:latin typeface="Source Sans 3"/>
              <a:ea typeface="Source Sans 3"/>
              <a:cs typeface="Source Sans 3"/>
              <a:sym typeface="Source Sans 3"/>
            </a:endParaRPr>
          </a:p>
          <a:p>
            <a:pPr indent="-355600" lvl="0" marL="457200" rtl="0" algn="l">
              <a:lnSpc>
                <a:spcPct val="110000"/>
              </a:lnSpc>
              <a:spcBef>
                <a:spcPts val="0"/>
              </a:spcBef>
              <a:spcAft>
                <a:spcPts val="0"/>
              </a:spcAft>
              <a:buSzPts val="2000"/>
              <a:buChar char="●"/>
            </a:pPr>
            <a:r>
              <a:rPr lang="en-US">
                <a:latin typeface="Source Sans 3"/>
                <a:ea typeface="Source Sans 3"/>
                <a:cs typeface="Source Sans 3"/>
                <a:sym typeface="Source Sans 3"/>
              </a:rPr>
              <a:t>Strategically manage the expansion of energy technologies</a:t>
            </a:r>
            <a:endParaRPr>
              <a:latin typeface="Source Sans 3"/>
              <a:ea typeface="Source Sans 3"/>
              <a:cs typeface="Source Sans 3"/>
              <a:sym typeface="Source Sans 3"/>
            </a:endParaRPr>
          </a:p>
          <a:p>
            <a:pPr indent="-355600" lvl="0" marL="457200" rtl="0" algn="l">
              <a:lnSpc>
                <a:spcPct val="110000"/>
              </a:lnSpc>
              <a:spcBef>
                <a:spcPts val="0"/>
              </a:spcBef>
              <a:spcAft>
                <a:spcPts val="0"/>
              </a:spcAft>
              <a:buSzPts val="2000"/>
              <a:buChar char="●"/>
            </a:pPr>
            <a:r>
              <a:rPr b="1" lang="en-US">
                <a:latin typeface="Source Sans 3"/>
                <a:ea typeface="Source Sans 3"/>
                <a:cs typeface="Source Sans 3"/>
                <a:sym typeface="Source Sans 3"/>
              </a:rPr>
              <a:t>Energy-Ready.org</a:t>
            </a:r>
            <a:endParaRPr b="1">
              <a:latin typeface="Source Sans 3"/>
              <a:ea typeface="Source Sans 3"/>
              <a:cs typeface="Source Sans 3"/>
              <a:sym typeface="Source Sans 3"/>
            </a:endParaRPr>
          </a:p>
          <a:p>
            <a:pPr indent="-228600" lvl="0" marL="457200" rtl="0" algn="l">
              <a:lnSpc>
                <a:spcPct val="110000"/>
              </a:lnSpc>
              <a:spcBef>
                <a:spcPts val="2200"/>
              </a:spcBef>
              <a:spcAft>
                <a:spcPts val="0"/>
              </a:spcAft>
              <a:buClr>
                <a:srgbClr val="16577B"/>
              </a:buClr>
              <a:buSzPts val="2000"/>
              <a:buNone/>
            </a:pPr>
            <a:r>
              <a:t/>
            </a:r>
            <a:endParaRPr>
              <a:latin typeface="Source Sans 3"/>
              <a:ea typeface="Source Sans 3"/>
              <a:cs typeface="Source Sans 3"/>
              <a:sym typeface="Source Sans 3"/>
            </a:endParaRPr>
          </a:p>
        </p:txBody>
      </p:sp>
      <p:sp>
        <p:nvSpPr>
          <p:cNvPr id="204" name="Google Shape;204;p4"/>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05" name="Google Shape;205;p4"/>
          <p:cNvSpPr txBox="1"/>
          <p:nvPr>
            <p:ph type="title"/>
          </p:nvPr>
        </p:nvSpPr>
        <p:spPr>
          <a:xfrm>
            <a:off x="615850" y="393600"/>
            <a:ext cx="5858400" cy="7605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2800"/>
              <a:buNone/>
            </a:pPr>
            <a:r>
              <a:rPr lang="en-US"/>
              <a:t>Energy Ready: Free Technical Assistance</a:t>
            </a:r>
            <a:endParaRPr/>
          </a:p>
        </p:txBody>
      </p:sp>
      <p:sp>
        <p:nvSpPr>
          <p:cNvPr id="206" name="Google Shape;206;p4"/>
          <p:cNvSpPr/>
          <p:nvPr/>
        </p:nvSpPr>
        <p:spPr>
          <a:xfrm>
            <a:off x="65314" y="4376057"/>
            <a:ext cx="1681843" cy="67151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7" name="Google Shape;207;p4"/>
          <p:cNvPicPr preferRelativeResize="0"/>
          <p:nvPr/>
        </p:nvPicPr>
        <p:blipFill rotWithShape="1">
          <a:blip r:embed="rId5">
            <a:alphaModFix/>
          </a:blip>
          <a:srcRect b="0" l="0" r="0" t="0"/>
          <a:stretch/>
        </p:blipFill>
        <p:spPr>
          <a:xfrm>
            <a:off x="1177125" y="3935050"/>
            <a:ext cx="1118050" cy="1118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descr="A close-up of a car charging station&#10;&#10;Description automatically generated" id="212" name="Google Shape;212;p5"/>
          <p:cNvPicPr preferRelativeResize="0"/>
          <p:nvPr/>
        </p:nvPicPr>
        <p:blipFill rotWithShape="1">
          <a:blip r:embed="rId3">
            <a:alphaModFix/>
          </a:blip>
          <a:srcRect b="12903" l="0" r="0" t="2810"/>
          <a:stretch/>
        </p:blipFill>
        <p:spPr>
          <a:xfrm>
            <a:off x="-9526" y="0"/>
            <a:ext cx="9153525" cy="5143500"/>
          </a:xfrm>
          <a:prstGeom prst="rect">
            <a:avLst/>
          </a:prstGeom>
          <a:noFill/>
          <a:ln>
            <a:noFill/>
          </a:ln>
        </p:spPr>
      </p:pic>
      <p:sp>
        <p:nvSpPr>
          <p:cNvPr id="213" name="Google Shape;213;p5"/>
          <p:cNvSpPr/>
          <p:nvPr/>
        </p:nvSpPr>
        <p:spPr>
          <a:xfrm>
            <a:off x="524504" y="1632446"/>
            <a:ext cx="4773688" cy="2557882"/>
          </a:xfrm>
          <a:prstGeom prst="roundRect">
            <a:avLst>
              <a:gd fmla="val 5413" name="adj"/>
            </a:avLst>
          </a:prstGeom>
          <a:solidFill>
            <a:srgbClr val="16577B">
              <a:alpha val="83529"/>
            </a:srgbClr>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4" name="Google Shape;214;p5"/>
          <p:cNvSpPr txBox="1"/>
          <p:nvPr>
            <p:ph idx="1" type="body"/>
          </p:nvPr>
        </p:nvSpPr>
        <p:spPr>
          <a:xfrm>
            <a:off x="698500" y="1868025"/>
            <a:ext cx="4234500" cy="2322300"/>
          </a:xfrm>
          <a:prstGeom prst="rect">
            <a:avLst/>
          </a:prstGeom>
          <a:noFill/>
          <a:ln>
            <a:noFill/>
          </a:ln>
        </p:spPr>
        <p:txBody>
          <a:bodyPr anchorCtr="0" anchor="t" bIns="0" lIns="0" spcFirstLastPara="1" rIns="0" wrap="square" tIns="0">
            <a:normAutofit/>
          </a:bodyPr>
          <a:lstStyle/>
          <a:p>
            <a:pPr indent="0" lvl="0" marL="101600" rtl="0" algn="l">
              <a:lnSpc>
                <a:spcPct val="115000"/>
              </a:lnSpc>
              <a:spcBef>
                <a:spcPts val="600"/>
              </a:spcBef>
              <a:spcAft>
                <a:spcPts val="0"/>
              </a:spcAft>
              <a:buSzPts val="2000"/>
              <a:buNone/>
            </a:pPr>
            <a:r>
              <a:rPr b="1" lang="en-US">
                <a:solidFill>
                  <a:schemeClr val="lt1"/>
                </a:solidFill>
                <a:latin typeface="Source Sans 3"/>
                <a:ea typeface="Source Sans 3"/>
                <a:cs typeface="Source Sans 3"/>
                <a:sym typeface="Source Sans 3"/>
              </a:rPr>
              <a:t>Charging Smart provides free technical assistance and national recognition to local governments to facilitate the adoption of electric vehicles (EVs) and EV charging for their community. </a:t>
            </a:r>
            <a:endParaRPr b="1">
              <a:latin typeface="Source Sans 3"/>
              <a:ea typeface="Source Sans 3"/>
              <a:cs typeface="Source Sans 3"/>
              <a:sym typeface="Source Sans 3"/>
            </a:endParaRPr>
          </a:p>
        </p:txBody>
      </p:sp>
      <p:sp>
        <p:nvSpPr>
          <p:cNvPr id="215" name="Google Shape;215;p5"/>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16" name="Google Shape;216;p5"/>
          <p:cNvSpPr txBox="1"/>
          <p:nvPr/>
        </p:nvSpPr>
        <p:spPr>
          <a:xfrm>
            <a:off x="-1" y="0"/>
            <a:ext cx="5484475" cy="813000"/>
          </a:xfrm>
          <a:prstGeom prst="rect">
            <a:avLst/>
          </a:prstGeom>
          <a:solidFill>
            <a:srgbClr val="16577B"/>
          </a:solid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16577B"/>
              </a:buClr>
              <a:buSzPts val="2800"/>
              <a:buFont typeface="Proxima Nova"/>
              <a:buNone/>
            </a:pPr>
            <a:r>
              <a:rPr b="1" i="0" lang="en-US" sz="2800" u="none" cap="none" strike="noStrike">
                <a:solidFill>
                  <a:schemeClr val="lt1"/>
                </a:solidFill>
                <a:latin typeface="Source Sans 3"/>
                <a:ea typeface="Source Sans 3"/>
                <a:cs typeface="Source Sans 3"/>
                <a:sym typeface="Source Sans 3"/>
              </a:rPr>
              <a:t>  What is Charging Smart?</a:t>
            </a:r>
            <a:r>
              <a:rPr b="1" i="0" lang="en-US" sz="2800" u="none" cap="none" strike="noStrike">
                <a:solidFill>
                  <a:schemeClr val="lt1"/>
                </a:solidFill>
                <a:highlight>
                  <a:srgbClr val="FFFFFF"/>
                </a:highlight>
                <a:latin typeface="Source Sans 3"/>
                <a:ea typeface="Source Sans 3"/>
                <a:cs typeface="Source Sans 3"/>
                <a:sym typeface="Source Sans 3"/>
              </a:rPr>
              <a:t> </a:t>
            </a:r>
            <a:endParaRPr b="0" i="0" sz="1400" u="none" cap="none" strike="noStrike">
              <a:solidFill>
                <a:srgbClr val="000000"/>
              </a:solidFill>
              <a:latin typeface="Source Sans 3"/>
              <a:ea typeface="Source Sans 3"/>
              <a:cs typeface="Source Sans 3"/>
              <a:sym typeface="Source Sans 3"/>
            </a:endParaRPr>
          </a:p>
        </p:txBody>
      </p:sp>
      <p:pic>
        <p:nvPicPr>
          <p:cNvPr id="217" name="Google Shape;217;p5"/>
          <p:cNvPicPr preferRelativeResize="0"/>
          <p:nvPr/>
        </p:nvPicPr>
        <p:blipFill rotWithShape="1">
          <a:blip r:embed="rId4">
            <a:alphaModFix/>
          </a:blip>
          <a:srcRect b="0" l="0" r="0" t="0"/>
          <a:stretch/>
        </p:blipFill>
        <p:spPr>
          <a:xfrm>
            <a:off x="-1" y="4635026"/>
            <a:ext cx="1295249" cy="508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descr="A map of the united states&#10;&#10;Description automatically generated" id="222" name="Google Shape;222;p6"/>
          <p:cNvPicPr preferRelativeResize="0"/>
          <p:nvPr/>
        </p:nvPicPr>
        <p:blipFill rotWithShape="1">
          <a:blip r:embed="rId3">
            <a:alphaModFix/>
          </a:blip>
          <a:srcRect b="0" l="0" r="0" t="0"/>
          <a:stretch/>
        </p:blipFill>
        <p:spPr>
          <a:xfrm>
            <a:off x="123915" y="1287504"/>
            <a:ext cx="6443330" cy="3624373"/>
          </a:xfrm>
          <a:prstGeom prst="rect">
            <a:avLst/>
          </a:prstGeom>
          <a:noFill/>
          <a:ln>
            <a:noFill/>
          </a:ln>
        </p:spPr>
      </p:pic>
      <p:sp>
        <p:nvSpPr>
          <p:cNvPr id="223" name="Google Shape;223;p6"/>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24" name="Google Shape;224;p6"/>
          <p:cNvSpPr/>
          <p:nvPr/>
        </p:nvSpPr>
        <p:spPr>
          <a:xfrm>
            <a:off x="6768869" y="146788"/>
            <a:ext cx="2074675" cy="97171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5" name="Google Shape;225;p6"/>
          <p:cNvSpPr txBox="1"/>
          <p:nvPr/>
        </p:nvSpPr>
        <p:spPr>
          <a:xfrm>
            <a:off x="-1" y="0"/>
            <a:ext cx="5699052" cy="813000"/>
          </a:xfrm>
          <a:prstGeom prst="rect">
            <a:avLst/>
          </a:prstGeom>
          <a:solidFill>
            <a:srgbClr val="16577B"/>
          </a:solid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16577B"/>
              </a:buClr>
              <a:buSzPts val="2800"/>
              <a:buFont typeface="Proxima Nova"/>
              <a:buNone/>
            </a:pPr>
            <a:r>
              <a:rPr b="1" i="0" lang="en-US" sz="2800" u="none" cap="none" strike="noStrike">
                <a:solidFill>
                  <a:schemeClr val="lt1"/>
                </a:solidFill>
                <a:latin typeface="Source Sans 3"/>
                <a:ea typeface="Source Sans 3"/>
                <a:cs typeface="Source Sans 3"/>
                <a:sym typeface="Source Sans 3"/>
              </a:rPr>
              <a:t>  Modeled off Success of SolSmart </a:t>
            </a:r>
            <a:endParaRPr b="0" i="0" sz="1400" u="none" cap="none" strike="noStrike">
              <a:solidFill>
                <a:srgbClr val="000000"/>
              </a:solidFill>
              <a:latin typeface="Source Sans 3"/>
              <a:ea typeface="Source Sans 3"/>
              <a:cs typeface="Source Sans 3"/>
              <a:sym typeface="Source Sans 3"/>
            </a:endParaRPr>
          </a:p>
        </p:txBody>
      </p:sp>
      <p:sp>
        <p:nvSpPr>
          <p:cNvPr id="226" name="Google Shape;226;p6"/>
          <p:cNvSpPr txBox="1"/>
          <p:nvPr>
            <p:ph idx="1" type="body"/>
          </p:nvPr>
        </p:nvSpPr>
        <p:spPr>
          <a:xfrm>
            <a:off x="6386552" y="959400"/>
            <a:ext cx="2457000" cy="3224700"/>
          </a:xfrm>
          <a:prstGeom prst="rect">
            <a:avLst/>
          </a:prstGeom>
          <a:noFill/>
          <a:ln>
            <a:noFill/>
          </a:ln>
        </p:spPr>
        <p:txBody>
          <a:bodyPr anchorCtr="0" anchor="t" bIns="0" lIns="0" spcFirstLastPara="1" rIns="0" wrap="square" tIns="0">
            <a:normAutofit lnSpcReduction="10000"/>
          </a:bodyPr>
          <a:lstStyle/>
          <a:p>
            <a:pPr indent="-369794" lvl="0" marL="419100" rtl="0" algn="l">
              <a:lnSpc>
                <a:spcPct val="115000"/>
              </a:lnSpc>
              <a:spcBef>
                <a:spcPts val="0"/>
              </a:spcBef>
              <a:spcAft>
                <a:spcPts val="0"/>
              </a:spcAft>
              <a:buSzPts val="2824"/>
              <a:buChar char="▰"/>
            </a:pPr>
            <a:r>
              <a:rPr b="1" lang="en-US">
                <a:latin typeface="Source Sans 3"/>
                <a:ea typeface="Source Sans 3"/>
                <a:cs typeface="Source Sans 3"/>
                <a:sym typeface="Source Sans 3"/>
              </a:rPr>
              <a:t>500+ designated communities</a:t>
            </a:r>
            <a:endParaRPr b="1">
              <a:latin typeface="Source Sans 3"/>
              <a:ea typeface="Source Sans 3"/>
              <a:cs typeface="Source Sans 3"/>
              <a:sym typeface="Source Sans 3"/>
            </a:endParaRPr>
          </a:p>
          <a:p>
            <a:pPr indent="-369794" lvl="0" marL="419100" rtl="0" algn="l">
              <a:lnSpc>
                <a:spcPct val="115000"/>
              </a:lnSpc>
              <a:spcBef>
                <a:spcPts val="600"/>
              </a:spcBef>
              <a:spcAft>
                <a:spcPts val="0"/>
              </a:spcAft>
              <a:buSzPts val="2824"/>
              <a:buChar char="▰"/>
            </a:pPr>
            <a:r>
              <a:rPr b="1" lang="en-US">
                <a:latin typeface="Source Sans 3"/>
                <a:ea typeface="Source Sans 3"/>
                <a:cs typeface="Source Sans 3"/>
                <a:sym typeface="Source Sans 3"/>
              </a:rPr>
              <a:t>44 states and counting</a:t>
            </a:r>
            <a:endParaRPr b="1">
              <a:latin typeface="Source Sans 3"/>
              <a:ea typeface="Source Sans 3"/>
              <a:cs typeface="Source Sans 3"/>
              <a:sym typeface="Source Sans 3"/>
            </a:endParaRPr>
          </a:p>
          <a:p>
            <a:pPr indent="-372782" lvl="0" marL="419100" rtl="0" algn="l">
              <a:lnSpc>
                <a:spcPct val="115000"/>
              </a:lnSpc>
              <a:spcBef>
                <a:spcPts val="600"/>
              </a:spcBef>
              <a:spcAft>
                <a:spcPts val="600"/>
              </a:spcAft>
              <a:buSzPts val="3137"/>
              <a:buChar char="▰"/>
            </a:pPr>
            <a:r>
              <a:rPr b="1" lang="en-US">
                <a:latin typeface="Source Sans 3"/>
                <a:ea typeface="Source Sans 3"/>
                <a:cs typeface="Source Sans 3"/>
                <a:sym typeface="Source Sans 3"/>
              </a:rPr>
              <a:t>Over 1 in 3 U.S. residents live in a SolSmart designated community</a:t>
            </a:r>
            <a:endParaRPr b="1" sz="1800">
              <a:latin typeface="Source Sans 3"/>
              <a:ea typeface="Source Sans 3"/>
              <a:cs typeface="Source Sans 3"/>
              <a:sym typeface="Source Sans 3"/>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7"/>
          <p:cNvSpPr txBox="1"/>
          <p:nvPr>
            <p:ph type="ctrTitle"/>
          </p:nvPr>
        </p:nvSpPr>
        <p:spPr>
          <a:xfrm>
            <a:off x="2314575" y="956072"/>
            <a:ext cx="6858000" cy="1790700"/>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0"/>
              </a:spcAft>
              <a:buClr>
                <a:schemeClr val="dk1"/>
              </a:buClr>
              <a:buSzPts val="4500"/>
              <a:buFont typeface="Play"/>
              <a:buNone/>
            </a:pPr>
            <a:r>
              <a:t/>
            </a:r>
            <a:endParaRPr/>
          </a:p>
        </p:txBody>
      </p:sp>
      <p:sp>
        <p:nvSpPr>
          <p:cNvPr id="232" name="Google Shape;232;p7"/>
          <p:cNvSpPr txBox="1"/>
          <p:nvPr>
            <p:ph idx="1" type="subTitle"/>
          </p:nvPr>
        </p:nvSpPr>
        <p:spPr>
          <a:xfrm>
            <a:off x="2314575" y="2815829"/>
            <a:ext cx="6858000" cy="12417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chemeClr val="dk1"/>
              </a:buClr>
              <a:buSzPts val="1800"/>
              <a:buNone/>
            </a:pPr>
            <a:r>
              <a:t/>
            </a:r>
            <a:endParaRPr/>
          </a:p>
        </p:txBody>
      </p:sp>
      <p:pic>
        <p:nvPicPr>
          <p:cNvPr descr="A map of the united states&#10;&#10;Description automatically generated" id="233" name="Google Shape;233;p7"/>
          <p:cNvPicPr preferRelativeResize="0"/>
          <p:nvPr/>
        </p:nvPicPr>
        <p:blipFill rotWithShape="1">
          <a:blip r:embed="rId3">
            <a:alphaModFix/>
          </a:blip>
          <a:srcRect b="0" l="3562" r="5552" t="0"/>
          <a:stretch/>
        </p:blipFill>
        <p:spPr>
          <a:xfrm>
            <a:off x="2239262" y="870050"/>
            <a:ext cx="6858000" cy="4244535"/>
          </a:xfrm>
          <a:prstGeom prst="rect">
            <a:avLst/>
          </a:prstGeom>
          <a:noFill/>
          <a:ln>
            <a:noFill/>
          </a:ln>
        </p:spPr>
      </p:pic>
      <p:sp>
        <p:nvSpPr>
          <p:cNvPr id="234" name="Google Shape;234;p7"/>
          <p:cNvSpPr txBox="1"/>
          <p:nvPr/>
        </p:nvSpPr>
        <p:spPr>
          <a:xfrm>
            <a:off x="0" y="4422"/>
            <a:ext cx="7226700" cy="9942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rgbClr val="FFA300"/>
              </a:buClr>
              <a:buSzPts val="3300"/>
              <a:buFont typeface="Arial"/>
              <a:buNone/>
            </a:pPr>
            <a:r>
              <a:rPr b="1" i="0" lang="en-US" sz="3300" u="none" cap="none" strike="noStrike">
                <a:solidFill>
                  <a:srgbClr val="FFA300"/>
                </a:solidFill>
                <a:latin typeface="Arial"/>
                <a:ea typeface="Arial"/>
                <a:cs typeface="Arial"/>
                <a:sym typeface="Arial"/>
              </a:rPr>
              <a:t> SolSmart Regional Organizations</a:t>
            </a:r>
            <a:endParaRPr b="0" i="0" sz="1100" u="none" cap="none" strike="noStrike">
              <a:solidFill>
                <a:srgbClr val="000000"/>
              </a:solidFill>
              <a:latin typeface="Arial"/>
              <a:ea typeface="Arial"/>
              <a:cs typeface="Arial"/>
              <a:sym typeface="Arial"/>
            </a:endParaRPr>
          </a:p>
        </p:txBody>
      </p:sp>
      <p:sp>
        <p:nvSpPr>
          <p:cNvPr id="235" name="Google Shape;235;p7"/>
          <p:cNvSpPr/>
          <p:nvPr/>
        </p:nvSpPr>
        <p:spPr>
          <a:xfrm>
            <a:off x="7392760" y="3538922"/>
            <a:ext cx="156300" cy="163500"/>
          </a:xfrm>
          <a:prstGeom prst="star5">
            <a:avLst>
              <a:gd fmla="val 19098" name="adj"/>
              <a:gd fmla="val 105146" name="hf"/>
              <a:gd fmla="val 110557" name="vf"/>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6" name="Google Shape;236;p7"/>
          <p:cNvSpPr/>
          <p:nvPr/>
        </p:nvSpPr>
        <p:spPr>
          <a:xfrm>
            <a:off x="6486524" y="2076671"/>
            <a:ext cx="156300" cy="163500"/>
          </a:xfrm>
          <a:prstGeom prst="star5">
            <a:avLst>
              <a:gd fmla="val 19098" name="adj"/>
              <a:gd fmla="val 105146" name="hf"/>
              <a:gd fmla="val 110557" name="vf"/>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7" name="Google Shape;237;p7"/>
          <p:cNvSpPr/>
          <p:nvPr/>
        </p:nvSpPr>
        <p:spPr>
          <a:xfrm>
            <a:off x="7861697" y="2135156"/>
            <a:ext cx="156300" cy="163500"/>
          </a:xfrm>
          <a:prstGeom prst="star5">
            <a:avLst>
              <a:gd fmla="val 19098" name="adj"/>
              <a:gd fmla="val 105146" name="hf"/>
              <a:gd fmla="val 110557" name="vf"/>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238" name="Google Shape;238;p7"/>
          <p:cNvSpPr/>
          <p:nvPr/>
        </p:nvSpPr>
        <p:spPr>
          <a:xfrm>
            <a:off x="8242051" y="2247533"/>
            <a:ext cx="156300" cy="163500"/>
          </a:xfrm>
          <a:prstGeom prst="star5">
            <a:avLst>
              <a:gd fmla="val 19098" name="adj"/>
              <a:gd fmla="val 105146" name="hf"/>
              <a:gd fmla="val 110557" name="vf"/>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9" name="Google Shape;239;p7"/>
          <p:cNvSpPr/>
          <p:nvPr/>
        </p:nvSpPr>
        <p:spPr>
          <a:xfrm>
            <a:off x="6876293" y="2370176"/>
            <a:ext cx="156300" cy="163500"/>
          </a:xfrm>
          <a:prstGeom prst="star5">
            <a:avLst>
              <a:gd fmla="val 19098" name="adj"/>
              <a:gd fmla="val 105146" name="hf"/>
              <a:gd fmla="val 110557" name="vf"/>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0" name="Google Shape;240;p7"/>
          <p:cNvSpPr txBox="1"/>
          <p:nvPr/>
        </p:nvSpPr>
        <p:spPr>
          <a:xfrm>
            <a:off x="244706" y="1486931"/>
            <a:ext cx="2169000" cy="3455700"/>
          </a:xfrm>
          <a:prstGeom prst="rect">
            <a:avLst/>
          </a:prstGeom>
          <a:solidFill>
            <a:schemeClr val="lt1"/>
          </a:solidFill>
          <a:ln cap="flat" cmpd="sng" w="15875">
            <a:solidFill>
              <a:srgbClr val="FFC000"/>
            </a:solidFill>
            <a:prstDash val="solid"/>
            <a:round/>
            <a:headEnd len="sm" w="sm" type="none"/>
            <a:tailEnd len="sm" w="sm" type="none"/>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a. </a:t>
            </a:r>
            <a:r>
              <a:rPr b="0" i="0" lang="en-US" sz="1100" u="none" cap="none" strike="noStrike">
                <a:solidFill>
                  <a:schemeClr val="dk1"/>
                </a:solidFill>
                <a:latin typeface="Arial"/>
                <a:ea typeface="Arial"/>
                <a:cs typeface="Arial"/>
                <a:sym typeface="Arial"/>
              </a:rPr>
              <a:t>Atlanta Regional Commission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b. </a:t>
            </a:r>
            <a:r>
              <a:rPr b="0" i="0" lang="en-US" sz="1100" u="none" cap="none" strike="noStrike">
                <a:solidFill>
                  <a:schemeClr val="dk1"/>
                </a:solidFill>
                <a:latin typeface="Arial"/>
                <a:ea typeface="Arial"/>
                <a:cs typeface="Arial"/>
                <a:sym typeface="Arial"/>
              </a:rPr>
              <a:t>Capital Area RPC</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c. </a:t>
            </a:r>
            <a:r>
              <a:rPr b="0" i="0" lang="en-US" sz="1100" u="none" cap="none" strike="noStrike">
                <a:solidFill>
                  <a:schemeClr val="dk1"/>
                </a:solidFill>
                <a:latin typeface="Arial"/>
                <a:ea typeface="Arial"/>
                <a:cs typeface="Arial"/>
                <a:sym typeface="Arial"/>
              </a:rPr>
              <a:t>Centre Region COG</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d. </a:t>
            </a:r>
            <a:r>
              <a:rPr b="0" i="0" lang="en-US" sz="1100" u="none" cap="none" strike="noStrike">
                <a:solidFill>
                  <a:schemeClr val="dk1"/>
                </a:solidFill>
                <a:latin typeface="Arial"/>
                <a:ea typeface="Arial"/>
                <a:cs typeface="Arial"/>
                <a:sym typeface="Arial"/>
              </a:rPr>
              <a:t>Delaware Valley RPC</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e. </a:t>
            </a:r>
            <a:r>
              <a:rPr b="0" i="0" lang="en-US" sz="1100" u="none" cap="none" strike="noStrike">
                <a:solidFill>
                  <a:schemeClr val="dk1"/>
                </a:solidFill>
                <a:latin typeface="Arial"/>
                <a:ea typeface="Arial"/>
                <a:cs typeface="Arial"/>
                <a:sym typeface="Arial"/>
              </a:rPr>
              <a:t>Metropolitan Council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f. </a:t>
            </a:r>
            <a:r>
              <a:rPr b="0" i="0" lang="en-US" sz="1100" u="none" cap="none" strike="noStrike">
                <a:solidFill>
                  <a:schemeClr val="dk1"/>
                </a:solidFill>
                <a:latin typeface="Arial"/>
                <a:ea typeface="Arial"/>
                <a:cs typeface="Arial"/>
                <a:sym typeface="Arial"/>
              </a:rPr>
              <a:t>Michiana Area COG</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g. </a:t>
            </a:r>
            <a:r>
              <a:rPr b="0" i="0" lang="en-US" sz="1100" u="none" cap="none" strike="noStrike">
                <a:solidFill>
                  <a:schemeClr val="dk1"/>
                </a:solidFill>
                <a:latin typeface="Arial"/>
                <a:ea typeface="Arial"/>
                <a:cs typeface="Arial"/>
                <a:sym typeface="Arial"/>
              </a:rPr>
              <a:t>Mid-Ohio RPC</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h. </a:t>
            </a:r>
            <a:r>
              <a:rPr b="0" i="0" lang="en-US" sz="1100" u="none" cap="none" strike="noStrike">
                <a:solidFill>
                  <a:schemeClr val="dk1"/>
                </a:solidFill>
                <a:latin typeface="Arial"/>
                <a:ea typeface="Arial"/>
                <a:cs typeface="Arial"/>
                <a:sym typeface="Arial"/>
              </a:rPr>
              <a:t>Naugatuck Valley COG</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i. </a:t>
            </a:r>
            <a:r>
              <a:rPr b="0" i="0" lang="en-US" sz="1100" u="none" cap="none" strike="noStrike">
                <a:solidFill>
                  <a:schemeClr val="dk1"/>
                </a:solidFill>
                <a:latin typeface="Arial"/>
                <a:ea typeface="Arial"/>
                <a:cs typeface="Arial"/>
                <a:sym typeface="Arial"/>
              </a:rPr>
              <a:t>New River Valley Regional Commission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j. </a:t>
            </a:r>
            <a:r>
              <a:rPr b="0" i="0" lang="en-US" sz="1100" u="none" cap="none" strike="noStrike">
                <a:solidFill>
                  <a:schemeClr val="dk1"/>
                </a:solidFill>
                <a:latin typeface="Arial"/>
                <a:ea typeface="Arial"/>
                <a:cs typeface="Arial"/>
                <a:sym typeface="Arial"/>
              </a:rPr>
              <a:t>N. Central Texas COG</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k. </a:t>
            </a:r>
            <a:r>
              <a:rPr b="0" i="0" lang="en-US" sz="1100" u="none" cap="none" strike="noStrike">
                <a:solidFill>
                  <a:schemeClr val="dk1"/>
                </a:solidFill>
                <a:latin typeface="Arial"/>
                <a:ea typeface="Arial"/>
                <a:cs typeface="Arial"/>
                <a:sym typeface="Arial"/>
              </a:rPr>
              <a:t>N. Virginia Regional Commission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l. </a:t>
            </a:r>
            <a:r>
              <a:rPr b="0" i="0" lang="en-US" sz="1100" u="none" cap="none" strike="noStrike">
                <a:solidFill>
                  <a:schemeClr val="dk1"/>
                </a:solidFill>
                <a:latin typeface="Arial"/>
                <a:ea typeface="Arial"/>
                <a:cs typeface="Arial"/>
                <a:sym typeface="Arial"/>
              </a:rPr>
              <a:t>Ohio Kentucky Indiana COG</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m. </a:t>
            </a:r>
            <a:r>
              <a:rPr b="0" i="0" lang="en-US" sz="1100" u="none" cap="none" strike="noStrike">
                <a:solidFill>
                  <a:schemeClr val="dk1"/>
                </a:solidFill>
                <a:latin typeface="Arial"/>
                <a:ea typeface="Arial"/>
                <a:cs typeface="Arial"/>
                <a:sym typeface="Arial"/>
              </a:rPr>
              <a:t>Region Nine Development Commission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n. </a:t>
            </a:r>
            <a:r>
              <a:rPr b="0" i="0" lang="en-US" sz="1100" u="none" cap="none" strike="noStrike">
                <a:solidFill>
                  <a:schemeClr val="dk1"/>
                </a:solidFill>
                <a:latin typeface="Arial"/>
                <a:ea typeface="Arial"/>
                <a:cs typeface="Arial"/>
                <a:sym typeface="Arial"/>
              </a:rPr>
              <a:t>Richmond Regional Planning District Commission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o. </a:t>
            </a:r>
            <a:r>
              <a:rPr b="0" i="0" lang="en-US" sz="1100" u="none" cap="none" strike="noStrike">
                <a:solidFill>
                  <a:schemeClr val="dk1"/>
                </a:solidFill>
                <a:latin typeface="Arial"/>
                <a:ea typeface="Arial"/>
                <a:cs typeface="Arial"/>
                <a:sym typeface="Arial"/>
              </a:rPr>
              <a:t>South Bay Cities COG</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p. </a:t>
            </a:r>
            <a:r>
              <a:rPr b="0" i="0" lang="en-US" sz="1100" u="none" cap="none" strike="noStrike">
                <a:solidFill>
                  <a:schemeClr val="dk1"/>
                </a:solidFill>
                <a:latin typeface="Arial"/>
                <a:ea typeface="Arial"/>
                <a:cs typeface="Arial"/>
                <a:sym typeface="Arial"/>
              </a:rPr>
              <a:t>S. Central Regional COG</a:t>
            </a:r>
            <a:endParaRPr b="0" i="0" sz="1100" u="none" cap="none" strike="noStrike">
              <a:solidFill>
                <a:srgbClr val="000000"/>
              </a:solidFill>
              <a:latin typeface="Arial"/>
              <a:ea typeface="Arial"/>
              <a:cs typeface="Arial"/>
              <a:sym typeface="Arial"/>
            </a:endParaRPr>
          </a:p>
        </p:txBody>
      </p:sp>
      <p:sp>
        <p:nvSpPr>
          <p:cNvPr id="241" name="Google Shape;241;p7"/>
          <p:cNvSpPr/>
          <p:nvPr/>
        </p:nvSpPr>
        <p:spPr>
          <a:xfrm>
            <a:off x="7377962" y="3538922"/>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a</a:t>
            </a:r>
            <a:endParaRPr b="0" i="0" sz="1000" u="none" cap="none" strike="noStrike">
              <a:solidFill>
                <a:srgbClr val="000000"/>
              </a:solidFill>
              <a:latin typeface="Arial"/>
              <a:ea typeface="Arial"/>
              <a:cs typeface="Arial"/>
              <a:sym typeface="Arial"/>
            </a:endParaRPr>
          </a:p>
        </p:txBody>
      </p:sp>
      <p:sp>
        <p:nvSpPr>
          <p:cNvPr id="242" name="Google Shape;242;p7"/>
          <p:cNvSpPr/>
          <p:nvPr/>
        </p:nvSpPr>
        <p:spPr>
          <a:xfrm>
            <a:off x="8422481" y="1876293"/>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p</a:t>
            </a:r>
            <a:endParaRPr b="0" i="0" sz="1000" u="none" cap="none" strike="noStrike">
              <a:solidFill>
                <a:srgbClr val="000000"/>
              </a:solidFill>
              <a:latin typeface="Arial"/>
              <a:ea typeface="Arial"/>
              <a:cs typeface="Arial"/>
              <a:sym typeface="Arial"/>
            </a:endParaRPr>
          </a:p>
        </p:txBody>
      </p:sp>
      <p:sp>
        <p:nvSpPr>
          <p:cNvPr id="243" name="Google Shape;243;p7"/>
          <p:cNvSpPr/>
          <p:nvPr/>
        </p:nvSpPr>
        <p:spPr>
          <a:xfrm>
            <a:off x="6457133" y="2068421"/>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b</a:t>
            </a:r>
            <a:endParaRPr b="0" i="0" sz="1000" u="none" cap="none" strike="noStrike">
              <a:solidFill>
                <a:srgbClr val="000000"/>
              </a:solidFill>
              <a:latin typeface="Arial"/>
              <a:ea typeface="Arial"/>
              <a:cs typeface="Arial"/>
              <a:sym typeface="Arial"/>
            </a:endParaRPr>
          </a:p>
        </p:txBody>
      </p:sp>
      <p:sp>
        <p:nvSpPr>
          <p:cNvPr id="244" name="Google Shape;244;p7"/>
          <p:cNvSpPr/>
          <p:nvPr/>
        </p:nvSpPr>
        <p:spPr>
          <a:xfrm>
            <a:off x="7860600" y="2143772"/>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c</a:t>
            </a:r>
            <a:endParaRPr b="0" i="0" sz="1000" u="none" cap="none" strike="noStrike">
              <a:solidFill>
                <a:srgbClr val="000000"/>
              </a:solidFill>
              <a:latin typeface="Arial"/>
              <a:ea typeface="Arial"/>
              <a:cs typeface="Arial"/>
              <a:sym typeface="Arial"/>
            </a:endParaRPr>
          </a:p>
        </p:txBody>
      </p:sp>
      <p:sp>
        <p:nvSpPr>
          <p:cNvPr id="245" name="Google Shape;245;p7"/>
          <p:cNvSpPr/>
          <p:nvPr/>
        </p:nvSpPr>
        <p:spPr>
          <a:xfrm>
            <a:off x="8233015" y="2239283"/>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d</a:t>
            </a:r>
            <a:endParaRPr b="0" i="0" sz="1000" u="none" cap="none" strike="noStrike">
              <a:solidFill>
                <a:srgbClr val="000000"/>
              </a:solidFill>
              <a:latin typeface="Arial"/>
              <a:ea typeface="Arial"/>
              <a:cs typeface="Arial"/>
              <a:sym typeface="Arial"/>
            </a:endParaRPr>
          </a:p>
        </p:txBody>
      </p:sp>
      <p:sp>
        <p:nvSpPr>
          <p:cNvPr id="246" name="Google Shape;246;p7"/>
          <p:cNvSpPr/>
          <p:nvPr/>
        </p:nvSpPr>
        <p:spPr>
          <a:xfrm>
            <a:off x="5929313" y="1817323"/>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e</a:t>
            </a:r>
            <a:endParaRPr b="0" i="0" sz="1000" u="none" cap="none" strike="noStrike">
              <a:solidFill>
                <a:srgbClr val="000000"/>
              </a:solidFill>
              <a:latin typeface="Arial"/>
              <a:ea typeface="Arial"/>
              <a:cs typeface="Arial"/>
              <a:sym typeface="Arial"/>
            </a:endParaRPr>
          </a:p>
        </p:txBody>
      </p:sp>
      <p:sp>
        <p:nvSpPr>
          <p:cNvPr id="247" name="Google Shape;247;p7"/>
          <p:cNvSpPr/>
          <p:nvPr/>
        </p:nvSpPr>
        <p:spPr>
          <a:xfrm>
            <a:off x="6884480" y="2383288"/>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f</a:t>
            </a:r>
            <a:endParaRPr b="0" i="0" sz="1000" u="none" cap="none" strike="noStrike">
              <a:solidFill>
                <a:srgbClr val="000000"/>
              </a:solidFill>
              <a:latin typeface="Arial"/>
              <a:ea typeface="Arial"/>
              <a:cs typeface="Arial"/>
              <a:sym typeface="Arial"/>
            </a:endParaRPr>
          </a:p>
        </p:txBody>
      </p:sp>
      <p:sp>
        <p:nvSpPr>
          <p:cNvPr id="248" name="Google Shape;248;p7"/>
          <p:cNvSpPr/>
          <p:nvPr/>
        </p:nvSpPr>
        <p:spPr>
          <a:xfrm>
            <a:off x="7256518" y="2436426"/>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g</a:t>
            </a:r>
            <a:endParaRPr b="0" i="0" sz="1000" u="none" cap="none" strike="noStrike">
              <a:solidFill>
                <a:srgbClr val="000000"/>
              </a:solidFill>
              <a:latin typeface="Arial"/>
              <a:ea typeface="Arial"/>
              <a:cs typeface="Arial"/>
              <a:sym typeface="Arial"/>
            </a:endParaRPr>
          </a:p>
        </p:txBody>
      </p:sp>
      <p:sp>
        <p:nvSpPr>
          <p:cNvPr id="249" name="Google Shape;249;p7"/>
          <p:cNvSpPr/>
          <p:nvPr/>
        </p:nvSpPr>
        <p:spPr>
          <a:xfrm>
            <a:off x="8254299" y="1926596"/>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h</a:t>
            </a:r>
            <a:endParaRPr b="0" i="0" sz="1000" u="none" cap="none" strike="noStrike">
              <a:solidFill>
                <a:srgbClr val="000000"/>
              </a:solidFill>
              <a:latin typeface="Arial"/>
              <a:ea typeface="Arial"/>
              <a:cs typeface="Arial"/>
              <a:sym typeface="Arial"/>
            </a:endParaRPr>
          </a:p>
        </p:txBody>
      </p:sp>
      <p:sp>
        <p:nvSpPr>
          <p:cNvPr id="250" name="Google Shape;250;p7"/>
          <p:cNvSpPr/>
          <p:nvPr/>
        </p:nvSpPr>
        <p:spPr>
          <a:xfrm>
            <a:off x="7756505" y="2806074"/>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i</a:t>
            </a:r>
            <a:endParaRPr b="0" i="0" sz="1000" u="none" cap="none" strike="noStrike">
              <a:solidFill>
                <a:schemeClr val="dk1"/>
              </a:solidFill>
              <a:latin typeface="Arial"/>
              <a:ea typeface="Arial"/>
              <a:cs typeface="Arial"/>
              <a:sym typeface="Arial"/>
            </a:endParaRPr>
          </a:p>
        </p:txBody>
      </p:sp>
      <p:sp>
        <p:nvSpPr>
          <p:cNvPr id="251" name="Google Shape;251;p7"/>
          <p:cNvSpPr/>
          <p:nvPr/>
        </p:nvSpPr>
        <p:spPr>
          <a:xfrm>
            <a:off x="5743575" y="3820716"/>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j</a:t>
            </a:r>
            <a:endParaRPr b="0" i="0" sz="1000" u="none" cap="none" strike="noStrike">
              <a:solidFill>
                <a:srgbClr val="000000"/>
              </a:solidFill>
              <a:latin typeface="Arial"/>
              <a:ea typeface="Arial"/>
              <a:cs typeface="Arial"/>
              <a:sym typeface="Arial"/>
            </a:endParaRPr>
          </a:p>
        </p:txBody>
      </p:sp>
      <p:sp>
        <p:nvSpPr>
          <p:cNvPr id="252" name="Google Shape;252;p7"/>
          <p:cNvSpPr/>
          <p:nvPr/>
        </p:nvSpPr>
        <p:spPr>
          <a:xfrm>
            <a:off x="7939181" y="2632838"/>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k</a:t>
            </a:r>
            <a:endParaRPr b="0" i="0" sz="1000" u="none" cap="none" strike="noStrike">
              <a:solidFill>
                <a:srgbClr val="000000"/>
              </a:solidFill>
              <a:latin typeface="Arial"/>
              <a:ea typeface="Arial"/>
              <a:cs typeface="Arial"/>
              <a:sym typeface="Arial"/>
            </a:endParaRPr>
          </a:p>
        </p:txBody>
      </p:sp>
      <p:sp>
        <p:nvSpPr>
          <p:cNvPr id="253" name="Google Shape;253;p7"/>
          <p:cNvSpPr/>
          <p:nvPr/>
        </p:nvSpPr>
        <p:spPr>
          <a:xfrm>
            <a:off x="7424423" y="2685266"/>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l</a:t>
            </a:r>
            <a:endParaRPr b="0" i="0" sz="1000" u="none" cap="none" strike="noStrike">
              <a:solidFill>
                <a:srgbClr val="000000"/>
              </a:solidFill>
              <a:latin typeface="Arial"/>
              <a:ea typeface="Arial"/>
              <a:cs typeface="Arial"/>
              <a:sym typeface="Arial"/>
            </a:endParaRPr>
          </a:p>
        </p:txBody>
      </p:sp>
      <p:sp>
        <p:nvSpPr>
          <p:cNvPr id="254" name="Google Shape;254;p7"/>
          <p:cNvSpPr/>
          <p:nvPr/>
        </p:nvSpPr>
        <p:spPr>
          <a:xfrm>
            <a:off x="5865019" y="2004512"/>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m</a:t>
            </a:r>
            <a:endParaRPr b="0" i="0" sz="600" u="none" cap="none" strike="noStrike">
              <a:solidFill>
                <a:srgbClr val="000000"/>
              </a:solidFill>
              <a:latin typeface="Arial"/>
              <a:ea typeface="Arial"/>
              <a:cs typeface="Arial"/>
              <a:sym typeface="Arial"/>
            </a:endParaRPr>
          </a:p>
        </p:txBody>
      </p:sp>
      <p:sp>
        <p:nvSpPr>
          <p:cNvPr id="255" name="Google Shape;255;p7"/>
          <p:cNvSpPr/>
          <p:nvPr/>
        </p:nvSpPr>
        <p:spPr>
          <a:xfrm>
            <a:off x="8074913" y="2797076"/>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n</a:t>
            </a:r>
            <a:endParaRPr b="0" i="0" sz="1100" u="none" cap="none" strike="noStrike">
              <a:solidFill>
                <a:srgbClr val="000000"/>
              </a:solidFill>
              <a:latin typeface="Arial"/>
              <a:ea typeface="Arial"/>
              <a:cs typeface="Arial"/>
              <a:sym typeface="Arial"/>
            </a:endParaRPr>
          </a:p>
        </p:txBody>
      </p:sp>
      <p:sp>
        <p:nvSpPr>
          <p:cNvPr id="256" name="Google Shape;256;p7"/>
          <p:cNvSpPr/>
          <p:nvPr/>
        </p:nvSpPr>
        <p:spPr>
          <a:xfrm>
            <a:off x="2937692" y="3432617"/>
            <a:ext cx="186000" cy="179700"/>
          </a:xfrm>
          <a:prstGeom prst="ellipse">
            <a:avLst/>
          </a:prstGeom>
          <a:solidFill>
            <a:srgbClr val="F2A982"/>
          </a:solidFill>
          <a:ln cap="flat" cmpd="sng" w="19050">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o</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8"/>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62" name="Google Shape;262;p8"/>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t/>
            </a:r>
            <a:endParaRPr/>
          </a:p>
        </p:txBody>
      </p:sp>
      <p:pic>
        <p:nvPicPr>
          <p:cNvPr id="263" name="Google Shape;263;p8"/>
          <p:cNvPicPr preferRelativeResize="0"/>
          <p:nvPr/>
        </p:nvPicPr>
        <p:blipFill rotWithShape="1">
          <a:blip r:embed="rId3">
            <a:alphaModFix/>
          </a:blip>
          <a:srcRect b="0" l="0" r="0" t="0"/>
          <a:stretch/>
        </p:blipFill>
        <p:spPr>
          <a:xfrm>
            <a:off x="0" y="-1"/>
            <a:ext cx="9144000" cy="51435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9"/>
          <p:cNvSpPr txBox="1"/>
          <p:nvPr>
            <p:ph idx="12" type="sldNum"/>
          </p:nvPr>
        </p:nvSpPr>
        <p:spPr>
          <a:xfrm>
            <a:off x="8557525" y="0"/>
            <a:ext cx="4341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69" name="Google Shape;269;p9"/>
          <p:cNvSpPr txBox="1"/>
          <p:nvPr>
            <p:ph type="title"/>
          </p:nvPr>
        </p:nvSpPr>
        <p:spPr>
          <a:xfrm>
            <a:off x="152375" y="0"/>
            <a:ext cx="5346600" cy="813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rgbClr val="16577B"/>
              </a:buClr>
              <a:buSzPts val="2800"/>
              <a:buNone/>
            </a:pPr>
            <a:r>
              <a:rPr lang="en-US"/>
              <a:t>Industry Advisory Partners</a:t>
            </a:r>
            <a:endParaRPr/>
          </a:p>
        </p:txBody>
      </p:sp>
      <p:pic>
        <p:nvPicPr>
          <p:cNvPr id="270" name="Google Shape;270;p9"/>
          <p:cNvPicPr preferRelativeResize="0"/>
          <p:nvPr/>
        </p:nvPicPr>
        <p:blipFill rotWithShape="1">
          <a:blip r:embed="rId3">
            <a:alphaModFix/>
          </a:blip>
          <a:srcRect b="0" l="0" r="0" t="0"/>
          <a:stretch/>
        </p:blipFill>
        <p:spPr>
          <a:xfrm>
            <a:off x="948503" y="1417563"/>
            <a:ext cx="1428206" cy="1301288"/>
          </a:xfrm>
          <a:prstGeom prst="rect">
            <a:avLst/>
          </a:prstGeom>
          <a:noFill/>
          <a:ln>
            <a:noFill/>
          </a:ln>
        </p:spPr>
      </p:pic>
      <p:pic>
        <p:nvPicPr>
          <p:cNvPr id="271" name="Google Shape;271;p9"/>
          <p:cNvPicPr preferRelativeResize="0"/>
          <p:nvPr/>
        </p:nvPicPr>
        <p:blipFill rotWithShape="1">
          <a:blip r:embed="rId4">
            <a:alphaModFix/>
          </a:blip>
          <a:srcRect b="0" l="0" r="0" t="0"/>
          <a:stretch/>
        </p:blipFill>
        <p:spPr>
          <a:xfrm>
            <a:off x="3497022" y="1573867"/>
            <a:ext cx="1889201" cy="988681"/>
          </a:xfrm>
          <a:prstGeom prst="rect">
            <a:avLst/>
          </a:prstGeom>
          <a:noFill/>
          <a:ln>
            <a:noFill/>
          </a:ln>
        </p:spPr>
      </p:pic>
      <p:pic>
        <p:nvPicPr>
          <p:cNvPr id="272" name="Google Shape;272;p9"/>
          <p:cNvPicPr preferRelativeResize="0"/>
          <p:nvPr/>
        </p:nvPicPr>
        <p:blipFill rotWithShape="1">
          <a:blip r:embed="rId5">
            <a:alphaModFix/>
          </a:blip>
          <a:srcRect b="0" l="0" r="0" t="0"/>
          <a:stretch/>
        </p:blipFill>
        <p:spPr>
          <a:xfrm>
            <a:off x="6101283" y="3023461"/>
            <a:ext cx="1507718" cy="1507723"/>
          </a:xfrm>
          <a:prstGeom prst="rect">
            <a:avLst/>
          </a:prstGeom>
          <a:noFill/>
          <a:ln>
            <a:noFill/>
          </a:ln>
        </p:spPr>
      </p:pic>
      <p:pic>
        <p:nvPicPr>
          <p:cNvPr id="273" name="Google Shape;273;p9"/>
          <p:cNvPicPr preferRelativeResize="0"/>
          <p:nvPr/>
        </p:nvPicPr>
        <p:blipFill rotWithShape="1">
          <a:blip r:embed="rId6">
            <a:alphaModFix/>
          </a:blip>
          <a:srcRect b="0" l="0" r="0" t="0"/>
          <a:stretch/>
        </p:blipFill>
        <p:spPr>
          <a:xfrm>
            <a:off x="5375530" y="1663910"/>
            <a:ext cx="2959225" cy="808595"/>
          </a:xfrm>
          <a:prstGeom prst="rect">
            <a:avLst/>
          </a:prstGeom>
          <a:noFill/>
          <a:ln>
            <a:noFill/>
          </a:ln>
        </p:spPr>
      </p:pic>
      <p:pic>
        <p:nvPicPr>
          <p:cNvPr descr="A black text on a white background&#10;&#10;Description automatically generated" id="274" name="Google Shape;274;p9"/>
          <p:cNvPicPr preferRelativeResize="0"/>
          <p:nvPr/>
        </p:nvPicPr>
        <p:blipFill rotWithShape="1">
          <a:blip r:embed="rId7">
            <a:alphaModFix/>
          </a:blip>
          <a:srcRect b="0" l="0" r="0" t="0"/>
          <a:stretch/>
        </p:blipFill>
        <p:spPr>
          <a:xfrm>
            <a:off x="521979" y="3370822"/>
            <a:ext cx="2281254" cy="813000"/>
          </a:xfrm>
          <a:prstGeom prst="rect">
            <a:avLst/>
          </a:prstGeom>
          <a:noFill/>
          <a:ln>
            <a:noFill/>
          </a:ln>
        </p:spPr>
      </p:pic>
      <p:pic>
        <p:nvPicPr>
          <p:cNvPr descr="A black text on a white background&#10;&#10;Description automatically generated" id="275" name="Google Shape;275;p9"/>
          <p:cNvPicPr preferRelativeResize="0"/>
          <p:nvPr/>
        </p:nvPicPr>
        <p:blipFill rotWithShape="1">
          <a:blip r:embed="rId8">
            <a:alphaModFix/>
          </a:blip>
          <a:srcRect b="0" l="0" r="0" t="0"/>
          <a:stretch/>
        </p:blipFill>
        <p:spPr>
          <a:xfrm>
            <a:off x="3428516" y="3330716"/>
            <a:ext cx="2026212" cy="89321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urrey template">
  <a:themeElements>
    <a:clrScheme name="Custom 347">
      <a:dk1>
        <a:srgbClr val="061E3A"/>
      </a:dk1>
      <a:lt1>
        <a:srgbClr val="FFFFFF"/>
      </a:lt1>
      <a:dk2>
        <a:srgbClr val="757C83"/>
      </a:dk2>
      <a:lt2>
        <a:srgbClr val="EBF0F3"/>
      </a:lt2>
      <a:accent1>
        <a:srgbClr val="7FCA20"/>
      </a:accent1>
      <a:accent2>
        <a:srgbClr val="02C1D3"/>
      </a:accent2>
      <a:accent3>
        <a:srgbClr val="66BDE8"/>
      </a:accent3>
      <a:accent4>
        <a:srgbClr val="1985D2"/>
      </a:accent4>
      <a:accent5>
        <a:srgbClr val="184880"/>
      </a:accent5>
      <a:accent6>
        <a:srgbClr val="061E3A"/>
      </a:accent6>
      <a:hlink>
        <a:srgbClr val="1985D2"/>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urrey template">
  <a:themeElements>
    <a:clrScheme name="Custom 347">
      <a:dk1>
        <a:srgbClr val="061E3A"/>
      </a:dk1>
      <a:lt1>
        <a:srgbClr val="FFFFFF"/>
      </a:lt1>
      <a:dk2>
        <a:srgbClr val="757C83"/>
      </a:dk2>
      <a:lt2>
        <a:srgbClr val="EBF0F3"/>
      </a:lt2>
      <a:accent1>
        <a:srgbClr val="7FCA20"/>
      </a:accent1>
      <a:accent2>
        <a:srgbClr val="02C1D3"/>
      </a:accent2>
      <a:accent3>
        <a:srgbClr val="66BDE8"/>
      </a:accent3>
      <a:accent4>
        <a:srgbClr val="1985D2"/>
      </a:accent4>
      <a:accent5>
        <a:srgbClr val="184880"/>
      </a:accent5>
      <a:accent6>
        <a:srgbClr val="061E3A"/>
      </a:accent6>
      <a:hlink>
        <a:srgbClr val="1985D2"/>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_Flow_SignoffStatus xmlns="2cbd2c6a-a94f-4612-b706-a6fa77778cdf" xsi:nil="true"/>
    <lcf76f155ced4ddcb4097134ff3c332f xmlns="2cbd2c6a-a94f-4612-b706-a6fa77778cd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6F38C17-E2BD-4D57-8A2B-786171DC6769}"/>
</file>

<file path=customXml/itemProps2.xml><?xml version="1.0" encoding="utf-8"?>
<ds:datastoreItem xmlns:ds="http://schemas.openxmlformats.org/officeDocument/2006/customXml" ds:itemID="{83C1B646-4120-44C2-8781-DA118F4A3685}"/>
</file>

<file path=customXml/itemProps3.xml><?xml version="1.0" encoding="utf-8"?>
<ds:datastoreItem xmlns:ds="http://schemas.openxmlformats.org/officeDocument/2006/customXml" ds:itemID="{0AD70853-12A8-4FC7-AF54-B17DF6F223D4}"/>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ies>
</file>