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6" r:id="rId4"/>
    <p:sldMasterId id="2147483719" r:id="rId5"/>
    <p:sldMasterId id="2147483797" r:id="rId6"/>
  </p:sldMasterIdLst>
  <p:notesMasterIdLst>
    <p:notesMasterId r:id="rId21"/>
  </p:notesMasterIdLst>
  <p:sldIdLst>
    <p:sldId id="1430" r:id="rId7"/>
    <p:sldId id="1429" r:id="rId8"/>
    <p:sldId id="270" r:id="rId9"/>
    <p:sldId id="287" r:id="rId10"/>
    <p:sldId id="731" r:id="rId11"/>
    <p:sldId id="702" r:id="rId12"/>
    <p:sldId id="1427" r:id="rId13"/>
    <p:sldId id="1415" r:id="rId14"/>
    <p:sldId id="269" r:id="rId15"/>
    <p:sldId id="1431" r:id="rId16"/>
    <p:sldId id="1426" r:id="rId17"/>
    <p:sldId id="1432" r:id="rId18"/>
    <p:sldId id="1433" r:id="rId19"/>
    <p:sldId id="345" r:id="rId20"/>
  </p:sldIdLst>
  <p:sldSz cx="23774400"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AB"/>
    <a:srgbClr val="003D84"/>
    <a:srgbClr val="CB3694"/>
    <a:srgbClr val="7CE7E4"/>
    <a:srgbClr val="95367D"/>
    <a:srgbClr val="00418A"/>
    <a:srgbClr val="F8F8F8"/>
    <a:srgbClr val="0057B8"/>
    <a:srgbClr val="7C7C7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A070CB-B92E-4338-B3D3-1870FA7C258D}" v="397" dt="2025-02-07T20:59:43.9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038" autoAdjust="0"/>
    <p:restoredTop sz="65738" autoAdjust="0"/>
  </p:normalViewPr>
  <p:slideViewPr>
    <p:cSldViewPr snapToGrid="0">
      <p:cViewPr varScale="1">
        <p:scale>
          <a:sx n="37" d="100"/>
          <a:sy n="37" d="100"/>
        </p:scale>
        <p:origin x="1524" y="48"/>
      </p:cViewPr>
      <p:guideLst/>
    </p:cSldViewPr>
  </p:slideViewPr>
  <p:notesTextViewPr>
    <p:cViewPr>
      <p:scale>
        <a:sx n="1" d="1"/>
        <a:sy n="1" d="1"/>
      </p:scale>
      <p:origin x="0" y="0"/>
    </p:cViewPr>
  </p:notesTextViewPr>
  <p:sorterViewPr>
    <p:cViewPr>
      <p:scale>
        <a:sx n="75" d="100"/>
        <a:sy n="75" d="100"/>
      </p:scale>
      <p:origin x="0" y="-2594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gelina Panettieri" userId="648dde0e-cfd2-4a03-b596-d3433f1e8c12" providerId="ADAL" clId="{10A070CB-B92E-4338-B3D3-1870FA7C258D}"/>
    <pc:docChg chg="undo redo custSel addSld delSld modSld sldOrd">
      <pc:chgData name="Angelina Panettieri" userId="648dde0e-cfd2-4a03-b596-d3433f1e8c12" providerId="ADAL" clId="{10A070CB-B92E-4338-B3D3-1870FA7C258D}" dt="2025-02-07T20:59:52.863" v="1517" actId="47"/>
      <pc:docMkLst>
        <pc:docMk/>
      </pc:docMkLst>
      <pc:sldChg chg="del">
        <pc:chgData name="Angelina Panettieri" userId="648dde0e-cfd2-4a03-b596-d3433f1e8c12" providerId="ADAL" clId="{10A070CB-B92E-4338-B3D3-1870FA7C258D}" dt="2025-02-07T18:06:59.658" v="735" actId="47"/>
        <pc:sldMkLst>
          <pc:docMk/>
          <pc:sldMk cId="3028805350" sldId="261"/>
        </pc:sldMkLst>
      </pc:sldChg>
      <pc:sldChg chg="del">
        <pc:chgData name="Angelina Panettieri" userId="648dde0e-cfd2-4a03-b596-d3433f1e8c12" providerId="ADAL" clId="{10A070CB-B92E-4338-B3D3-1870FA7C258D}" dt="2025-02-07T17:29:25.497" v="199" actId="2696"/>
        <pc:sldMkLst>
          <pc:docMk/>
          <pc:sldMk cId="1245731691" sldId="269"/>
        </pc:sldMkLst>
      </pc:sldChg>
      <pc:sldChg chg="add">
        <pc:chgData name="Angelina Panettieri" userId="648dde0e-cfd2-4a03-b596-d3433f1e8c12" providerId="ADAL" clId="{10A070CB-B92E-4338-B3D3-1870FA7C258D}" dt="2025-02-07T17:29:31.436" v="200"/>
        <pc:sldMkLst>
          <pc:docMk/>
          <pc:sldMk cId="2364913866" sldId="269"/>
        </pc:sldMkLst>
      </pc:sldChg>
      <pc:sldChg chg="ord">
        <pc:chgData name="Angelina Panettieri" userId="648dde0e-cfd2-4a03-b596-d3433f1e8c12" providerId="ADAL" clId="{10A070CB-B92E-4338-B3D3-1870FA7C258D}" dt="2025-02-07T17:29:01.802" v="197"/>
        <pc:sldMkLst>
          <pc:docMk/>
          <pc:sldMk cId="1811253846" sldId="270"/>
        </pc:sldMkLst>
      </pc:sldChg>
      <pc:sldChg chg="del">
        <pc:chgData name="Angelina Panettieri" userId="648dde0e-cfd2-4a03-b596-d3433f1e8c12" providerId="ADAL" clId="{10A070CB-B92E-4338-B3D3-1870FA7C258D}" dt="2025-02-07T18:06:51.950" v="734" actId="47"/>
        <pc:sldMkLst>
          <pc:docMk/>
          <pc:sldMk cId="113078938" sldId="271"/>
        </pc:sldMkLst>
      </pc:sldChg>
      <pc:sldChg chg="del">
        <pc:chgData name="Angelina Panettieri" userId="648dde0e-cfd2-4a03-b596-d3433f1e8c12" providerId="ADAL" clId="{10A070CB-B92E-4338-B3D3-1870FA7C258D}" dt="2025-02-07T17:29:07.243" v="198" actId="47"/>
        <pc:sldMkLst>
          <pc:docMk/>
          <pc:sldMk cId="472719897" sldId="278"/>
        </pc:sldMkLst>
      </pc:sldChg>
      <pc:sldChg chg="modSp modTransition modAnim modNotesTx">
        <pc:chgData name="Angelina Panettieri" userId="648dde0e-cfd2-4a03-b596-d3433f1e8c12" providerId="ADAL" clId="{10A070CB-B92E-4338-B3D3-1870FA7C258D}" dt="2025-02-07T18:07:17.098" v="737"/>
        <pc:sldMkLst>
          <pc:docMk/>
          <pc:sldMk cId="515792477" sldId="287"/>
        </pc:sldMkLst>
        <pc:spChg chg="mod">
          <ac:chgData name="Angelina Panettieri" userId="648dde0e-cfd2-4a03-b596-d3433f1e8c12" providerId="ADAL" clId="{10A070CB-B92E-4338-B3D3-1870FA7C258D}" dt="2025-02-07T17:26:02.266" v="24" actId="20577"/>
          <ac:spMkLst>
            <pc:docMk/>
            <pc:sldMk cId="515792477" sldId="287"/>
            <ac:spMk id="7" creationId="{54372FF9-6A4F-4747-A925-D8229380B9F0}"/>
          </ac:spMkLst>
        </pc:spChg>
      </pc:sldChg>
      <pc:sldChg chg="del">
        <pc:chgData name="Angelina Panettieri" userId="648dde0e-cfd2-4a03-b596-d3433f1e8c12" providerId="ADAL" clId="{10A070CB-B92E-4338-B3D3-1870FA7C258D}" dt="2025-02-07T17:32:31.385" v="310" actId="47"/>
        <pc:sldMkLst>
          <pc:docMk/>
          <pc:sldMk cId="3269767930" sldId="330"/>
        </pc:sldMkLst>
      </pc:sldChg>
      <pc:sldChg chg="modTransition modAnim">
        <pc:chgData name="Angelina Panettieri" userId="648dde0e-cfd2-4a03-b596-d3433f1e8c12" providerId="ADAL" clId="{10A070CB-B92E-4338-B3D3-1870FA7C258D}" dt="2025-02-07T18:07:47.134" v="743"/>
        <pc:sldMkLst>
          <pc:docMk/>
          <pc:sldMk cId="610670831" sldId="345"/>
        </pc:sldMkLst>
      </pc:sldChg>
      <pc:sldChg chg="del">
        <pc:chgData name="Angelina Panettieri" userId="648dde0e-cfd2-4a03-b596-d3433f1e8c12" providerId="ADAL" clId="{10A070CB-B92E-4338-B3D3-1870FA7C258D}" dt="2025-02-07T18:06:59.658" v="735" actId="47"/>
        <pc:sldMkLst>
          <pc:docMk/>
          <pc:sldMk cId="3209284865" sldId="684"/>
        </pc:sldMkLst>
      </pc:sldChg>
      <pc:sldChg chg="del">
        <pc:chgData name="Angelina Panettieri" userId="648dde0e-cfd2-4a03-b596-d3433f1e8c12" providerId="ADAL" clId="{10A070CB-B92E-4338-B3D3-1870FA7C258D}" dt="2025-02-07T18:06:59.658" v="735" actId="47"/>
        <pc:sldMkLst>
          <pc:docMk/>
          <pc:sldMk cId="29241095" sldId="685"/>
        </pc:sldMkLst>
      </pc:sldChg>
      <pc:sldChg chg="del">
        <pc:chgData name="Angelina Panettieri" userId="648dde0e-cfd2-4a03-b596-d3433f1e8c12" providerId="ADAL" clId="{10A070CB-B92E-4338-B3D3-1870FA7C258D}" dt="2025-02-07T17:35:36.003" v="330" actId="47"/>
        <pc:sldMkLst>
          <pc:docMk/>
          <pc:sldMk cId="2655100150" sldId="686"/>
        </pc:sldMkLst>
      </pc:sldChg>
      <pc:sldChg chg="del">
        <pc:chgData name="Angelina Panettieri" userId="648dde0e-cfd2-4a03-b596-d3433f1e8c12" providerId="ADAL" clId="{10A070CB-B92E-4338-B3D3-1870FA7C258D}" dt="2025-02-07T17:36:43.316" v="331" actId="47"/>
        <pc:sldMkLst>
          <pc:docMk/>
          <pc:sldMk cId="3827498281" sldId="687"/>
        </pc:sldMkLst>
      </pc:sldChg>
      <pc:sldChg chg="del">
        <pc:chgData name="Angelina Panettieri" userId="648dde0e-cfd2-4a03-b596-d3433f1e8c12" providerId="ADAL" clId="{10A070CB-B92E-4338-B3D3-1870FA7C258D}" dt="2025-02-07T18:06:59.658" v="735" actId="47"/>
        <pc:sldMkLst>
          <pc:docMk/>
          <pc:sldMk cId="837151837" sldId="688"/>
        </pc:sldMkLst>
      </pc:sldChg>
      <pc:sldChg chg="del">
        <pc:chgData name="Angelina Panettieri" userId="648dde0e-cfd2-4a03-b596-d3433f1e8c12" providerId="ADAL" clId="{10A070CB-B92E-4338-B3D3-1870FA7C258D}" dt="2025-02-07T18:06:51.950" v="734" actId="47"/>
        <pc:sldMkLst>
          <pc:docMk/>
          <pc:sldMk cId="430214405" sldId="689"/>
        </pc:sldMkLst>
      </pc:sldChg>
      <pc:sldChg chg="del">
        <pc:chgData name="Angelina Panettieri" userId="648dde0e-cfd2-4a03-b596-d3433f1e8c12" providerId="ADAL" clId="{10A070CB-B92E-4338-B3D3-1870FA7C258D}" dt="2025-02-07T18:06:51.950" v="734" actId="47"/>
        <pc:sldMkLst>
          <pc:docMk/>
          <pc:sldMk cId="468247807" sldId="690"/>
        </pc:sldMkLst>
      </pc:sldChg>
      <pc:sldChg chg="del">
        <pc:chgData name="Angelina Panettieri" userId="648dde0e-cfd2-4a03-b596-d3433f1e8c12" providerId="ADAL" clId="{10A070CB-B92E-4338-B3D3-1870FA7C258D}" dt="2025-02-07T17:30:08.504" v="202" actId="47"/>
        <pc:sldMkLst>
          <pc:docMk/>
          <pc:sldMk cId="2613500244" sldId="691"/>
        </pc:sldMkLst>
      </pc:sldChg>
      <pc:sldChg chg="del">
        <pc:chgData name="Angelina Panettieri" userId="648dde0e-cfd2-4a03-b596-d3433f1e8c12" providerId="ADAL" clId="{10A070CB-B92E-4338-B3D3-1870FA7C258D}" dt="2025-02-07T18:06:51.950" v="734" actId="47"/>
        <pc:sldMkLst>
          <pc:docMk/>
          <pc:sldMk cId="1371570908" sldId="696"/>
        </pc:sldMkLst>
      </pc:sldChg>
      <pc:sldChg chg="del">
        <pc:chgData name="Angelina Panettieri" userId="648dde0e-cfd2-4a03-b596-d3433f1e8c12" providerId="ADAL" clId="{10A070CB-B92E-4338-B3D3-1870FA7C258D}" dt="2025-02-07T18:06:51.950" v="734" actId="47"/>
        <pc:sldMkLst>
          <pc:docMk/>
          <pc:sldMk cId="22939587" sldId="697"/>
        </pc:sldMkLst>
      </pc:sldChg>
      <pc:sldChg chg="del">
        <pc:chgData name="Angelina Panettieri" userId="648dde0e-cfd2-4a03-b596-d3433f1e8c12" providerId="ADAL" clId="{10A070CB-B92E-4338-B3D3-1870FA7C258D}" dt="2025-02-07T18:06:51.950" v="734" actId="47"/>
        <pc:sldMkLst>
          <pc:docMk/>
          <pc:sldMk cId="3424813299" sldId="698"/>
        </pc:sldMkLst>
      </pc:sldChg>
      <pc:sldChg chg="del">
        <pc:chgData name="Angelina Panettieri" userId="648dde0e-cfd2-4a03-b596-d3433f1e8c12" providerId="ADAL" clId="{10A070CB-B92E-4338-B3D3-1870FA7C258D}" dt="2025-02-07T18:06:51.950" v="734" actId="47"/>
        <pc:sldMkLst>
          <pc:docMk/>
          <pc:sldMk cId="1232504141" sldId="700"/>
        </pc:sldMkLst>
      </pc:sldChg>
      <pc:sldChg chg="modSp add">
        <pc:chgData name="Angelina Panettieri" userId="648dde0e-cfd2-4a03-b596-d3433f1e8c12" providerId="ADAL" clId="{10A070CB-B92E-4338-B3D3-1870FA7C258D}" dt="2025-02-07T17:35:07.735" v="329" actId="18714"/>
        <pc:sldMkLst>
          <pc:docMk/>
          <pc:sldMk cId="1396898013" sldId="702"/>
        </pc:sldMkLst>
        <pc:graphicFrameChg chg="mod">
          <ac:chgData name="Angelina Panettieri" userId="648dde0e-cfd2-4a03-b596-d3433f1e8c12" providerId="ADAL" clId="{10A070CB-B92E-4338-B3D3-1870FA7C258D}" dt="2025-02-07T17:35:07.735" v="329" actId="18714"/>
          <ac:graphicFrameMkLst>
            <pc:docMk/>
            <pc:sldMk cId="1396898013" sldId="702"/>
            <ac:graphicFrameMk id="4" creationId="{44C944AE-99E1-DC8A-FC0B-BF061E205AEF}"/>
          </ac:graphicFrameMkLst>
        </pc:graphicFrameChg>
      </pc:sldChg>
      <pc:sldChg chg="modSp add">
        <pc:chgData name="Angelina Panettieri" userId="648dde0e-cfd2-4a03-b596-d3433f1e8c12" providerId="ADAL" clId="{10A070CB-B92E-4338-B3D3-1870FA7C258D}" dt="2025-02-07T17:34:49.831" v="328" actId="12100"/>
        <pc:sldMkLst>
          <pc:docMk/>
          <pc:sldMk cId="419014889" sldId="731"/>
        </pc:sldMkLst>
        <pc:graphicFrameChg chg="mod">
          <ac:chgData name="Angelina Panettieri" userId="648dde0e-cfd2-4a03-b596-d3433f1e8c12" providerId="ADAL" clId="{10A070CB-B92E-4338-B3D3-1870FA7C258D}" dt="2025-02-07T17:34:49.831" v="328" actId="12100"/>
          <ac:graphicFrameMkLst>
            <pc:docMk/>
            <pc:sldMk cId="419014889" sldId="731"/>
            <ac:graphicFrameMk id="4" creationId="{CDC49E9E-CD1E-7D63-53CC-D544CC9764EA}"/>
          </ac:graphicFrameMkLst>
        </pc:graphicFrameChg>
      </pc:sldChg>
      <pc:sldChg chg="del">
        <pc:chgData name="Angelina Panettieri" userId="648dde0e-cfd2-4a03-b596-d3433f1e8c12" providerId="ADAL" clId="{10A070CB-B92E-4338-B3D3-1870FA7C258D}" dt="2025-02-07T17:29:25.497" v="199" actId="2696"/>
        <pc:sldMkLst>
          <pc:docMk/>
          <pc:sldMk cId="2315098919" sldId="1415"/>
        </pc:sldMkLst>
      </pc:sldChg>
      <pc:sldChg chg="add">
        <pc:chgData name="Angelina Panettieri" userId="648dde0e-cfd2-4a03-b596-d3433f1e8c12" providerId="ADAL" clId="{10A070CB-B92E-4338-B3D3-1870FA7C258D}" dt="2025-02-07T17:29:31.436" v="200"/>
        <pc:sldMkLst>
          <pc:docMk/>
          <pc:sldMk cId="3284065817" sldId="1415"/>
        </pc:sldMkLst>
      </pc:sldChg>
      <pc:sldChg chg="del">
        <pc:chgData name="Angelina Panettieri" userId="648dde0e-cfd2-4a03-b596-d3433f1e8c12" providerId="ADAL" clId="{10A070CB-B92E-4338-B3D3-1870FA7C258D}" dt="2025-02-07T17:30:04.696" v="201" actId="47"/>
        <pc:sldMkLst>
          <pc:docMk/>
          <pc:sldMk cId="366093260" sldId="1425"/>
        </pc:sldMkLst>
      </pc:sldChg>
      <pc:sldChg chg="modSp add mod">
        <pc:chgData name="Angelina Panettieri" userId="648dde0e-cfd2-4a03-b596-d3433f1e8c12" providerId="ADAL" clId="{10A070CB-B92E-4338-B3D3-1870FA7C258D}" dt="2025-02-07T18:25:18.298" v="1154" actId="20577"/>
        <pc:sldMkLst>
          <pc:docMk/>
          <pc:sldMk cId="2504150160" sldId="1426"/>
        </pc:sldMkLst>
        <pc:spChg chg="mod">
          <ac:chgData name="Angelina Panettieri" userId="648dde0e-cfd2-4a03-b596-d3433f1e8c12" providerId="ADAL" clId="{10A070CB-B92E-4338-B3D3-1870FA7C258D}" dt="2025-02-07T18:25:18.298" v="1154" actId="20577"/>
          <ac:spMkLst>
            <pc:docMk/>
            <pc:sldMk cId="2504150160" sldId="1426"/>
            <ac:spMk id="2" creationId="{F9F27472-28B8-CC97-3054-835257D3CDFB}"/>
          </ac:spMkLst>
        </pc:spChg>
        <pc:spChg chg="mod">
          <ac:chgData name="Angelina Panettieri" userId="648dde0e-cfd2-4a03-b596-d3433f1e8c12" providerId="ADAL" clId="{10A070CB-B92E-4338-B3D3-1870FA7C258D}" dt="2025-02-07T18:22:22.333" v="756" actId="20577"/>
          <ac:spMkLst>
            <pc:docMk/>
            <pc:sldMk cId="2504150160" sldId="1426"/>
            <ac:spMk id="6" creationId="{7E5275D3-0FA7-F6DC-D1F1-CBC2D5EB9EC4}"/>
          </ac:spMkLst>
        </pc:spChg>
      </pc:sldChg>
      <pc:sldChg chg="del">
        <pc:chgData name="Angelina Panettieri" userId="648dde0e-cfd2-4a03-b596-d3433f1e8c12" providerId="ADAL" clId="{10A070CB-B92E-4338-B3D3-1870FA7C258D}" dt="2025-02-07T17:29:25.497" v="199" actId="2696"/>
        <pc:sldMkLst>
          <pc:docMk/>
          <pc:sldMk cId="3353284782" sldId="1426"/>
        </pc:sldMkLst>
      </pc:sldChg>
      <pc:sldChg chg="modSp add modTransition modAnim modNotesTx">
        <pc:chgData name="Angelina Panettieri" userId="648dde0e-cfd2-4a03-b596-d3433f1e8c12" providerId="ADAL" clId="{10A070CB-B92E-4338-B3D3-1870FA7C258D}" dt="2025-02-07T20:59:43.900" v="1516" actId="20577"/>
        <pc:sldMkLst>
          <pc:docMk/>
          <pc:sldMk cId="1132650759" sldId="1427"/>
        </pc:sldMkLst>
        <pc:spChg chg="mod">
          <ac:chgData name="Angelina Panettieri" userId="648dde0e-cfd2-4a03-b596-d3433f1e8c12" providerId="ADAL" clId="{10A070CB-B92E-4338-B3D3-1870FA7C258D}" dt="2025-02-07T20:59:43.900" v="1516" actId="20577"/>
          <ac:spMkLst>
            <pc:docMk/>
            <pc:sldMk cId="1132650759" sldId="1427"/>
            <ac:spMk id="7" creationId="{6C2D66BC-4AAC-5544-3527-889E0BBBE70C}"/>
          </ac:spMkLst>
        </pc:spChg>
      </pc:sldChg>
      <pc:sldChg chg="modSp add del modTransition modAnim modNotesTx">
        <pc:chgData name="Angelina Panettieri" userId="648dde0e-cfd2-4a03-b596-d3433f1e8c12" providerId="ADAL" clId="{10A070CB-B92E-4338-B3D3-1870FA7C258D}" dt="2025-02-07T20:59:52.863" v="1517" actId="47"/>
        <pc:sldMkLst>
          <pc:docMk/>
          <pc:sldMk cId="801713926" sldId="1428"/>
        </pc:sldMkLst>
        <pc:spChg chg="mod">
          <ac:chgData name="Angelina Panettieri" userId="648dde0e-cfd2-4a03-b596-d3433f1e8c12" providerId="ADAL" clId="{10A070CB-B92E-4338-B3D3-1870FA7C258D}" dt="2025-02-07T17:26:45.005" v="74" actId="20577"/>
          <ac:spMkLst>
            <pc:docMk/>
            <pc:sldMk cId="801713926" sldId="1428"/>
            <ac:spMk id="7" creationId="{3DE95DF8-847B-D6E9-0D96-09C1A77BE3DD}"/>
          </ac:spMkLst>
        </pc:spChg>
      </pc:sldChg>
      <pc:sldChg chg="add setBg">
        <pc:chgData name="Angelina Panettieri" userId="648dde0e-cfd2-4a03-b596-d3433f1e8c12" providerId="ADAL" clId="{10A070CB-B92E-4338-B3D3-1870FA7C258D}" dt="2025-02-07T17:28:48.624" v="195"/>
        <pc:sldMkLst>
          <pc:docMk/>
          <pc:sldMk cId="3405395409" sldId="1429"/>
        </pc:sldMkLst>
      </pc:sldChg>
      <pc:sldChg chg="modSp add mod">
        <pc:chgData name="Angelina Panettieri" userId="648dde0e-cfd2-4a03-b596-d3433f1e8c12" providerId="ADAL" clId="{10A070CB-B92E-4338-B3D3-1870FA7C258D}" dt="2025-02-07T17:32:52.459" v="326" actId="404"/>
        <pc:sldMkLst>
          <pc:docMk/>
          <pc:sldMk cId="1356623222" sldId="1430"/>
        </pc:sldMkLst>
        <pc:spChg chg="mod">
          <ac:chgData name="Angelina Panettieri" userId="648dde0e-cfd2-4a03-b596-d3433f1e8c12" providerId="ADAL" clId="{10A070CB-B92E-4338-B3D3-1870FA7C258D}" dt="2025-02-07T17:32:52.459" v="326" actId="404"/>
          <ac:spMkLst>
            <pc:docMk/>
            <pc:sldMk cId="1356623222" sldId="1430"/>
            <ac:spMk id="18" creationId="{6C428CFF-53E3-71CF-65ED-FAF75E515C28}"/>
          </ac:spMkLst>
        </pc:spChg>
        <pc:spChg chg="mod">
          <ac:chgData name="Angelina Panettieri" userId="648dde0e-cfd2-4a03-b596-d3433f1e8c12" providerId="ADAL" clId="{10A070CB-B92E-4338-B3D3-1870FA7C258D}" dt="2025-02-07T17:32:24.490" v="309" actId="20577"/>
          <ac:spMkLst>
            <pc:docMk/>
            <pc:sldMk cId="1356623222" sldId="1430"/>
            <ac:spMk id="19" creationId="{0E288ACF-38A1-288E-83DD-9A14034ADE06}"/>
          </ac:spMkLst>
        </pc:spChg>
      </pc:sldChg>
      <pc:sldChg chg="addSp delSp modSp add mod ord">
        <pc:chgData name="Angelina Panettieri" userId="648dde0e-cfd2-4a03-b596-d3433f1e8c12" providerId="ADAL" clId="{10A070CB-B92E-4338-B3D3-1870FA7C258D}" dt="2025-02-07T18:01:16.844" v="719" actId="1076"/>
        <pc:sldMkLst>
          <pc:docMk/>
          <pc:sldMk cId="3209733332" sldId="1431"/>
        </pc:sldMkLst>
        <pc:spChg chg="del">
          <ac:chgData name="Angelina Panettieri" userId="648dde0e-cfd2-4a03-b596-d3433f1e8c12" providerId="ADAL" clId="{10A070CB-B92E-4338-B3D3-1870FA7C258D}" dt="2025-02-07T17:37:07.407" v="335" actId="478"/>
          <ac:spMkLst>
            <pc:docMk/>
            <pc:sldMk cId="3209733332" sldId="1431"/>
            <ac:spMk id="2" creationId="{ACDA1B81-80C7-DD84-AD49-AE89E81CAFEB}"/>
          </ac:spMkLst>
        </pc:spChg>
        <pc:spChg chg="mod topLvl">
          <ac:chgData name="Angelina Panettieri" userId="648dde0e-cfd2-4a03-b596-d3433f1e8c12" providerId="ADAL" clId="{10A070CB-B92E-4338-B3D3-1870FA7C258D}" dt="2025-02-07T17:59:11.282" v="697" actId="1076"/>
          <ac:spMkLst>
            <pc:docMk/>
            <pc:sldMk cId="3209733332" sldId="1431"/>
            <ac:spMk id="5" creationId="{6DBA6F3A-BE30-CAC9-EAB9-18AC2D3B6567}"/>
          </ac:spMkLst>
        </pc:spChg>
        <pc:spChg chg="mod">
          <ac:chgData name="Angelina Panettieri" userId="648dde0e-cfd2-4a03-b596-d3433f1e8c12" providerId="ADAL" clId="{10A070CB-B92E-4338-B3D3-1870FA7C258D}" dt="2025-02-07T17:40:52.454" v="584" actId="20577"/>
          <ac:spMkLst>
            <pc:docMk/>
            <pc:sldMk cId="3209733332" sldId="1431"/>
            <ac:spMk id="6" creationId="{C87BC2BC-3891-5DD3-58F7-98D0BFCEBF9B}"/>
          </ac:spMkLst>
        </pc:spChg>
        <pc:spChg chg="mod topLvl">
          <ac:chgData name="Angelina Panettieri" userId="648dde0e-cfd2-4a03-b596-d3433f1e8c12" providerId="ADAL" clId="{10A070CB-B92E-4338-B3D3-1870FA7C258D}" dt="2025-02-07T17:59:47.895" v="703" actId="1076"/>
          <ac:spMkLst>
            <pc:docMk/>
            <pc:sldMk cId="3209733332" sldId="1431"/>
            <ac:spMk id="7" creationId="{6857B616-4744-AA43-B875-261635A66FF1}"/>
          </ac:spMkLst>
        </pc:spChg>
        <pc:spChg chg="mod topLvl">
          <ac:chgData name="Angelina Panettieri" userId="648dde0e-cfd2-4a03-b596-d3433f1e8c12" providerId="ADAL" clId="{10A070CB-B92E-4338-B3D3-1870FA7C258D}" dt="2025-02-07T18:00:33.895" v="711" actId="1076"/>
          <ac:spMkLst>
            <pc:docMk/>
            <pc:sldMk cId="3209733332" sldId="1431"/>
            <ac:spMk id="8" creationId="{741007D8-6205-7769-46D4-861824206B00}"/>
          </ac:spMkLst>
        </pc:spChg>
        <pc:spChg chg="mod topLvl">
          <ac:chgData name="Angelina Panettieri" userId="648dde0e-cfd2-4a03-b596-d3433f1e8c12" providerId="ADAL" clId="{10A070CB-B92E-4338-B3D3-1870FA7C258D}" dt="2025-02-07T18:01:11.401" v="718" actId="1076"/>
          <ac:spMkLst>
            <pc:docMk/>
            <pc:sldMk cId="3209733332" sldId="1431"/>
            <ac:spMk id="9" creationId="{D7F1D7D1-DE6B-102A-E964-F00D549CC334}"/>
          </ac:spMkLst>
        </pc:spChg>
        <pc:spChg chg="mod topLvl modCrop">
          <ac:chgData name="Angelina Panettieri" userId="648dde0e-cfd2-4a03-b596-d3433f1e8c12" providerId="ADAL" clId="{10A070CB-B92E-4338-B3D3-1870FA7C258D}" dt="2025-02-07T18:00:37.025" v="712" actId="1076"/>
          <ac:spMkLst>
            <pc:docMk/>
            <pc:sldMk cId="3209733332" sldId="1431"/>
            <ac:spMk id="10" creationId="{A59DF206-F602-E869-8727-B59DCB823B3F}"/>
          </ac:spMkLst>
        </pc:spChg>
        <pc:spChg chg="mod topLvl">
          <ac:chgData name="Angelina Panettieri" userId="648dde0e-cfd2-4a03-b596-d3433f1e8c12" providerId="ADAL" clId="{10A070CB-B92E-4338-B3D3-1870FA7C258D}" dt="2025-02-07T18:01:16.844" v="719" actId="1076"/>
          <ac:spMkLst>
            <pc:docMk/>
            <pc:sldMk cId="3209733332" sldId="1431"/>
            <ac:spMk id="11" creationId="{8F671DE3-77EF-F138-4CA6-6ADCFB127A90}"/>
          </ac:spMkLst>
        </pc:spChg>
        <pc:spChg chg="mod topLvl modCrop">
          <ac:chgData name="Angelina Panettieri" userId="648dde0e-cfd2-4a03-b596-d3433f1e8c12" providerId="ADAL" clId="{10A070CB-B92E-4338-B3D3-1870FA7C258D}" dt="2025-02-07T18:00:50.953" v="714" actId="1076"/>
          <ac:spMkLst>
            <pc:docMk/>
            <pc:sldMk cId="3209733332" sldId="1431"/>
            <ac:spMk id="12" creationId="{FC2AC5F6-649D-6486-B3F9-9A7C17077BFC}"/>
          </ac:spMkLst>
        </pc:spChg>
        <pc:spChg chg="mod topLvl">
          <ac:chgData name="Angelina Panettieri" userId="648dde0e-cfd2-4a03-b596-d3433f1e8c12" providerId="ADAL" clId="{10A070CB-B92E-4338-B3D3-1870FA7C258D}" dt="2025-02-07T18:01:02.960" v="717" actId="1076"/>
          <ac:spMkLst>
            <pc:docMk/>
            <pc:sldMk cId="3209733332" sldId="1431"/>
            <ac:spMk id="13" creationId="{889C3582-159C-A51A-E1EC-50E4187592EB}"/>
          </ac:spMkLst>
        </pc:spChg>
        <pc:spChg chg="mod topLvl modCrop">
          <ac:chgData name="Angelina Panettieri" userId="648dde0e-cfd2-4a03-b596-d3433f1e8c12" providerId="ADAL" clId="{10A070CB-B92E-4338-B3D3-1870FA7C258D}" dt="2025-02-07T18:00:54.370" v="715" actId="1076"/>
          <ac:spMkLst>
            <pc:docMk/>
            <pc:sldMk cId="3209733332" sldId="1431"/>
            <ac:spMk id="14" creationId="{60A1B290-80C8-66D4-2206-F376A53865AE}"/>
          </ac:spMkLst>
        </pc:spChg>
        <pc:spChg chg="mod topLvl">
          <ac:chgData name="Angelina Panettieri" userId="648dde0e-cfd2-4a03-b596-d3433f1e8c12" providerId="ADAL" clId="{10A070CB-B92E-4338-B3D3-1870FA7C258D}" dt="2025-02-07T18:00:58.777" v="716" actId="1076"/>
          <ac:spMkLst>
            <pc:docMk/>
            <pc:sldMk cId="3209733332" sldId="1431"/>
            <ac:spMk id="15" creationId="{C448DBAB-DDDF-C604-34E1-B5874B756CBA}"/>
          </ac:spMkLst>
        </pc:spChg>
        <pc:grpChg chg="mod">
          <ac:chgData name="Angelina Panettieri" userId="648dde0e-cfd2-4a03-b596-d3433f1e8c12" providerId="ADAL" clId="{10A070CB-B92E-4338-B3D3-1870FA7C258D}" dt="2025-02-07T17:52:59.425" v="665" actId="14100"/>
          <ac:grpSpMkLst>
            <pc:docMk/>
            <pc:sldMk cId="3209733332" sldId="1431"/>
            <ac:grpSpMk id="4" creationId="{F0F6F4E3-F2C0-12D8-0937-4AF3AC8430E5}"/>
          </ac:grpSpMkLst>
        </pc:grpChg>
        <pc:graphicFrameChg chg="add mod modGraphic">
          <ac:chgData name="Angelina Panettieri" userId="648dde0e-cfd2-4a03-b596-d3433f1e8c12" providerId="ADAL" clId="{10A070CB-B92E-4338-B3D3-1870FA7C258D}" dt="2025-02-07T17:46:35.821" v="630" actId="18131"/>
          <ac:graphicFrameMkLst>
            <pc:docMk/>
            <pc:sldMk cId="3209733332" sldId="1431"/>
            <ac:graphicFrameMk id="3" creationId="{790FDED0-CFD9-E2E9-7B16-56B281A5B74E}"/>
          </ac:graphicFrameMkLst>
        </pc:graphicFrameChg>
        <pc:picChg chg="add del mod modCrop">
          <ac:chgData name="Angelina Panettieri" userId="648dde0e-cfd2-4a03-b596-d3433f1e8c12" providerId="ADAL" clId="{10A070CB-B92E-4338-B3D3-1870FA7C258D}" dt="2025-02-07T17:57:52.777" v="684" actId="478"/>
          <ac:picMkLst>
            <pc:docMk/>
            <pc:sldMk cId="3209733332" sldId="1431"/>
            <ac:picMk id="17" creationId="{77D8ECC6-8AA5-C5F4-1529-A1046A97B5A2}"/>
          </ac:picMkLst>
        </pc:picChg>
      </pc:sldChg>
      <pc:sldChg chg="modSp add mod ord">
        <pc:chgData name="Angelina Panettieri" userId="648dde0e-cfd2-4a03-b596-d3433f1e8c12" providerId="ADAL" clId="{10A070CB-B92E-4338-B3D3-1870FA7C258D}" dt="2025-02-07T20:56:22.900" v="1327" actId="113"/>
        <pc:sldMkLst>
          <pc:docMk/>
          <pc:sldMk cId="3452900439" sldId="1432"/>
        </pc:sldMkLst>
        <pc:spChg chg="mod">
          <ac:chgData name="Angelina Panettieri" userId="648dde0e-cfd2-4a03-b596-d3433f1e8c12" providerId="ADAL" clId="{10A070CB-B92E-4338-B3D3-1870FA7C258D}" dt="2025-02-07T20:56:22.900" v="1327" actId="113"/>
          <ac:spMkLst>
            <pc:docMk/>
            <pc:sldMk cId="3452900439" sldId="1432"/>
            <ac:spMk id="2" creationId="{605ECAE5-DD7F-2A11-DC4B-D9A35E9B2201}"/>
          </ac:spMkLst>
        </pc:spChg>
        <pc:spChg chg="mod">
          <ac:chgData name="Angelina Panettieri" userId="648dde0e-cfd2-4a03-b596-d3433f1e8c12" providerId="ADAL" clId="{10A070CB-B92E-4338-B3D3-1870FA7C258D}" dt="2025-02-07T20:52:25.359" v="1233" actId="20577"/>
          <ac:spMkLst>
            <pc:docMk/>
            <pc:sldMk cId="3452900439" sldId="1432"/>
            <ac:spMk id="6" creationId="{2BFB3FEB-7A50-902B-27D4-ED146E14F077}"/>
          </ac:spMkLst>
        </pc:spChg>
      </pc:sldChg>
      <pc:sldChg chg="modSp add del mod">
        <pc:chgData name="Angelina Panettieri" userId="648dde0e-cfd2-4a03-b596-d3433f1e8c12" providerId="ADAL" clId="{10A070CB-B92E-4338-B3D3-1870FA7C258D}" dt="2025-02-07T18:05:32.914" v="730" actId="47"/>
        <pc:sldMkLst>
          <pc:docMk/>
          <pc:sldMk cId="1074658868" sldId="1433"/>
        </pc:sldMkLst>
        <pc:spChg chg="mod">
          <ac:chgData name="Angelina Panettieri" userId="648dde0e-cfd2-4a03-b596-d3433f1e8c12" providerId="ADAL" clId="{10A070CB-B92E-4338-B3D3-1870FA7C258D}" dt="2025-02-07T18:05:17.816" v="729" actId="20577"/>
          <ac:spMkLst>
            <pc:docMk/>
            <pc:sldMk cId="1074658868" sldId="1433"/>
            <ac:spMk id="2" creationId="{FFB1E6DB-39DB-1BAE-FF47-49BF55D15B7E}"/>
          </ac:spMkLst>
        </pc:spChg>
      </pc:sldChg>
      <pc:sldChg chg="modSp add mod">
        <pc:chgData name="Angelina Panettieri" userId="648dde0e-cfd2-4a03-b596-d3433f1e8c12" providerId="ADAL" clId="{10A070CB-B92E-4338-B3D3-1870FA7C258D}" dt="2025-02-07T20:57:52.677" v="1498" actId="1076"/>
        <pc:sldMkLst>
          <pc:docMk/>
          <pc:sldMk cId="2996712554" sldId="1433"/>
        </pc:sldMkLst>
        <pc:spChg chg="mod">
          <ac:chgData name="Angelina Panettieri" userId="648dde0e-cfd2-4a03-b596-d3433f1e8c12" providerId="ADAL" clId="{10A070CB-B92E-4338-B3D3-1870FA7C258D}" dt="2025-02-07T20:57:52.677" v="1498" actId="1076"/>
          <ac:spMkLst>
            <pc:docMk/>
            <pc:sldMk cId="2996712554" sldId="1433"/>
            <ac:spMk id="2" creationId="{E9ADBB2B-D167-BDF2-BDA2-F910466CB9A1}"/>
          </ac:spMkLst>
        </pc:spChg>
        <pc:spChg chg="mod">
          <ac:chgData name="Angelina Panettieri" userId="648dde0e-cfd2-4a03-b596-d3433f1e8c12" providerId="ADAL" clId="{10A070CB-B92E-4338-B3D3-1870FA7C258D}" dt="2025-02-07T18:26:05.380" v="1210" actId="20577"/>
          <ac:spMkLst>
            <pc:docMk/>
            <pc:sldMk cId="2996712554" sldId="1433"/>
            <ac:spMk id="6" creationId="{C44AC207-0E55-6519-47AA-96DC6A9CF43B}"/>
          </ac:spMkLst>
        </pc:spChg>
      </pc:sldChg>
      <pc:sldMasterChg chg="delSldLayout">
        <pc:chgData name="Angelina Panettieri" userId="648dde0e-cfd2-4a03-b596-d3433f1e8c12" providerId="ADAL" clId="{10A070CB-B92E-4338-B3D3-1870FA7C258D}" dt="2025-02-07T18:06:59.658" v="735" actId="47"/>
        <pc:sldMasterMkLst>
          <pc:docMk/>
          <pc:sldMasterMk cId="1541370827" sldId="2147483719"/>
        </pc:sldMasterMkLst>
        <pc:sldLayoutChg chg="del">
          <pc:chgData name="Angelina Panettieri" userId="648dde0e-cfd2-4a03-b596-d3433f1e8c12" providerId="ADAL" clId="{10A070CB-B92E-4338-B3D3-1870FA7C258D}" dt="2025-02-07T17:30:04.696" v="201" actId="47"/>
          <pc:sldLayoutMkLst>
            <pc:docMk/>
            <pc:sldMasterMk cId="1541370827" sldId="2147483719"/>
            <pc:sldLayoutMk cId="1834805630" sldId="2147483744"/>
          </pc:sldLayoutMkLst>
        </pc:sldLayoutChg>
        <pc:sldLayoutChg chg="del">
          <pc:chgData name="Angelina Panettieri" userId="648dde0e-cfd2-4a03-b596-d3433f1e8c12" providerId="ADAL" clId="{10A070CB-B92E-4338-B3D3-1870FA7C258D}" dt="2025-02-07T17:29:07.243" v="198" actId="47"/>
          <pc:sldLayoutMkLst>
            <pc:docMk/>
            <pc:sldMasterMk cId="1541370827" sldId="2147483719"/>
            <pc:sldLayoutMk cId="1569304371" sldId="2147483750"/>
          </pc:sldLayoutMkLst>
        </pc:sldLayoutChg>
        <pc:sldLayoutChg chg="del">
          <pc:chgData name="Angelina Panettieri" userId="648dde0e-cfd2-4a03-b596-d3433f1e8c12" providerId="ADAL" clId="{10A070CB-B92E-4338-B3D3-1870FA7C258D}" dt="2025-02-07T18:06:59.658" v="735" actId="47"/>
          <pc:sldLayoutMkLst>
            <pc:docMk/>
            <pc:sldMasterMk cId="1541370827" sldId="2147483719"/>
            <pc:sldLayoutMk cId="2698572794" sldId="2147483754"/>
          </pc:sldLayoutMkLst>
        </pc:sldLayoutChg>
        <pc:sldLayoutChg chg="del">
          <pc:chgData name="Angelina Panettieri" userId="648dde0e-cfd2-4a03-b596-d3433f1e8c12" providerId="ADAL" clId="{10A070CB-B92E-4338-B3D3-1870FA7C258D}" dt="2025-02-07T18:06:59.658" v="735" actId="47"/>
          <pc:sldLayoutMkLst>
            <pc:docMk/>
            <pc:sldMasterMk cId="1541370827" sldId="2147483719"/>
            <pc:sldLayoutMk cId="4206714061" sldId="2147483824"/>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2E61C0-07C8-482E-82EE-5F9996B2DDF1}" type="doc">
      <dgm:prSet loTypeId="urn:microsoft.com/office/officeart/2005/8/layout/vList5" loCatId="list" qsTypeId="urn:microsoft.com/office/officeart/2005/8/quickstyle/simple1" qsCatId="simple" csTypeId="urn:microsoft.com/office/officeart/2005/8/colors/accent0_3" csCatId="mainScheme" phldr="1"/>
      <dgm:spPr/>
      <dgm:t>
        <a:bodyPr/>
        <a:lstStyle/>
        <a:p>
          <a:endParaRPr lang="en-US"/>
        </a:p>
      </dgm:t>
    </dgm:pt>
    <dgm:pt modelId="{3BA09F72-0206-4B66-8F85-F02E7B8B7D29}">
      <dgm:prSet/>
      <dgm:spPr/>
      <dgm:t>
        <a:bodyPr/>
        <a:lstStyle/>
        <a:p>
          <a:r>
            <a:rPr lang="en-US"/>
            <a:t>American Rescue Plan Act</a:t>
          </a:r>
        </a:p>
      </dgm:t>
    </dgm:pt>
    <dgm:pt modelId="{4D22372C-4665-4480-B0C3-B27BDDB6F3B6}" type="parTrans" cxnId="{200B45DC-C99F-4A73-988D-514884BFCEF7}">
      <dgm:prSet/>
      <dgm:spPr/>
      <dgm:t>
        <a:bodyPr/>
        <a:lstStyle/>
        <a:p>
          <a:endParaRPr lang="en-US"/>
        </a:p>
      </dgm:t>
    </dgm:pt>
    <dgm:pt modelId="{848B7169-38A9-4219-9D55-2962DE510593}" type="sibTrans" cxnId="{200B45DC-C99F-4A73-988D-514884BFCEF7}">
      <dgm:prSet/>
      <dgm:spPr/>
      <dgm:t>
        <a:bodyPr/>
        <a:lstStyle/>
        <a:p>
          <a:endParaRPr lang="en-US"/>
        </a:p>
      </dgm:t>
    </dgm:pt>
    <dgm:pt modelId="{B25D1400-6CCA-4BD7-87D1-F7A75BD6D91D}">
      <dgm:prSet/>
      <dgm:spPr/>
      <dgm:t>
        <a:bodyPr/>
        <a:lstStyle/>
        <a:p>
          <a:r>
            <a:rPr lang="en-US" dirty="0"/>
            <a:t>SLFRF</a:t>
          </a:r>
        </a:p>
      </dgm:t>
    </dgm:pt>
    <dgm:pt modelId="{3E6DC52C-89A9-4E78-83C9-4FC7622CB0C8}" type="parTrans" cxnId="{7B02885C-CD47-44C3-A13D-F37BC8C922B5}">
      <dgm:prSet/>
      <dgm:spPr/>
      <dgm:t>
        <a:bodyPr/>
        <a:lstStyle/>
        <a:p>
          <a:endParaRPr lang="en-US"/>
        </a:p>
      </dgm:t>
    </dgm:pt>
    <dgm:pt modelId="{7EB69A85-5595-4DAB-802A-04DDE22AC25D}" type="sibTrans" cxnId="{7B02885C-CD47-44C3-A13D-F37BC8C922B5}">
      <dgm:prSet/>
      <dgm:spPr/>
      <dgm:t>
        <a:bodyPr/>
        <a:lstStyle/>
        <a:p>
          <a:endParaRPr lang="en-US"/>
        </a:p>
      </dgm:t>
    </dgm:pt>
    <dgm:pt modelId="{B2F885D0-E06E-439C-966A-7703B8073738}">
      <dgm:prSet/>
      <dgm:spPr/>
      <dgm:t>
        <a:bodyPr/>
        <a:lstStyle/>
        <a:p>
          <a:r>
            <a:rPr lang="en-US"/>
            <a:t>Capital Projects Fund</a:t>
          </a:r>
        </a:p>
      </dgm:t>
    </dgm:pt>
    <dgm:pt modelId="{28973A2B-C12D-4765-AB33-1E7559ED7A9E}" type="parTrans" cxnId="{ECFAAC2E-A33B-40F3-94A7-359D9A3B521C}">
      <dgm:prSet/>
      <dgm:spPr/>
      <dgm:t>
        <a:bodyPr/>
        <a:lstStyle/>
        <a:p>
          <a:endParaRPr lang="en-US"/>
        </a:p>
      </dgm:t>
    </dgm:pt>
    <dgm:pt modelId="{7AB3AE50-7A31-48CD-BADB-F128CF09AAF2}" type="sibTrans" cxnId="{ECFAAC2E-A33B-40F3-94A7-359D9A3B521C}">
      <dgm:prSet/>
      <dgm:spPr/>
      <dgm:t>
        <a:bodyPr/>
        <a:lstStyle/>
        <a:p>
          <a:endParaRPr lang="en-US"/>
        </a:p>
      </dgm:t>
    </dgm:pt>
    <dgm:pt modelId="{DE0EC5B2-BF51-4863-AE20-645C15A310B2}">
      <dgm:prSet/>
      <dgm:spPr/>
      <dgm:t>
        <a:bodyPr/>
        <a:lstStyle/>
        <a:p>
          <a:r>
            <a:rPr lang="en-US"/>
            <a:t>Bipartisan Infrastructure Law</a:t>
          </a:r>
        </a:p>
      </dgm:t>
    </dgm:pt>
    <dgm:pt modelId="{0768ADA2-7004-49F1-8921-C98FE856CE6B}" type="parTrans" cxnId="{351BBBBE-A586-48B3-AC74-727ADC8B762F}">
      <dgm:prSet/>
      <dgm:spPr/>
      <dgm:t>
        <a:bodyPr/>
        <a:lstStyle/>
        <a:p>
          <a:endParaRPr lang="en-US"/>
        </a:p>
      </dgm:t>
    </dgm:pt>
    <dgm:pt modelId="{296A40A9-092D-4A45-83D5-7C47DD823128}" type="sibTrans" cxnId="{351BBBBE-A586-48B3-AC74-727ADC8B762F}">
      <dgm:prSet/>
      <dgm:spPr/>
      <dgm:t>
        <a:bodyPr/>
        <a:lstStyle/>
        <a:p>
          <a:endParaRPr lang="en-US"/>
        </a:p>
      </dgm:t>
    </dgm:pt>
    <dgm:pt modelId="{0013980A-477C-4DB2-A2D9-7DB34E46F21C}">
      <dgm:prSet/>
      <dgm:spPr/>
      <dgm:t>
        <a:bodyPr/>
        <a:lstStyle/>
        <a:p>
          <a:r>
            <a:rPr lang="en-US" dirty="0"/>
            <a:t>BEAD</a:t>
          </a:r>
        </a:p>
      </dgm:t>
    </dgm:pt>
    <dgm:pt modelId="{1DB5D8EF-B2DD-41DC-B5A7-00FF2A78FA4A}" type="parTrans" cxnId="{9B40943B-9235-444A-91B2-3F6FC9859EC3}">
      <dgm:prSet/>
      <dgm:spPr/>
      <dgm:t>
        <a:bodyPr/>
        <a:lstStyle/>
        <a:p>
          <a:endParaRPr lang="en-US"/>
        </a:p>
      </dgm:t>
    </dgm:pt>
    <dgm:pt modelId="{863E747E-4622-4832-99AB-68B2D257BA35}" type="sibTrans" cxnId="{9B40943B-9235-444A-91B2-3F6FC9859EC3}">
      <dgm:prSet/>
      <dgm:spPr/>
      <dgm:t>
        <a:bodyPr/>
        <a:lstStyle/>
        <a:p>
          <a:endParaRPr lang="en-US"/>
        </a:p>
      </dgm:t>
    </dgm:pt>
    <dgm:pt modelId="{613E6557-8DAF-4038-887C-3FECB339E779}">
      <dgm:prSet/>
      <dgm:spPr/>
      <dgm:t>
        <a:bodyPr/>
        <a:lstStyle/>
        <a:p>
          <a:r>
            <a:rPr lang="en-US"/>
            <a:t>Digital Equity Act</a:t>
          </a:r>
        </a:p>
      </dgm:t>
    </dgm:pt>
    <dgm:pt modelId="{E0DE67CB-EA76-4661-BEF7-A969756A32F1}" type="parTrans" cxnId="{EB553514-3A42-421E-914D-532C6520B6B2}">
      <dgm:prSet/>
      <dgm:spPr/>
      <dgm:t>
        <a:bodyPr/>
        <a:lstStyle/>
        <a:p>
          <a:endParaRPr lang="en-US"/>
        </a:p>
      </dgm:t>
    </dgm:pt>
    <dgm:pt modelId="{3F941E7A-0B4E-4F3F-A0B0-6B9692F71E2A}" type="sibTrans" cxnId="{EB553514-3A42-421E-914D-532C6520B6B2}">
      <dgm:prSet/>
      <dgm:spPr/>
      <dgm:t>
        <a:bodyPr/>
        <a:lstStyle/>
        <a:p>
          <a:endParaRPr lang="en-US"/>
        </a:p>
      </dgm:t>
    </dgm:pt>
    <dgm:pt modelId="{FB058836-A33B-4B44-B2EB-94D6D00CDF50}">
      <dgm:prSet/>
      <dgm:spPr/>
      <dgm:t>
        <a:bodyPr/>
        <a:lstStyle/>
        <a:p>
          <a:r>
            <a:rPr lang="en-US"/>
            <a:t>Affordable Connectivity Program</a:t>
          </a:r>
        </a:p>
      </dgm:t>
    </dgm:pt>
    <dgm:pt modelId="{1F48BC5F-CFF5-483B-AE25-E37605289141}" type="parTrans" cxnId="{3E2ACA91-BBD9-4291-91C7-3ECE1404B124}">
      <dgm:prSet/>
      <dgm:spPr/>
      <dgm:t>
        <a:bodyPr/>
        <a:lstStyle/>
        <a:p>
          <a:endParaRPr lang="en-US"/>
        </a:p>
      </dgm:t>
    </dgm:pt>
    <dgm:pt modelId="{8C2A8C5A-0945-4FBE-BD79-6AE11A28B674}" type="sibTrans" cxnId="{3E2ACA91-BBD9-4291-91C7-3ECE1404B124}">
      <dgm:prSet/>
      <dgm:spPr/>
      <dgm:t>
        <a:bodyPr/>
        <a:lstStyle/>
        <a:p>
          <a:endParaRPr lang="en-US"/>
        </a:p>
      </dgm:t>
    </dgm:pt>
    <dgm:pt modelId="{9D6C5098-E5C7-4BB4-9F62-1CDB8D322BDC}">
      <dgm:prSet/>
      <dgm:spPr/>
      <dgm:t>
        <a:bodyPr/>
        <a:lstStyle/>
        <a:p>
          <a:r>
            <a:rPr lang="en-US" dirty="0"/>
            <a:t>Permanent Programs</a:t>
          </a:r>
        </a:p>
      </dgm:t>
    </dgm:pt>
    <dgm:pt modelId="{7F4E8752-5308-4A45-9DAB-9E9AAAAAC334}" type="parTrans" cxnId="{B0ACA27E-00E5-4B9F-BC9F-35B6BD44CAC3}">
      <dgm:prSet/>
      <dgm:spPr/>
      <dgm:t>
        <a:bodyPr/>
        <a:lstStyle/>
        <a:p>
          <a:endParaRPr lang="en-US"/>
        </a:p>
      </dgm:t>
    </dgm:pt>
    <dgm:pt modelId="{E422F6EE-EC59-4BB7-B404-B83AF163C1A2}" type="sibTrans" cxnId="{B0ACA27E-00E5-4B9F-BC9F-35B6BD44CAC3}">
      <dgm:prSet/>
      <dgm:spPr/>
      <dgm:t>
        <a:bodyPr/>
        <a:lstStyle/>
        <a:p>
          <a:endParaRPr lang="en-US"/>
        </a:p>
      </dgm:t>
    </dgm:pt>
    <dgm:pt modelId="{3D926682-6D31-471F-A15F-738F1EA65B93}">
      <dgm:prSet/>
      <dgm:spPr/>
      <dgm:t>
        <a:bodyPr/>
        <a:lstStyle/>
        <a:p>
          <a:r>
            <a:rPr lang="en-US" dirty="0"/>
            <a:t>USDA ReConnect</a:t>
          </a:r>
        </a:p>
      </dgm:t>
    </dgm:pt>
    <dgm:pt modelId="{3FB3EE34-C163-4AE7-A15E-3EEC9A0F3E16}" type="parTrans" cxnId="{92CA7B64-8EDA-480C-8FA3-1233CDF2C59B}">
      <dgm:prSet/>
      <dgm:spPr/>
      <dgm:t>
        <a:bodyPr/>
        <a:lstStyle/>
        <a:p>
          <a:endParaRPr lang="en-US"/>
        </a:p>
      </dgm:t>
    </dgm:pt>
    <dgm:pt modelId="{0D44F7E1-6CF0-48BF-B290-8489187F3579}" type="sibTrans" cxnId="{92CA7B64-8EDA-480C-8FA3-1233CDF2C59B}">
      <dgm:prSet/>
      <dgm:spPr/>
      <dgm:t>
        <a:bodyPr/>
        <a:lstStyle/>
        <a:p>
          <a:endParaRPr lang="en-US"/>
        </a:p>
      </dgm:t>
    </dgm:pt>
    <dgm:pt modelId="{0E86D05D-0E99-476F-8B88-5FDB975C303C}">
      <dgm:prSet/>
      <dgm:spPr/>
      <dgm:t>
        <a:bodyPr/>
        <a:lstStyle/>
        <a:p>
          <a:r>
            <a:rPr lang="en-US" dirty="0"/>
            <a:t>FCC Universal Service Fund</a:t>
          </a:r>
        </a:p>
      </dgm:t>
    </dgm:pt>
    <dgm:pt modelId="{F49817D7-B127-4DD9-9CDD-F21F9F46E8EC}" type="parTrans" cxnId="{37C79930-3CE8-4227-A79F-2D6908A99DAF}">
      <dgm:prSet/>
      <dgm:spPr/>
      <dgm:t>
        <a:bodyPr/>
        <a:lstStyle/>
        <a:p>
          <a:endParaRPr lang="en-US"/>
        </a:p>
      </dgm:t>
    </dgm:pt>
    <dgm:pt modelId="{D3BC16AB-6F18-46F6-8383-A96A7A5AF3EA}" type="sibTrans" cxnId="{37C79930-3CE8-4227-A79F-2D6908A99DAF}">
      <dgm:prSet/>
      <dgm:spPr/>
      <dgm:t>
        <a:bodyPr/>
        <a:lstStyle/>
        <a:p>
          <a:endParaRPr lang="en-US"/>
        </a:p>
      </dgm:t>
    </dgm:pt>
    <dgm:pt modelId="{006188C6-89DB-4D11-B250-395A10078E85}">
      <dgm:prSet/>
      <dgm:spPr/>
      <dgm:t>
        <a:bodyPr/>
        <a:lstStyle/>
        <a:p>
          <a:r>
            <a:rPr lang="en-US" dirty="0"/>
            <a:t>Various community development grants</a:t>
          </a:r>
        </a:p>
      </dgm:t>
    </dgm:pt>
    <dgm:pt modelId="{529288A6-9196-42BD-B97B-3FA784991867}" type="parTrans" cxnId="{89B5AB30-9374-4567-A35F-79F84EA1812B}">
      <dgm:prSet/>
      <dgm:spPr/>
      <dgm:t>
        <a:bodyPr/>
        <a:lstStyle/>
        <a:p>
          <a:endParaRPr lang="en-US"/>
        </a:p>
      </dgm:t>
    </dgm:pt>
    <dgm:pt modelId="{30E850BC-BA8D-4474-8EBA-2AE153AD0E5B}" type="sibTrans" cxnId="{89B5AB30-9374-4567-A35F-79F84EA1812B}">
      <dgm:prSet/>
      <dgm:spPr/>
      <dgm:t>
        <a:bodyPr/>
        <a:lstStyle/>
        <a:p>
          <a:endParaRPr lang="en-US"/>
        </a:p>
      </dgm:t>
    </dgm:pt>
    <dgm:pt modelId="{208714F4-56FF-4BB7-8BAD-46866C44B230}" type="pres">
      <dgm:prSet presAssocID="{482E61C0-07C8-482E-82EE-5F9996B2DDF1}" presName="Name0" presStyleCnt="0">
        <dgm:presLayoutVars>
          <dgm:dir/>
          <dgm:animLvl val="lvl"/>
          <dgm:resizeHandles val="exact"/>
        </dgm:presLayoutVars>
      </dgm:prSet>
      <dgm:spPr/>
    </dgm:pt>
    <dgm:pt modelId="{A65363CE-2AA9-4A76-B3AD-D9CBB2EFDB24}" type="pres">
      <dgm:prSet presAssocID="{3BA09F72-0206-4B66-8F85-F02E7B8B7D29}" presName="linNode" presStyleCnt="0"/>
      <dgm:spPr/>
    </dgm:pt>
    <dgm:pt modelId="{CF2EA7FA-3E93-421F-A282-3A2940FFBB82}" type="pres">
      <dgm:prSet presAssocID="{3BA09F72-0206-4B66-8F85-F02E7B8B7D29}" presName="parentText" presStyleLbl="node1" presStyleIdx="0" presStyleCnt="3">
        <dgm:presLayoutVars>
          <dgm:chMax val="1"/>
          <dgm:bulletEnabled val="1"/>
        </dgm:presLayoutVars>
      </dgm:prSet>
      <dgm:spPr/>
    </dgm:pt>
    <dgm:pt modelId="{3C8A3EA4-B03D-40AC-A3B6-A54930BE113E}" type="pres">
      <dgm:prSet presAssocID="{3BA09F72-0206-4B66-8F85-F02E7B8B7D29}" presName="descendantText" presStyleLbl="alignAccFollowNode1" presStyleIdx="0" presStyleCnt="3" custScaleX="93991">
        <dgm:presLayoutVars>
          <dgm:bulletEnabled val="1"/>
        </dgm:presLayoutVars>
      </dgm:prSet>
      <dgm:spPr/>
    </dgm:pt>
    <dgm:pt modelId="{4C576C7E-E63E-405C-8FD1-5866E7AED0E5}" type="pres">
      <dgm:prSet presAssocID="{848B7169-38A9-4219-9D55-2962DE510593}" presName="sp" presStyleCnt="0"/>
      <dgm:spPr/>
    </dgm:pt>
    <dgm:pt modelId="{13BA20CA-39BD-4151-A8B7-96713E36AD60}" type="pres">
      <dgm:prSet presAssocID="{DE0EC5B2-BF51-4863-AE20-645C15A310B2}" presName="linNode" presStyleCnt="0"/>
      <dgm:spPr/>
    </dgm:pt>
    <dgm:pt modelId="{97491B87-9DC4-47AF-9095-B97063A90CDC}" type="pres">
      <dgm:prSet presAssocID="{DE0EC5B2-BF51-4863-AE20-645C15A310B2}" presName="parentText" presStyleLbl="node1" presStyleIdx="1" presStyleCnt="3">
        <dgm:presLayoutVars>
          <dgm:chMax val="1"/>
          <dgm:bulletEnabled val="1"/>
        </dgm:presLayoutVars>
      </dgm:prSet>
      <dgm:spPr/>
    </dgm:pt>
    <dgm:pt modelId="{39879753-00D2-47D7-8E16-564F8EAADA55}" type="pres">
      <dgm:prSet presAssocID="{DE0EC5B2-BF51-4863-AE20-645C15A310B2}" presName="descendantText" presStyleLbl="alignAccFollowNode1" presStyleIdx="1" presStyleCnt="3" custScaleX="93991">
        <dgm:presLayoutVars>
          <dgm:bulletEnabled val="1"/>
        </dgm:presLayoutVars>
      </dgm:prSet>
      <dgm:spPr/>
    </dgm:pt>
    <dgm:pt modelId="{FFECBB97-22D8-4273-A5BB-13F434E35E74}" type="pres">
      <dgm:prSet presAssocID="{296A40A9-092D-4A45-83D5-7C47DD823128}" presName="sp" presStyleCnt="0"/>
      <dgm:spPr/>
    </dgm:pt>
    <dgm:pt modelId="{5715A983-283C-447C-83BE-7705EF94D833}" type="pres">
      <dgm:prSet presAssocID="{9D6C5098-E5C7-4BB4-9F62-1CDB8D322BDC}" presName="linNode" presStyleCnt="0"/>
      <dgm:spPr/>
    </dgm:pt>
    <dgm:pt modelId="{E9F30F70-FF72-4C9B-A4C7-3E9234246721}" type="pres">
      <dgm:prSet presAssocID="{9D6C5098-E5C7-4BB4-9F62-1CDB8D322BDC}" presName="parentText" presStyleLbl="node1" presStyleIdx="2" presStyleCnt="3">
        <dgm:presLayoutVars>
          <dgm:chMax val="1"/>
          <dgm:bulletEnabled val="1"/>
        </dgm:presLayoutVars>
      </dgm:prSet>
      <dgm:spPr/>
    </dgm:pt>
    <dgm:pt modelId="{710FBFD9-BC85-4D08-983D-345E4313DEBC}" type="pres">
      <dgm:prSet presAssocID="{9D6C5098-E5C7-4BB4-9F62-1CDB8D322BDC}" presName="descendantText" presStyleLbl="alignAccFollowNode1" presStyleIdx="2" presStyleCnt="3" custScaleX="93991">
        <dgm:presLayoutVars>
          <dgm:bulletEnabled val="1"/>
        </dgm:presLayoutVars>
      </dgm:prSet>
      <dgm:spPr/>
    </dgm:pt>
  </dgm:ptLst>
  <dgm:cxnLst>
    <dgm:cxn modelId="{397A6107-847F-4F69-8C91-15E4B7250D2B}" type="presOf" srcId="{FB058836-A33B-4B44-B2EB-94D6D00CDF50}" destId="{39879753-00D2-47D7-8E16-564F8EAADA55}" srcOrd="0" destOrd="2" presId="urn:microsoft.com/office/officeart/2005/8/layout/vList5"/>
    <dgm:cxn modelId="{63007409-39AD-41C2-934E-EE5CC6680E86}" type="presOf" srcId="{006188C6-89DB-4D11-B250-395A10078E85}" destId="{710FBFD9-BC85-4D08-983D-345E4313DEBC}" srcOrd="0" destOrd="2" presId="urn:microsoft.com/office/officeart/2005/8/layout/vList5"/>
    <dgm:cxn modelId="{EB553514-3A42-421E-914D-532C6520B6B2}" srcId="{DE0EC5B2-BF51-4863-AE20-645C15A310B2}" destId="{613E6557-8DAF-4038-887C-3FECB339E779}" srcOrd="1" destOrd="0" parTransId="{E0DE67CB-EA76-4661-BEF7-A969756A32F1}" sibTransId="{3F941E7A-0B4E-4F3F-A0B0-6B9692F71E2A}"/>
    <dgm:cxn modelId="{3F8D1220-065E-4C55-97CF-567482958895}" type="presOf" srcId="{9D6C5098-E5C7-4BB4-9F62-1CDB8D322BDC}" destId="{E9F30F70-FF72-4C9B-A4C7-3E9234246721}" srcOrd="0" destOrd="0" presId="urn:microsoft.com/office/officeart/2005/8/layout/vList5"/>
    <dgm:cxn modelId="{19D79726-4CDC-46B9-AA16-1D7D67073E7F}" type="presOf" srcId="{613E6557-8DAF-4038-887C-3FECB339E779}" destId="{39879753-00D2-47D7-8E16-564F8EAADA55}" srcOrd="0" destOrd="1" presId="urn:microsoft.com/office/officeart/2005/8/layout/vList5"/>
    <dgm:cxn modelId="{ECFAAC2E-A33B-40F3-94A7-359D9A3B521C}" srcId="{3BA09F72-0206-4B66-8F85-F02E7B8B7D29}" destId="{B2F885D0-E06E-439C-966A-7703B8073738}" srcOrd="1" destOrd="0" parTransId="{28973A2B-C12D-4765-AB33-1E7559ED7A9E}" sibTransId="{7AB3AE50-7A31-48CD-BADB-F128CF09AAF2}"/>
    <dgm:cxn modelId="{37C79930-3CE8-4227-A79F-2D6908A99DAF}" srcId="{9D6C5098-E5C7-4BB4-9F62-1CDB8D322BDC}" destId="{0E86D05D-0E99-476F-8B88-5FDB975C303C}" srcOrd="1" destOrd="0" parTransId="{F49817D7-B127-4DD9-9CDD-F21F9F46E8EC}" sibTransId="{D3BC16AB-6F18-46F6-8383-A96A7A5AF3EA}"/>
    <dgm:cxn modelId="{89B5AB30-9374-4567-A35F-79F84EA1812B}" srcId="{9D6C5098-E5C7-4BB4-9F62-1CDB8D322BDC}" destId="{006188C6-89DB-4D11-B250-395A10078E85}" srcOrd="2" destOrd="0" parTransId="{529288A6-9196-42BD-B97B-3FA784991867}" sibTransId="{30E850BC-BA8D-4474-8EBA-2AE153AD0E5B}"/>
    <dgm:cxn modelId="{9B40943B-9235-444A-91B2-3F6FC9859EC3}" srcId="{DE0EC5B2-BF51-4863-AE20-645C15A310B2}" destId="{0013980A-477C-4DB2-A2D9-7DB34E46F21C}" srcOrd="0" destOrd="0" parTransId="{1DB5D8EF-B2DD-41DC-B5A7-00FF2A78FA4A}" sibTransId="{863E747E-4622-4832-99AB-68B2D257BA35}"/>
    <dgm:cxn modelId="{7B02885C-CD47-44C3-A13D-F37BC8C922B5}" srcId="{3BA09F72-0206-4B66-8F85-F02E7B8B7D29}" destId="{B25D1400-6CCA-4BD7-87D1-F7A75BD6D91D}" srcOrd="0" destOrd="0" parTransId="{3E6DC52C-89A9-4E78-83C9-4FC7622CB0C8}" sibTransId="{7EB69A85-5595-4DAB-802A-04DDE22AC25D}"/>
    <dgm:cxn modelId="{5231B35E-E4AA-494B-BF02-781705B62CBC}" type="presOf" srcId="{0E86D05D-0E99-476F-8B88-5FDB975C303C}" destId="{710FBFD9-BC85-4D08-983D-345E4313DEBC}" srcOrd="0" destOrd="1" presId="urn:microsoft.com/office/officeart/2005/8/layout/vList5"/>
    <dgm:cxn modelId="{92CA7B64-8EDA-480C-8FA3-1233CDF2C59B}" srcId="{9D6C5098-E5C7-4BB4-9F62-1CDB8D322BDC}" destId="{3D926682-6D31-471F-A15F-738F1EA65B93}" srcOrd="0" destOrd="0" parTransId="{3FB3EE34-C163-4AE7-A15E-3EEC9A0F3E16}" sibTransId="{0D44F7E1-6CF0-48BF-B290-8489187F3579}"/>
    <dgm:cxn modelId="{B0ACA27E-00E5-4B9F-BC9F-35B6BD44CAC3}" srcId="{482E61C0-07C8-482E-82EE-5F9996B2DDF1}" destId="{9D6C5098-E5C7-4BB4-9F62-1CDB8D322BDC}" srcOrd="2" destOrd="0" parTransId="{7F4E8752-5308-4A45-9DAB-9E9AAAAAC334}" sibTransId="{E422F6EE-EC59-4BB7-B404-B83AF163C1A2}"/>
    <dgm:cxn modelId="{9C9A687F-7E81-4964-AC02-672DEB09A0C5}" type="presOf" srcId="{DE0EC5B2-BF51-4863-AE20-645C15A310B2}" destId="{97491B87-9DC4-47AF-9095-B97063A90CDC}" srcOrd="0" destOrd="0" presId="urn:microsoft.com/office/officeart/2005/8/layout/vList5"/>
    <dgm:cxn modelId="{3E2ACA91-BBD9-4291-91C7-3ECE1404B124}" srcId="{DE0EC5B2-BF51-4863-AE20-645C15A310B2}" destId="{FB058836-A33B-4B44-B2EB-94D6D00CDF50}" srcOrd="2" destOrd="0" parTransId="{1F48BC5F-CFF5-483B-AE25-E37605289141}" sibTransId="{8C2A8C5A-0945-4FBE-BD79-6AE11A28B674}"/>
    <dgm:cxn modelId="{5E1FE496-3D73-4094-928B-14AFE68EC92C}" type="presOf" srcId="{3D926682-6D31-471F-A15F-738F1EA65B93}" destId="{710FBFD9-BC85-4D08-983D-345E4313DEBC}" srcOrd="0" destOrd="0" presId="urn:microsoft.com/office/officeart/2005/8/layout/vList5"/>
    <dgm:cxn modelId="{2768F99B-7F0C-4ADD-9FD6-3385071CC553}" type="presOf" srcId="{3BA09F72-0206-4B66-8F85-F02E7B8B7D29}" destId="{CF2EA7FA-3E93-421F-A282-3A2940FFBB82}" srcOrd="0" destOrd="0" presId="urn:microsoft.com/office/officeart/2005/8/layout/vList5"/>
    <dgm:cxn modelId="{9F6E49B9-9E3F-4446-8FE4-931B0AF5DDA7}" type="presOf" srcId="{B2F885D0-E06E-439C-966A-7703B8073738}" destId="{3C8A3EA4-B03D-40AC-A3B6-A54930BE113E}" srcOrd="0" destOrd="1" presId="urn:microsoft.com/office/officeart/2005/8/layout/vList5"/>
    <dgm:cxn modelId="{351BBBBE-A586-48B3-AC74-727ADC8B762F}" srcId="{482E61C0-07C8-482E-82EE-5F9996B2DDF1}" destId="{DE0EC5B2-BF51-4863-AE20-645C15A310B2}" srcOrd="1" destOrd="0" parTransId="{0768ADA2-7004-49F1-8921-C98FE856CE6B}" sibTransId="{296A40A9-092D-4A45-83D5-7C47DD823128}"/>
    <dgm:cxn modelId="{FE20DDD1-EEF3-48EF-8528-796CF9831100}" type="presOf" srcId="{0013980A-477C-4DB2-A2D9-7DB34E46F21C}" destId="{39879753-00D2-47D7-8E16-564F8EAADA55}" srcOrd="0" destOrd="0" presId="urn:microsoft.com/office/officeart/2005/8/layout/vList5"/>
    <dgm:cxn modelId="{4BE029D8-760E-44A6-B946-669108C14D5E}" type="presOf" srcId="{482E61C0-07C8-482E-82EE-5F9996B2DDF1}" destId="{208714F4-56FF-4BB7-8BAD-46866C44B230}" srcOrd="0" destOrd="0" presId="urn:microsoft.com/office/officeart/2005/8/layout/vList5"/>
    <dgm:cxn modelId="{200B45DC-C99F-4A73-988D-514884BFCEF7}" srcId="{482E61C0-07C8-482E-82EE-5F9996B2DDF1}" destId="{3BA09F72-0206-4B66-8F85-F02E7B8B7D29}" srcOrd="0" destOrd="0" parTransId="{4D22372C-4665-4480-B0C3-B27BDDB6F3B6}" sibTransId="{848B7169-38A9-4219-9D55-2962DE510593}"/>
    <dgm:cxn modelId="{78B1E1F8-8D34-4FF6-AD12-AC594C34885B}" type="presOf" srcId="{B25D1400-6CCA-4BD7-87D1-F7A75BD6D91D}" destId="{3C8A3EA4-B03D-40AC-A3B6-A54930BE113E}" srcOrd="0" destOrd="0" presId="urn:microsoft.com/office/officeart/2005/8/layout/vList5"/>
    <dgm:cxn modelId="{D9CC9DB2-1BBF-4508-AEEE-3791D08A7512}" type="presParOf" srcId="{208714F4-56FF-4BB7-8BAD-46866C44B230}" destId="{A65363CE-2AA9-4A76-B3AD-D9CBB2EFDB24}" srcOrd="0" destOrd="0" presId="urn:microsoft.com/office/officeart/2005/8/layout/vList5"/>
    <dgm:cxn modelId="{5D73CD50-F5C6-4128-846C-5E26F00FF695}" type="presParOf" srcId="{A65363CE-2AA9-4A76-B3AD-D9CBB2EFDB24}" destId="{CF2EA7FA-3E93-421F-A282-3A2940FFBB82}" srcOrd="0" destOrd="0" presId="urn:microsoft.com/office/officeart/2005/8/layout/vList5"/>
    <dgm:cxn modelId="{C749233C-5912-4CFF-B83E-E1946457D017}" type="presParOf" srcId="{A65363CE-2AA9-4A76-B3AD-D9CBB2EFDB24}" destId="{3C8A3EA4-B03D-40AC-A3B6-A54930BE113E}" srcOrd="1" destOrd="0" presId="urn:microsoft.com/office/officeart/2005/8/layout/vList5"/>
    <dgm:cxn modelId="{54652CA0-91C1-4DB9-8212-A8F4E4DE724D}" type="presParOf" srcId="{208714F4-56FF-4BB7-8BAD-46866C44B230}" destId="{4C576C7E-E63E-405C-8FD1-5866E7AED0E5}" srcOrd="1" destOrd="0" presId="urn:microsoft.com/office/officeart/2005/8/layout/vList5"/>
    <dgm:cxn modelId="{669756B3-BA3E-4952-A6F6-86EE467A2067}" type="presParOf" srcId="{208714F4-56FF-4BB7-8BAD-46866C44B230}" destId="{13BA20CA-39BD-4151-A8B7-96713E36AD60}" srcOrd="2" destOrd="0" presId="urn:microsoft.com/office/officeart/2005/8/layout/vList5"/>
    <dgm:cxn modelId="{CB760AF8-2961-4F4E-BF36-68D027E947EE}" type="presParOf" srcId="{13BA20CA-39BD-4151-A8B7-96713E36AD60}" destId="{97491B87-9DC4-47AF-9095-B97063A90CDC}" srcOrd="0" destOrd="0" presId="urn:microsoft.com/office/officeart/2005/8/layout/vList5"/>
    <dgm:cxn modelId="{D25BE098-2207-40AF-BC06-5795E11F2566}" type="presParOf" srcId="{13BA20CA-39BD-4151-A8B7-96713E36AD60}" destId="{39879753-00D2-47D7-8E16-564F8EAADA55}" srcOrd="1" destOrd="0" presId="urn:microsoft.com/office/officeart/2005/8/layout/vList5"/>
    <dgm:cxn modelId="{7CE7B5D1-D8E4-4D33-927D-A012CA2FAFC3}" type="presParOf" srcId="{208714F4-56FF-4BB7-8BAD-46866C44B230}" destId="{FFECBB97-22D8-4273-A5BB-13F434E35E74}" srcOrd="3" destOrd="0" presId="urn:microsoft.com/office/officeart/2005/8/layout/vList5"/>
    <dgm:cxn modelId="{8CCDCA23-1024-40E1-A0B0-796267A696C7}" type="presParOf" srcId="{208714F4-56FF-4BB7-8BAD-46866C44B230}" destId="{5715A983-283C-447C-83BE-7705EF94D833}" srcOrd="4" destOrd="0" presId="urn:microsoft.com/office/officeart/2005/8/layout/vList5"/>
    <dgm:cxn modelId="{9B153D96-EC20-49CD-BD5F-C0E3EC6534E7}" type="presParOf" srcId="{5715A983-283C-447C-83BE-7705EF94D833}" destId="{E9F30F70-FF72-4C9B-A4C7-3E9234246721}" srcOrd="0" destOrd="0" presId="urn:microsoft.com/office/officeart/2005/8/layout/vList5"/>
    <dgm:cxn modelId="{06B6C350-CB42-451E-A17D-62DE34DC8351}" type="presParOf" srcId="{5715A983-283C-447C-83BE-7705EF94D833}" destId="{710FBFD9-BC85-4D08-983D-345E4313DEBC}"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152B4C3-2510-4742-84DC-98EAE2DF6F60}"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2E172979-5B07-44F3-A4FC-D3E416887FAB}">
      <dgm:prSet/>
      <dgm:spPr/>
      <dgm:t>
        <a:bodyPr/>
        <a:lstStyle/>
        <a:p>
          <a:r>
            <a:rPr lang="en-US" dirty="0"/>
            <a:t>$42.45 billion for the </a:t>
          </a:r>
          <a:r>
            <a:rPr lang="en-US" b="1" dirty="0"/>
            <a:t>Broadband Equity, Access and Deployment Program.</a:t>
          </a:r>
          <a:endParaRPr lang="en-US" dirty="0"/>
        </a:p>
      </dgm:t>
    </dgm:pt>
    <dgm:pt modelId="{32BA3F1A-AA7F-4028-BA21-6AAA928456CC}" type="parTrans" cxnId="{E82930DB-5199-4F4D-BCA1-EDE972636C6A}">
      <dgm:prSet/>
      <dgm:spPr/>
      <dgm:t>
        <a:bodyPr/>
        <a:lstStyle/>
        <a:p>
          <a:endParaRPr lang="en-US"/>
        </a:p>
      </dgm:t>
    </dgm:pt>
    <dgm:pt modelId="{69EE7F17-CD34-4DB7-966C-2DDF34FBF4F9}" type="sibTrans" cxnId="{E82930DB-5199-4F4D-BCA1-EDE972636C6A}">
      <dgm:prSet/>
      <dgm:spPr/>
      <dgm:t>
        <a:bodyPr/>
        <a:lstStyle/>
        <a:p>
          <a:endParaRPr lang="en-US"/>
        </a:p>
      </dgm:t>
    </dgm:pt>
    <dgm:pt modelId="{502076EF-5D18-46AB-9D7F-7D833C871564}">
      <dgm:prSet/>
      <dgm:spPr/>
      <dgm:t>
        <a:bodyPr/>
        <a:lstStyle/>
        <a:p>
          <a:r>
            <a:rPr lang="en-US" dirty="0"/>
            <a:t>$14.2 billion for the </a:t>
          </a:r>
          <a:r>
            <a:rPr lang="en-US" b="1" dirty="0"/>
            <a:t>Affordable Connectivity Program.</a:t>
          </a:r>
          <a:endParaRPr lang="en-US" dirty="0"/>
        </a:p>
      </dgm:t>
    </dgm:pt>
    <dgm:pt modelId="{4DFA9CCC-CEBB-4502-A4F3-E3B72613DD4B}" type="parTrans" cxnId="{70CA989F-A0E9-4EB8-9536-FEBB86584572}">
      <dgm:prSet/>
      <dgm:spPr/>
      <dgm:t>
        <a:bodyPr/>
        <a:lstStyle/>
        <a:p>
          <a:endParaRPr lang="en-US"/>
        </a:p>
      </dgm:t>
    </dgm:pt>
    <dgm:pt modelId="{193BEE0C-04C8-4F50-8B3F-566511537D88}" type="sibTrans" cxnId="{70CA989F-A0E9-4EB8-9536-FEBB86584572}">
      <dgm:prSet/>
      <dgm:spPr/>
      <dgm:t>
        <a:bodyPr/>
        <a:lstStyle/>
        <a:p>
          <a:endParaRPr lang="en-US"/>
        </a:p>
      </dgm:t>
    </dgm:pt>
    <dgm:pt modelId="{D734C231-C3D4-4621-9CE6-32B3679C5218}">
      <dgm:prSet/>
      <dgm:spPr/>
      <dgm:t>
        <a:bodyPr/>
        <a:lstStyle/>
        <a:p>
          <a:r>
            <a:rPr lang="en-US"/>
            <a:t>$2.75 billion for the </a:t>
          </a:r>
          <a:r>
            <a:rPr lang="en-US" b="1"/>
            <a:t>Digital Equity Act.</a:t>
          </a:r>
          <a:endParaRPr lang="en-US"/>
        </a:p>
      </dgm:t>
    </dgm:pt>
    <dgm:pt modelId="{E395A8CE-A015-4087-BAA5-5EDA5F4E7250}" type="parTrans" cxnId="{5B78C85A-42F3-4623-93EB-62673DA7E949}">
      <dgm:prSet/>
      <dgm:spPr/>
      <dgm:t>
        <a:bodyPr/>
        <a:lstStyle/>
        <a:p>
          <a:endParaRPr lang="en-US"/>
        </a:p>
      </dgm:t>
    </dgm:pt>
    <dgm:pt modelId="{4A2B5FB0-A98B-4663-A3A7-9ECE58466DEE}" type="sibTrans" cxnId="{5B78C85A-42F3-4623-93EB-62673DA7E949}">
      <dgm:prSet/>
      <dgm:spPr/>
      <dgm:t>
        <a:bodyPr/>
        <a:lstStyle/>
        <a:p>
          <a:endParaRPr lang="en-US"/>
        </a:p>
      </dgm:t>
    </dgm:pt>
    <dgm:pt modelId="{2FE2B1A7-79F4-4195-A6D3-B82910613073}">
      <dgm:prSet/>
      <dgm:spPr/>
      <dgm:t>
        <a:bodyPr/>
        <a:lstStyle/>
        <a:p>
          <a:r>
            <a:rPr lang="en-US" dirty="0"/>
            <a:t>$2 billion for rural broadband through </a:t>
          </a:r>
          <a:r>
            <a:rPr lang="en-US" b="1" dirty="0"/>
            <a:t>USDA ReConnect.</a:t>
          </a:r>
          <a:endParaRPr lang="en-US" dirty="0"/>
        </a:p>
      </dgm:t>
    </dgm:pt>
    <dgm:pt modelId="{A14E5E30-8C76-416D-86CF-B9763AFAFCF3}" type="parTrans" cxnId="{EAD6F690-19A1-4964-815A-9EFD64846D66}">
      <dgm:prSet/>
      <dgm:spPr/>
      <dgm:t>
        <a:bodyPr/>
        <a:lstStyle/>
        <a:p>
          <a:endParaRPr lang="en-US"/>
        </a:p>
      </dgm:t>
    </dgm:pt>
    <dgm:pt modelId="{03AB9BD1-2290-4884-9E15-04F57CD3F1BF}" type="sibTrans" cxnId="{EAD6F690-19A1-4964-815A-9EFD64846D66}">
      <dgm:prSet/>
      <dgm:spPr/>
      <dgm:t>
        <a:bodyPr/>
        <a:lstStyle/>
        <a:p>
          <a:endParaRPr lang="en-US"/>
        </a:p>
      </dgm:t>
    </dgm:pt>
    <dgm:pt modelId="{391678D5-80EF-4F64-A379-2B2EA444CE92}">
      <dgm:prSet/>
      <dgm:spPr>
        <a:solidFill>
          <a:schemeClr val="accent1"/>
        </a:solidFill>
      </dgm:spPr>
      <dgm:t>
        <a:bodyPr/>
        <a:lstStyle/>
        <a:p>
          <a:r>
            <a:rPr lang="en-US" dirty="0"/>
            <a:t>$1 billion for </a:t>
          </a:r>
          <a:r>
            <a:rPr lang="en-US" b="1" dirty="0"/>
            <a:t>Middle Mile Broadband Infrastructure.</a:t>
          </a:r>
          <a:endParaRPr lang="en-US" dirty="0"/>
        </a:p>
      </dgm:t>
    </dgm:pt>
    <dgm:pt modelId="{F0B1F563-C2CB-489F-9BD2-478EC9042346}" type="parTrans" cxnId="{AAA8CA02-3F69-409E-BDD5-4674DE834C62}">
      <dgm:prSet/>
      <dgm:spPr/>
      <dgm:t>
        <a:bodyPr/>
        <a:lstStyle/>
        <a:p>
          <a:endParaRPr lang="en-US"/>
        </a:p>
      </dgm:t>
    </dgm:pt>
    <dgm:pt modelId="{3888F6AA-82C2-44AC-9346-D6BECACD6B61}" type="sibTrans" cxnId="{AAA8CA02-3F69-409E-BDD5-4674DE834C62}">
      <dgm:prSet/>
      <dgm:spPr/>
      <dgm:t>
        <a:bodyPr/>
        <a:lstStyle/>
        <a:p>
          <a:endParaRPr lang="en-US"/>
        </a:p>
      </dgm:t>
    </dgm:pt>
    <dgm:pt modelId="{D15B395D-8CDE-4303-A564-FEA62406465E}" type="pres">
      <dgm:prSet presAssocID="{6152B4C3-2510-4742-84DC-98EAE2DF6F60}" presName="Name0" presStyleCnt="0">
        <dgm:presLayoutVars>
          <dgm:chMax val="7"/>
          <dgm:chPref val="7"/>
          <dgm:dir/>
        </dgm:presLayoutVars>
      </dgm:prSet>
      <dgm:spPr/>
    </dgm:pt>
    <dgm:pt modelId="{3FA6A0E2-DD1A-4B1A-A5FE-95ABF6020CEF}" type="pres">
      <dgm:prSet presAssocID="{6152B4C3-2510-4742-84DC-98EAE2DF6F60}" presName="Name1" presStyleCnt="0"/>
      <dgm:spPr/>
    </dgm:pt>
    <dgm:pt modelId="{4995E13F-7FF3-45A3-AF7C-C4FCC34B81BF}" type="pres">
      <dgm:prSet presAssocID="{6152B4C3-2510-4742-84DC-98EAE2DF6F60}" presName="cycle" presStyleCnt="0"/>
      <dgm:spPr/>
    </dgm:pt>
    <dgm:pt modelId="{DC4D5F26-133E-4B0C-B5F9-2442CBB5D288}" type="pres">
      <dgm:prSet presAssocID="{6152B4C3-2510-4742-84DC-98EAE2DF6F60}" presName="srcNode" presStyleLbl="node1" presStyleIdx="0" presStyleCnt="5"/>
      <dgm:spPr/>
    </dgm:pt>
    <dgm:pt modelId="{058C992F-40C7-4340-B12F-4B6C040F4E14}" type="pres">
      <dgm:prSet presAssocID="{6152B4C3-2510-4742-84DC-98EAE2DF6F60}" presName="conn" presStyleLbl="parChTrans1D2" presStyleIdx="0" presStyleCnt="1"/>
      <dgm:spPr/>
    </dgm:pt>
    <dgm:pt modelId="{B08C8A35-E3F8-458D-8303-16C02C681A18}" type="pres">
      <dgm:prSet presAssocID="{6152B4C3-2510-4742-84DC-98EAE2DF6F60}" presName="extraNode" presStyleLbl="node1" presStyleIdx="0" presStyleCnt="5"/>
      <dgm:spPr/>
    </dgm:pt>
    <dgm:pt modelId="{B2024FFD-5A71-4541-9692-759600B45AFF}" type="pres">
      <dgm:prSet presAssocID="{6152B4C3-2510-4742-84DC-98EAE2DF6F60}" presName="dstNode" presStyleLbl="node1" presStyleIdx="0" presStyleCnt="5"/>
      <dgm:spPr/>
    </dgm:pt>
    <dgm:pt modelId="{555EB227-7714-4524-AD66-08EF919FCEF3}" type="pres">
      <dgm:prSet presAssocID="{2E172979-5B07-44F3-A4FC-D3E416887FAB}" presName="text_1" presStyleLbl="node1" presStyleIdx="0" presStyleCnt="5">
        <dgm:presLayoutVars>
          <dgm:bulletEnabled val="1"/>
        </dgm:presLayoutVars>
      </dgm:prSet>
      <dgm:spPr/>
    </dgm:pt>
    <dgm:pt modelId="{0ACE2A50-AD4B-4467-A5EF-DAC0FBD32D1E}" type="pres">
      <dgm:prSet presAssocID="{2E172979-5B07-44F3-A4FC-D3E416887FAB}" presName="accent_1" presStyleCnt="0"/>
      <dgm:spPr/>
    </dgm:pt>
    <dgm:pt modelId="{1C37B0BE-AE89-4719-B4BF-4A6488B5D6B2}" type="pres">
      <dgm:prSet presAssocID="{2E172979-5B07-44F3-A4FC-D3E416887FAB}" presName="accentRepeatNode" presStyleLbl="solidFgAcc1" presStyleIdx="0" presStyleCnt="5"/>
      <dgm:spPr/>
    </dgm:pt>
    <dgm:pt modelId="{4B7B26B6-CFDB-4989-B709-26B26AD22B39}" type="pres">
      <dgm:prSet presAssocID="{502076EF-5D18-46AB-9D7F-7D833C871564}" presName="text_2" presStyleLbl="node1" presStyleIdx="1" presStyleCnt="5">
        <dgm:presLayoutVars>
          <dgm:bulletEnabled val="1"/>
        </dgm:presLayoutVars>
      </dgm:prSet>
      <dgm:spPr/>
    </dgm:pt>
    <dgm:pt modelId="{7BD4F88F-D863-4367-8568-7C3A2D73064C}" type="pres">
      <dgm:prSet presAssocID="{502076EF-5D18-46AB-9D7F-7D833C871564}" presName="accent_2" presStyleCnt="0"/>
      <dgm:spPr/>
    </dgm:pt>
    <dgm:pt modelId="{38F57589-3D3E-4FF9-93CC-2CC75AB22520}" type="pres">
      <dgm:prSet presAssocID="{502076EF-5D18-46AB-9D7F-7D833C871564}" presName="accentRepeatNode" presStyleLbl="solidFgAcc1" presStyleIdx="1" presStyleCnt="5"/>
      <dgm:spPr/>
    </dgm:pt>
    <dgm:pt modelId="{F4FE8512-5B41-4975-B8E5-04E9E0C7488F}" type="pres">
      <dgm:prSet presAssocID="{D734C231-C3D4-4621-9CE6-32B3679C5218}" presName="text_3" presStyleLbl="node1" presStyleIdx="2" presStyleCnt="5">
        <dgm:presLayoutVars>
          <dgm:bulletEnabled val="1"/>
        </dgm:presLayoutVars>
      </dgm:prSet>
      <dgm:spPr/>
    </dgm:pt>
    <dgm:pt modelId="{8B3FB71E-68C2-411C-B841-F34386321F74}" type="pres">
      <dgm:prSet presAssocID="{D734C231-C3D4-4621-9CE6-32B3679C5218}" presName="accent_3" presStyleCnt="0"/>
      <dgm:spPr/>
    </dgm:pt>
    <dgm:pt modelId="{40AC5946-F0FD-4FAC-9001-81BF60220290}" type="pres">
      <dgm:prSet presAssocID="{D734C231-C3D4-4621-9CE6-32B3679C5218}" presName="accentRepeatNode" presStyleLbl="solidFgAcc1" presStyleIdx="2" presStyleCnt="5"/>
      <dgm:spPr/>
    </dgm:pt>
    <dgm:pt modelId="{C27B56B2-12C6-4325-BAB4-BE7145A101C1}" type="pres">
      <dgm:prSet presAssocID="{2FE2B1A7-79F4-4195-A6D3-B82910613073}" presName="text_4" presStyleLbl="node1" presStyleIdx="3" presStyleCnt="5">
        <dgm:presLayoutVars>
          <dgm:bulletEnabled val="1"/>
        </dgm:presLayoutVars>
      </dgm:prSet>
      <dgm:spPr/>
    </dgm:pt>
    <dgm:pt modelId="{745C2D97-DD3F-4E59-9CCC-BC52FA6C75DF}" type="pres">
      <dgm:prSet presAssocID="{2FE2B1A7-79F4-4195-A6D3-B82910613073}" presName="accent_4" presStyleCnt="0"/>
      <dgm:spPr/>
    </dgm:pt>
    <dgm:pt modelId="{AC407E1F-28B3-45A6-9226-9548B841D6AB}" type="pres">
      <dgm:prSet presAssocID="{2FE2B1A7-79F4-4195-A6D3-B82910613073}" presName="accentRepeatNode" presStyleLbl="solidFgAcc1" presStyleIdx="3" presStyleCnt="5"/>
      <dgm:spPr/>
    </dgm:pt>
    <dgm:pt modelId="{52A19B96-82B4-47EB-8A62-F27AE44CB7CE}" type="pres">
      <dgm:prSet presAssocID="{391678D5-80EF-4F64-A379-2B2EA444CE92}" presName="text_5" presStyleLbl="node1" presStyleIdx="4" presStyleCnt="5">
        <dgm:presLayoutVars>
          <dgm:bulletEnabled val="1"/>
        </dgm:presLayoutVars>
      </dgm:prSet>
      <dgm:spPr/>
    </dgm:pt>
    <dgm:pt modelId="{999F65AB-FB04-478F-BB37-66915C4FD630}" type="pres">
      <dgm:prSet presAssocID="{391678D5-80EF-4F64-A379-2B2EA444CE92}" presName="accent_5" presStyleCnt="0"/>
      <dgm:spPr/>
    </dgm:pt>
    <dgm:pt modelId="{447C40E4-46D8-4C5E-B2FE-23823CE7C23A}" type="pres">
      <dgm:prSet presAssocID="{391678D5-80EF-4F64-A379-2B2EA444CE92}" presName="accentRepeatNode" presStyleLbl="solidFgAcc1" presStyleIdx="4" presStyleCnt="5"/>
      <dgm:spPr>
        <a:ln>
          <a:solidFill>
            <a:schemeClr val="accent1"/>
          </a:solidFill>
        </a:ln>
      </dgm:spPr>
    </dgm:pt>
  </dgm:ptLst>
  <dgm:cxnLst>
    <dgm:cxn modelId="{AAA8CA02-3F69-409E-BDD5-4674DE834C62}" srcId="{6152B4C3-2510-4742-84DC-98EAE2DF6F60}" destId="{391678D5-80EF-4F64-A379-2B2EA444CE92}" srcOrd="4" destOrd="0" parTransId="{F0B1F563-C2CB-489F-9BD2-478EC9042346}" sibTransId="{3888F6AA-82C2-44AC-9346-D6BECACD6B61}"/>
    <dgm:cxn modelId="{ABB3F62B-CBE4-48F2-B403-7F4B1FD6713E}" type="presOf" srcId="{69EE7F17-CD34-4DB7-966C-2DDF34FBF4F9}" destId="{058C992F-40C7-4340-B12F-4B6C040F4E14}" srcOrd="0" destOrd="0" presId="urn:microsoft.com/office/officeart/2008/layout/VerticalCurvedList"/>
    <dgm:cxn modelId="{C4542A56-A02A-4BF2-873C-CFCFABA66B04}" type="presOf" srcId="{391678D5-80EF-4F64-A379-2B2EA444CE92}" destId="{52A19B96-82B4-47EB-8A62-F27AE44CB7CE}" srcOrd="0" destOrd="0" presId="urn:microsoft.com/office/officeart/2008/layout/VerticalCurvedList"/>
    <dgm:cxn modelId="{28A79058-DE41-4192-8EE3-2DD9966C59D3}" type="presOf" srcId="{2E172979-5B07-44F3-A4FC-D3E416887FAB}" destId="{555EB227-7714-4524-AD66-08EF919FCEF3}" srcOrd="0" destOrd="0" presId="urn:microsoft.com/office/officeart/2008/layout/VerticalCurvedList"/>
    <dgm:cxn modelId="{5B78C85A-42F3-4623-93EB-62673DA7E949}" srcId="{6152B4C3-2510-4742-84DC-98EAE2DF6F60}" destId="{D734C231-C3D4-4621-9CE6-32B3679C5218}" srcOrd="2" destOrd="0" parTransId="{E395A8CE-A015-4087-BAA5-5EDA5F4E7250}" sibTransId="{4A2B5FB0-A98B-4663-A3A7-9ECE58466DEE}"/>
    <dgm:cxn modelId="{EAD6F690-19A1-4964-815A-9EFD64846D66}" srcId="{6152B4C3-2510-4742-84DC-98EAE2DF6F60}" destId="{2FE2B1A7-79F4-4195-A6D3-B82910613073}" srcOrd="3" destOrd="0" parTransId="{A14E5E30-8C76-416D-86CF-B9763AFAFCF3}" sibTransId="{03AB9BD1-2290-4884-9E15-04F57CD3F1BF}"/>
    <dgm:cxn modelId="{70CA989F-A0E9-4EB8-9536-FEBB86584572}" srcId="{6152B4C3-2510-4742-84DC-98EAE2DF6F60}" destId="{502076EF-5D18-46AB-9D7F-7D833C871564}" srcOrd="1" destOrd="0" parTransId="{4DFA9CCC-CEBB-4502-A4F3-E3B72613DD4B}" sibTransId="{193BEE0C-04C8-4F50-8B3F-566511537D88}"/>
    <dgm:cxn modelId="{1C419BB2-89A8-4FEA-B31F-DA5AD4B26E94}" type="presOf" srcId="{D734C231-C3D4-4621-9CE6-32B3679C5218}" destId="{F4FE8512-5B41-4975-B8E5-04E9E0C7488F}" srcOrd="0" destOrd="0" presId="urn:microsoft.com/office/officeart/2008/layout/VerticalCurvedList"/>
    <dgm:cxn modelId="{C3AD7CCA-0461-434A-9A55-BF45402B917C}" type="presOf" srcId="{2FE2B1A7-79F4-4195-A6D3-B82910613073}" destId="{C27B56B2-12C6-4325-BAB4-BE7145A101C1}" srcOrd="0" destOrd="0" presId="urn:microsoft.com/office/officeart/2008/layout/VerticalCurvedList"/>
    <dgm:cxn modelId="{C84B52D7-4C93-4E9C-889B-B6CAF97D1E59}" type="presOf" srcId="{502076EF-5D18-46AB-9D7F-7D833C871564}" destId="{4B7B26B6-CFDB-4989-B709-26B26AD22B39}" srcOrd="0" destOrd="0" presId="urn:microsoft.com/office/officeart/2008/layout/VerticalCurvedList"/>
    <dgm:cxn modelId="{E82930DB-5199-4F4D-BCA1-EDE972636C6A}" srcId="{6152B4C3-2510-4742-84DC-98EAE2DF6F60}" destId="{2E172979-5B07-44F3-A4FC-D3E416887FAB}" srcOrd="0" destOrd="0" parTransId="{32BA3F1A-AA7F-4028-BA21-6AAA928456CC}" sibTransId="{69EE7F17-CD34-4DB7-966C-2DDF34FBF4F9}"/>
    <dgm:cxn modelId="{7E60CDDE-2E26-490D-845A-98B662F6F0D4}" type="presOf" srcId="{6152B4C3-2510-4742-84DC-98EAE2DF6F60}" destId="{D15B395D-8CDE-4303-A564-FEA62406465E}" srcOrd="0" destOrd="0" presId="urn:microsoft.com/office/officeart/2008/layout/VerticalCurvedList"/>
    <dgm:cxn modelId="{638C1D24-CBDF-49DA-A748-2007BF044EE3}" type="presParOf" srcId="{D15B395D-8CDE-4303-A564-FEA62406465E}" destId="{3FA6A0E2-DD1A-4B1A-A5FE-95ABF6020CEF}" srcOrd="0" destOrd="0" presId="urn:microsoft.com/office/officeart/2008/layout/VerticalCurvedList"/>
    <dgm:cxn modelId="{B94757BE-3C82-4119-9FCC-E7D9BA73F0F6}" type="presParOf" srcId="{3FA6A0E2-DD1A-4B1A-A5FE-95ABF6020CEF}" destId="{4995E13F-7FF3-45A3-AF7C-C4FCC34B81BF}" srcOrd="0" destOrd="0" presId="urn:microsoft.com/office/officeart/2008/layout/VerticalCurvedList"/>
    <dgm:cxn modelId="{9312CB1F-0A5B-4758-940C-92E8A5B671AA}" type="presParOf" srcId="{4995E13F-7FF3-45A3-AF7C-C4FCC34B81BF}" destId="{DC4D5F26-133E-4B0C-B5F9-2442CBB5D288}" srcOrd="0" destOrd="0" presId="urn:microsoft.com/office/officeart/2008/layout/VerticalCurvedList"/>
    <dgm:cxn modelId="{14C9BD58-F664-41C1-AE13-0F1163AD8FBF}" type="presParOf" srcId="{4995E13F-7FF3-45A3-AF7C-C4FCC34B81BF}" destId="{058C992F-40C7-4340-B12F-4B6C040F4E14}" srcOrd="1" destOrd="0" presId="urn:microsoft.com/office/officeart/2008/layout/VerticalCurvedList"/>
    <dgm:cxn modelId="{FDC78C85-46E1-4749-8988-0F2118B0F1EB}" type="presParOf" srcId="{4995E13F-7FF3-45A3-AF7C-C4FCC34B81BF}" destId="{B08C8A35-E3F8-458D-8303-16C02C681A18}" srcOrd="2" destOrd="0" presId="urn:microsoft.com/office/officeart/2008/layout/VerticalCurvedList"/>
    <dgm:cxn modelId="{62E8E947-7DC3-4B54-AD73-1B4031393B72}" type="presParOf" srcId="{4995E13F-7FF3-45A3-AF7C-C4FCC34B81BF}" destId="{B2024FFD-5A71-4541-9692-759600B45AFF}" srcOrd="3" destOrd="0" presId="urn:microsoft.com/office/officeart/2008/layout/VerticalCurvedList"/>
    <dgm:cxn modelId="{1A51B3E8-6F4A-4906-8C3A-76B1768B81AA}" type="presParOf" srcId="{3FA6A0E2-DD1A-4B1A-A5FE-95ABF6020CEF}" destId="{555EB227-7714-4524-AD66-08EF919FCEF3}" srcOrd="1" destOrd="0" presId="urn:microsoft.com/office/officeart/2008/layout/VerticalCurvedList"/>
    <dgm:cxn modelId="{B5FC3527-BBBD-4F82-A9DD-37E39CD5F14C}" type="presParOf" srcId="{3FA6A0E2-DD1A-4B1A-A5FE-95ABF6020CEF}" destId="{0ACE2A50-AD4B-4467-A5EF-DAC0FBD32D1E}" srcOrd="2" destOrd="0" presId="urn:microsoft.com/office/officeart/2008/layout/VerticalCurvedList"/>
    <dgm:cxn modelId="{232600B7-869A-4AA5-9CA8-A78C00F7BABF}" type="presParOf" srcId="{0ACE2A50-AD4B-4467-A5EF-DAC0FBD32D1E}" destId="{1C37B0BE-AE89-4719-B4BF-4A6488B5D6B2}" srcOrd="0" destOrd="0" presId="urn:microsoft.com/office/officeart/2008/layout/VerticalCurvedList"/>
    <dgm:cxn modelId="{ADAF6E66-C352-4237-BBEB-45F51250B504}" type="presParOf" srcId="{3FA6A0E2-DD1A-4B1A-A5FE-95ABF6020CEF}" destId="{4B7B26B6-CFDB-4989-B709-26B26AD22B39}" srcOrd="3" destOrd="0" presId="urn:microsoft.com/office/officeart/2008/layout/VerticalCurvedList"/>
    <dgm:cxn modelId="{E29C81DB-FFB8-447B-86B0-494315956E4B}" type="presParOf" srcId="{3FA6A0E2-DD1A-4B1A-A5FE-95ABF6020CEF}" destId="{7BD4F88F-D863-4367-8568-7C3A2D73064C}" srcOrd="4" destOrd="0" presId="urn:microsoft.com/office/officeart/2008/layout/VerticalCurvedList"/>
    <dgm:cxn modelId="{34FB2577-302E-459D-B1DD-0B74408EA1A9}" type="presParOf" srcId="{7BD4F88F-D863-4367-8568-7C3A2D73064C}" destId="{38F57589-3D3E-4FF9-93CC-2CC75AB22520}" srcOrd="0" destOrd="0" presId="urn:microsoft.com/office/officeart/2008/layout/VerticalCurvedList"/>
    <dgm:cxn modelId="{DD662840-088B-41E2-82D4-D579E6FDAF8D}" type="presParOf" srcId="{3FA6A0E2-DD1A-4B1A-A5FE-95ABF6020CEF}" destId="{F4FE8512-5B41-4975-B8E5-04E9E0C7488F}" srcOrd="5" destOrd="0" presId="urn:microsoft.com/office/officeart/2008/layout/VerticalCurvedList"/>
    <dgm:cxn modelId="{F534ED73-EE2E-4735-B019-85EEC01C4E00}" type="presParOf" srcId="{3FA6A0E2-DD1A-4B1A-A5FE-95ABF6020CEF}" destId="{8B3FB71E-68C2-411C-B841-F34386321F74}" srcOrd="6" destOrd="0" presId="urn:microsoft.com/office/officeart/2008/layout/VerticalCurvedList"/>
    <dgm:cxn modelId="{9F839BFC-7822-4973-89CE-532696FF3305}" type="presParOf" srcId="{8B3FB71E-68C2-411C-B841-F34386321F74}" destId="{40AC5946-F0FD-4FAC-9001-81BF60220290}" srcOrd="0" destOrd="0" presId="urn:microsoft.com/office/officeart/2008/layout/VerticalCurvedList"/>
    <dgm:cxn modelId="{ABB745CB-7054-4EF3-902C-A0A084BCEAE5}" type="presParOf" srcId="{3FA6A0E2-DD1A-4B1A-A5FE-95ABF6020CEF}" destId="{C27B56B2-12C6-4325-BAB4-BE7145A101C1}" srcOrd="7" destOrd="0" presId="urn:microsoft.com/office/officeart/2008/layout/VerticalCurvedList"/>
    <dgm:cxn modelId="{CF92EF68-0523-4E7F-9A36-271897B89A06}" type="presParOf" srcId="{3FA6A0E2-DD1A-4B1A-A5FE-95ABF6020CEF}" destId="{745C2D97-DD3F-4E59-9CCC-BC52FA6C75DF}" srcOrd="8" destOrd="0" presId="urn:microsoft.com/office/officeart/2008/layout/VerticalCurvedList"/>
    <dgm:cxn modelId="{16A6E549-7555-40CB-A723-6F6718173090}" type="presParOf" srcId="{745C2D97-DD3F-4E59-9CCC-BC52FA6C75DF}" destId="{AC407E1F-28B3-45A6-9226-9548B841D6AB}" srcOrd="0" destOrd="0" presId="urn:microsoft.com/office/officeart/2008/layout/VerticalCurvedList"/>
    <dgm:cxn modelId="{14A3B5D1-7B02-4EFE-8AF7-1F1884992183}" type="presParOf" srcId="{3FA6A0E2-DD1A-4B1A-A5FE-95ABF6020CEF}" destId="{52A19B96-82B4-47EB-8A62-F27AE44CB7CE}" srcOrd="9" destOrd="0" presId="urn:microsoft.com/office/officeart/2008/layout/VerticalCurvedList"/>
    <dgm:cxn modelId="{BCA645F4-2DF9-4109-A112-3B4B79A13788}" type="presParOf" srcId="{3FA6A0E2-DD1A-4B1A-A5FE-95ABF6020CEF}" destId="{999F65AB-FB04-478F-BB37-66915C4FD630}" srcOrd="10" destOrd="0" presId="urn:microsoft.com/office/officeart/2008/layout/VerticalCurvedList"/>
    <dgm:cxn modelId="{EB35FB7C-8E86-4284-8FB6-4B01D3D54546}" type="presParOf" srcId="{999F65AB-FB04-478F-BB37-66915C4FD630}" destId="{447C40E4-46D8-4C5E-B2FE-23823CE7C23A}"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8A3EA4-B03D-40AC-A3B6-A54930BE113E}">
      <dsp:nvSpPr>
        <dsp:cNvPr id="0" name=""/>
        <dsp:cNvSpPr/>
      </dsp:nvSpPr>
      <dsp:spPr>
        <a:xfrm rot="5400000">
          <a:off x="12087365" y="-4436030"/>
          <a:ext cx="2243658" cy="11685133"/>
        </a:xfrm>
        <a:prstGeom prst="round2Same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80010" rIns="160020" bIns="80010" numCol="1" spcCol="1270" anchor="ctr" anchorCtr="0">
          <a:noAutofit/>
        </a:bodyPr>
        <a:lstStyle/>
        <a:p>
          <a:pPr marL="285750" lvl="1" indent="-285750" algn="l" defTabSz="1866900">
            <a:lnSpc>
              <a:spcPct val="90000"/>
            </a:lnSpc>
            <a:spcBef>
              <a:spcPct val="0"/>
            </a:spcBef>
            <a:spcAft>
              <a:spcPct val="15000"/>
            </a:spcAft>
            <a:buChar char="•"/>
          </a:pPr>
          <a:r>
            <a:rPr lang="en-US" sz="4200" kern="1200" dirty="0"/>
            <a:t>SLFRF</a:t>
          </a:r>
        </a:p>
        <a:p>
          <a:pPr marL="285750" lvl="1" indent="-285750" algn="l" defTabSz="1866900">
            <a:lnSpc>
              <a:spcPct val="90000"/>
            </a:lnSpc>
            <a:spcBef>
              <a:spcPct val="0"/>
            </a:spcBef>
            <a:spcAft>
              <a:spcPct val="15000"/>
            </a:spcAft>
            <a:buChar char="•"/>
          </a:pPr>
          <a:r>
            <a:rPr lang="en-US" sz="4200" kern="1200"/>
            <a:t>Capital Projects Fund</a:t>
          </a:r>
        </a:p>
      </dsp:txBody>
      <dsp:txXfrm rot="-5400000">
        <a:off x="7366628" y="394233"/>
        <a:ext cx="11575607" cy="2024606"/>
      </dsp:txXfrm>
    </dsp:sp>
    <dsp:sp modelId="{CF2EA7FA-3E93-421F-A282-3A2940FFBB82}">
      <dsp:nvSpPr>
        <dsp:cNvPr id="0" name=""/>
        <dsp:cNvSpPr/>
      </dsp:nvSpPr>
      <dsp:spPr>
        <a:xfrm>
          <a:off x="373524" y="4249"/>
          <a:ext cx="6993102" cy="2804573"/>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116205" rIns="232410" bIns="116205" numCol="1" spcCol="1270" anchor="ctr" anchorCtr="0">
          <a:noAutofit/>
        </a:bodyPr>
        <a:lstStyle/>
        <a:p>
          <a:pPr marL="0" lvl="0" indent="0" algn="ctr" defTabSz="2711450">
            <a:lnSpc>
              <a:spcPct val="90000"/>
            </a:lnSpc>
            <a:spcBef>
              <a:spcPct val="0"/>
            </a:spcBef>
            <a:spcAft>
              <a:spcPct val="35000"/>
            </a:spcAft>
            <a:buNone/>
          </a:pPr>
          <a:r>
            <a:rPr lang="en-US" sz="6100" kern="1200"/>
            <a:t>American Rescue Plan Act</a:t>
          </a:r>
        </a:p>
      </dsp:txBody>
      <dsp:txXfrm>
        <a:off x="510432" y="141157"/>
        <a:ext cx="6719286" cy="2530757"/>
      </dsp:txXfrm>
    </dsp:sp>
    <dsp:sp modelId="{39879753-00D2-47D7-8E16-564F8EAADA55}">
      <dsp:nvSpPr>
        <dsp:cNvPr id="0" name=""/>
        <dsp:cNvSpPr/>
      </dsp:nvSpPr>
      <dsp:spPr>
        <a:xfrm rot="5400000">
          <a:off x="12087365" y="-1491228"/>
          <a:ext cx="2243658" cy="11685133"/>
        </a:xfrm>
        <a:prstGeom prst="round2Same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80010" rIns="160020" bIns="80010" numCol="1" spcCol="1270" anchor="ctr" anchorCtr="0">
          <a:noAutofit/>
        </a:bodyPr>
        <a:lstStyle/>
        <a:p>
          <a:pPr marL="285750" lvl="1" indent="-285750" algn="l" defTabSz="1866900">
            <a:lnSpc>
              <a:spcPct val="90000"/>
            </a:lnSpc>
            <a:spcBef>
              <a:spcPct val="0"/>
            </a:spcBef>
            <a:spcAft>
              <a:spcPct val="15000"/>
            </a:spcAft>
            <a:buChar char="•"/>
          </a:pPr>
          <a:r>
            <a:rPr lang="en-US" sz="4200" kern="1200" dirty="0"/>
            <a:t>BEAD</a:t>
          </a:r>
        </a:p>
        <a:p>
          <a:pPr marL="285750" lvl="1" indent="-285750" algn="l" defTabSz="1866900">
            <a:lnSpc>
              <a:spcPct val="90000"/>
            </a:lnSpc>
            <a:spcBef>
              <a:spcPct val="0"/>
            </a:spcBef>
            <a:spcAft>
              <a:spcPct val="15000"/>
            </a:spcAft>
            <a:buChar char="•"/>
          </a:pPr>
          <a:r>
            <a:rPr lang="en-US" sz="4200" kern="1200"/>
            <a:t>Digital Equity Act</a:t>
          </a:r>
        </a:p>
        <a:p>
          <a:pPr marL="285750" lvl="1" indent="-285750" algn="l" defTabSz="1866900">
            <a:lnSpc>
              <a:spcPct val="90000"/>
            </a:lnSpc>
            <a:spcBef>
              <a:spcPct val="0"/>
            </a:spcBef>
            <a:spcAft>
              <a:spcPct val="15000"/>
            </a:spcAft>
            <a:buChar char="•"/>
          </a:pPr>
          <a:r>
            <a:rPr lang="en-US" sz="4200" kern="1200"/>
            <a:t>Affordable Connectivity Program</a:t>
          </a:r>
        </a:p>
      </dsp:txBody>
      <dsp:txXfrm rot="-5400000">
        <a:off x="7366628" y="3339035"/>
        <a:ext cx="11575607" cy="2024606"/>
      </dsp:txXfrm>
    </dsp:sp>
    <dsp:sp modelId="{97491B87-9DC4-47AF-9095-B97063A90CDC}">
      <dsp:nvSpPr>
        <dsp:cNvPr id="0" name=""/>
        <dsp:cNvSpPr/>
      </dsp:nvSpPr>
      <dsp:spPr>
        <a:xfrm>
          <a:off x="373524" y="2949051"/>
          <a:ext cx="6993102" cy="2804573"/>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116205" rIns="232410" bIns="116205" numCol="1" spcCol="1270" anchor="ctr" anchorCtr="0">
          <a:noAutofit/>
        </a:bodyPr>
        <a:lstStyle/>
        <a:p>
          <a:pPr marL="0" lvl="0" indent="0" algn="ctr" defTabSz="2711450">
            <a:lnSpc>
              <a:spcPct val="90000"/>
            </a:lnSpc>
            <a:spcBef>
              <a:spcPct val="0"/>
            </a:spcBef>
            <a:spcAft>
              <a:spcPct val="35000"/>
            </a:spcAft>
            <a:buNone/>
          </a:pPr>
          <a:r>
            <a:rPr lang="en-US" sz="6100" kern="1200"/>
            <a:t>Bipartisan Infrastructure Law</a:t>
          </a:r>
        </a:p>
      </dsp:txBody>
      <dsp:txXfrm>
        <a:off x="510432" y="3085959"/>
        <a:ext cx="6719286" cy="2530757"/>
      </dsp:txXfrm>
    </dsp:sp>
    <dsp:sp modelId="{710FBFD9-BC85-4D08-983D-345E4313DEBC}">
      <dsp:nvSpPr>
        <dsp:cNvPr id="0" name=""/>
        <dsp:cNvSpPr/>
      </dsp:nvSpPr>
      <dsp:spPr>
        <a:xfrm rot="5400000">
          <a:off x="12087365" y="1453573"/>
          <a:ext cx="2243658" cy="11685133"/>
        </a:xfrm>
        <a:prstGeom prst="round2Same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80010" rIns="160020" bIns="80010" numCol="1" spcCol="1270" anchor="ctr" anchorCtr="0">
          <a:noAutofit/>
        </a:bodyPr>
        <a:lstStyle/>
        <a:p>
          <a:pPr marL="285750" lvl="1" indent="-285750" algn="l" defTabSz="1866900">
            <a:lnSpc>
              <a:spcPct val="90000"/>
            </a:lnSpc>
            <a:spcBef>
              <a:spcPct val="0"/>
            </a:spcBef>
            <a:spcAft>
              <a:spcPct val="15000"/>
            </a:spcAft>
            <a:buChar char="•"/>
          </a:pPr>
          <a:r>
            <a:rPr lang="en-US" sz="4200" kern="1200" dirty="0"/>
            <a:t>USDA ReConnect</a:t>
          </a:r>
        </a:p>
        <a:p>
          <a:pPr marL="285750" lvl="1" indent="-285750" algn="l" defTabSz="1866900">
            <a:lnSpc>
              <a:spcPct val="90000"/>
            </a:lnSpc>
            <a:spcBef>
              <a:spcPct val="0"/>
            </a:spcBef>
            <a:spcAft>
              <a:spcPct val="15000"/>
            </a:spcAft>
            <a:buChar char="•"/>
          </a:pPr>
          <a:r>
            <a:rPr lang="en-US" sz="4200" kern="1200" dirty="0"/>
            <a:t>FCC Universal Service Fund</a:t>
          </a:r>
        </a:p>
        <a:p>
          <a:pPr marL="285750" lvl="1" indent="-285750" algn="l" defTabSz="1866900">
            <a:lnSpc>
              <a:spcPct val="90000"/>
            </a:lnSpc>
            <a:spcBef>
              <a:spcPct val="0"/>
            </a:spcBef>
            <a:spcAft>
              <a:spcPct val="15000"/>
            </a:spcAft>
            <a:buChar char="•"/>
          </a:pPr>
          <a:r>
            <a:rPr lang="en-US" sz="4200" kern="1200" dirty="0"/>
            <a:t>Various community development grants</a:t>
          </a:r>
        </a:p>
      </dsp:txBody>
      <dsp:txXfrm rot="-5400000">
        <a:off x="7366628" y="6283836"/>
        <a:ext cx="11575607" cy="2024606"/>
      </dsp:txXfrm>
    </dsp:sp>
    <dsp:sp modelId="{E9F30F70-FF72-4C9B-A4C7-3E9234246721}">
      <dsp:nvSpPr>
        <dsp:cNvPr id="0" name=""/>
        <dsp:cNvSpPr/>
      </dsp:nvSpPr>
      <dsp:spPr>
        <a:xfrm>
          <a:off x="373524" y="5893853"/>
          <a:ext cx="6993102" cy="2804573"/>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116205" rIns="232410" bIns="116205" numCol="1" spcCol="1270" anchor="ctr" anchorCtr="0">
          <a:noAutofit/>
        </a:bodyPr>
        <a:lstStyle/>
        <a:p>
          <a:pPr marL="0" lvl="0" indent="0" algn="ctr" defTabSz="2711450">
            <a:lnSpc>
              <a:spcPct val="90000"/>
            </a:lnSpc>
            <a:spcBef>
              <a:spcPct val="0"/>
            </a:spcBef>
            <a:spcAft>
              <a:spcPct val="35000"/>
            </a:spcAft>
            <a:buNone/>
          </a:pPr>
          <a:r>
            <a:rPr lang="en-US" sz="6100" kern="1200" dirty="0"/>
            <a:t>Permanent Programs</a:t>
          </a:r>
        </a:p>
      </dsp:txBody>
      <dsp:txXfrm>
        <a:off x="510432" y="6030761"/>
        <a:ext cx="6719286" cy="25307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8C992F-40C7-4340-B12F-4B6C040F4E14}">
      <dsp:nvSpPr>
        <dsp:cNvPr id="0" name=""/>
        <dsp:cNvSpPr/>
      </dsp:nvSpPr>
      <dsp:spPr>
        <a:xfrm>
          <a:off x="-9842449" y="-1502260"/>
          <a:ext cx="11707196" cy="11707196"/>
        </a:xfrm>
        <a:prstGeom prst="blockArc">
          <a:avLst>
            <a:gd name="adj1" fmla="val 18900000"/>
            <a:gd name="adj2" fmla="val 2700000"/>
            <a:gd name="adj3" fmla="val 185"/>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55EB227-7714-4524-AD66-08EF919FCEF3}">
      <dsp:nvSpPr>
        <dsp:cNvPr id="0" name=""/>
        <dsp:cNvSpPr/>
      </dsp:nvSpPr>
      <dsp:spPr>
        <a:xfrm>
          <a:off x="813180" y="543743"/>
          <a:ext cx="19701422" cy="108818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3745" tIns="106680" rIns="106680" bIns="106680" numCol="1" spcCol="1270" anchor="ctr" anchorCtr="0">
          <a:noAutofit/>
        </a:bodyPr>
        <a:lstStyle/>
        <a:p>
          <a:pPr marL="0" lvl="0" indent="0" algn="l" defTabSz="1866900">
            <a:lnSpc>
              <a:spcPct val="90000"/>
            </a:lnSpc>
            <a:spcBef>
              <a:spcPct val="0"/>
            </a:spcBef>
            <a:spcAft>
              <a:spcPct val="35000"/>
            </a:spcAft>
            <a:buNone/>
          </a:pPr>
          <a:r>
            <a:rPr lang="en-US" sz="4200" kern="1200" dirty="0"/>
            <a:t>$42.45 billion for the </a:t>
          </a:r>
          <a:r>
            <a:rPr lang="en-US" sz="4200" b="1" kern="1200" dirty="0"/>
            <a:t>Broadband Equity, Access and Deployment Program.</a:t>
          </a:r>
          <a:endParaRPr lang="en-US" sz="4200" kern="1200" dirty="0"/>
        </a:p>
      </dsp:txBody>
      <dsp:txXfrm>
        <a:off x="813180" y="543743"/>
        <a:ext cx="19701422" cy="1088182"/>
      </dsp:txXfrm>
    </dsp:sp>
    <dsp:sp modelId="{1C37B0BE-AE89-4719-B4BF-4A6488B5D6B2}">
      <dsp:nvSpPr>
        <dsp:cNvPr id="0" name=""/>
        <dsp:cNvSpPr/>
      </dsp:nvSpPr>
      <dsp:spPr>
        <a:xfrm>
          <a:off x="133065" y="407720"/>
          <a:ext cx="1360228" cy="1360228"/>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B7B26B6-CFDB-4989-B709-26B26AD22B39}">
      <dsp:nvSpPr>
        <dsp:cNvPr id="0" name=""/>
        <dsp:cNvSpPr/>
      </dsp:nvSpPr>
      <dsp:spPr>
        <a:xfrm>
          <a:off x="1592939" y="2175494"/>
          <a:ext cx="18921662" cy="108818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3745" tIns="106680" rIns="106680" bIns="106680" numCol="1" spcCol="1270" anchor="ctr" anchorCtr="0">
          <a:noAutofit/>
        </a:bodyPr>
        <a:lstStyle/>
        <a:p>
          <a:pPr marL="0" lvl="0" indent="0" algn="l" defTabSz="1866900">
            <a:lnSpc>
              <a:spcPct val="90000"/>
            </a:lnSpc>
            <a:spcBef>
              <a:spcPct val="0"/>
            </a:spcBef>
            <a:spcAft>
              <a:spcPct val="35000"/>
            </a:spcAft>
            <a:buNone/>
          </a:pPr>
          <a:r>
            <a:rPr lang="en-US" sz="4200" kern="1200" dirty="0"/>
            <a:t>$14.2 billion for the </a:t>
          </a:r>
          <a:r>
            <a:rPr lang="en-US" sz="4200" b="1" kern="1200" dirty="0"/>
            <a:t>Affordable Connectivity Program.</a:t>
          </a:r>
          <a:endParaRPr lang="en-US" sz="4200" kern="1200" dirty="0"/>
        </a:p>
      </dsp:txBody>
      <dsp:txXfrm>
        <a:off x="1592939" y="2175494"/>
        <a:ext cx="18921662" cy="1088182"/>
      </dsp:txXfrm>
    </dsp:sp>
    <dsp:sp modelId="{38F57589-3D3E-4FF9-93CC-2CC75AB22520}">
      <dsp:nvSpPr>
        <dsp:cNvPr id="0" name=""/>
        <dsp:cNvSpPr/>
      </dsp:nvSpPr>
      <dsp:spPr>
        <a:xfrm>
          <a:off x="912825" y="2039472"/>
          <a:ext cx="1360228" cy="1360228"/>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4FE8512-5B41-4975-B8E5-04E9E0C7488F}">
      <dsp:nvSpPr>
        <dsp:cNvPr id="0" name=""/>
        <dsp:cNvSpPr/>
      </dsp:nvSpPr>
      <dsp:spPr>
        <a:xfrm>
          <a:off x="1832263" y="3807246"/>
          <a:ext cx="18682339" cy="1088182"/>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3745" tIns="106680" rIns="106680" bIns="106680" numCol="1" spcCol="1270" anchor="ctr" anchorCtr="0">
          <a:noAutofit/>
        </a:bodyPr>
        <a:lstStyle/>
        <a:p>
          <a:pPr marL="0" lvl="0" indent="0" algn="l" defTabSz="1866900">
            <a:lnSpc>
              <a:spcPct val="90000"/>
            </a:lnSpc>
            <a:spcBef>
              <a:spcPct val="0"/>
            </a:spcBef>
            <a:spcAft>
              <a:spcPct val="35000"/>
            </a:spcAft>
            <a:buNone/>
          </a:pPr>
          <a:r>
            <a:rPr lang="en-US" sz="4200" kern="1200"/>
            <a:t>$2.75 billion for the </a:t>
          </a:r>
          <a:r>
            <a:rPr lang="en-US" sz="4200" b="1" kern="1200"/>
            <a:t>Digital Equity Act.</a:t>
          </a:r>
          <a:endParaRPr lang="en-US" sz="4200" kern="1200"/>
        </a:p>
      </dsp:txBody>
      <dsp:txXfrm>
        <a:off x="1832263" y="3807246"/>
        <a:ext cx="18682339" cy="1088182"/>
      </dsp:txXfrm>
    </dsp:sp>
    <dsp:sp modelId="{40AC5946-F0FD-4FAC-9001-81BF60220290}">
      <dsp:nvSpPr>
        <dsp:cNvPr id="0" name=""/>
        <dsp:cNvSpPr/>
      </dsp:nvSpPr>
      <dsp:spPr>
        <a:xfrm>
          <a:off x="1152149" y="3671223"/>
          <a:ext cx="1360228" cy="1360228"/>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27B56B2-12C6-4325-BAB4-BE7145A101C1}">
      <dsp:nvSpPr>
        <dsp:cNvPr id="0" name=""/>
        <dsp:cNvSpPr/>
      </dsp:nvSpPr>
      <dsp:spPr>
        <a:xfrm>
          <a:off x="1592939" y="5438998"/>
          <a:ext cx="18921662" cy="108818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3745" tIns="106680" rIns="106680" bIns="106680" numCol="1" spcCol="1270" anchor="ctr" anchorCtr="0">
          <a:noAutofit/>
        </a:bodyPr>
        <a:lstStyle/>
        <a:p>
          <a:pPr marL="0" lvl="0" indent="0" algn="l" defTabSz="1866900">
            <a:lnSpc>
              <a:spcPct val="90000"/>
            </a:lnSpc>
            <a:spcBef>
              <a:spcPct val="0"/>
            </a:spcBef>
            <a:spcAft>
              <a:spcPct val="35000"/>
            </a:spcAft>
            <a:buNone/>
          </a:pPr>
          <a:r>
            <a:rPr lang="en-US" sz="4200" kern="1200" dirty="0"/>
            <a:t>$2 billion for rural broadband through </a:t>
          </a:r>
          <a:r>
            <a:rPr lang="en-US" sz="4200" b="1" kern="1200" dirty="0"/>
            <a:t>USDA ReConnect.</a:t>
          </a:r>
          <a:endParaRPr lang="en-US" sz="4200" kern="1200" dirty="0"/>
        </a:p>
      </dsp:txBody>
      <dsp:txXfrm>
        <a:off x="1592939" y="5438998"/>
        <a:ext cx="18921662" cy="1088182"/>
      </dsp:txXfrm>
    </dsp:sp>
    <dsp:sp modelId="{AC407E1F-28B3-45A6-9226-9548B841D6AB}">
      <dsp:nvSpPr>
        <dsp:cNvPr id="0" name=""/>
        <dsp:cNvSpPr/>
      </dsp:nvSpPr>
      <dsp:spPr>
        <a:xfrm>
          <a:off x="912825" y="5302975"/>
          <a:ext cx="1360228" cy="1360228"/>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2A19B96-82B4-47EB-8A62-F27AE44CB7CE}">
      <dsp:nvSpPr>
        <dsp:cNvPr id="0" name=""/>
        <dsp:cNvSpPr/>
      </dsp:nvSpPr>
      <dsp:spPr>
        <a:xfrm>
          <a:off x="813180" y="7070750"/>
          <a:ext cx="19701422" cy="1088182"/>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3745" tIns="106680" rIns="106680" bIns="106680" numCol="1" spcCol="1270" anchor="ctr" anchorCtr="0">
          <a:noAutofit/>
        </a:bodyPr>
        <a:lstStyle/>
        <a:p>
          <a:pPr marL="0" lvl="0" indent="0" algn="l" defTabSz="1866900">
            <a:lnSpc>
              <a:spcPct val="90000"/>
            </a:lnSpc>
            <a:spcBef>
              <a:spcPct val="0"/>
            </a:spcBef>
            <a:spcAft>
              <a:spcPct val="35000"/>
            </a:spcAft>
            <a:buNone/>
          </a:pPr>
          <a:r>
            <a:rPr lang="en-US" sz="4200" kern="1200" dirty="0"/>
            <a:t>$1 billion for </a:t>
          </a:r>
          <a:r>
            <a:rPr lang="en-US" sz="4200" b="1" kern="1200" dirty="0"/>
            <a:t>Middle Mile Broadband Infrastructure.</a:t>
          </a:r>
          <a:endParaRPr lang="en-US" sz="4200" kern="1200" dirty="0"/>
        </a:p>
      </dsp:txBody>
      <dsp:txXfrm>
        <a:off x="813180" y="7070750"/>
        <a:ext cx="19701422" cy="1088182"/>
      </dsp:txXfrm>
    </dsp:sp>
    <dsp:sp modelId="{447C40E4-46D8-4C5E-B2FE-23823CE7C23A}">
      <dsp:nvSpPr>
        <dsp:cNvPr id="0" name=""/>
        <dsp:cNvSpPr/>
      </dsp:nvSpPr>
      <dsp:spPr>
        <a:xfrm>
          <a:off x="133065" y="6934727"/>
          <a:ext cx="1360228" cy="1360228"/>
        </a:xfrm>
        <a:prstGeom prst="ellipse">
          <a:avLst/>
        </a:prstGeom>
        <a:solidFill>
          <a:schemeClr val="lt1">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9EB2F1-E5BD-4CFE-914C-094A964E97AB}" type="datetimeFigureOut">
              <a:rPr lang="en-US" smtClean="0"/>
              <a:t>2/6/2025</a:t>
            </a:fld>
            <a:endParaRPr lang="en-US"/>
          </a:p>
        </p:txBody>
      </p:sp>
      <p:sp>
        <p:nvSpPr>
          <p:cNvPr id="4" name="Slide Image Placeholder 3"/>
          <p:cNvSpPr>
            <a:spLocks noGrp="1" noRot="1" noChangeAspect="1"/>
          </p:cNvSpPr>
          <p:nvPr>
            <p:ph type="sldImg" idx="2"/>
          </p:nvPr>
        </p:nvSpPr>
        <p:spPr>
          <a:xfrm>
            <a:off x="754063" y="1143000"/>
            <a:ext cx="53498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604CB0-F5C2-4665-B9CE-047F6BB75A1C}" type="slidenum">
              <a:rPr lang="en-US" smtClean="0"/>
              <a:t>‹#›</a:t>
            </a:fld>
            <a:endParaRPr lang="en-US"/>
          </a:p>
        </p:txBody>
      </p:sp>
    </p:spTree>
    <p:extLst>
      <p:ext uri="{BB962C8B-B14F-4D97-AF65-F5344CB8AC3E}">
        <p14:creationId xmlns:p14="http://schemas.microsoft.com/office/powerpoint/2010/main" val="23174837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About NLC</a:t>
            </a:r>
          </a:p>
          <a:p>
            <a:r>
              <a:rPr lang="en-US"/>
              <a:t>19,000 cities, towns and villages</a:t>
            </a:r>
          </a:p>
          <a:p>
            <a:r>
              <a:rPr lang="en-US"/>
              <a:t>49 SMLs – Kentucky League of Cities is a great partner</a:t>
            </a:r>
          </a:p>
          <a:p>
            <a:r>
              <a:rPr lang="en-US"/>
              <a:t>	Thank you Terri and Scott for inviting NLC to speak with you all today</a:t>
            </a:r>
          </a:p>
        </p:txBody>
      </p:sp>
      <p:sp>
        <p:nvSpPr>
          <p:cNvPr id="4" name="Slide Number Placeholder 3"/>
          <p:cNvSpPr>
            <a:spLocks noGrp="1"/>
          </p:cNvSpPr>
          <p:nvPr>
            <p:ph type="sldNum" sz="quarter" idx="5"/>
          </p:nvPr>
        </p:nvSpPr>
        <p:spPr/>
        <p:txBody>
          <a:bodyPr/>
          <a:lstStyle/>
          <a:p>
            <a:fld id="{9C4388FE-0D26-47DB-9FF0-F585C42591DC}" type="slidenum">
              <a:rPr lang="en-US" smtClean="0"/>
              <a:t>2</a:t>
            </a:fld>
            <a:endParaRPr lang="en-US"/>
          </a:p>
        </p:txBody>
      </p:sp>
    </p:spTree>
    <p:extLst>
      <p:ext uri="{BB962C8B-B14F-4D97-AF65-F5344CB8AC3E}">
        <p14:creationId xmlns:p14="http://schemas.microsoft.com/office/powerpoint/2010/main" val="23890261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6B6FB-7F17-6DE7-1126-0598DF3242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E3D5CC-2A41-0D6F-C357-CA867D391B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B3C02A-36AE-D6F8-6F80-3CC6AB82FBC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949DC6F-8475-441B-4D50-75125A5CE562}"/>
              </a:ext>
            </a:extLst>
          </p:cNvPr>
          <p:cNvSpPr>
            <a:spLocks noGrp="1"/>
          </p:cNvSpPr>
          <p:nvPr>
            <p:ph type="sldNum" sz="quarter" idx="5"/>
          </p:nvPr>
        </p:nvSpPr>
        <p:spPr/>
        <p:txBody>
          <a:bodyPr/>
          <a:lstStyle/>
          <a:p>
            <a:fld id="{2B009760-A09F-4FD8-B656-83D89455ABC5}" type="slidenum">
              <a:rPr lang="en-US" smtClean="0"/>
              <a:t>11</a:t>
            </a:fld>
            <a:endParaRPr lang="en-US"/>
          </a:p>
        </p:txBody>
      </p:sp>
    </p:spTree>
    <p:extLst>
      <p:ext uri="{BB962C8B-B14F-4D97-AF65-F5344CB8AC3E}">
        <p14:creationId xmlns:p14="http://schemas.microsoft.com/office/powerpoint/2010/main" val="38193763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F44D1-5632-ABDC-0E6F-3959AA714B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1FC6C8-3F84-AE5B-49A5-0D0B42B9C1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9B3869-4576-197B-0A36-15FFFC34AB1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7456BDE-F1D8-7568-9BA0-4BCF3319ED87}"/>
              </a:ext>
            </a:extLst>
          </p:cNvPr>
          <p:cNvSpPr>
            <a:spLocks noGrp="1"/>
          </p:cNvSpPr>
          <p:nvPr>
            <p:ph type="sldNum" sz="quarter" idx="5"/>
          </p:nvPr>
        </p:nvSpPr>
        <p:spPr/>
        <p:txBody>
          <a:bodyPr/>
          <a:lstStyle/>
          <a:p>
            <a:fld id="{2B009760-A09F-4FD8-B656-83D89455ABC5}" type="slidenum">
              <a:rPr lang="en-US" smtClean="0"/>
              <a:t>12</a:t>
            </a:fld>
            <a:endParaRPr lang="en-US"/>
          </a:p>
        </p:txBody>
      </p:sp>
    </p:spTree>
    <p:extLst>
      <p:ext uri="{BB962C8B-B14F-4D97-AF65-F5344CB8AC3E}">
        <p14:creationId xmlns:p14="http://schemas.microsoft.com/office/powerpoint/2010/main" val="9054837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2EA3E-E03A-EC09-486E-B138BE59BD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F38B72-28AA-2F6B-837F-06166DC116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09899B-7C07-2FC1-67C2-C81C7AAEA3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C2F3FFB-F601-52B2-19AA-CBE03582449C}"/>
              </a:ext>
            </a:extLst>
          </p:cNvPr>
          <p:cNvSpPr>
            <a:spLocks noGrp="1"/>
          </p:cNvSpPr>
          <p:nvPr>
            <p:ph type="sldNum" sz="quarter" idx="5"/>
          </p:nvPr>
        </p:nvSpPr>
        <p:spPr/>
        <p:txBody>
          <a:bodyPr/>
          <a:lstStyle/>
          <a:p>
            <a:fld id="{2B009760-A09F-4FD8-B656-83D89455ABC5}" type="slidenum">
              <a:rPr lang="en-US" smtClean="0"/>
              <a:t>13</a:t>
            </a:fld>
            <a:endParaRPr lang="en-US"/>
          </a:p>
        </p:txBody>
      </p:sp>
    </p:spTree>
    <p:extLst>
      <p:ext uri="{BB962C8B-B14F-4D97-AF65-F5344CB8AC3E}">
        <p14:creationId xmlns:p14="http://schemas.microsoft.com/office/powerpoint/2010/main" val="37230302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7238" y="1095375"/>
            <a:ext cx="5127625" cy="2957513"/>
          </a:xfrm>
        </p:spPr>
      </p:sp>
      <p:sp>
        <p:nvSpPr>
          <p:cNvPr id="3" name="Notes Placeholder 2"/>
          <p:cNvSpPr>
            <a:spLocks noGrp="1"/>
          </p:cNvSpPr>
          <p:nvPr>
            <p:ph type="body" idx="1"/>
          </p:nvPr>
        </p:nvSpPr>
        <p:spPr/>
        <p:txBody>
          <a:bodyPr/>
          <a:lstStyle/>
          <a:p>
            <a:pPr marL="165261" indent="-165261">
              <a:buFont typeface="Arial"/>
              <a:buChar char="•"/>
            </a:pPr>
            <a:r>
              <a:rPr lang="en-US" sz="1200" dirty="0">
                <a:latin typeface="Calibri"/>
                <a:ea typeface="Calibri"/>
                <a:cs typeface="Calibri"/>
              </a:rPr>
              <a:t>Each bucket includes a set of federal actions that NLC will prioritize in service of the toplines</a:t>
            </a:r>
          </a:p>
          <a:p>
            <a:pPr marL="165261" indent="-165261">
              <a:buFont typeface="Arial"/>
              <a:buChar char="•"/>
            </a:pPr>
            <a:r>
              <a:rPr lang="en-US" sz="1200" dirty="0">
                <a:latin typeface="Calibri"/>
                <a:ea typeface="Calibri"/>
                <a:cs typeface="Calibri"/>
              </a:rPr>
              <a:t>Agenda was crafted and revised several times in alignment with the following: 2025 NMP, messaging data and auditing of available policy proposals from the new Congress and Administration</a:t>
            </a:r>
          </a:p>
          <a:p>
            <a:pPr marL="165261" indent="-165261">
              <a:buFont typeface="Arial"/>
              <a:buChar char="•"/>
            </a:pPr>
            <a:r>
              <a:rPr lang="en-US" sz="1200" dirty="0">
                <a:latin typeface="Calibri"/>
                <a:ea typeface="Calibri"/>
                <a:cs typeface="Calibri"/>
              </a:rPr>
              <a:t>Emphasis on bipartisanship traction and reflective of priorities that NLC members expressed throughout meetings at City Summit</a:t>
            </a:r>
          </a:p>
          <a:p>
            <a:pPr marL="165261" indent="-165261">
              <a:buFont typeface="Arial"/>
              <a:buChar char="•"/>
            </a:pPr>
            <a:r>
              <a:rPr lang="en-US" sz="1200" dirty="0">
                <a:latin typeface="Calibri"/>
                <a:ea typeface="Calibri"/>
                <a:cs typeface="Calibri"/>
              </a:rPr>
              <a:t>Final agenda will go live after it is reviewed and approved by the Board Executive Committee, who will be meeting at the end of January</a:t>
            </a:r>
            <a:endParaRPr lang="en-US" sz="1200" dirty="0"/>
          </a:p>
          <a:p>
            <a:pPr marL="165261" indent="-165261">
              <a:buFont typeface="Arial"/>
              <a:buChar char="•"/>
            </a:pPr>
            <a:r>
              <a:rPr lang="en-US" sz="1200" dirty="0">
                <a:latin typeface="Calibri"/>
                <a:ea typeface="Calibri"/>
                <a:cs typeface="Calibri"/>
              </a:rPr>
              <a:t>Federal actions will be reviewed and updated quarterly if necessary based on congressional and executive actions</a:t>
            </a:r>
          </a:p>
          <a:p>
            <a:pPr marL="165261" indent="-165261">
              <a:buFont typeface="Arial"/>
              <a:buChar char="•"/>
            </a:pPr>
            <a:r>
              <a:rPr lang="en-US" sz="1200" dirty="0">
                <a:latin typeface="Calibri"/>
                <a:ea typeface="Calibri"/>
                <a:cs typeface="Calibri"/>
              </a:rPr>
              <a:t>Important to remember: If something is missing from this (but is reflected in the NMP) – it does not mean we WON’T advocate for it – priorities are developed for a reason, and these issue areas will help drive our work. </a:t>
            </a:r>
          </a:p>
          <a:p>
            <a:pPr marL="165261" indent="-165261">
              <a:buFont typeface="Arial"/>
              <a:buChar char="•"/>
            </a:pPr>
            <a:r>
              <a:rPr lang="en-US" sz="1200" dirty="0">
                <a:latin typeface="Calibri"/>
                <a:ea typeface="Calibri"/>
                <a:cs typeface="Calibri"/>
              </a:rPr>
              <a:t>How does it affect portfolios across the organization? Think about initiatives, cohorts and reports you may be working on this year that could help inform these above priorities, how can you help tell the story of how cities are governing around these issues areas? </a:t>
            </a: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pPr defTabSz="881390">
              <a:defRPr/>
            </a:pPr>
            <a:fld id="{6FA6636F-4C0C-4191-B6B3-5AE72B6AC1B7}" type="slidenum">
              <a:rPr lang="en-US">
                <a:solidFill>
                  <a:prstClr val="black"/>
                </a:solidFill>
                <a:latin typeface="Aptos" panose="02110004020202020204"/>
              </a:rPr>
              <a:pPr defTabSz="881390">
                <a:defRPr/>
              </a:pPr>
              <a:t>3</a:t>
            </a:fld>
            <a:endParaRPr lang="en-US">
              <a:solidFill>
                <a:prstClr val="black"/>
              </a:solidFill>
              <a:latin typeface="Aptos" panose="02110004020202020204"/>
            </a:endParaRPr>
          </a:p>
        </p:txBody>
      </p:sp>
    </p:spTree>
    <p:extLst>
      <p:ext uri="{BB962C8B-B14F-4D97-AF65-F5344CB8AC3E}">
        <p14:creationId xmlns:p14="http://schemas.microsoft.com/office/powerpoint/2010/main" val="2580645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BEAD, Digital Equity Act, USF, ACP</a:t>
            </a:r>
          </a:p>
        </p:txBody>
      </p:sp>
      <p:sp>
        <p:nvSpPr>
          <p:cNvPr id="4" name="Slide Number Placeholder 3"/>
          <p:cNvSpPr>
            <a:spLocks noGrp="1"/>
          </p:cNvSpPr>
          <p:nvPr>
            <p:ph type="sldNum" sz="quarter" idx="5"/>
          </p:nvPr>
        </p:nvSpPr>
        <p:spPr/>
        <p:txBody>
          <a:bodyPr/>
          <a:lstStyle/>
          <a:p>
            <a:fld id="{FE604CB0-F5C2-4665-B9CE-047F6BB75A1C}" type="slidenum">
              <a:rPr lang="en-US" smtClean="0"/>
              <a:t>4</a:t>
            </a:fld>
            <a:endParaRPr lang="en-US"/>
          </a:p>
        </p:txBody>
      </p:sp>
    </p:spTree>
    <p:extLst>
      <p:ext uri="{BB962C8B-B14F-4D97-AF65-F5344CB8AC3E}">
        <p14:creationId xmlns:p14="http://schemas.microsoft.com/office/powerpoint/2010/main" val="24991157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CA1B8892-80BB-D247-9589-8D4C80DB9E21}"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65457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endParaRPr lang="en-US" dirty="0">
              <a:cs typeface="Calibri"/>
            </a:endParaRPr>
          </a:p>
        </p:txBody>
      </p:sp>
      <p:sp>
        <p:nvSpPr>
          <p:cNvPr id="4" name="Slide Number Placeholder 3"/>
          <p:cNvSpPr>
            <a:spLocks noGrp="1"/>
          </p:cNvSpPr>
          <p:nvPr>
            <p:ph type="sldNum" sz="quarter" idx="5"/>
          </p:nvPr>
        </p:nvSpPr>
        <p:spPr/>
        <p:txBody>
          <a:bodyPr/>
          <a:lstStyle/>
          <a:p>
            <a:fld id="{25B0CF1C-C9E9-471A-8C8A-0C5FEEB8BA14}" type="slidenum">
              <a:rPr lang="en-US" smtClean="0"/>
              <a:t>6</a:t>
            </a:fld>
            <a:endParaRPr lang="en-US"/>
          </a:p>
        </p:txBody>
      </p:sp>
    </p:spTree>
    <p:extLst>
      <p:ext uri="{BB962C8B-B14F-4D97-AF65-F5344CB8AC3E}">
        <p14:creationId xmlns:p14="http://schemas.microsoft.com/office/powerpoint/2010/main" val="18206877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Appointees landscape, Executive Orders</a:t>
            </a:r>
          </a:p>
        </p:txBody>
      </p:sp>
      <p:sp>
        <p:nvSpPr>
          <p:cNvPr id="4" name="Slide Number Placeholder 3"/>
          <p:cNvSpPr>
            <a:spLocks noGrp="1"/>
          </p:cNvSpPr>
          <p:nvPr>
            <p:ph type="sldNum" sz="quarter" idx="5"/>
          </p:nvPr>
        </p:nvSpPr>
        <p:spPr/>
        <p:txBody>
          <a:bodyPr/>
          <a:lstStyle/>
          <a:p>
            <a:fld id="{FE604CB0-F5C2-4665-B9CE-047F6BB75A1C}" type="slidenum">
              <a:rPr lang="en-US" smtClean="0"/>
              <a:t>7</a:t>
            </a:fld>
            <a:endParaRPr lang="en-US"/>
          </a:p>
        </p:txBody>
      </p:sp>
    </p:spTree>
    <p:extLst>
      <p:ext uri="{BB962C8B-B14F-4D97-AF65-F5344CB8AC3E}">
        <p14:creationId xmlns:p14="http://schemas.microsoft.com/office/powerpoint/2010/main" val="3770173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FB84C-126D-311D-F11F-76DF364A53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F6A83B-E375-071A-3DB0-E39002AFB5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E34609-1A9B-CCEA-895C-C4DC95CA84E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580D19B-CE2E-958C-760C-3DABF733275D}"/>
              </a:ext>
            </a:extLst>
          </p:cNvPr>
          <p:cNvSpPr>
            <a:spLocks noGrp="1"/>
          </p:cNvSpPr>
          <p:nvPr>
            <p:ph type="sldNum" sz="quarter" idx="5"/>
          </p:nvPr>
        </p:nvSpPr>
        <p:spPr/>
        <p:txBody>
          <a:bodyPr/>
          <a:lstStyle/>
          <a:p>
            <a:fld id="{2B009760-A09F-4FD8-B656-83D89455ABC5}" type="slidenum">
              <a:rPr lang="en-US" smtClean="0"/>
              <a:t>8</a:t>
            </a:fld>
            <a:endParaRPr lang="en-US"/>
          </a:p>
        </p:txBody>
      </p:sp>
    </p:spTree>
    <p:extLst>
      <p:ext uri="{BB962C8B-B14F-4D97-AF65-F5344CB8AC3E}">
        <p14:creationId xmlns:p14="http://schemas.microsoft.com/office/powerpoint/2010/main" val="9337782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4063" y="1143000"/>
            <a:ext cx="5349875"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009760-A09F-4FD8-B656-83D89455ABC5}" type="slidenum">
              <a:rPr lang="en-US" smtClean="0"/>
              <a:t>9</a:t>
            </a:fld>
            <a:endParaRPr lang="en-US"/>
          </a:p>
        </p:txBody>
      </p:sp>
    </p:spTree>
    <p:extLst>
      <p:ext uri="{BB962C8B-B14F-4D97-AF65-F5344CB8AC3E}">
        <p14:creationId xmlns:p14="http://schemas.microsoft.com/office/powerpoint/2010/main" val="40394431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07CED-F25B-E012-0F2C-2768967D3C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BA40FA-E536-6FAD-4976-0AEFE46E96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CAA1C3-1850-A7AD-5563-315756C985C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8D1ABFB-EB92-53A0-1E91-9B13A6D5114E}"/>
              </a:ext>
            </a:extLst>
          </p:cNvPr>
          <p:cNvSpPr>
            <a:spLocks noGrp="1"/>
          </p:cNvSpPr>
          <p:nvPr>
            <p:ph type="sldNum" sz="quarter" idx="5"/>
          </p:nvPr>
        </p:nvSpPr>
        <p:spPr/>
        <p:txBody>
          <a:bodyPr/>
          <a:lstStyle/>
          <a:p>
            <a:fld id="{2B009760-A09F-4FD8-B656-83D89455ABC5}" type="slidenum">
              <a:rPr lang="en-US" smtClean="0"/>
              <a:t>10</a:t>
            </a:fld>
            <a:endParaRPr lang="en-US"/>
          </a:p>
        </p:txBody>
      </p:sp>
    </p:spTree>
    <p:extLst>
      <p:ext uri="{BB962C8B-B14F-4D97-AF65-F5344CB8AC3E}">
        <p14:creationId xmlns:p14="http://schemas.microsoft.com/office/powerpoint/2010/main" val="3246788629"/>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jpg"/><Relationship Id="rId1" Type="http://schemas.openxmlformats.org/officeDocument/2006/relationships/slideMaster" Target="../slideMasters/slideMaster1.xml"/><Relationship Id="rId5" Type="http://schemas.openxmlformats.org/officeDocument/2006/relationships/image" Target="../media/image12.png"/><Relationship Id="rId4" Type="http://schemas.microsoft.com/office/2007/relationships/hdphoto" Target="../media/hdphoto6.wdp"/></Relationships>
</file>

<file path=ppt/slideLayouts/_rels/slideLayout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jpg"/><Relationship Id="rId1" Type="http://schemas.openxmlformats.org/officeDocument/2006/relationships/slideMaster" Target="../slideMasters/slideMaster2.xml"/><Relationship Id="rId5" Type="http://schemas.openxmlformats.org/officeDocument/2006/relationships/image" Target="../media/image12.png"/><Relationship Id="rId4" Type="http://schemas.microsoft.com/office/2007/relationships/hdphoto" Target="../media/hdphoto6.wdp"/></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emf"/><Relationship Id="rId5" Type="http://schemas.microsoft.com/office/2007/relationships/hdphoto" Target="../media/hdphoto4.wdp"/><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9.png"/><Relationship Id="rId1" Type="http://schemas.openxmlformats.org/officeDocument/2006/relationships/slideMaster" Target="../slideMasters/slideMaster1.xml"/><Relationship Id="rId6" Type="http://schemas.microsoft.com/office/2007/relationships/hdphoto" Target="../media/hdphoto4.wdp"/><Relationship Id="rId5" Type="http://schemas.openxmlformats.org/officeDocument/2006/relationships/image" Target="../media/image7.png"/><Relationship Id="rId4" Type="http://schemas.openxmlformats.org/officeDocument/2006/relationships/hyperlink" Target="https://pxhere.com/en/photo/40814" TargetMode="Externa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g"/><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png"/><Relationship Id="rId1" Type="http://schemas.openxmlformats.org/officeDocument/2006/relationships/slideMaster" Target="../slideMasters/slideMaster1.xml"/><Relationship Id="rId5" Type="http://schemas.microsoft.com/office/2007/relationships/hdphoto" Target="../media/hdphoto4.wdp"/><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pic>
        <p:nvPicPr>
          <p:cNvPr id="7" name="Picture Placeholder 44" descr="Background pattern&#10;&#10;Description automatically generated">
            <a:extLst>
              <a:ext uri="{FF2B5EF4-FFF2-40B4-BE49-F238E27FC236}">
                <a16:creationId xmlns:a16="http://schemas.microsoft.com/office/drawing/2014/main" id="{B3B48504-94F3-5E77-D3BB-8AEF44810C1F}"/>
              </a:ext>
            </a:extLst>
          </p:cNvPr>
          <p:cNvPicPr>
            <a:picLocks noChangeAspect="1"/>
          </p:cNvPicPr>
          <p:nvPr userDrawn="1"/>
        </p:nvPicPr>
        <p:blipFill rotWithShape="1">
          <a:blip r:embed="rId2" cstate="screen">
            <a:alphaModFix/>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rcRect l="33316" r="1250" b="29279"/>
          <a:stretch/>
        </p:blipFill>
        <p:spPr>
          <a:xfrm>
            <a:off x="-46892" y="-33454"/>
            <a:ext cx="22597300" cy="13782907"/>
          </a:xfrm>
          <a:prstGeom prst="rect">
            <a:avLst/>
          </a:prstGeom>
        </p:spPr>
      </p:pic>
      <p:sp>
        <p:nvSpPr>
          <p:cNvPr id="4" name="Date Placeholder 3"/>
          <p:cNvSpPr>
            <a:spLocks noGrp="1"/>
          </p:cNvSpPr>
          <p:nvPr>
            <p:ph type="dt" sz="half" idx="10"/>
          </p:nvPr>
        </p:nvSpPr>
        <p:spPr/>
        <p:txBody>
          <a:bodyPr/>
          <a:lstStyle/>
          <a:p>
            <a:fld id="{AD041704-C086-874F-9335-9F37CC3EFB0C}" type="datetimeFigureOut">
              <a:rPr lang="en-US" smtClean="0"/>
              <a:t>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74C174-3F6B-7848-AD26-9023774C9A46}" type="slidenum">
              <a:rPr lang="en-US" smtClean="0"/>
              <a:t>‹#›</a:t>
            </a:fld>
            <a:endParaRPr lang="en-US"/>
          </a:p>
        </p:txBody>
      </p:sp>
      <p:sp>
        <p:nvSpPr>
          <p:cNvPr id="14" name="Rectangle 13">
            <a:extLst>
              <a:ext uri="{FF2B5EF4-FFF2-40B4-BE49-F238E27FC236}">
                <a16:creationId xmlns:a16="http://schemas.microsoft.com/office/drawing/2014/main" id="{B71AA51D-859C-773F-EFD2-81192E39B6FA}"/>
              </a:ext>
            </a:extLst>
          </p:cNvPr>
          <p:cNvSpPr/>
          <p:nvPr userDrawn="1"/>
        </p:nvSpPr>
        <p:spPr>
          <a:xfrm>
            <a:off x="12409006" y="-42838"/>
            <a:ext cx="11486628" cy="13832782"/>
          </a:xfrm>
          <a:custGeom>
            <a:avLst/>
            <a:gdLst>
              <a:gd name="connsiteX0" fmla="*/ 0 w 11373328"/>
              <a:gd name="connsiteY0" fmla="*/ 0 h 13782906"/>
              <a:gd name="connsiteX1" fmla="*/ 11373328 w 11373328"/>
              <a:gd name="connsiteY1" fmla="*/ 0 h 13782906"/>
              <a:gd name="connsiteX2" fmla="*/ 11373328 w 11373328"/>
              <a:gd name="connsiteY2" fmla="*/ 13782906 h 13782906"/>
              <a:gd name="connsiteX3" fmla="*/ 0 w 11373328"/>
              <a:gd name="connsiteY3" fmla="*/ 13782906 h 13782906"/>
              <a:gd name="connsiteX4" fmla="*/ 0 w 11373328"/>
              <a:gd name="connsiteY4" fmla="*/ 0 h 13782906"/>
              <a:gd name="connsiteX0" fmla="*/ 2587083 w 11373328"/>
              <a:gd name="connsiteY0" fmla="*/ 22302 h 13782906"/>
              <a:gd name="connsiteX1" fmla="*/ 11373328 w 11373328"/>
              <a:gd name="connsiteY1" fmla="*/ 0 h 13782906"/>
              <a:gd name="connsiteX2" fmla="*/ 11373328 w 11373328"/>
              <a:gd name="connsiteY2" fmla="*/ 13782906 h 13782906"/>
              <a:gd name="connsiteX3" fmla="*/ 0 w 11373328"/>
              <a:gd name="connsiteY3" fmla="*/ 13782906 h 13782906"/>
              <a:gd name="connsiteX4" fmla="*/ 2587083 w 11373328"/>
              <a:gd name="connsiteY4" fmla="*/ 22302 h 13782906"/>
              <a:gd name="connsiteX0" fmla="*/ 0 w 11507143"/>
              <a:gd name="connsiteY0" fmla="*/ 0 h 13782906"/>
              <a:gd name="connsiteX1" fmla="*/ 11507143 w 11507143"/>
              <a:gd name="connsiteY1" fmla="*/ 0 h 13782906"/>
              <a:gd name="connsiteX2" fmla="*/ 11507143 w 11507143"/>
              <a:gd name="connsiteY2" fmla="*/ 13782906 h 13782906"/>
              <a:gd name="connsiteX3" fmla="*/ 133815 w 11507143"/>
              <a:gd name="connsiteY3" fmla="*/ 13782906 h 13782906"/>
              <a:gd name="connsiteX4" fmla="*/ 0 w 11507143"/>
              <a:gd name="connsiteY4" fmla="*/ 0 h 13782906"/>
              <a:gd name="connsiteX0" fmla="*/ 0 w 11507143"/>
              <a:gd name="connsiteY0" fmla="*/ 0 h 13782906"/>
              <a:gd name="connsiteX1" fmla="*/ 11507143 w 11507143"/>
              <a:gd name="connsiteY1" fmla="*/ 0 h 13782906"/>
              <a:gd name="connsiteX2" fmla="*/ 11507143 w 11507143"/>
              <a:gd name="connsiteY2" fmla="*/ 13782906 h 13782906"/>
              <a:gd name="connsiteX3" fmla="*/ 6824547 w 11507143"/>
              <a:gd name="connsiteY3" fmla="*/ 13782906 h 13782906"/>
              <a:gd name="connsiteX4" fmla="*/ 0 w 11507143"/>
              <a:gd name="connsiteY4" fmla="*/ 0 h 13782906"/>
              <a:gd name="connsiteX0" fmla="*/ 0 w 11507143"/>
              <a:gd name="connsiteY0" fmla="*/ 0 h 13801956"/>
              <a:gd name="connsiteX1" fmla="*/ 11507143 w 11507143"/>
              <a:gd name="connsiteY1" fmla="*/ 0 h 13801956"/>
              <a:gd name="connsiteX2" fmla="*/ 11507143 w 11507143"/>
              <a:gd name="connsiteY2" fmla="*/ 13782906 h 13801956"/>
              <a:gd name="connsiteX3" fmla="*/ 7910397 w 11507143"/>
              <a:gd name="connsiteY3" fmla="*/ 13801956 h 13801956"/>
              <a:gd name="connsiteX4" fmla="*/ 0 w 11507143"/>
              <a:gd name="connsiteY4" fmla="*/ 0 h 13801956"/>
              <a:gd name="connsiteX0" fmla="*/ 0 w 11507143"/>
              <a:gd name="connsiteY0" fmla="*/ 0 h 13840056"/>
              <a:gd name="connsiteX1" fmla="*/ 11507143 w 11507143"/>
              <a:gd name="connsiteY1" fmla="*/ 0 h 13840056"/>
              <a:gd name="connsiteX2" fmla="*/ 11507143 w 11507143"/>
              <a:gd name="connsiteY2" fmla="*/ 13782906 h 13840056"/>
              <a:gd name="connsiteX3" fmla="*/ 7853247 w 11507143"/>
              <a:gd name="connsiteY3" fmla="*/ 13840056 h 13840056"/>
              <a:gd name="connsiteX4" fmla="*/ 0 w 11507143"/>
              <a:gd name="connsiteY4" fmla="*/ 0 h 13840056"/>
              <a:gd name="connsiteX0" fmla="*/ 0 w 11507143"/>
              <a:gd name="connsiteY0" fmla="*/ 0 h 13840056"/>
              <a:gd name="connsiteX1" fmla="*/ 11507143 w 11507143"/>
              <a:gd name="connsiteY1" fmla="*/ 0 h 13840056"/>
              <a:gd name="connsiteX2" fmla="*/ 11507143 w 11507143"/>
              <a:gd name="connsiteY2" fmla="*/ 13782906 h 13840056"/>
              <a:gd name="connsiteX3" fmla="*/ 8196147 w 11507143"/>
              <a:gd name="connsiteY3" fmla="*/ 13840056 h 13840056"/>
              <a:gd name="connsiteX4" fmla="*/ 0 w 11507143"/>
              <a:gd name="connsiteY4" fmla="*/ 0 h 13840056"/>
              <a:gd name="connsiteX0" fmla="*/ 0 w 11392843"/>
              <a:gd name="connsiteY0" fmla="*/ 0 h 13840056"/>
              <a:gd name="connsiteX1" fmla="*/ 11392843 w 11392843"/>
              <a:gd name="connsiteY1" fmla="*/ 0 h 13840056"/>
              <a:gd name="connsiteX2" fmla="*/ 11392843 w 11392843"/>
              <a:gd name="connsiteY2" fmla="*/ 13782906 h 13840056"/>
              <a:gd name="connsiteX3" fmla="*/ 8081847 w 11392843"/>
              <a:gd name="connsiteY3" fmla="*/ 13840056 h 13840056"/>
              <a:gd name="connsiteX4" fmla="*/ 0 w 11392843"/>
              <a:gd name="connsiteY4" fmla="*/ 0 h 13840056"/>
              <a:gd name="connsiteX0" fmla="*/ 0 w 11392843"/>
              <a:gd name="connsiteY0" fmla="*/ 0 h 13782906"/>
              <a:gd name="connsiteX1" fmla="*/ 11392843 w 11392843"/>
              <a:gd name="connsiteY1" fmla="*/ 0 h 13782906"/>
              <a:gd name="connsiteX2" fmla="*/ 11392843 w 11392843"/>
              <a:gd name="connsiteY2" fmla="*/ 13782906 h 13782906"/>
              <a:gd name="connsiteX3" fmla="*/ 7988063 w 11392843"/>
              <a:gd name="connsiteY3" fmla="*/ 13746272 h 13782906"/>
              <a:gd name="connsiteX4" fmla="*/ 0 w 11392843"/>
              <a:gd name="connsiteY4" fmla="*/ 0 h 13782906"/>
              <a:gd name="connsiteX0" fmla="*/ 0 w 11486628"/>
              <a:gd name="connsiteY0" fmla="*/ 0 h 13782906"/>
              <a:gd name="connsiteX1" fmla="*/ 11392843 w 11486628"/>
              <a:gd name="connsiteY1" fmla="*/ 0 h 13782906"/>
              <a:gd name="connsiteX2" fmla="*/ 11486628 w 11486628"/>
              <a:gd name="connsiteY2" fmla="*/ 13782906 h 13782906"/>
              <a:gd name="connsiteX3" fmla="*/ 7988063 w 11486628"/>
              <a:gd name="connsiteY3" fmla="*/ 13746272 h 13782906"/>
              <a:gd name="connsiteX4" fmla="*/ 0 w 11486628"/>
              <a:gd name="connsiteY4" fmla="*/ 0 h 13782906"/>
              <a:gd name="connsiteX0" fmla="*/ 0 w 11486628"/>
              <a:gd name="connsiteY0" fmla="*/ 0 h 13812773"/>
              <a:gd name="connsiteX1" fmla="*/ 11392843 w 11486628"/>
              <a:gd name="connsiteY1" fmla="*/ 0 h 13812773"/>
              <a:gd name="connsiteX2" fmla="*/ 11486628 w 11486628"/>
              <a:gd name="connsiteY2" fmla="*/ 13782906 h 13812773"/>
              <a:gd name="connsiteX3" fmla="*/ 7988063 w 11486628"/>
              <a:gd name="connsiteY3" fmla="*/ 13812773 h 13812773"/>
              <a:gd name="connsiteX4" fmla="*/ 0 w 11486628"/>
              <a:gd name="connsiteY4" fmla="*/ 0 h 13812773"/>
              <a:gd name="connsiteX0" fmla="*/ 0 w 11486628"/>
              <a:gd name="connsiteY0" fmla="*/ 0 h 13832782"/>
              <a:gd name="connsiteX1" fmla="*/ 11392843 w 11486628"/>
              <a:gd name="connsiteY1" fmla="*/ 0 h 13832782"/>
              <a:gd name="connsiteX2" fmla="*/ 11486628 w 11486628"/>
              <a:gd name="connsiteY2" fmla="*/ 13832782 h 13832782"/>
              <a:gd name="connsiteX3" fmla="*/ 7988063 w 11486628"/>
              <a:gd name="connsiteY3" fmla="*/ 13812773 h 13832782"/>
              <a:gd name="connsiteX4" fmla="*/ 0 w 11486628"/>
              <a:gd name="connsiteY4" fmla="*/ 0 h 13832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86628" h="13832782">
                <a:moveTo>
                  <a:pt x="0" y="0"/>
                </a:moveTo>
                <a:lnTo>
                  <a:pt x="11392843" y="0"/>
                </a:lnTo>
                <a:lnTo>
                  <a:pt x="11486628" y="13832782"/>
                </a:lnTo>
                <a:lnTo>
                  <a:pt x="7988063" y="13812773"/>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5">
            <a:extLst>
              <a:ext uri="{FF2B5EF4-FFF2-40B4-BE49-F238E27FC236}">
                <a16:creationId xmlns:a16="http://schemas.microsoft.com/office/drawing/2014/main" id="{54A55B0E-A659-BC54-236B-3ECAEB6EF960}"/>
              </a:ext>
            </a:extLst>
          </p:cNvPr>
          <p:cNvSpPr>
            <a:spLocks noGrp="1"/>
          </p:cNvSpPr>
          <p:nvPr>
            <p:ph type="pic" sz="quarter" idx="13"/>
          </p:nvPr>
        </p:nvSpPr>
        <p:spPr>
          <a:xfrm>
            <a:off x="12578669" y="-50455"/>
            <a:ext cx="11478316" cy="13853825"/>
          </a:xfrm>
          <a:custGeom>
            <a:avLst/>
            <a:gdLst>
              <a:gd name="connsiteX0" fmla="*/ 0 w 5832476"/>
              <a:gd name="connsiteY0" fmla="*/ 0 h 6851099"/>
              <a:gd name="connsiteX1" fmla="*/ 5832476 w 5832476"/>
              <a:gd name="connsiteY1" fmla="*/ 0 h 6851099"/>
              <a:gd name="connsiteX2" fmla="*/ 5832476 w 5832476"/>
              <a:gd name="connsiteY2" fmla="*/ 6851099 h 6851099"/>
              <a:gd name="connsiteX3" fmla="*/ 4081268 w 5832476"/>
              <a:gd name="connsiteY3" fmla="*/ 6851099 h 6851099"/>
              <a:gd name="connsiteX0" fmla="*/ 0 w 5875895"/>
              <a:gd name="connsiteY0" fmla="*/ 0 h 6876215"/>
              <a:gd name="connsiteX1" fmla="*/ 5832476 w 5875895"/>
              <a:gd name="connsiteY1" fmla="*/ 0 h 6876215"/>
              <a:gd name="connsiteX2" fmla="*/ 5875895 w 5875895"/>
              <a:gd name="connsiteY2" fmla="*/ 6876215 h 6876215"/>
              <a:gd name="connsiteX3" fmla="*/ 4081268 w 5875895"/>
              <a:gd name="connsiteY3" fmla="*/ 6851099 h 6876215"/>
              <a:gd name="connsiteX4" fmla="*/ 0 w 5875895"/>
              <a:gd name="connsiteY4" fmla="*/ 0 h 6876215"/>
              <a:gd name="connsiteX0" fmla="*/ 0 w 5875895"/>
              <a:gd name="connsiteY0" fmla="*/ 0 h 6876215"/>
              <a:gd name="connsiteX1" fmla="*/ 5832476 w 5875895"/>
              <a:gd name="connsiteY1" fmla="*/ 0 h 6876215"/>
              <a:gd name="connsiteX2" fmla="*/ 5875895 w 5875895"/>
              <a:gd name="connsiteY2" fmla="*/ 6876215 h 6876215"/>
              <a:gd name="connsiteX3" fmla="*/ 4142054 w 5875895"/>
              <a:gd name="connsiteY3" fmla="*/ 6876215 h 6876215"/>
              <a:gd name="connsiteX4" fmla="*/ 0 w 5875895"/>
              <a:gd name="connsiteY4" fmla="*/ 0 h 6876215"/>
              <a:gd name="connsiteX0" fmla="*/ 0 w 5875895"/>
              <a:gd name="connsiteY0" fmla="*/ 0 h 6876215"/>
              <a:gd name="connsiteX1" fmla="*/ 5832476 w 5875895"/>
              <a:gd name="connsiteY1" fmla="*/ 0 h 6876215"/>
              <a:gd name="connsiteX2" fmla="*/ 5875895 w 5875895"/>
              <a:gd name="connsiteY2" fmla="*/ 6876215 h 6876215"/>
              <a:gd name="connsiteX3" fmla="*/ 4133370 w 5875895"/>
              <a:gd name="connsiteY3" fmla="*/ 6859471 h 6876215"/>
              <a:gd name="connsiteX4" fmla="*/ 0 w 5875895"/>
              <a:gd name="connsiteY4" fmla="*/ 0 h 6876215"/>
              <a:gd name="connsiteX0" fmla="*/ 0 w 5849844"/>
              <a:gd name="connsiteY0" fmla="*/ 0 h 6859471"/>
              <a:gd name="connsiteX1" fmla="*/ 5832476 w 5849844"/>
              <a:gd name="connsiteY1" fmla="*/ 0 h 6859471"/>
              <a:gd name="connsiteX2" fmla="*/ 5849844 w 5849844"/>
              <a:gd name="connsiteY2" fmla="*/ 6859471 h 6859471"/>
              <a:gd name="connsiteX3" fmla="*/ 4133370 w 5849844"/>
              <a:gd name="connsiteY3" fmla="*/ 6859471 h 6859471"/>
              <a:gd name="connsiteX4" fmla="*/ 0 w 5849844"/>
              <a:gd name="connsiteY4" fmla="*/ 0 h 6859471"/>
              <a:gd name="connsiteX0" fmla="*/ 0 w 5833527"/>
              <a:gd name="connsiteY0" fmla="*/ 0 h 6859471"/>
              <a:gd name="connsiteX1" fmla="*/ 5832476 w 5833527"/>
              <a:gd name="connsiteY1" fmla="*/ 0 h 6859471"/>
              <a:gd name="connsiteX2" fmla="*/ 5823793 w 5833527"/>
              <a:gd name="connsiteY2" fmla="*/ 6784123 h 6859471"/>
              <a:gd name="connsiteX3" fmla="*/ 4133370 w 5833527"/>
              <a:gd name="connsiteY3" fmla="*/ 6859471 h 6859471"/>
              <a:gd name="connsiteX4" fmla="*/ 0 w 5833527"/>
              <a:gd name="connsiteY4" fmla="*/ 0 h 6859471"/>
              <a:gd name="connsiteX0" fmla="*/ 0 w 5849844"/>
              <a:gd name="connsiteY0" fmla="*/ 0 h 6859471"/>
              <a:gd name="connsiteX1" fmla="*/ 5832476 w 5849844"/>
              <a:gd name="connsiteY1" fmla="*/ 0 h 6859471"/>
              <a:gd name="connsiteX2" fmla="*/ 5849844 w 5849844"/>
              <a:gd name="connsiteY2" fmla="*/ 6859471 h 6859471"/>
              <a:gd name="connsiteX3" fmla="*/ 4133370 w 5849844"/>
              <a:gd name="connsiteY3" fmla="*/ 6859471 h 6859471"/>
              <a:gd name="connsiteX4" fmla="*/ 0 w 5849844"/>
              <a:gd name="connsiteY4" fmla="*/ 0 h 6859471"/>
              <a:gd name="connsiteX0" fmla="*/ 0 w 5886316"/>
              <a:gd name="connsiteY0" fmla="*/ 0 h 6864494"/>
              <a:gd name="connsiteX1" fmla="*/ 5832476 w 5886316"/>
              <a:gd name="connsiteY1" fmla="*/ 0 h 6864494"/>
              <a:gd name="connsiteX2" fmla="*/ 5886316 w 5886316"/>
              <a:gd name="connsiteY2" fmla="*/ 6864494 h 6864494"/>
              <a:gd name="connsiteX3" fmla="*/ 4133370 w 5886316"/>
              <a:gd name="connsiteY3" fmla="*/ 6859471 h 6864494"/>
              <a:gd name="connsiteX4" fmla="*/ 0 w 5886316"/>
              <a:gd name="connsiteY4" fmla="*/ 0 h 6864494"/>
              <a:gd name="connsiteX0" fmla="*/ 0 w 5886316"/>
              <a:gd name="connsiteY0" fmla="*/ 0 h 6864494"/>
              <a:gd name="connsiteX1" fmla="*/ 5832476 w 5886316"/>
              <a:gd name="connsiteY1" fmla="*/ 0 h 6864494"/>
              <a:gd name="connsiteX2" fmla="*/ 5886316 w 5886316"/>
              <a:gd name="connsiteY2" fmla="*/ 6864494 h 6864494"/>
              <a:gd name="connsiteX3" fmla="*/ 4117740 w 5886316"/>
              <a:gd name="connsiteY3" fmla="*/ 6834355 h 6864494"/>
              <a:gd name="connsiteX4" fmla="*/ 0 w 5886316"/>
              <a:gd name="connsiteY4" fmla="*/ 0 h 6864494"/>
              <a:gd name="connsiteX0" fmla="*/ 0 w 5891526"/>
              <a:gd name="connsiteY0" fmla="*/ 0 h 6834355"/>
              <a:gd name="connsiteX1" fmla="*/ 5832476 w 5891526"/>
              <a:gd name="connsiteY1" fmla="*/ 0 h 6834355"/>
              <a:gd name="connsiteX2" fmla="*/ 5891526 w 5891526"/>
              <a:gd name="connsiteY2" fmla="*/ 6769054 h 6834355"/>
              <a:gd name="connsiteX3" fmla="*/ 4117740 w 5891526"/>
              <a:gd name="connsiteY3" fmla="*/ 6834355 h 6834355"/>
              <a:gd name="connsiteX4" fmla="*/ 0 w 5891526"/>
              <a:gd name="connsiteY4" fmla="*/ 0 h 6834355"/>
              <a:gd name="connsiteX0" fmla="*/ 0 w 5886316"/>
              <a:gd name="connsiteY0" fmla="*/ 0 h 6849425"/>
              <a:gd name="connsiteX1" fmla="*/ 5832476 w 5886316"/>
              <a:gd name="connsiteY1" fmla="*/ 0 h 6849425"/>
              <a:gd name="connsiteX2" fmla="*/ 5886316 w 5886316"/>
              <a:gd name="connsiteY2" fmla="*/ 6849425 h 6849425"/>
              <a:gd name="connsiteX3" fmla="*/ 4117740 w 5886316"/>
              <a:gd name="connsiteY3" fmla="*/ 6834355 h 6849425"/>
              <a:gd name="connsiteX4" fmla="*/ 0 w 5886316"/>
              <a:gd name="connsiteY4" fmla="*/ 0 h 6849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86316" h="6849425">
                <a:moveTo>
                  <a:pt x="0" y="0"/>
                </a:moveTo>
                <a:lnTo>
                  <a:pt x="5832476" y="0"/>
                </a:lnTo>
                <a:cubicBezTo>
                  <a:pt x="5838265" y="2286490"/>
                  <a:pt x="5880527" y="4562935"/>
                  <a:pt x="5886316" y="6849425"/>
                </a:cubicBezTo>
                <a:lnTo>
                  <a:pt x="4117740" y="6834355"/>
                </a:lnTo>
                <a:lnTo>
                  <a:pt x="0" y="0"/>
                </a:lnTo>
                <a:close/>
              </a:path>
            </a:pathLst>
          </a:custGeom>
          <a:solidFill>
            <a:schemeClr val="accent1">
              <a:lumMod val="10000"/>
              <a:lumOff val="90000"/>
            </a:schemeClr>
          </a:solidFill>
        </p:spPr>
        <p:txBody>
          <a:bodyPr wrap="square">
            <a:noAutofit/>
          </a:bodyPr>
          <a:lstStyle>
            <a:lvl1pPr marL="0" indent="0">
              <a:buNone/>
              <a:defRPr/>
            </a:lvl1pPr>
          </a:lstStyle>
          <a:p>
            <a:r>
              <a:rPr lang="en-US"/>
              <a:t>Click icon to add picture</a:t>
            </a:r>
            <a:endParaRPr lang="en-US" dirty="0"/>
          </a:p>
        </p:txBody>
      </p:sp>
      <p:sp>
        <p:nvSpPr>
          <p:cNvPr id="10" name="Rectangle 9">
            <a:extLst>
              <a:ext uri="{FF2B5EF4-FFF2-40B4-BE49-F238E27FC236}">
                <a16:creationId xmlns:a16="http://schemas.microsoft.com/office/drawing/2014/main" id="{0D366D43-2B80-7069-2F12-62669AC448EB}"/>
              </a:ext>
            </a:extLst>
          </p:cNvPr>
          <p:cNvSpPr/>
          <p:nvPr userDrawn="1"/>
        </p:nvSpPr>
        <p:spPr>
          <a:xfrm>
            <a:off x="0" y="-23446"/>
            <a:ext cx="20405687" cy="13842899"/>
          </a:xfrm>
          <a:custGeom>
            <a:avLst/>
            <a:gdLst>
              <a:gd name="connsiteX0" fmla="*/ 0 w 23843456"/>
              <a:gd name="connsiteY0" fmla="*/ 0 h 13784046"/>
              <a:gd name="connsiteX1" fmla="*/ 23843456 w 23843456"/>
              <a:gd name="connsiteY1" fmla="*/ 0 h 13784046"/>
              <a:gd name="connsiteX2" fmla="*/ 23843456 w 23843456"/>
              <a:gd name="connsiteY2" fmla="*/ 13784046 h 13784046"/>
              <a:gd name="connsiteX3" fmla="*/ 0 w 23843456"/>
              <a:gd name="connsiteY3" fmla="*/ 13784046 h 13784046"/>
              <a:gd name="connsiteX4" fmla="*/ 0 w 23843456"/>
              <a:gd name="connsiteY4" fmla="*/ 0 h 13784046"/>
              <a:gd name="connsiteX0" fmla="*/ 0 w 23843456"/>
              <a:gd name="connsiteY0" fmla="*/ 21265 h 13805311"/>
              <a:gd name="connsiteX1" fmla="*/ 12424089 w 23843456"/>
              <a:gd name="connsiteY1" fmla="*/ 0 h 13805311"/>
              <a:gd name="connsiteX2" fmla="*/ 23843456 w 23843456"/>
              <a:gd name="connsiteY2" fmla="*/ 13805311 h 13805311"/>
              <a:gd name="connsiteX3" fmla="*/ 0 w 23843456"/>
              <a:gd name="connsiteY3" fmla="*/ 13805311 h 13805311"/>
              <a:gd name="connsiteX4" fmla="*/ 0 w 23843456"/>
              <a:gd name="connsiteY4" fmla="*/ 21265 h 13805311"/>
              <a:gd name="connsiteX0" fmla="*/ 0 w 20462303"/>
              <a:gd name="connsiteY0" fmla="*/ 21265 h 13847841"/>
              <a:gd name="connsiteX1" fmla="*/ 12424089 w 20462303"/>
              <a:gd name="connsiteY1" fmla="*/ 0 h 13847841"/>
              <a:gd name="connsiteX2" fmla="*/ 20462303 w 20462303"/>
              <a:gd name="connsiteY2" fmla="*/ 13847841 h 13847841"/>
              <a:gd name="connsiteX3" fmla="*/ 0 w 20462303"/>
              <a:gd name="connsiteY3" fmla="*/ 13805311 h 13847841"/>
              <a:gd name="connsiteX4" fmla="*/ 0 w 20462303"/>
              <a:gd name="connsiteY4" fmla="*/ 21265 h 13847841"/>
              <a:gd name="connsiteX0" fmla="*/ 0 w 20395802"/>
              <a:gd name="connsiteY0" fmla="*/ 21265 h 13847841"/>
              <a:gd name="connsiteX1" fmla="*/ 12424089 w 20395802"/>
              <a:gd name="connsiteY1" fmla="*/ 0 h 13847841"/>
              <a:gd name="connsiteX2" fmla="*/ 20395802 w 20395802"/>
              <a:gd name="connsiteY2" fmla="*/ 13847841 h 13847841"/>
              <a:gd name="connsiteX3" fmla="*/ 0 w 20395802"/>
              <a:gd name="connsiteY3" fmla="*/ 13805311 h 13847841"/>
              <a:gd name="connsiteX4" fmla="*/ 0 w 20395802"/>
              <a:gd name="connsiteY4" fmla="*/ 21265 h 13847841"/>
              <a:gd name="connsiteX0" fmla="*/ 0 w 20395802"/>
              <a:gd name="connsiteY0" fmla="*/ 21265 h 13847841"/>
              <a:gd name="connsiteX1" fmla="*/ 12382525 w 20395802"/>
              <a:gd name="connsiteY1" fmla="*/ 0 h 13847841"/>
              <a:gd name="connsiteX2" fmla="*/ 20395802 w 20395802"/>
              <a:gd name="connsiteY2" fmla="*/ 13847841 h 13847841"/>
              <a:gd name="connsiteX3" fmla="*/ 0 w 20395802"/>
              <a:gd name="connsiteY3" fmla="*/ 13805311 h 13847841"/>
              <a:gd name="connsiteX4" fmla="*/ 0 w 20395802"/>
              <a:gd name="connsiteY4" fmla="*/ 21265 h 13847841"/>
              <a:gd name="connsiteX0" fmla="*/ 0 w 20395802"/>
              <a:gd name="connsiteY0" fmla="*/ 16323 h 13842899"/>
              <a:gd name="connsiteX1" fmla="*/ 12407239 w 20395802"/>
              <a:gd name="connsiteY1" fmla="*/ 0 h 13842899"/>
              <a:gd name="connsiteX2" fmla="*/ 20395802 w 20395802"/>
              <a:gd name="connsiteY2" fmla="*/ 13842899 h 13842899"/>
              <a:gd name="connsiteX3" fmla="*/ 0 w 20395802"/>
              <a:gd name="connsiteY3" fmla="*/ 13800369 h 13842899"/>
              <a:gd name="connsiteX4" fmla="*/ 0 w 20395802"/>
              <a:gd name="connsiteY4" fmla="*/ 16323 h 13842899"/>
              <a:gd name="connsiteX0" fmla="*/ 0 w 20405687"/>
              <a:gd name="connsiteY0" fmla="*/ 16323 h 13842899"/>
              <a:gd name="connsiteX1" fmla="*/ 12407239 w 20405687"/>
              <a:gd name="connsiteY1" fmla="*/ 0 h 13842899"/>
              <a:gd name="connsiteX2" fmla="*/ 20405687 w 20405687"/>
              <a:gd name="connsiteY2" fmla="*/ 13842899 h 13842899"/>
              <a:gd name="connsiteX3" fmla="*/ 0 w 20405687"/>
              <a:gd name="connsiteY3" fmla="*/ 13800369 h 13842899"/>
              <a:gd name="connsiteX4" fmla="*/ 0 w 20405687"/>
              <a:gd name="connsiteY4" fmla="*/ 16323 h 1384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05687" h="13842899">
                <a:moveTo>
                  <a:pt x="0" y="16323"/>
                </a:moveTo>
                <a:lnTo>
                  <a:pt x="12407239" y="0"/>
                </a:lnTo>
                <a:lnTo>
                  <a:pt x="20405687" y="13842899"/>
                </a:lnTo>
                <a:lnTo>
                  <a:pt x="0" y="13800369"/>
                </a:lnTo>
                <a:lnTo>
                  <a:pt x="0" y="16323"/>
                </a:lnTo>
                <a:close/>
              </a:path>
            </a:pathLst>
          </a:custGeom>
          <a:gradFill flip="none" rotWithShape="1">
            <a:gsLst>
              <a:gs pos="0">
                <a:srgbClr val="003D84">
                  <a:alpha val="69746"/>
                </a:srgbClr>
              </a:gs>
              <a:gs pos="99000">
                <a:schemeClr val="tx2">
                  <a:alpha val="78332"/>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907" dirty="0"/>
          </a:p>
        </p:txBody>
      </p:sp>
      <p:sp>
        <p:nvSpPr>
          <p:cNvPr id="2" name="Title 1"/>
          <p:cNvSpPr>
            <a:spLocks noGrp="1"/>
          </p:cNvSpPr>
          <p:nvPr>
            <p:ph type="ctrTitle"/>
          </p:nvPr>
        </p:nvSpPr>
        <p:spPr>
          <a:xfrm>
            <a:off x="2016083" y="4759397"/>
            <a:ext cx="12528591" cy="4775200"/>
          </a:xfrm>
          <a:prstGeom prst="rect">
            <a:avLst/>
          </a:prstGeom>
        </p:spPr>
        <p:txBody>
          <a:bodyPr anchor="b"/>
          <a:lstStyle>
            <a:lvl1pPr algn="l">
              <a:defRPr sz="10000">
                <a:solidFill>
                  <a:schemeClr val="accent1"/>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2069411" y="10777368"/>
            <a:ext cx="15332764" cy="1709907"/>
          </a:xfrm>
          <a:prstGeom prst="rect">
            <a:avLst/>
          </a:prstGeom>
        </p:spPr>
        <p:txBody>
          <a:bodyPr/>
          <a:lstStyle>
            <a:lvl1pPr marL="0" indent="0" algn="l">
              <a:buNone/>
              <a:defRPr sz="4400" spc="300">
                <a:solidFill>
                  <a:schemeClr val="bg1"/>
                </a:solidFill>
              </a:defRPr>
            </a:lvl1pPr>
            <a:lvl2pPr marL="891540" indent="0" algn="ctr">
              <a:buNone/>
              <a:defRPr sz="3900"/>
            </a:lvl2pPr>
            <a:lvl3pPr marL="1783080" indent="0" algn="ctr">
              <a:buNone/>
              <a:defRPr sz="3510"/>
            </a:lvl3pPr>
            <a:lvl4pPr marL="2674620" indent="0" algn="ctr">
              <a:buNone/>
              <a:defRPr sz="3120"/>
            </a:lvl4pPr>
            <a:lvl5pPr marL="3566160" indent="0" algn="ctr">
              <a:buNone/>
              <a:defRPr sz="3120"/>
            </a:lvl5pPr>
            <a:lvl6pPr marL="4457700" indent="0" algn="ctr">
              <a:buNone/>
              <a:defRPr sz="3120"/>
            </a:lvl6pPr>
            <a:lvl7pPr marL="5349240" indent="0" algn="ctr">
              <a:buNone/>
              <a:defRPr sz="3120"/>
            </a:lvl7pPr>
            <a:lvl8pPr marL="6240780" indent="0" algn="ctr">
              <a:buNone/>
              <a:defRPr sz="3120"/>
            </a:lvl8pPr>
            <a:lvl9pPr marL="7132320" indent="0" algn="ctr">
              <a:buNone/>
              <a:defRPr sz="3120"/>
            </a:lvl9pPr>
          </a:lstStyle>
          <a:p>
            <a:r>
              <a:rPr lang="en-US" dirty="0"/>
              <a:t>CLICK TO EDIT MASTER SUBTITLE STYLE</a:t>
            </a:r>
          </a:p>
        </p:txBody>
      </p:sp>
      <p:pic>
        <p:nvPicPr>
          <p:cNvPr id="11" name="Picture 10" descr="A black and white logo&#10;&#10;AI-generated content may be incorrect.">
            <a:extLst>
              <a:ext uri="{FF2B5EF4-FFF2-40B4-BE49-F238E27FC236}">
                <a16:creationId xmlns:a16="http://schemas.microsoft.com/office/drawing/2014/main" id="{944A42EB-892C-B8B5-CB48-98DB338F7C6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35126" y="587062"/>
            <a:ext cx="6764595" cy="3074815"/>
          </a:xfrm>
          <a:prstGeom prst="rect">
            <a:avLst/>
          </a:prstGeom>
        </p:spPr>
      </p:pic>
    </p:spTree>
    <p:extLst>
      <p:ext uri="{BB962C8B-B14F-4D97-AF65-F5344CB8AC3E}">
        <p14:creationId xmlns:p14="http://schemas.microsoft.com/office/powerpoint/2010/main" val="3867685717"/>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488" userDrawn="1">
          <p15:clr>
            <a:srgbClr val="FBAE40"/>
          </p15:clr>
        </p15:guide>
        <p15:guide id="3" pos="134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Section divider">
    <p:spTree>
      <p:nvGrpSpPr>
        <p:cNvPr id="1" name=""/>
        <p:cNvGrpSpPr/>
        <p:nvPr/>
      </p:nvGrpSpPr>
      <p:grpSpPr>
        <a:xfrm>
          <a:off x="0" y="0"/>
          <a:ext cx="0" cy="0"/>
          <a:chOff x="0" y="0"/>
          <a:chExt cx="0" cy="0"/>
        </a:xfrm>
      </p:grpSpPr>
      <p:pic>
        <p:nvPicPr>
          <p:cNvPr id="6" name="Picture 5" descr="A large white building with a flag on top&#10;&#10;Description automatically generated with low confidence">
            <a:extLst>
              <a:ext uri="{FF2B5EF4-FFF2-40B4-BE49-F238E27FC236}">
                <a16:creationId xmlns:a16="http://schemas.microsoft.com/office/drawing/2014/main" id="{017E025B-ED07-C1D4-DA08-23F057F0D54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3877" t="4814" b="21355"/>
          <a:stretch/>
        </p:blipFill>
        <p:spPr>
          <a:xfrm>
            <a:off x="-17929" y="-17929"/>
            <a:ext cx="23846172" cy="13841506"/>
          </a:xfrm>
          <a:prstGeom prst="rect">
            <a:avLst/>
          </a:prstGeom>
        </p:spPr>
      </p:pic>
      <p:sp>
        <p:nvSpPr>
          <p:cNvPr id="2" name="Date Placeholder 1">
            <a:extLst>
              <a:ext uri="{FF2B5EF4-FFF2-40B4-BE49-F238E27FC236}">
                <a16:creationId xmlns:a16="http://schemas.microsoft.com/office/drawing/2014/main" id="{A5FAFC3C-8DD2-FC61-C489-8A1CC324CF0A}"/>
              </a:ext>
            </a:extLst>
          </p:cNvPr>
          <p:cNvSpPr>
            <a:spLocks noGrp="1"/>
          </p:cNvSpPr>
          <p:nvPr>
            <p:ph type="dt" sz="half" idx="10"/>
          </p:nvPr>
        </p:nvSpPr>
        <p:spPr/>
        <p:txBody>
          <a:bodyPr/>
          <a:lstStyle/>
          <a:p>
            <a:fld id="{8D8E8EE6-837A-794A-8FF2-1DED840A7F96}" type="datetimeFigureOut">
              <a:rPr lang="en-US" smtClean="0"/>
              <a:t>2/6/2025</a:t>
            </a:fld>
            <a:endParaRPr lang="en-US"/>
          </a:p>
        </p:txBody>
      </p:sp>
      <p:sp>
        <p:nvSpPr>
          <p:cNvPr id="3" name="Footer Placeholder 2">
            <a:extLst>
              <a:ext uri="{FF2B5EF4-FFF2-40B4-BE49-F238E27FC236}">
                <a16:creationId xmlns:a16="http://schemas.microsoft.com/office/drawing/2014/main" id="{DD0E3461-2381-500D-762A-5A3A51BBF12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54698A7-AB58-4298-2DBB-C149873AC9F4}"/>
              </a:ext>
            </a:extLst>
          </p:cNvPr>
          <p:cNvSpPr>
            <a:spLocks noGrp="1"/>
          </p:cNvSpPr>
          <p:nvPr>
            <p:ph type="sldNum" sz="quarter" idx="12"/>
          </p:nvPr>
        </p:nvSpPr>
        <p:spPr/>
        <p:txBody>
          <a:bodyPr/>
          <a:lstStyle/>
          <a:p>
            <a:fld id="{DDA8F73C-D96C-D04C-A238-F57AC5794B0F}" type="slidenum">
              <a:rPr lang="en-US" smtClean="0"/>
              <a:t>‹#›</a:t>
            </a:fld>
            <a:endParaRPr lang="en-US"/>
          </a:p>
        </p:txBody>
      </p:sp>
      <p:sp>
        <p:nvSpPr>
          <p:cNvPr id="5" name="Rectangle 4">
            <a:extLst>
              <a:ext uri="{FF2B5EF4-FFF2-40B4-BE49-F238E27FC236}">
                <a16:creationId xmlns:a16="http://schemas.microsoft.com/office/drawing/2014/main" id="{6EE371E2-E079-89B4-031A-4E80F814DE16}"/>
              </a:ext>
            </a:extLst>
          </p:cNvPr>
          <p:cNvSpPr/>
          <p:nvPr userDrawn="1"/>
        </p:nvSpPr>
        <p:spPr>
          <a:xfrm>
            <a:off x="-17929" y="-17929"/>
            <a:ext cx="23917971" cy="13886330"/>
          </a:xfrm>
          <a:prstGeom prst="rect">
            <a:avLst/>
          </a:prstGeom>
          <a:gradFill flip="none" rotWithShape="1">
            <a:gsLst>
              <a:gs pos="0">
                <a:srgbClr val="0070C0">
                  <a:shade val="30000"/>
                  <a:satMod val="115000"/>
                  <a:alpha val="77288"/>
                </a:srgbClr>
              </a:gs>
              <a:gs pos="50000">
                <a:srgbClr val="0070C0">
                  <a:shade val="67500"/>
                  <a:satMod val="115000"/>
                </a:srgbClr>
              </a:gs>
              <a:gs pos="100000">
                <a:srgbClr val="00418A"/>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907"/>
          </a:p>
        </p:txBody>
      </p:sp>
      <p:sp>
        <p:nvSpPr>
          <p:cNvPr id="9" name="Title 1">
            <a:extLst>
              <a:ext uri="{FF2B5EF4-FFF2-40B4-BE49-F238E27FC236}">
                <a16:creationId xmlns:a16="http://schemas.microsoft.com/office/drawing/2014/main" id="{196B8A4A-38E8-2BAA-8902-25630CC63607}"/>
              </a:ext>
            </a:extLst>
          </p:cNvPr>
          <p:cNvSpPr>
            <a:spLocks noGrp="1"/>
          </p:cNvSpPr>
          <p:nvPr>
            <p:ph type="title" hasCustomPrompt="1"/>
          </p:nvPr>
        </p:nvSpPr>
        <p:spPr>
          <a:xfrm>
            <a:off x="1634490" y="5724525"/>
            <a:ext cx="20505420" cy="2266951"/>
          </a:xfrm>
          <a:prstGeom prst="rect">
            <a:avLst/>
          </a:prstGeom>
        </p:spPr>
        <p:txBody>
          <a:bodyPr anchor="ctr">
            <a:normAutofit/>
          </a:bodyPr>
          <a:lstStyle>
            <a:lvl1pPr algn="ctr">
              <a:defRPr sz="7200">
                <a:solidFill>
                  <a:schemeClr val="tx2">
                    <a:lumMod val="20000"/>
                    <a:lumOff val="80000"/>
                  </a:schemeClr>
                </a:solidFill>
              </a:defRPr>
            </a:lvl1pPr>
          </a:lstStyle>
          <a:p>
            <a:r>
              <a:rPr lang="en-US" dirty="0"/>
              <a:t>Insert quote here</a:t>
            </a:r>
          </a:p>
        </p:txBody>
      </p:sp>
      <p:pic>
        <p:nvPicPr>
          <p:cNvPr id="10" name="Picture 9" descr="Icon&#10;&#10;Description automatically generated">
            <a:extLst>
              <a:ext uri="{FF2B5EF4-FFF2-40B4-BE49-F238E27FC236}">
                <a16:creationId xmlns:a16="http://schemas.microsoft.com/office/drawing/2014/main" id="{A7630A2B-7C99-9CD2-9E5E-1D7EC1ACA76E}"/>
              </a:ext>
            </a:extLst>
          </p:cNvPr>
          <p:cNvPicPr>
            <a:picLocks noChangeAspect="1"/>
          </p:cNvPicPr>
          <p:nvPr userDrawn="1"/>
        </p:nvPicPr>
        <p:blipFill rotWithShape="1">
          <a:blip r:embed="rId3">
            <a:alphaModFix amt="16000"/>
            <a:extLst>
              <a:ext uri="{BEBA8EAE-BF5A-486C-A8C5-ECC9F3942E4B}">
                <a14:imgProps xmlns:a14="http://schemas.microsoft.com/office/drawing/2010/main">
                  <a14:imgLayer r:embed="rId4">
                    <a14:imgEffect>
                      <a14:colorTemperature colorTemp="1500"/>
                    </a14:imgEffect>
                    <a14:imgEffect>
                      <a14:saturation sat="0"/>
                    </a14:imgEffect>
                    <a14:imgEffect>
                      <a14:brightnessContrast bright="95000" contrast="-100000"/>
                    </a14:imgEffect>
                  </a14:imgLayer>
                </a14:imgProps>
              </a:ext>
            </a:extLst>
          </a:blip>
          <a:srcRect r="41206" b="2296"/>
          <a:stretch/>
        </p:blipFill>
        <p:spPr>
          <a:xfrm>
            <a:off x="10256628" y="11547054"/>
            <a:ext cx="3261144" cy="1570037"/>
          </a:xfrm>
          <a:prstGeom prst="rect">
            <a:avLst/>
          </a:prstGeom>
        </p:spPr>
      </p:pic>
      <p:pic>
        <p:nvPicPr>
          <p:cNvPr id="8" name="Picture 7" descr="Logo&#10;&#10;Description automatically generated">
            <a:extLst>
              <a:ext uri="{FF2B5EF4-FFF2-40B4-BE49-F238E27FC236}">
                <a16:creationId xmlns:a16="http://schemas.microsoft.com/office/drawing/2014/main" id="{2A0AE829-EB63-9E0D-9F1D-CC9277D6C875}"/>
              </a:ext>
            </a:extLst>
          </p:cNvPr>
          <p:cNvPicPr>
            <a:picLocks noChangeAspect="1"/>
          </p:cNvPicPr>
          <p:nvPr userDrawn="1"/>
        </p:nvPicPr>
        <p:blipFill>
          <a:blip r:embed="rId5">
            <a:biLevel thresh="25000"/>
            <a:alphaModFix amt="31000"/>
            <a:extLst>
              <a:ext uri="{28A0092B-C50C-407E-A947-70E740481C1C}">
                <a14:useLocalDpi xmlns:a14="http://schemas.microsoft.com/office/drawing/2010/main" val="0"/>
              </a:ext>
            </a:extLst>
          </a:blip>
          <a:stretch>
            <a:fillRect/>
          </a:stretch>
        </p:blipFill>
        <p:spPr>
          <a:xfrm>
            <a:off x="10687839" y="1941477"/>
            <a:ext cx="2398722" cy="1823643"/>
          </a:xfrm>
          <a:prstGeom prst="rect">
            <a:avLst/>
          </a:prstGeom>
          <a:noFill/>
        </p:spPr>
      </p:pic>
    </p:spTree>
    <p:extLst>
      <p:ext uri="{BB962C8B-B14F-4D97-AF65-F5344CB8AC3E}">
        <p14:creationId xmlns:p14="http://schemas.microsoft.com/office/powerpoint/2010/main" val="3763748547"/>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48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inimal section divider 1">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F5DC282-7B5D-569E-C5FE-A40C556B2516}"/>
              </a:ext>
            </a:extLst>
          </p:cNvPr>
          <p:cNvSpPr>
            <a:spLocks noGrp="1"/>
          </p:cNvSpPr>
          <p:nvPr>
            <p:ph type="title" hasCustomPrompt="1"/>
          </p:nvPr>
        </p:nvSpPr>
        <p:spPr>
          <a:xfrm>
            <a:off x="1634490" y="5724525"/>
            <a:ext cx="20505420" cy="2266951"/>
          </a:xfrm>
          <a:prstGeom prst="rect">
            <a:avLst/>
          </a:prstGeom>
        </p:spPr>
        <p:txBody>
          <a:bodyPr anchor="ctr">
            <a:noAutofit/>
          </a:bodyPr>
          <a:lstStyle>
            <a:lvl1pPr algn="ctr">
              <a:defRPr sz="8000">
                <a:solidFill>
                  <a:schemeClr val="bg2">
                    <a:lumMod val="50000"/>
                  </a:schemeClr>
                </a:solidFill>
              </a:defRPr>
            </a:lvl1pPr>
          </a:lstStyle>
          <a:p>
            <a:r>
              <a:rPr lang="en-US" dirty="0"/>
              <a:t>Click to edit Master </a:t>
            </a:r>
            <a:br>
              <a:rPr lang="en-US" dirty="0"/>
            </a:br>
            <a:r>
              <a:rPr lang="en-US" dirty="0"/>
              <a:t>sub section title style</a:t>
            </a:r>
          </a:p>
        </p:txBody>
      </p:sp>
      <p:pic>
        <p:nvPicPr>
          <p:cNvPr id="2" name="Picture 1" descr="Icon&#10;&#10;Description automatically generated">
            <a:extLst>
              <a:ext uri="{FF2B5EF4-FFF2-40B4-BE49-F238E27FC236}">
                <a16:creationId xmlns:a16="http://schemas.microsoft.com/office/drawing/2014/main" id="{500A77D6-9D33-CE73-4F5E-9540B4EDEFE2}"/>
              </a:ext>
            </a:extLst>
          </p:cNvPr>
          <p:cNvPicPr>
            <a:picLocks noChangeAspect="1"/>
          </p:cNvPicPr>
          <p:nvPr userDrawn="1"/>
        </p:nvPicPr>
        <p:blipFill rotWithShape="1">
          <a:blip r:embed="rId2">
            <a:alphaModFix amt="10000"/>
            <a:extLst>
              <a:ext uri="{BEBA8EAE-BF5A-486C-A8C5-ECC9F3942E4B}">
                <a14:imgProps xmlns:a14="http://schemas.microsoft.com/office/drawing/2010/main">
                  <a14:imgLayer r:embed="rId3">
                    <a14:imgEffect>
                      <a14:colorTemperature colorTemp="11500"/>
                    </a14:imgEffect>
                    <a14:imgEffect>
                      <a14:saturation sat="146000"/>
                    </a14:imgEffect>
                    <a14:imgEffect>
                      <a14:brightnessContrast bright="-100000" contrast="-100000"/>
                    </a14:imgEffect>
                  </a14:imgLayer>
                </a14:imgProps>
              </a:ext>
            </a:extLst>
          </a:blip>
          <a:srcRect r="41206" b="2296"/>
          <a:stretch/>
        </p:blipFill>
        <p:spPr>
          <a:xfrm>
            <a:off x="10383654" y="11426981"/>
            <a:ext cx="3007092" cy="1447727"/>
          </a:xfrm>
          <a:prstGeom prst="rect">
            <a:avLst/>
          </a:prstGeom>
          <a:effectLst>
            <a:outerShdw blurRad="50800" dist="50800" dir="5400000" algn="ctr" rotWithShape="0">
              <a:srgbClr val="000000">
                <a:alpha val="0"/>
              </a:srgbClr>
            </a:outerShdw>
          </a:effectLst>
        </p:spPr>
      </p:pic>
    </p:spTree>
    <p:extLst>
      <p:ext uri="{BB962C8B-B14F-4D97-AF65-F5344CB8AC3E}">
        <p14:creationId xmlns:p14="http://schemas.microsoft.com/office/powerpoint/2010/main" val="7923335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inimal Section Divider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86F9E-A3B9-4F04-D607-6B7E45BB935B}"/>
              </a:ext>
            </a:extLst>
          </p:cNvPr>
          <p:cNvSpPr>
            <a:spLocks noGrp="1"/>
          </p:cNvSpPr>
          <p:nvPr>
            <p:ph type="title" hasCustomPrompt="1"/>
          </p:nvPr>
        </p:nvSpPr>
        <p:spPr>
          <a:xfrm>
            <a:off x="1634490" y="5724525"/>
            <a:ext cx="20505420" cy="2266951"/>
          </a:xfrm>
          <a:prstGeom prst="rect">
            <a:avLst/>
          </a:prstGeom>
        </p:spPr>
        <p:txBody>
          <a:bodyPr anchor="ctr">
            <a:noAutofit/>
          </a:bodyPr>
          <a:lstStyle>
            <a:lvl1pPr algn="ctr">
              <a:defRPr sz="8000">
                <a:solidFill>
                  <a:srgbClr val="0066AB"/>
                </a:solidFill>
              </a:defRPr>
            </a:lvl1pPr>
          </a:lstStyle>
          <a:p>
            <a:r>
              <a:rPr lang="en-US" dirty="0"/>
              <a:t>Click to edit Master </a:t>
            </a:r>
            <a:br>
              <a:rPr lang="en-US" dirty="0"/>
            </a:br>
            <a:r>
              <a:rPr lang="en-US" dirty="0"/>
              <a:t>sub section title style</a:t>
            </a:r>
          </a:p>
        </p:txBody>
      </p:sp>
      <p:pic>
        <p:nvPicPr>
          <p:cNvPr id="3" name="Picture 2" descr="Icon&#10;&#10;Description automatically generated">
            <a:extLst>
              <a:ext uri="{FF2B5EF4-FFF2-40B4-BE49-F238E27FC236}">
                <a16:creationId xmlns:a16="http://schemas.microsoft.com/office/drawing/2014/main" id="{359389C6-6EA4-81D8-DD3C-080C7BA51F7A}"/>
              </a:ext>
            </a:extLst>
          </p:cNvPr>
          <p:cNvPicPr>
            <a:picLocks noChangeAspect="1"/>
          </p:cNvPicPr>
          <p:nvPr userDrawn="1"/>
        </p:nvPicPr>
        <p:blipFill rotWithShape="1">
          <a:blip r:embed="rId2">
            <a:alphaModFix amt="10000"/>
            <a:extLst>
              <a:ext uri="{BEBA8EAE-BF5A-486C-A8C5-ECC9F3942E4B}">
                <a14:imgProps xmlns:a14="http://schemas.microsoft.com/office/drawing/2010/main">
                  <a14:imgLayer r:embed="rId3">
                    <a14:imgEffect>
                      <a14:colorTemperature colorTemp="11500"/>
                    </a14:imgEffect>
                    <a14:imgEffect>
                      <a14:saturation sat="146000"/>
                    </a14:imgEffect>
                    <a14:imgEffect>
                      <a14:brightnessContrast bright="-100000" contrast="-100000"/>
                    </a14:imgEffect>
                  </a14:imgLayer>
                </a14:imgProps>
              </a:ext>
            </a:extLst>
          </a:blip>
          <a:srcRect r="41206" b="2296"/>
          <a:stretch/>
        </p:blipFill>
        <p:spPr>
          <a:xfrm>
            <a:off x="10383654" y="11426981"/>
            <a:ext cx="3007092" cy="1447727"/>
          </a:xfrm>
          <a:prstGeom prst="rect">
            <a:avLst/>
          </a:prstGeom>
          <a:effectLst>
            <a:outerShdw blurRad="50800" dist="50800" dir="5400000" algn="ctr" rotWithShape="0">
              <a:srgbClr val="000000">
                <a:alpha val="0"/>
              </a:srgbClr>
            </a:outerShdw>
          </a:effectLst>
        </p:spPr>
      </p:pic>
    </p:spTree>
    <p:extLst>
      <p:ext uri="{BB962C8B-B14F-4D97-AF65-F5344CB8AC3E}">
        <p14:creationId xmlns:p14="http://schemas.microsoft.com/office/powerpoint/2010/main" val="36074994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Minimal Section Divider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51149-DDBD-FEE5-455F-35699BCE717D}"/>
              </a:ext>
            </a:extLst>
          </p:cNvPr>
          <p:cNvSpPr>
            <a:spLocks noGrp="1"/>
          </p:cNvSpPr>
          <p:nvPr>
            <p:ph type="title" hasCustomPrompt="1"/>
          </p:nvPr>
        </p:nvSpPr>
        <p:spPr>
          <a:xfrm>
            <a:off x="1634490" y="5724525"/>
            <a:ext cx="20505420" cy="2266951"/>
          </a:xfrm>
          <a:prstGeom prst="rect">
            <a:avLst/>
          </a:prstGeom>
        </p:spPr>
        <p:txBody>
          <a:bodyPr anchor="ctr">
            <a:noAutofit/>
          </a:bodyPr>
          <a:lstStyle>
            <a:lvl1pPr algn="ctr">
              <a:defRPr sz="8000">
                <a:solidFill>
                  <a:schemeClr val="accent1">
                    <a:lumMod val="75000"/>
                  </a:schemeClr>
                </a:solidFill>
              </a:defRPr>
            </a:lvl1pPr>
          </a:lstStyle>
          <a:p>
            <a:r>
              <a:rPr lang="en-US" dirty="0"/>
              <a:t>Click to edit Master </a:t>
            </a:r>
            <a:br>
              <a:rPr lang="en-US" dirty="0"/>
            </a:br>
            <a:r>
              <a:rPr lang="en-US" dirty="0"/>
              <a:t>sub section title style</a:t>
            </a:r>
          </a:p>
        </p:txBody>
      </p:sp>
      <p:pic>
        <p:nvPicPr>
          <p:cNvPr id="4" name="Picture 3" descr="Icon&#10;&#10;Description automatically generated">
            <a:extLst>
              <a:ext uri="{FF2B5EF4-FFF2-40B4-BE49-F238E27FC236}">
                <a16:creationId xmlns:a16="http://schemas.microsoft.com/office/drawing/2014/main" id="{43046F4F-91E9-B783-0B75-76DF46897755}"/>
              </a:ext>
            </a:extLst>
          </p:cNvPr>
          <p:cNvPicPr>
            <a:picLocks noChangeAspect="1"/>
          </p:cNvPicPr>
          <p:nvPr userDrawn="1"/>
        </p:nvPicPr>
        <p:blipFill rotWithShape="1">
          <a:blip r:embed="rId2">
            <a:alphaModFix amt="10000"/>
            <a:extLst>
              <a:ext uri="{BEBA8EAE-BF5A-486C-A8C5-ECC9F3942E4B}">
                <a14:imgProps xmlns:a14="http://schemas.microsoft.com/office/drawing/2010/main">
                  <a14:imgLayer r:embed="rId3">
                    <a14:imgEffect>
                      <a14:colorTemperature colorTemp="11500"/>
                    </a14:imgEffect>
                    <a14:imgEffect>
                      <a14:saturation sat="146000"/>
                    </a14:imgEffect>
                    <a14:imgEffect>
                      <a14:brightnessContrast bright="-100000" contrast="-100000"/>
                    </a14:imgEffect>
                  </a14:imgLayer>
                </a14:imgProps>
              </a:ext>
            </a:extLst>
          </a:blip>
          <a:srcRect r="41206" b="2296"/>
          <a:stretch/>
        </p:blipFill>
        <p:spPr>
          <a:xfrm>
            <a:off x="10383654" y="11426981"/>
            <a:ext cx="3007092" cy="1447727"/>
          </a:xfrm>
          <a:prstGeom prst="rect">
            <a:avLst/>
          </a:prstGeom>
          <a:effectLst>
            <a:outerShdw blurRad="50800" dist="50800" dir="5400000" algn="ctr" rotWithShape="0">
              <a:srgbClr val="000000">
                <a:alpha val="0"/>
              </a:srgbClr>
            </a:outerShdw>
          </a:effectLst>
        </p:spPr>
      </p:pic>
    </p:spTree>
    <p:extLst>
      <p:ext uri="{BB962C8B-B14F-4D97-AF65-F5344CB8AC3E}">
        <p14:creationId xmlns:p14="http://schemas.microsoft.com/office/powerpoint/2010/main" val="13708706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34490" y="5724525"/>
            <a:ext cx="20505420" cy="2266951"/>
          </a:xfrm>
          <a:prstGeom prst="rect">
            <a:avLst/>
          </a:prstGeom>
        </p:spPr>
        <p:txBody>
          <a:bodyPr anchor="b">
            <a:normAutofit/>
          </a:bodyPr>
          <a:lstStyle>
            <a:lvl1pPr algn="ctr">
              <a:defRPr sz="10000">
                <a:solidFill>
                  <a:srgbClr val="0066AB"/>
                </a:solidFill>
              </a:defRPr>
            </a:lvl1pPr>
          </a:lstStyle>
          <a:p>
            <a:r>
              <a:rPr lang="en-US" dirty="0"/>
              <a:t>Click to edit Master </a:t>
            </a:r>
            <a:br>
              <a:rPr lang="en-US" dirty="0"/>
            </a:br>
            <a:r>
              <a:rPr lang="en-US" dirty="0"/>
              <a:t>sub section title style</a:t>
            </a:r>
          </a:p>
        </p:txBody>
      </p:sp>
      <p:sp>
        <p:nvSpPr>
          <p:cNvPr id="3" name="Text Placeholder 2"/>
          <p:cNvSpPr>
            <a:spLocks noGrp="1"/>
          </p:cNvSpPr>
          <p:nvPr>
            <p:ph type="body" idx="1"/>
          </p:nvPr>
        </p:nvSpPr>
        <p:spPr>
          <a:xfrm>
            <a:off x="1622108" y="9178927"/>
            <a:ext cx="20505420" cy="3000374"/>
          </a:xfrm>
          <a:prstGeom prst="rect">
            <a:avLst/>
          </a:prstGeom>
        </p:spPr>
        <p:txBody>
          <a:bodyPr/>
          <a:lstStyle>
            <a:lvl1pPr marL="0" indent="0" algn="ctr">
              <a:buNone/>
              <a:defRPr sz="4680">
                <a:solidFill>
                  <a:schemeClr val="tx1">
                    <a:tint val="75000"/>
                  </a:schemeClr>
                </a:solidFill>
              </a:defRPr>
            </a:lvl1pPr>
            <a:lvl2pPr marL="891540" indent="0">
              <a:buNone/>
              <a:defRPr sz="3900">
                <a:solidFill>
                  <a:schemeClr val="tx1">
                    <a:tint val="75000"/>
                  </a:schemeClr>
                </a:solidFill>
              </a:defRPr>
            </a:lvl2pPr>
            <a:lvl3pPr marL="1783080" indent="0">
              <a:buNone/>
              <a:defRPr sz="3510">
                <a:solidFill>
                  <a:schemeClr val="tx1">
                    <a:tint val="75000"/>
                  </a:schemeClr>
                </a:solidFill>
              </a:defRPr>
            </a:lvl3pPr>
            <a:lvl4pPr marL="2674620" indent="0">
              <a:buNone/>
              <a:defRPr sz="3120">
                <a:solidFill>
                  <a:schemeClr val="tx1">
                    <a:tint val="75000"/>
                  </a:schemeClr>
                </a:solidFill>
              </a:defRPr>
            </a:lvl4pPr>
            <a:lvl5pPr marL="3566160" indent="0">
              <a:buNone/>
              <a:defRPr sz="3120">
                <a:solidFill>
                  <a:schemeClr val="tx1">
                    <a:tint val="75000"/>
                  </a:schemeClr>
                </a:solidFill>
              </a:defRPr>
            </a:lvl5pPr>
            <a:lvl6pPr marL="4457700" indent="0">
              <a:buNone/>
              <a:defRPr sz="3120">
                <a:solidFill>
                  <a:schemeClr val="tx1">
                    <a:tint val="75000"/>
                  </a:schemeClr>
                </a:solidFill>
              </a:defRPr>
            </a:lvl6pPr>
            <a:lvl7pPr marL="5349240" indent="0">
              <a:buNone/>
              <a:defRPr sz="3120">
                <a:solidFill>
                  <a:schemeClr val="tx1">
                    <a:tint val="75000"/>
                  </a:schemeClr>
                </a:solidFill>
              </a:defRPr>
            </a:lvl7pPr>
            <a:lvl8pPr marL="6240780" indent="0">
              <a:buNone/>
              <a:defRPr sz="3120">
                <a:solidFill>
                  <a:schemeClr val="tx1">
                    <a:tint val="75000"/>
                  </a:schemeClr>
                </a:solidFill>
              </a:defRPr>
            </a:lvl8pPr>
            <a:lvl9pPr marL="7132320" indent="0">
              <a:buNone/>
              <a:defRPr sz="31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923751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634490" y="730251"/>
            <a:ext cx="20505420" cy="2651126"/>
          </a:xfrm>
          <a:prstGeom prst="rect">
            <a:avLst/>
          </a:prstGeom>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634490" y="3651250"/>
            <a:ext cx="10104120" cy="870267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2035790" y="3651250"/>
            <a:ext cx="10104120" cy="870267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7405638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2/6/2025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
        <p:nvSpPr>
          <p:cNvPr id="5" name="Title 1">
            <a:extLst>
              <a:ext uri="{FF2B5EF4-FFF2-40B4-BE49-F238E27FC236}">
                <a16:creationId xmlns:a16="http://schemas.microsoft.com/office/drawing/2014/main" id="{9F8F87DE-F6C5-A0F4-194A-14B2CD5B8032}"/>
              </a:ext>
            </a:extLst>
          </p:cNvPr>
          <p:cNvSpPr>
            <a:spLocks noGrp="1"/>
          </p:cNvSpPr>
          <p:nvPr>
            <p:ph type="title"/>
          </p:nvPr>
        </p:nvSpPr>
        <p:spPr>
          <a:xfrm>
            <a:off x="1634490" y="730251"/>
            <a:ext cx="20505420" cy="2651126"/>
          </a:xfrm>
          <a:prstGeom prst="rect">
            <a:avLst/>
          </a:prstGeom>
        </p:spPr>
        <p:txBody>
          <a:bodyPr/>
          <a:lstStyle>
            <a:lvl1pPr>
              <a:defRPr>
                <a:solidFill>
                  <a:schemeClr val="tx2"/>
                </a:solidFill>
              </a:defRPr>
            </a:lvl1pPr>
          </a:lstStyle>
          <a:p>
            <a:r>
              <a:rPr lang="en-US"/>
              <a:t>Click to edit Master title style</a:t>
            </a:r>
            <a:endParaRPr lang="en-US" dirty="0"/>
          </a:p>
        </p:txBody>
      </p:sp>
    </p:spTree>
    <p:extLst>
      <p:ext uri="{BB962C8B-B14F-4D97-AF65-F5344CB8AC3E}">
        <p14:creationId xmlns:p14="http://schemas.microsoft.com/office/powerpoint/2010/main" val="39855275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37588" y="914400"/>
            <a:ext cx="7667862" cy="3200400"/>
          </a:xfrm>
          <a:prstGeom prst="rect">
            <a:avLst/>
          </a:prstGeom>
        </p:spPr>
        <p:txBody>
          <a:bodyPr anchor="b"/>
          <a:lstStyle>
            <a:lvl1pPr>
              <a:defRPr sz="6240">
                <a:solidFill>
                  <a:srgbClr val="0066AB"/>
                </a:solidFill>
              </a:defRPr>
            </a:lvl1pPr>
          </a:lstStyle>
          <a:p>
            <a:r>
              <a:rPr lang="en-US" dirty="0"/>
              <a:t>Click to edit Master title style</a:t>
            </a:r>
          </a:p>
        </p:txBody>
      </p:sp>
      <p:sp>
        <p:nvSpPr>
          <p:cNvPr id="3" name="Content Placeholder 2"/>
          <p:cNvSpPr>
            <a:spLocks noGrp="1"/>
          </p:cNvSpPr>
          <p:nvPr>
            <p:ph idx="1"/>
          </p:nvPr>
        </p:nvSpPr>
        <p:spPr>
          <a:xfrm>
            <a:off x="11887200" y="4114800"/>
            <a:ext cx="12035790" cy="9747250"/>
          </a:xfrm>
          <a:prstGeom prst="rect">
            <a:avLst/>
          </a:prstGeom>
        </p:spPr>
        <p:txBody>
          <a:bodyPr/>
          <a:lstStyle>
            <a:lvl1pPr>
              <a:defRPr sz="6240">
                <a:solidFill>
                  <a:srgbClr val="0066AB"/>
                </a:solidFill>
              </a:defRPr>
            </a:lvl1pPr>
            <a:lvl2pPr>
              <a:defRPr sz="5460">
                <a:solidFill>
                  <a:srgbClr val="0066AB"/>
                </a:solidFill>
              </a:defRPr>
            </a:lvl2pPr>
            <a:lvl3pPr>
              <a:defRPr sz="4680">
                <a:solidFill>
                  <a:srgbClr val="0066AB"/>
                </a:solidFill>
              </a:defRPr>
            </a:lvl3pPr>
            <a:lvl4pPr>
              <a:defRPr sz="3900">
                <a:solidFill>
                  <a:srgbClr val="0066AB"/>
                </a:solidFill>
              </a:defRPr>
            </a:lvl4pPr>
            <a:lvl5pPr>
              <a:defRPr sz="3900">
                <a:solidFill>
                  <a:srgbClr val="0066AB"/>
                </a:solidFill>
              </a:defRPr>
            </a:lvl5pPr>
            <a:lvl6pPr>
              <a:defRPr sz="3900"/>
            </a:lvl6pPr>
            <a:lvl7pPr>
              <a:defRPr sz="3900"/>
            </a:lvl7pPr>
            <a:lvl8pPr>
              <a:defRPr sz="3900"/>
            </a:lvl8pPr>
            <a:lvl9pPr>
              <a:defRPr sz="39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1637588" y="4292600"/>
            <a:ext cx="7667862" cy="7445376"/>
          </a:xfrm>
          <a:prstGeom prst="rect">
            <a:avLst/>
          </a:prstGeom>
        </p:spPr>
        <p:txBody>
          <a:bodyPr/>
          <a:lstStyle>
            <a:lvl1pPr marL="0" indent="0">
              <a:buNone/>
              <a:defRPr sz="3120"/>
            </a:lvl1pPr>
            <a:lvl2pPr marL="891540" indent="0">
              <a:buNone/>
              <a:defRPr sz="2730"/>
            </a:lvl2pPr>
            <a:lvl3pPr marL="1783080" indent="0">
              <a:buNone/>
              <a:defRPr sz="2340"/>
            </a:lvl3pPr>
            <a:lvl4pPr marL="2674620" indent="0">
              <a:buNone/>
              <a:defRPr sz="1950"/>
            </a:lvl4pPr>
            <a:lvl5pPr marL="3566160" indent="0">
              <a:buNone/>
              <a:defRPr sz="1950"/>
            </a:lvl5pPr>
            <a:lvl6pPr marL="4457700" indent="0">
              <a:buNone/>
              <a:defRPr sz="1950"/>
            </a:lvl6pPr>
            <a:lvl7pPr marL="5349240" indent="0">
              <a:buNone/>
              <a:defRPr sz="1950"/>
            </a:lvl7pPr>
            <a:lvl8pPr marL="6240780" indent="0">
              <a:buNone/>
              <a:defRPr sz="1950"/>
            </a:lvl8pPr>
            <a:lvl9pPr marL="7132320" indent="0">
              <a:buNone/>
              <a:defRPr sz="195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6739807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37588" y="914400"/>
            <a:ext cx="7667862" cy="3200400"/>
          </a:xfrm>
          <a:prstGeom prst="rect">
            <a:avLst/>
          </a:prstGeom>
        </p:spPr>
        <p:txBody>
          <a:bodyPr anchor="b"/>
          <a:lstStyle>
            <a:lvl1pPr>
              <a:defRPr sz="6240">
                <a:solidFill>
                  <a:srgbClr val="0066AB"/>
                </a:solidFill>
              </a:defRPr>
            </a:lvl1pPr>
          </a:lstStyle>
          <a:p>
            <a:r>
              <a:rPr lang="en-US" dirty="0"/>
              <a:t>Click to edit Master title style</a:t>
            </a:r>
          </a:p>
        </p:txBody>
      </p:sp>
      <p:sp>
        <p:nvSpPr>
          <p:cNvPr id="3" name="Picture Placeholder 2"/>
          <p:cNvSpPr>
            <a:spLocks noGrp="1" noChangeAspect="1"/>
          </p:cNvSpPr>
          <p:nvPr>
            <p:ph type="pic" idx="1"/>
          </p:nvPr>
        </p:nvSpPr>
        <p:spPr>
          <a:xfrm>
            <a:off x="10107217" y="914400"/>
            <a:ext cx="12035790" cy="10807701"/>
          </a:xfrm>
          <a:prstGeom prst="rect">
            <a:avLst/>
          </a:prstGeom>
        </p:spPr>
        <p:txBody>
          <a:bodyPr anchor="t"/>
          <a:lstStyle>
            <a:lvl1pPr marL="0" indent="0">
              <a:buNone/>
              <a:defRPr sz="6240">
                <a:solidFill>
                  <a:srgbClr val="0066AB"/>
                </a:solidFill>
              </a:defRPr>
            </a:lvl1pPr>
            <a:lvl2pPr marL="891540" indent="0">
              <a:buNone/>
              <a:defRPr sz="5460"/>
            </a:lvl2pPr>
            <a:lvl3pPr marL="1783080" indent="0">
              <a:buNone/>
              <a:defRPr sz="4680"/>
            </a:lvl3pPr>
            <a:lvl4pPr marL="2674620" indent="0">
              <a:buNone/>
              <a:defRPr sz="3900"/>
            </a:lvl4pPr>
            <a:lvl5pPr marL="3566160" indent="0">
              <a:buNone/>
              <a:defRPr sz="3900"/>
            </a:lvl5pPr>
            <a:lvl6pPr marL="4457700" indent="0">
              <a:buNone/>
              <a:defRPr sz="3900"/>
            </a:lvl6pPr>
            <a:lvl7pPr marL="5349240" indent="0">
              <a:buNone/>
              <a:defRPr sz="3900"/>
            </a:lvl7pPr>
            <a:lvl8pPr marL="6240780" indent="0">
              <a:buNone/>
              <a:defRPr sz="3900"/>
            </a:lvl8pPr>
            <a:lvl9pPr marL="7132320" indent="0">
              <a:buNone/>
              <a:defRPr sz="3900"/>
            </a:lvl9pPr>
          </a:lstStyle>
          <a:p>
            <a:r>
              <a:rPr lang="en-US" dirty="0"/>
              <a:t>Click icon to add picture</a:t>
            </a:r>
          </a:p>
        </p:txBody>
      </p:sp>
      <p:sp>
        <p:nvSpPr>
          <p:cNvPr id="4" name="Text Placeholder 3"/>
          <p:cNvSpPr>
            <a:spLocks noGrp="1"/>
          </p:cNvSpPr>
          <p:nvPr>
            <p:ph type="body" sz="half" idx="2"/>
          </p:nvPr>
        </p:nvSpPr>
        <p:spPr>
          <a:xfrm>
            <a:off x="1637588" y="4411980"/>
            <a:ext cx="7667862" cy="7325996"/>
          </a:xfrm>
          <a:prstGeom prst="rect">
            <a:avLst/>
          </a:prstGeom>
        </p:spPr>
        <p:txBody>
          <a:bodyPr/>
          <a:lstStyle>
            <a:lvl1pPr marL="0" indent="0">
              <a:buNone/>
              <a:defRPr sz="3120"/>
            </a:lvl1pPr>
            <a:lvl2pPr marL="891540" indent="0">
              <a:buNone/>
              <a:defRPr sz="2730"/>
            </a:lvl2pPr>
            <a:lvl3pPr marL="1783080" indent="0">
              <a:buNone/>
              <a:defRPr sz="2340"/>
            </a:lvl3pPr>
            <a:lvl4pPr marL="2674620" indent="0">
              <a:buNone/>
              <a:defRPr sz="1950"/>
            </a:lvl4pPr>
            <a:lvl5pPr marL="3566160" indent="0">
              <a:buNone/>
              <a:defRPr sz="1950"/>
            </a:lvl5pPr>
            <a:lvl6pPr marL="4457700" indent="0">
              <a:buNone/>
              <a:defRPr sz="1950"/>
            </a:lvl6pPr>
            <a:lvl7pPr marL="5349240" indent="0">
              <a:buNone/>
              <a:defRPr sz="1950"/>
            </a:lvl7pPr>
            <a:lvl8pPr marL="6240780" indent="0">
              <a:buNone/>
              <a:defRPr sz="1950"/>
            </a:lvl8pPr>
            <a:lvl9pPr marL="7132320" indent="0">
              <a:buNone/>
              <a:defRPr sz="195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341882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6830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3481134-2EEC-4EF9-A570-79D0704BC31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4" t="6317" r="55" b="7644"/>
          <a:stretch/>
        </p:blipFill>
        <p:spPr>
          <a:xfrm>
            <a:off x="-34528" y="-8780"/>
            <a:ext cx="23843456" cy="13724780"/>
          </a:xfrm>
          <a:prstGeom prst="rect">
            <a:avLst/>
          </a:prstGeom>
        </p:spPr>
      </p:pic>
      <p:sp>
        <p:nvSpPr>
          <p:cNvPr id="8" name="Rectangle 7">
            <a:extLst>
              <a:ext uri="{FF2B5EF4-FFF2-40B4-BE49-F238E27FC236}">
                <a16:creationId xmlns:a16="http://schemas.microsoft.com/office/drawing/2014/main" id="{96259B44-E567-1EA4-0278-8D7C67F2DFDB}"/>
              </a:ext>
            </a:extLst>
          </p:cNvPr>
          <p:cNvSpPr/>
          <p:nvPr userDrawn="1"/>
        </p:nvSpPr>
        <p:spPr>
          <a:xfrm>
            <a:off x="-34528" y="-8780"/>
            <a:ext cx="23843456" cy="13784046"/>
          </a:xfrm>
          <a:prstGeom prst="rect">
            <a:avLst/>
          </a:prstGeom>
          <a:gradFill flip="none" rotWithShape="1">
            <a:gsLst>
              <a:gs pos="0">
                <a:schemeClr val="tx2">
                  <a:lumMod val="50000"/>
                  <a:alpha val="94025"/>
                </a:schemeClr>
              </a:gs>
              <a:gs pos="100000">
                <a:srgbClr val="0057B8">
                  <a:alpha val="83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907" dirty="0"/>
          </a:p>
        </p:txBody>
      </p:sp>
      <p:sp>
        <p:nvSpPr>
          <p:cNvPr id="22" name="Picture Placeholder 21">
            <a:extLst>
              <a:ext uri="{FF2B5EF4-FFF2-40B4-BE49-F238E27FC236}">
                <a16:creationId xmlns:a16="http://schemas.microsoft.com/office/drawing/2014/main" id="{B1A537EA-02D0-4FBB-63B1-3FBDB44B9EA4}"/>
              </a:ext>
            </a:extLst>
          </p:cNvPr>
          <p:cNvSpPr>
            <a:spLocks noGrp="1"/>
          </p:cNvSpPr>
          <p:nvPr>
            <p:ph type="pic" sz="quarter" idx="14" hasCustomPrompt="1"/>
          </p:nvPr>
        </p:nvSpPr>
        <p:spPr>
          <a:xfrm>
            <a:off x="6057900" y="10908194"/>
            <a:ext cx="1163184" cy="1161765"/>
          </a:xfrm>
          <a:prstGeom prst="rect">
            <a:avLst/>
          </a:prstGeom>
        </p:spPr>
        <p:txBody>
          <a:bodyPr>
            <a:normAutofit/>
          </a:bodyPr>
          <a:lstStyle>
            <a:lvl1pPr marL="0" indent="0" algn="ctr">
              <a:buNone/>
              <a:defRPr sz="2400">
                <a:solidFill>
                  <a:schemeClr val="bg1"/>
                </a:solidFill>
              </a:defRPr>
            </a:lvl1pPr>
          </a:lstStyle>
          <a:p>
            <a:r>
              <a:rPr lang="en-US" dirty="0"/>
              <a:t>Insert Your photo</a:t>
            </a:r>
          </a:p>
        </p:txBody>
      </p:sp>
      <p:sp>
        <p:nvSpPr>
          <p:cNvPr id="12" name="Text Placeholder 11">
            <a:extLst>
              <a:ext uri="{FF2B5EF4-FFF2-40B4-BE49-F238E27FC236}">
                <a16:creationId xmlns:a16="http://schemas.microsoft.com/office/drawing/2014/main" id="{5A385C41-E650-EDA2-0E0F-037E3090B8A2}"/>
              </a:ext>
            </a:extLst>
          </p:cNvPr>
          <p:cNvSpPr>
            <a:spLocks noGrp="1"/>
          </p:cNvSpPr>
          <p:nvPr>
            <p:ph type="body" sz="quarter" idx="15" hasCustomPrompt="1"/>
          </p:nvPr>
        </p:nvSpPr>
        <p:spPr>
          <a:xfrm>
            <a:off x="5922335" y="5688663"/>
            <a:ext cx="15433977" cy="1206467"/>
          </a:xfrm>
          <a:prstGeom prst="rect">
            <a:avLst/>
          </a:prstGeom>
        </p:spPr>
        <p:txBody>
          <a:bodyPr/>
          <a:lstStyle>
            <a:lvl1pPr marL="0" indent="0">
              <a:buNone/>
              <a:defRPr b="1" spc="3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PRE-TITLE TEXT STYLE</a:t>
            </a:r>
          </a:p>
        </p:txBody>
      </p:sp>
      <p:sp>
        <p:nvSpPr>
          <p:cNvPr id="24" name="Text Placeholder 23">
            <a:extLst>
              <a:ext uri="{FF2B5EF4-FFF2-40B4-BE49-F238E27FC236}">
                <a16:creationId xmlns:a16="http://schemas.microsoft.com/office/drawing/2014/main" id="{92C07EFC-BBFF-9801-92B9-25C2228AC492}"/>
              </a:ext>
            </a:extLst>
          </p:cNvPr>
          <p:cNvSpPr>
            <a:spLocks noGrp="1"/>
          </p:cNvSpPr>
          <p:nvPr>
            <p:ph type="body" sz="quarter" idx="16" hasCustomPrompt="1"/>
          </p:nvPr>
        </p:nvSpPr>
        <p:spPr>
          <a:xfrm>
            <a:off x="8648700" y="10908194"/>
            <a:ext cx="10661073" cy="745846"/>
          </a:xfrm>
          <a:prstGeom prst="rect">
            <a:avLst/>
          </a:prstGeom>
        </p:spPr>
        <p:txBody>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BY: YOUR NAME HERE</a:t>
            </a:r>
          </a:p>
        </p:txBody>
      </p:sp>
      <p:sp>
        <p:nvSpPr>
          <p:cNvPr id="26" name="Text Placeholder 25">
            <a:extLst>
              <a:ext uri="{FF2B5EF4-FFF2-40B4-BE49-F238E27FC236}">
                <a16:creationId xmlns:a16="http://schemas.microsoft.com/office/drawing/2014/main" id="{A1CDB7B4-4B67-5FF4-C8F8-544913254B67}"/>
              </a:ext>
            </a:extLst>
          </p:cNvPr>
          <p:cNvSpPr>
            <a:spLocks noGrp="1"/>
          </p:cNvSpPr>
          <p:nvPr>
            <p:ph type="body" sz="quarter" idx="17" hasCustomPrompt="1"/>
          </p:nvPr>
        </p:nvSpPr>
        <p:spPr>
          <a:xfrm>
            <a:off x="8648700" y="11776049"/>
            <a:ext cx="10661073" cy="914400"/>
          </a:xfrm>
          <a:prstGeom prst="rect">
            <a:avLst/>
          </a:prstGeom>
        </p:spPr>
        <p:txBody>
          <a:bodyPr/>
          <a:lstStyle>
            <a:lvl1pPr marL="0" indent="0">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add your title and company name</a:t>
            </a:r>
          </a:p>
        </p:txBody>
      </p:sp>
      <p:pic>
        <p:nvPicPr>
          <p:cNvPr id="3" name="Picture 2" descr="A black and white logo&#10;&#10;AI-generated content may be incorrect.">
            <a:extLst>
              <a:ext uri="{FF2B5EF4-FFF2-40B4-BE49-F238E27FC236}">
                <a16:creationId xmlns:a16="http://schemas.microsoft.com/office/drawing/2014/main" id="{57D53E13-41BD-C137-CEEA-6FEAB8EABC9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1544" y="273050"/>
            <a:ext cx="6289120" cy="2858690"/>
          </a:xfrm>
          <a:prstGeom prst="rect">
            <a:avLst/>
          </a:prstGeom>
        </p:spPr>
      </p:pic>
      <p:sp>
        <p:nvSpPr>
          <p:cNvPr id="5" name="TextBox 4">
            <a:extLst>
              <a:ext uri="{FF2B5EF4-FFF2-40B4-BE49-F238E27FC236}">
                <a16:creationId xmlns:a16="http://schemas.microsoft.com/office/drawing/2014/main" id="{08AC53D1-6FD3-93B1-ABB2-4143DB885B32}"/>
              </a:ext>
            </a:extLst>
          </p:cNvPr>
          <p:cNvSpPr txBox="1"/>
          <p:nvPr userDrawn="1"/>
        </p:nvSpPr>
        <p:spPr>
          <a:xfrm>
            <a:off x="5922335" y="6883243"/>
            <a:ext cx="15773889" cy="3170099"/>
          </a:xfrm>
          <a:prstGeom prst="rect">
            <a:avLst/>
          </a:prstGeom>
          <a:noFill/>
        </p:spPr>
        <p:txBody>
          <a:bodyPr wrap="square">
            <a:spAutoFit/>
          </a:bodyPr>
          <a:lstStyle/>
          <a:p>
            <a:r>
              <a:rPr lang="en-US" sz="10000" dirty="0">
                <a:solidFill>
                  <a:schemeClr val="accent1"/>
                </a:solidFill>
              </a:rPr>
              <a:t>Click to edit master title style</a:t>
            </a:r>
          </a:p>
        </p:txBody>
      </p:sp>
    </p:spTree>
    <p:extLst>
      <p:ext uri="{BB962C8B-B14F-4D97-AF65-F5344CB8AC3E}">
        <p14:creationId xmlns:p14="http://schemas.microsoft.com/office/powerpoint/2010/main" val="3854831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7800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2000" fill="hold"/>
                                        <p:tgtEl>
                                          <p:spTgt spid="14"/>
                                        </p:tgtEl>
                                        <p:attrNameLst>
                                          <p:attrName>ppt_x</p:attrName>
                                        </p:attrNameLst>
                                      </p:cBhvr>
                                      <p:tavLst>
                                        <p:tav tm="0">
                                          <p:val>
                                            <p:strVal val="#ppt_x"/>
                                          </p:val>
                                        </p:tav>
                                        <p:tav tm="100000">
                                          <p:val>
                                            <p:strVal val="#ppt_x"/>
                                          </p:val>
                                        </p:tav>
                                      </p:tavLst>
                                    </p:anim>
                                    <p:anim calcmode="lin" valueType="num">
                                      <p:cBhvr additive="base">
                                        <p:cTn id="8" dur="20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pos="7488" userDrawn="1">
          <p15:clr>
            <a:srgbClr val="FBAE40"/>
          </p15:clr>
        </p15:guide>
        <p15:guide id="2" pos="3720" userDrawn="1">
          <p15:clr>
            <a:srgbClr val="FBAE40"/>
          </p15:clr>
        </p15:guide>
        <p15:guide id="3" pos="11280" userDrawn="1">
          <p15:clr>
            <a:srgbClr val="FBAE40"/>
          </p15:clr>
        </p15:guide>
        <p15:guide id="4" orient="horz" pos="4320" userDrawn="1">
          <p15:clr>
            <a:srgbClr val="FBAE40"/>
          </p15:clr>
        </p15:guide>
        <p15:guide id="5" pos="5448" userDrawn="1">
          <p15:clr>
            <a:srgbClr val="FBAE40"/>
          </p15:clr>
        </p15:guide>
        <p15:guide id="6" orient="horz" pos="1704"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46_Blank">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8D470E5-ED2F-41E1-BF3C-5FBBC7509EB9}"/>
              </a:ext>
            </a:extLst>
          </p:cNvPr>
          <p:cNvSpPr>
            <a:spLocks noGrp="1"/>
          </p:cNvSpPr>
          <p:nvPr>
            <p:ph type="pic" sz="quarter" idx="10"/>
          </p:nvPr>
        </p:nvSpPr>
        <p:spPr>
          <a:xfrm>
            <a:off x="0" y="1866900"/>
            <a:ext cx="23774400" cy="9982200"/>
          </a:xfrm>
          <a:custGeom>
            <a:avLst/>
            <a:gdLst>
              <a:gd name="connsiteX0" fmla="*/ 12192000 w 12192000"/>
              <a:gd name="connsiteY0" fmla="*/ 0 h 4991100"/>
              <a:gd name="connsiteX1" fmla="*/ 12192000 w 12192000"/>
              <a:gd name="connsiteY1" fmla="*/ 4991100 h 4991100"/>
              <a:gd name="connsiteX2" fmla="*/ 9713590 w 12192000"/>
              <a:gd name="connsiteY2" fmla="*/ 2495550 h 4991100"/>
              <a:gd name="connsiteX3" fmla="*/ 0 w 12192000"/>
              <a:gd name="connsiteY3" fmla="*/ 0 h 4991100"/>
              <a:gd name="connsiteX4" fmla="*/ 2478410 w 12192000"/>
              <a:gd name="connsiteY4" fmla="*/ 2495550 h 4991100"/>
              <a:gd name="connsiteX5" fmla="*/ 0 w 12192000"/>
              <a:gd name="connsiteY5" fmla="*/ 4991100 h 499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4991100">
                <a:moveTo>
                  <a:pt x="12192000" y="0"/>
                </a:moveTo>
                <a:lnTo>
                  <a:pt x="12192000" y="4991100"/>
                </a:lnTo>
                <a:lnTo>
                  <a:pt x="9713590" y="2495550"/>
                </a:lnTo>
                <a:close/>
                <a:moveTo>
                  <a:pt x="0" y="0"/>
                </a:moveTo>
                <a:lnTo>
                  <a:pt x="2478410" y="2495550"/>
                </a:lnTo>
                <a:lnTo>
                  <a:pt x="0" y="4991100"/>
                </a:lnTo>
                <a:close/>
              </a:path>
            </a:pathLst>
          </a:custGeom>
          <a:solidFill>
            <a:schemeClr val="tx1">
              <a:lumMod val="20000"/>
              <a:lumOff val="80000"/>
              <a:alpha val="49629"/>
            </a:schemeClr>
          </a:solidFill>
        </p:spPr>
        <p:txBody>
          <a:bodyPr wrap="square">
            <a:noAutofit/>
          </a:bodyPr>
          <a:lstStyle>
            <a:lvl1pPr marL="0" indent="0" algn="ctr">
              <a:buNone/>
              <a:defRPr sz="3900">
                <a:solidFill>
                  <a:schemeClr val="bg1">
                    <a:lumMod val="50000"/>
                  </a:schemeClr>
                </a:solidFill>
              </a:defRPr>
            </a:lvl1pPr>
          </a:lstStyle>
          <a:p>
            <a:r>
              <a:rPr lang="en-US"/>
              <a:t>Click icon to add picture</a:t>
            </a:r>
            <a:endParaRPr lang="id-ID" dirty="0"/>
          </a:p>
        </p:txBody>
      </p:sp>
    </p:spTree>
    <p:extLst>
      <p:ext uri="{BB962C8B-B14F-4D97-AF65-F5344CB8AC3E}">
        <p14:creationId xmlns:p14="http://schemas.microsoft.com/office/powerpoint/2010/main" val="35216304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0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5D604A3-3F4D-4557-908D-219D86750D2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77039" y="-157465"/>
            <a:ext cx="18420326" cy="14030934"/>
          </a:xfrm>
          <a:prstGeom prst="rect">
            <a:avLst/>
          </a:prstGeom>
          <a:effectLst>
            <a:outerShdw blurRad="1270000" dist="406400" dir="5400000" sx="95000" sy="95000" algn="t" rotWithShape="0">
              <a:prstClr val="black">
                <a:alpha val="21000"/>
              </a:prstClr>
            </a:outerShdw>
          </a:effectLst>
        </p:spPr>
      </p:pic>
      <p:sp>
        <p:nvSpPr>
          <p:cNvPr id="8" name="Picture Placeholder 7">
            <a:extLst>
              <a:ext uri="{FF2B5EF4-FFF2-40B4-BE49-F238E27FC236}">
                <a16:creationId xmlns:a16="http://schemas.microsoft.com/office/drawing/2014/main" id="{7399C265-EB1C-414E-BE8B-498D69ECEA17}"/>
              </a:ext>
            </a:extLst>
          </p:cNvPr>
          <p:cNvSpPr>
            <a:spLocks noGrp="1"/>
          </p:cNvSpPr>
          <p:nvPr>
            <p:ph type="pic" sz="quarter" idx="10"/>
          </p:nvPr>
        </p:nvSpPr>
        <p:spPr>
          <a:xfrm>
            <a:off x="5200650" y="1701800"/>
            <a:ext cx="13373100" cy="10312400"/>
          </a:xfrm>
          <a:prstGeom prst="rect">
            <a:avLst/>
          </a:prstGeom>
          <a:solidFill>
            <a:schemeClr val="tx1">
              <a:lumMod val="20000"/>
              <a:lumOff val="80000"/>
            </a:schemeClr>
          </a:solidFill>
        </p:spPr>
        <p:txBody>
          <a:bodyPr/>
          <a:lstStyle>
            <a:lvl1pPr marL="0" indent="0" algn="ctr">
              <a:buNone/>
              <a:defRPr sz="3900"/>
            </a:lvl1pPr>
          </a:lstStyle>
          <a:p>
            <a:r>
              <a:rPr lang="en-US"/>
              <a:t>Click icon to add picture</a:t>
            </a:r>
            <a:endParaRPr lang="id-ID"/>
          </a:p>
        </p:txBody>
      </p:sp>
    </p:spTree>
    <p:extLst>
      <p:ext uri="{BB962C8B-B14F-4D97-AF65-F5344CB8AC3E}">
        <p14:creationId xmlns:p14="http://schemas.microsoft.com/office/powerpoint/2010/main" val="3913218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50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Section divider">
    <p:spTree>
      <p:nvGrpSpPr>
        <p:cNvPr id="1" name=""/>
        <p:cNvGrpSpPr/>
        <p:nvPr/>
      </p:nvGrpSpPr>
      <p:grpSpPr>
        <a:xfrm>
          <a:off x="0" y="0"/>
          <a:ext cx="0" cy="0"/>
          <a:chOff x="0" y="0"/>
          <a:chExt cx="0" cy="0"/>
        </a:xfrm>
      </p:grpSpPr>
      <p:pic>
        <p:nvPicPr>
          <p:cNvPr id="6" name="Picture 5" descr="A large white building with a flag on top&#10;&#10;Description automatically generated with low confidence">
            <a:extLst>
              <a:ext uri="{FF2B5EF4-FFF2-40B4-BE49-F238E27FC236}">
                <a16:creationId xmlns:a16="http://schemas.microsoft.com/office/drawing/2014/main" id="{017E025B-ED07-C1D4-DA08-23F057F0D54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3877" t="4814" b="21355"/>
          <a:stretch/>
        </p:blipFill>
        <p:spPr>
          <a:xfrm>
            <a:off x="-17928" y="-17929"/>
            <a:ext cx="23846172" cy="13841506"/>
          </a:xfrm>
          <a:prstGeom prst="rect">
            <a:avLst/>
          </a:prstGeom>
        </p:spPr>
      </p:pic>
      <p:sp>
        <p:nvSpPr>
          <p:cNvPr id="2" name="Date Placeholder 1">
            <a:extLst>
              <a:ext uri="{FF2B5EF4-FFF2-40B4-BE49-F238E27FC236}">
                <a16:creationId xmlns:a16="http://schemas.microsoft.com/office/drawing/2014/main" id="{A5FAFC3C-8DD2-FC61-C489-8A1CC324CF0A}"/>
              </a:ext>
            </a:extLst>
          </p:cNvPr>
          <p:cNvSpPr>
            <a:spLocks noGrp="1"/>
          </p:cNvSpPr>
          <p:nvPr>
            <p:ph type="dt" sz="half" idx="10"/>
          </p:nvPr>
        </p:nvSpPr>
        <p:spPr/>
        <p:txBody>
          <a:bodyPr/>
          <a:lstStyle/>
          <a:p>
            <a:fld id="{8D8E8EE6-837A-794A-8FF2-1DED840A7F96}" type="datetimeFigureOut">
              <a:rPr lang="en-US" smtClean="0"/>
              <a:t>2/6/2025</a:t>
            </a:fld>
            <a:endParaRPr lang="en-US"/>
          </a:p>
        </p:txBody>
      </p:sp>
      <p:sp>
        <p:nvSpPr>
          <p:cNvPr id="3" name="Footer Placeholder 2">
            <a:extLst>
              <a:ext uri="{FF2B5EF4-FFF2-40B4-BE49-F238E27FC236}">
                <a16:creationId xmlns:a16="http://schemas.microsoft.com/office/drawing/2014/main" id="{DD0E3461-2381-500D-762A-5A3A51BBF12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54698A7-AB58-4298-2DBB-C149873AC9F4}"/>
              </a:ext>
            </a:extLst>
          </p:cNvPr>
          <p:cNvSpPr>
            <a:spLocks noGrp="1"/>
          </p:cNvSpPr>
          <p:nvPr>
            <p:ph type="sldNum" sz="quarter" idx="12"/>
          </p:nvPr>
        </p:nvSpPr>
        <p:spPr/>
        <p:txBody>
          <a:bodyPr/>
          <a:lstStyle/>
          <a:p>
            <a:fld id="{DDA8F73C-D96C-D04C-A238-F57AC5794B0F}" type="slidenum">
              <a:rPr lang="en-US" smtClean="0"/>
              <a:t>‹#›</a:t>
            </a:fld>
            <a:endParaRPr lang="en-US"/>
          </a:p>
        </p:txBody>
      </p:sp>
      <p:sp>
        <p:nvSpPr>
          <p:cNvPr id="5" name="Rectangle 4">
            <a:extLst>
              <a:ext uri="{FF2B5EF4-FFF2-40B4-BE49-F238E27FC236}">
                <a16:creationId xmlns:a16="http://schemas.microsoft.com/office/drawing/2014/main" id="{6EE371E2-E079-89B4-031A-4E80F814DE16}"/>
              </a:ext>
            </a:extLst>
          </p:cNvPr>
          <p:cNvSpPr/>
          <p:nvPr userDrawn="1"/>
        </p:nvSpPr>
        <p:spPr>
          <a:xfrm>
            <a:off x="-17928" y="-17927"/>
            <a:ext cx="23917971" cy="13886330"/>
          </a:xfrm>
          <a:prstGeom prst="rect">
            <a:avLst/>
          </a:prstGeom>
          <a:gradFill flip="none" rotWithShape="1">
            <a:gsLst>
              <a:gs pos="0">
                <a:srgbClr val="0070C0">
                  <a:shade val="30000"/>
                  <a:satMod val="115000"/>
                  <a:alpha val="77288"/>
                </a:srgbClr>
              </a:gs>
              <a:gs pos="50000">
                <a:srgbClr val="0070C0">
                  <a:shade val="67500"/>
                  <a:satMod val="115000"/>
                </a:srgbClr>
              </a:gs>
              <a:gs pos="100000">
                <a:srgbClr val="00418A"/>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566"/>
          </a:p>
        </p:txBody>
      </p:sp>
      <p:sp>
        <p:nvSpPr>
          <p:cNvPr id="9" name="Title 1">
            <a:extLst>
              <a:ext uri="{FF2B5EF4-FFF2-40B4-BE49-F238E27FC236}">
                <a16:creationId xmlns:a16="http://schemas.microsoft.com/office/drawing/2014/main" id="{196B8A4A-38E8-2BAA-8902-25630CC63607}"/>
              </a:ext>
            </a:extLst>
          </p:cNvPr>
          <p:cNvSpPr>
            <a:spLocks noGrp="1"/>
          </p:cNvSpPr>
          <p:nvPr>
            <p:ph type="title" hasCustomPrompt="1"/>
          </p:nvPr>
        </p:nvSpPr>
        <p:spPr>
          <a:xfrm>
            <a:off x="1634490" y="5724526"/>
            <a:ext cx="20505420" cy="2266952"/>
          </a:xfrm>
          <a:prstGeom prst="rect">
            <a:avLst/>
          </a:prstGeom>
        </p:spPr>
        <p:txBody>
          <a:bodyPr anchor="ctr">
            <a:normAutofit/>
          </a:bodyPr>
          <a:lstStyle>
            <a:lvl1pPr algn="ctr">
              <a:defRPr sz="6844">
                <a:solidFill>
                  <a:schemeClr val="tx2">
                    <a:lumMod val="20000"/>
                    <a:lumOff val="80000"/>
                  </a:schemeClr>
                </a:solidFill>
              </a:defRPr>
            </a:lvl1pPr>
          </a:lstStyle>
          <a:p>
            <a:r>
              <a:rPr lang="en-US"/>
              <a:t>Insert quote here</a:t>
            </a:r>
          </a:p>
        </p:txBody>
      </p:sp>
      <p:pic>
        <p:nvPicPr>
          <p:cNvPr id="10" name="Picture 9" descr="Icon&#10;&#10;Description automatically generated">
            <a:extLst>
              <a:ext uri="{FF2B5EF4-FFF2-40B4-BE49-F238E27FC236}">
                <a16:creationId xmlns:a16="http://schemas.microsoft.com/office/drawing/2014/main" id="{A7630A2B-7C99-9CD2-9E5E-1D7EC1ACA76E}"/>
              </a:ext>
            </a:extLst>
          </p:cNvPr>
          <p:cNvPicPr>
            <a:picLocks noChangeAspect="1"/>
          </p:cNvPicPr>
          <p:nvPr userDrawn="1"/>
        </p:nvPicPr>
        <p:blipFill rotWithShape="1">
          <a:blip r:embed="rId3">
            <a:alphaModFix amt="16000"/>
            <a:extLst>
              <a:ext uri="{BEBA8EAE-BF5A-486C-A8C5-ECC9F3942E4B}">
                <a14:imgProps xmlns:a14="http://schemas.microsoft.com/office/drawing/2010/main">
                  <a14:imgLayer r:embed="rId4">
                    <a14:imgEffect>
                      <a14:colorTemperature colorTemp="1500"/>
                    </a14:imgEffect>
                    <a14:imgEffect>
                      <a14:saturation sat="0"/>
                    </a14:imgEffect>
                    <a14:imgEffect>
                      <a14:brightnessContrast bright="95000" contrast="-100000"/>
                    </a14:imgEffect>
                  </a14:imgLayer>
                </a14:imgProps>
              </a:ext>
            </a:extLst>
          </a:blip>
          <a:srcRect r="41206" b="2296"/>
          <a:stretch/>
        </p:blipFill>
        <p:spPr>
          <a:xfrm>
            <a:off x="10256629" y="11547057"/>
            <a:ext cx="3261145" cy="1570038"/>
          </a:xfrm>
          <a:prstGeom prst="rect">
            <a:avLst/>
          </a:prstGeom>
        </p:spPr>
      </p:pic>
      <p:pic>
        <p:nvPicPr>
          <p:cNvPr id="8" name="Picture 7" descr="Logo&#10;&#10;Description automatically generated">
            <a:extLst>
              <a:ext uri="{FF2B5EF4-FFF2-40B4-BE49-F238E27FC236}">
                <a16:creationId xmlns:a16="http://schemas.microsoft.com/office/drawing/2014/main" id="{2A0AE829-EB63-9E0D-9F1D-CC9277D6C875}"/>
              </a:ext>
            </a:extLst>
          </p:cNvPr>
          <p:cNvPicPr>
            <a:picLocks noChangeAspect="1"/>
          </p:cNvPicPr>
          <p:nvPr userDrawn="1"/>
        </p:nvPicPr>
        <p:blipFill>
          <a:blip r:embed="rId5">
            <a:biLevel thresh="25000"/>
            <a:alphaModFix amt="31000"/>
            <a:extLst>
              <a:ext uri="{28A0092B-C50C-407E-A947-70E740481C1C}">
                <a14:useLocalDpi xmlns:a14="http://schemas.microsoft.com/office/drawing/2010/main" val="0"/>
              </a:ext>
            </a:extLst>
          </a:blip>
          <a:stretch>
            <a:fillRect/>
          </a:stretch>
        </p:blipFill>
        <p:spPr>
          <a:xfrm>
            <a:off x="10687839" y="1941478"/>
            <a:ext cx="2398722" cy="1823644"/>
          </a:xfrm>
          <a:prstGeom prst="rect">
            <a:avLst/>
          </a:prstGeom>
          <a:noFill/>
        </p:spPr>
      </p:pic>
    </p:spTree>
    <p:extLst>
      <p:ext uri="{BB962C8B-B14F-4D97-AF65-F5344CB8AC3E}">
        <p14:creationId xmlns:p14="http://schemas.microsoft.com/office/powerpoint/2010/main" val="2156604783"/>
      </p:ext>
    </p:extLst>
  </p:cSld>
  <p:clrMapOvr>
    <a:masterClrMapping/>
  </p:clrMapOvr>
  <p:extLst>
    <p:ext uri="{DCECCB84-F9BA-43D5-87BE-67443E8EF086}">
      <p15:sldGuideLst xmlns:p15="http://schemas.microsoft.com/office/powerpoint/2012/main">
        <p15:guide id="1" orient="horz" pos="1080">
          <p15:clr>
            <a:srgbClr val="FBAE40"/>
          </p15:clr>
        </p15:guide>
        <p15:guide id="2" pos="196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lean Content Slide with image">
    <p:spTree>
      <p:nvGrpSpPr>
        <p:cNvPr id="1" name=""/>
        <p:cNvGrpSpPr/>
        <p:nvPr/>
      </p:nvGrpSpPr>
      <p:grpSpPr>
        <a:xfrm>
          <a:off x="0" y="0"/>
          <a:ext cx="0" cy="0"/>
          <a:chOff x="0" y="0"/>
          <a:chExt cx="0" cy="0"/>
        </a:xfrm>
      </p:grpSpPr>
      <p:sp>
        <p:nvSpPr>
          <p:cNvPr id="7" name="Date Placeholder 6">
            <a:extLst>
              <a:ext uri="{FF2B5EF4-FFF2-40B4-BE49-F238E27FC236}">
                <a16:creationId xmlns:a16="http://schemas.microsoft.com/office/drawing/2014/main" id="{60B77269-5F53-A081-EB85-B9D48CFFD10B}"/>
              </a:ext>
            </a:extLst>
          </p:cNvPr>
          <p:cNvSpPr>
            <a:spLocks noGrp="1"/>
          </p:cNvSpPr>
          <p:nvPr>
            <p:ph type="dt" sz="half" idx="10"/>
          </p:nvPr>
        </p:nvSpPr>
        <p:spPr/>
        <p:txBody>
          <a:bodyPr/>
          <a:lstStyle/>
          <a:p>
            <a:fld id="{5DBF1CB1-F27E-EA4A-88DA-DB412E4B7AF5}" type="datetimeFigureOut">
              <a:rPr lang="en-US" smtClean="0"/>
              <a:t>2/6/2025</a:t>
            </a:fld>
            <a:endParaRPr lang="en-US"/>
          </a:p>
        </p:txBody>
      </p:sp>
      <p:sp>
        <p:nvSpPr>
          <p:cNvPr id="8" name="Footer Placeholder 7">
            <a:extLst>
              <a:ext uri="{FF2B5EF4-FFF2-40B4-BE49-F238E27FC236}">
                <a16:creationId xmlns:a16="http://schemas.microsoft.com/office/drawing/2014/main" id="{A4CE696E-B59A-388C-B943-840087B6347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5D51E61-0AD7-8E19-74BA-A6E29FB28C9E}"/>
              </a:ext>
            </a:extLst>
          </p:cNvPr>
          <p:cNvSpPr>
            <a:spLocks noGrp="1"/>
          </p:cNvSpPr>
          <p:nvPr>
            <p:ph type="sldNum" sz="quarter" idx="12"/>
          </p:nvPr>
        </p:nvSpPr>
        <p:spPr/>
        <p:txBody>
          <a:bodyPr/>
          <a:lstStyle/>
          <a:p>
            <a:fld id="{3CB34A54-DBD0-084A-BD8B-370878FF898A}" type="slidenum">
              <a:rPr lang="en-US" smtClean="0"/>
              <a:t>‹#›</a:t>
            </a:fld>
            <a:endParaRPr lang="en-US"/>
          </a:p>
        </p:txBody>
      </p:sp>
      <p:sp>
        <p:nvSpPr>
          <p:cNvPr id="18" name="Text Placeholder 17">
            <a:extLst>
              <a:ext uri="{FF2B5EF4-FFF2-40B4-BE49-F238E27FC236}">
                <a16:creationId xmlns:a16="http://schemas.microsoft.com/office/drawing/2014/main" id="{8C86139D-132A-E60C-31AE-128886D88838}"/>
              </a:ext>
            </a:extLst>
          </p:cNvPr>
          <p:cNvSpPr>
            <a:spLocks noGrp="1"/>
          </p:cNvSpPr>
          <p:nvPr>
            <p:ph type="body" sz="quarter" idx="14"/>
          </p:nvPr>
        </p:nvSpPr>
        <p:spPr>
          <a:xfrm>
            <a:off x="12257232" y="4656957"/>
            <a:ext cx="9067511" cy="2140094"/>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a:t>
            </a:r>
          </a:p>
        </p:txBody>
      </p:sp>
      <p:sp>
        <p:nvSpPr>
          <p:cNvPr id="2" name="Title 1">
            <a:extLst>
              <a:ext uri="{FF2B5EF4-FFF2-40B4-BE49-F238E27FC236}">
                <a16:creationId xmlns:a16="http://schemas.microsoft.com/office/drawing/2014/main" id="{9C152F42-1A9F-1B56-2844-669093AD9E39}"/>
              </a:ext>
            </a:extLst>
          </p:cNvPr>
          <p:cNvSpPr txBox="1">
            <a:spLocks/>
          </p:cNvSpPr>
          <p:nvPr userDrawn="1"/>
        </p:nvSpPr>
        <p:spPr>
          <a:xfrm>
            <a:off x="12088100" y="1431235"/>
            <a:ext cx="9892783" cy="195014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8500" dirty="0">
                <a:solidFill>
                  <a:srgbClr val="0066AB"/>
                </a:solidFill>
              </a:rPr>
              <a:t>Click to edit Master Title Style</a:t>
            </a:r>
          </a:p>
        </p:txBody>
      </p:sp>
    </p:spTree>
    <p:extLst>
      <p:ext uri="{BB962C8B-B14F-4D97-AF65-F5344CB8AC3E}">
        <p14:creationId xmlns:p14="http://schemas.microsoft.com/office/powerpoint/2010/main" val="12789253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lean Content Slide with image">
    <p:spTree>
      <p:nvGrpSpPr>
        <p:cNvPr id="1" name=""/>
        <p:cNvGrpSpPr/>
        <p:nvPr/>
      </p:nvGrpSpPr>
      <p:grpSpPr>
        <a:xfrm>
          <a:off x="0" y="0"/>
          <a:ext cx="0" cy="0"/>
          <a:chOff x="0" y="0"/>
          <a:chExt cx="0" cy="0"/>
        </a:xfrm>
      </p:grpSpPr>
      <p:sp>
        <p:nvSpPr>
          <p:cNvPr id="7" name="Date Placeholder 6">
            <a:extLst>
              <a:ext uri="{FF2B5EF4-FFF2-40B4-BE49-F238E27FC236}">
                <a16:creationId xmlns:a16="http://schemas.microsoft.com/office/drawing/2014/main" id="{60B77269-5F53-A081-EB85-B9D48CFFD10B}"/>
              </a:ext>
            </a:extLst>
          </p:cNvPr>
          <p:cNvSpPr>
            <a:spLocks noGrp="1"/>
          </p:cNvSpPr>
          <p:nvPr>
            <p:ph type="dt" sz="half" idx="10"/>
          </p:nvPr>
        </p:nvSpPr>
        <p:spPr/>
        <p:txBody>
          <a:bodyPr/>
          <a:lstStyle/>
          <a:p>
            <a:fld id="{5DBF1CB1-F27E-EA4A-88DA-DB412E4B7AF5}" type="datetimeFigureOut">
              <a:rPr lang="en-US" smtClean="0"/>
              <a:t>2/6/2025</a:t>
            </a:fld>
            <a:endParaRPr lang="en-US"/>
          </a:p>
        </p:txBody>
      </p:sp>
      <p:sp>
        <p:nvSpPr>
          <p:cNvPr id="8" name="Footer Placeholder 7">
            <a:extLst>
              <a:ext uri="{FF2B5EF4-FFF2-40B4-BE49-F238E27FC236}">
                <a16:creationId xmlns:a16="http://schemas.microsoft.com/office/drawing/2014/main" id="{A4CE696E-B59A-388C-B943-840087B6347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5D51E61-0AD7-8E19-74BA-A6E29FB28C9E}"/>
              </a:ext>
            </a:extLst>
          </p:cNvPr>
          <p:cNvSpPr>
            <a:spLocks noGrp="1"/>
          </p:cNvSpPr>
          <p:nvPr>
            <p:ph type="sldNum" sz="quarter" idx="12"/>
          </p:nvPr>
        </p:nvSpPr>
        <p:spPr/>
        <p:txBody>
          <a:bodyPr/>
          <a:lstStyle/>
          <a:p>
            <a:fld id="{3CB34A54-DBD0-084A-BD8B-370878FF898A}" type="slidenum">
              <a:rPr lang="en-US" smtClean="0"/>
              <a:t>‹#›</a:t>
            </a:fld>
            <a:endParaRPr lang="en-US"/>
          </a:p>
        </p:txBody>
      </p:sp>
      <p:sp>
        <p:nvSpPr>
          <p:cNvPr id="11" name="Picture Placeholder 10">
            <a:extLst>
              <a:ext uri="{FF2B5EF4-FFF2-40B4-BE49-F238E27FC236}">
                <a16:creationId xmlns:a16="http://schemas.microsoft.com/office/drawing/2014/main" id="{74C1BD76-7E6F-12D7-54FE-C0CE4B22EB67}"/>
              </a:ext>
            </a:extLst>
          </p:cNvPr>
          <p:cNvSpPr>
            <a:spLocks noGrp="1"/>
          </p:cNvSpPr>
          <p:nvPr>
            <p:ph type="pic" sz="quarter" idx="13"/>
          </p:nvPr>
        </p:nvSpPr>
        <p:spPr>
          <a:xfrm>
            <a:off x="1" y="0"/>
            <a:ext cx="11887200" cy="13716000"/>
          </a:xfrm>
          <a:prstGeom prst="rect">
            <a:avLst/>
          </a:prstGeom>
        </p:spPr>
        <p:txBody>
          <a:bodyPr/>
          <a:lstStyle/>
          <a:p>
            <a:endParaRPr lang="en-US"/>
          </a:p>
        </p:txBody>
      </p:sp>
      <p:sp>
        <p:nvSpPr>
          <p:cNvPr id="18" name="Text Placeholder 17">
            <a:extLst>
              <a:ext uri="{FF2B5EF4-FFF2-40B4-BE49-F238E27FC236}">
                <a16:creationId xmlns:a16="http://schemas.microsoft.com/office/drawing/2014/main" id="{8C86139D-132A-E60C-31AE-128886D88838}"/>
              </a:ext>
            </a:extLst>
          </p:cNvPr>
          <p:cNvSpPr>
            <a:spLocks noGrp="1"/>
          </p:cNvSpPr>
          <p:nvPr>
            <p:ph type="body" sz="quarter" idx="14"/>
          </p:nvPr>
        </p:nvSpPr>
        <p:spPr>
          <a:xfrm>
            <a:off x="12257232" y="4656957"/>
            <a:ext cx="9067511" cy="2140094"/>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a:t>
            </a:r>
          </a:p>
        </p:txBody>
      </p:sp>
      <p:sp>
        <p:nvSpPr>
          <p:cNvPr id="2" name="Title 1">
            <a:extLst>
              <a:ext uri="{FF2B5EF4-FFF2-40B4-BE49-F238E27FC236}">
                <a16:creationId xmlns:a16="http://schemas.microsoft.com/office/drawing/2014/main" id="{9C152F42-1A9F-1B56-2844-669093AD9E39}"/>
              </a:ext>
            </a:extLst>
          </p:cNvPr>
          <p:cNvSpPr txBox="1">
            <a:spLocks/>
          </p:cNvSpPr>
          <p:nvPr userDrawn="1"/>
        </p:nvSpPr>
        <p:spPr>
          <a:xfrm>
            <a:off x="12088100" y="1431235"/>
            <a:ext cx="9892783" cy="195014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8500" dirty="0">
                <a:solidFill>
                  <a:srgbClr val="0066AB"/>
                </a:solidFill>
              </a:rPr>
              <a:t>Click to edit Master Title Style</a:t>
            </a:r>
          </a:p>
        </p:txBody>
      </p:sp>
    </p:spTree>
    <p:extLst>
      <p:ext uri="{BB962C8B-B14F-4D97-AF65-F5344CB8AC3E}">
        <p14:creationId xmlns:p14="http://schemas.microsoft.com/office/powerpoint/2010/main" val="34499783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ontent Slide 3 + photos">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AA6A157-085F-0DA2-8CA8-3B789BD57433}"/>
              </a:ext>
            </a:extLst>
          </p:cNvPr>
          <p:cNvSpPr>
            <a:spLocks noGrp="1"/>
          </p:cNvSpPr>
          <p:nvPr>
            <p:ph type="pic" sz="quarter" idx="10"/>
          </p:nvPr>
        </p:nvSpPr>
        <p:spPr>
          <a:xfrm>
            <a:off x="1638300" y="6858000"/>
            <a:ext cx="10248900" cy="6858000"/>
          </a:xfrm>
          <a:prstGeom prst="rect">
            <a:avLst/>
          </a:prstGeom>
        </p:spPr>
        <p:txBody>
          <a:bodyPr/>
          <a:lstStyle/>
          <a:p>
            <a:endParaRPr lang="en-US"/>
          </a:p>
        </p:txBody>
      </p:sp>
      <p:sp>
        <p:nvSpPr>
          <p:cNvPr id="8" name="Picture Placeholder 7">
            <a:extLst>
              <a:ext uri="{FF2B5EF4-FFF2-40B4-BE49-F238E27FC236}">
                <a16:creationId xmlns:a16="http://schemas.microsoft.com/office/drawing/2014/main" id="{E1497369-93DE-2BE6-E43A-E0C9FE290594}"/>
              </a:ext>
            </a:extLst>
          </p:cNvPr>
          <p:cNvSpPr>
            <a:spLocks noGrp="1"/>
          </p:cNvSpPr>
          <p:nvPr>
            <p:ph type="pic" sz="quarter" idx="11"/>
          </p:nvPr>
        </p:nvSpPr>
        <p:spPr>
          <a:xfrm>
            <a:off x="11887200" y="6858000"/>
            <a:ext cx="11887200" cy="6858000"/>
          </a:xfrm>
          <a:prstGeom prst="rect">
            <a:avLst/>
          </a:prstGeom>
        </p:spPr>
        <p:txBody>
          <a:bodyPr/>
          <a:lstStyle/>
          <a:p>
            <a:endParaRPr lang="en-US" dirty="0"/>
          </a:p>
        </p:txBody>
      </p:sp>
      <p:sp>
        <p:nvSpPr>
          <p:cNvPr id="2" name="Title 1">
            <a:extLst>
              <a:ext uri="{FF2B5EF4-FFF2-40B4-BE49-F238E27FC236}">
                <a16:creationId xmlns:a16="http://schemas.microsoft.com/office/drawing/2014/main" id="{5C72B644-D4F3-CC0D-0F21-76F5C285C985}"/>
              </a:ext>
            </a:extLst>
          </p:cNvPr>
          <p:cNvSpPr txBox="1">
            <a:spLocks/>
          </p:cNvSpPr>
          <p:nvPr userDrawn="1"/>
        </p:nvSpPr>
        <p:spPr>
          <a:xfrm>
            <a:off x="1634490" y="1431235"/>
            <a:ext cx="20505420" cy="195014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8500" dirty="0">
                <a:solidFill>
                  <a:srgbClr val="0066AB"/>
                </a:solidFill>
              </a:rPr>
              <a:t>Click to edit Master title style</a:t>
            </a:r>
          </a:p>
        </p:txBody>
      </p:sp>
    </p:spTree>
    <p:extLst>
      <p:ext uri="{BB962C8B-B14F-4D97-AF65-F5344CB8AC3E}">
        <p14:creationId xmlns:p14="http://schemas.microsoft.com/office/powerpoint/2010/main" val="9333485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Content Slide 3 + photos">
    <p:spTree>
      <p:nvGrpSpPr>
        <p:cNvPr id="1" name=""/>
        <p:cNvGrpSpPr/>
        <p:nvPr/>
      </p:nvGrpSpPr>
      <p:grpSpPr>
        <a:xfrm>
          <a:off x="0" y="0"/>
          <a:ext cx="0" cy="0"/>
          <a:chOff x="0" y="0"/>
          <a:chExt cx="0" cy="0"/>
        </a:xfrm>
      </p:grpSpPr>
      <p:sp>
        <p:nvSpPr>
          <p:cNvPr id="3" name="Picture Placeholder 6">
            <a:extLst>
              <a:ext uri="{FF2B5EF4-FFF2-40B4-BE49-F238E27FC236}">
                <a16:creationId xmlns:a16="http://schemas.microsoft.com/office/drawing/2014/main" id="{6AF908D2-2273-C728-904D-90E48A9DE116}"/>
              </a:ext>
            </a:extLst>
          </p:cNvPr>
          <p:cNvSpPr>
            <a:spLocks noGrp="1"/>
          </p:cNvSpPr>
          <p:nvPr>
            <p:ph type="pic" sz="quarter" idx="14"/>
          </p:nvPr>
        </p:nvSpPr>
        <p:spPr>
          <a:xfrm>
            <a:off x="3357661" y="-66502"/>
            <a:ext cx="16724542" cy="13782502"/>
          </a:xfrm>
          <a:custGeom>
            <a:avLst/>
            <a:gdLst>
              <a:gd name="connsiteX0" fmla="*/ 3946819 w 6366890"/>
              <a:gd name="connsiteY0" fmla="*/ 2603978 h 6858000"/>
              <a:gd name="connsiteX1" fmla="*/ 6366890 w 6366890"/>
              <a:gd name="connsiteY1" fmla="*/ 2603978 h 6858000"/>
              <a:gd name="connsiteX2" fmla="*/ 3129111 w 6366890"/>
              <a:gd name="connsiteY2" fmla="*/ 6858000 h 6858000"/>
              <a:gd name="connsiteX3" fmla="*/ 709040 w 6366890"/>
              <a:gd name="connsiteY3" fmla="*/ 6858000 h 6858000"/>
              <a:gd name="connsiteX4" fmla="*/ 3262308 w 6366890"/>
              <a:gd name="connsiteY4" fmla="*/ 0 h 6858000"/>
              <a:gd name="connsiteX5" fmla="*/ 5700713 w 6366890"/>
              <a:gd name="connsiteY5" fmla="*/ 0 h 6858000"/>
              <a:gd name="connsiteX6" fmla="*/ 2438405 w 6366890"/>
              <a:gd name="connsiteY6" fmla="*/ 4286250 h 6858000"/>
              <a:gd name="connsiteX7" fmla="*/ 0 w 6366890"/>
              <a:gd name="connsiteY7" fmla="*/ 4286250 h 6858000"/>
              <a:gd name="connsiteX0" fmla="*/ 3946819 w 6366890"/>
              <a:gd name="connsiteY0" fmla="*/ 2637229 h 6891251"/>
              <a:gd name="connsiteX1" fmla="*/ 6366890 w 6366890"/>
              <a:gd name="connsiteY1" fmla="*/ 2637229 h 6891251"/>
              <a:gd name="connsiteX2" fmla="*/ 3129111 w 6366890"/>
              <a:gd name="connsiteY2" fmla="*/ 6891251 h 6891251"/>
              <a:gd name="connsiteX3" fmla="*/ 709040 w 6366890"/>
              <a:gd name="connsiteY3" fmla="*/ 6891251 h 6891251"/>
              <a:gd name="connsiteX4" fmla="*/ 3946819 w 6366890"/>
              <a:gd name="connsiteY4" fmla="*/ 2637229 h 6891251"/>
              <a:gd name="connsiteX5" fmla="*/ 2241350 w 6366890"/>
              <a:gd name="connsiteY5" fmla="*/ 0 h 6891251"/>
              <a:gd name="connsiteX6" fmla="*/ 5700713 w 6366890"/>
              <a:gd name="connsiteY6" fmla="*/ 33251 h 6891251"/>
              <a:gd name="connsiteX7" fmla="*/ 2438405 w 6366890"/>
              <a:gd name="connsiteY7" fmla="*/ 4319501 h 6891251"/>
              <a:gd name="connsiteX8" fmla="*/ 0 w 6366890"/>
              <a:gd name="connsiteY8" fmla="*/ 4319501 h 6891251"/>
              <a:gd name="connsiteX9" fmla="*/ 2241350 w 6366890"/>
              <a:gd name="connsiteY9" fmla="*/ 0 h 6891251"/>
              <a:gd name="connsiteX0" fmla="*/ 3946819 w 6366890"/>
              <a:gd name="connsiteY0" fmla="*/ 2637229 h 6891251"/>
              <a:gd name="connsiteX1" fmla="*/ 6366890 w 6366890"/>
              <a:gd name="connsiteY1" fmla="*/ 2637229 h 6891251"/>
              <a:gd name="connsiteX2" fmla="*/ 3129111 w 6366890"/>
              <a:gd name="connsiteY2" fmla="*/ 6891251 h 6891251"/>
              <a:gd name="connsiteX3" fmla="*/ 709040 w 6366890"/>
              <a:gd name="connsiteY3" fmla="*/ 6891251 h 6891251"/>
              <a:gd name="connsiteX4" fmla="*/ 3946819 w 6366890"/>
              <a:gd name="connsiteY4" fmla="*/ 2637229 h 6891251"/>
              <a:gd name="connsiteX5" fmla="*/ 2241350 w 6366890"/>
              <a:gd name="connsiteY5" fmla="*/ 0 h 6891251"/>
              <a:gd name="connsiteX6" fmla="*/ 5700713 w 6366890"/>
              <a:gd name="connsiteY6" fmla="*/ 33251 h 6891251"/>
              <a:gd name="connsiteX7" fmla="*/ 2438405 w 6366890"/>
              <a:gd name="connsiteY7" fmla="*/ 4319501 h 6891251"/>
              <a:gd name="connsiteX8" fmla="*/ 0 w 6366890"/>
              <a:gd name="connsiteY8" fmla="*/ 4319501 h 6891251"/>
              <a:gd name="connsiteX9" fmla="*/ 2241350 w 6366890"/>
              <a:gd name="connsiteY9" fmla="*/ 0 h 6891251"/>
              <a:gd name="connsiteX0" fmla="*/ 3946819 w 6366890"/>
              <a:gd name="connsiteY0" fmla="*/ 2637229 h 6891251"/>
              <a:gd name="connsiteX1" fmla="*/ 6366890 w 6366890"/>
              <a:gd name="connsiteY1" fmla="*/ 2637229 h 6891251"/>
              <a:gd name="connsiteX2" fmla="*/ 3129111 w 6366890"/>
              <a:gd name="connsiteY2" fmla="*/ 6891251 h 6891251"/>
              <a:gd name="connsiteX3" fmla="*/ 709040 w 6366890"/>
              <a:gd name="connsiteY3" fmla="*/ 6891251 h 6891251"/>
              <a:gd name="connsiteX4" fmla="*/ 3946819 w 6366890"/>
              <a:gd name="connsiteY4" fmla="*/ 2637229 h 6891251"/>
              <a:gd name="connsiteX5" fmla="*/ 2241350 w 6366890"/>
              <a:gd name="connsiteY5" fmla="*/ 0 h 6891251"/>
              <a:gd name="connsiteX6" fmla="*/ 5700713 w 6366890"/>
              <a:gd name="connsiteY6" fmla="*/ 33251 h 6891251"/>
              <a:gd name="connsiteX7" fmla="*/ 2438405 w 6366890"/>
              <a:gd name="connsiteY7" fmla="*/ 4319501 h 6891251"/>
              <a:gd name="connsiteX8" fmla="*/ 0 w 6366890"/>
              <a:gd name="connsiteY8" fmla="*/ 4319501 h 6891251"/>
              <a:gd name="connsiteX9" fmla="*/ 2241350 w 6366890"/>
              <a:gd name="connsiteY9" fmla="*/ 0 h 6891251"/>
              <a:gd name="connsiteX0" fmla="*/ 3946819 w 6366890"/>
              <a:gd name="connsiteY0" fmla="*/ 2637229 h 6891251"/>
              <a:gd name="connsiteX1" fmla="*/ 6366890 w 6366890"/>
              <a:gd name="connsiteY1" fmla="*/ 2637229 h 6891251"/>
              <a:gd name="connsiteX2" fmla="*/ 3129111 w 6366890"/>
              <a:gd name="connsiteY2" fmla="*/ 6891251 h 6891251"/>
              <a:gd name="connsiteX3" fmla="*/ 709040 w 6366890"/>
              <a:gd name="connsiteY3" fmla="*/ 6891251 h 6891251"/>
              <a:gd name="connsiteX4" fmla="*/ 3946819 w 6366890"/>
              <a:gd name="connsiteY4" fmla="*/ 2637229 h 6891251"/>
              <a:gd name="connsiteX5" fmla="*/ 2241350 w 6366890"/>
              <a:gd name="connsiteY5" fmla="*/ 0 h 6891251"/>
              <a:gd name="connsiteX6" fmla="*/ 5700713 w 6366890"/>
              <a:gd name="connsiteY6" fmla="*/ 33251 h 6891251"/>
              <a:gd name="connsiteX7" fmla="*/ 2438405 w 6366890"/>
              <a:gd name="connsiteY7" fmla="*/ 4319501 h 6891251"/>
              <a:gd name="connsiteX8" fmla="*/ 0 w 6366890"/>
              <a:gd name="connsiteY8" fmla="*/ 4319501 h 6891251"/>
              <a:gd name="connsiteX9" fmla="*/ 2241350 w 6366890"/>
              <a:gd name="connsiteY9" fmla="*/ 0 h 6891251"/>
              <a:gd name="connsiteX0" fmla="*/ 3953322 w 6366890"/>
              <a:gd name="connsiteY0" fmla="*/ 2645542 h 6891251"/>
              <a:gd name="connsiteX1" fmla="*/ 6366890 w 6366890"/>
              <a:gd name="connsiteY1" fmla="*/ 2637229 h 6891251"/>
              <a:gd name="connsiteX2" fmla="*/ 3129111 w 6366890"/>
              <a:gd name="connsiteY2" fmla="*/ 6891251 h 6891251"/>
              <a:gd name="connsiteX3" fmla="*/ 709040 w 6366890"/>
              <a:gd name="connsiteY3" fmla="*/ 6891251 h 6891251"/>
              <a:gd name="connsiteX4" fmla="*/ 3953322 w 6366890"/>
              <a:gd name="connsiteY4" fmla="*/ 2645542 h 6891251"/>
              <a:gd name="connsiteX5" fmla="*/ 2241350 w 6366890"/>
              <a:gd name="connsiteY5" fmla="*/ 0 h 6891251"/>
              <a:gd name="connsiteX6" fmla="*/ 5700713 w 6366890"/>
              <a:gd name="connsiteY6" fmla="*/ 33251 h 6891251"/>
              <a:gd name="connsiteX7" fmla="*/ 2438405 w 6366890"/>
              <a:gd name="connsiteY7" fmla="*/ 4319501 h 6891251"/>
              <a:gd name="connsiteX8" fmla="*/ 0 w 6366890"/>
              <a:gd name="connsiteY8" fmla="*/ 4319501 h 6891251"/>
              <a:gd name="connsiteX9" fmla="*/ 2241350 w 6366890"/>
              <a:gd name="connsiteY9" fmla="*/ 0 h 6891251"/>
              <a:gd name="connsiteX0" fmla="*/ 3953322 w 6366890"/>
              <a:gd name="connsiteY0" fmla="*/ 2645542 h 6891251"/>
              <a:gd name="connsiteX1" fmla="*/ 6366890 w 6366890"/>
              <a:gd name="connsiteY1" fmla="*/ 2637229 h 6891251"/>
              <a:gd name="connsiteX2" fmla="*/ 3129111 w 6366890"/>
              <a:gd name="connsiteY2" fmla="*/ 6891251 h 6891251"/>
              <a:gd name="connsiteX3" fmla="*/ 709040 w 6366890"/>
              <a:gd name="connsiteY3" fmla="*/ 6891251 h 6891251"/>
              <a:gd name="connsiteX4" fmla="*/ 3953322 w 6366890"/>
              <a:gd name="connsiteY4" fmla="*/ 2645542 h 6891251"/>
              <a:gd name="connsiteX5" fmla="*/ 2241350 w 6366890"/>
              <a:gd name="connsiteY5" fmla="*/ 0 h 6891251"/>
              <a:gd name="connsiteX6" fmla="*/ 4588714 w 6366890"/>
              <a:gd name="connsiteY6" fmla="*/ 16626 h 6891251"/>
              <a:gd name="connsiteX7" fmla="*/ 2438405 w 6366890"/>
              <a:gd name="connsiteY7" fmla="*/ 4319501 h 6891251"/>
              <a:gd name="connsiteX8" fmla="*/ 0 w 6366890"/>
              <a:gd name="connsiteY8" fmla="*/ 4319501 h 6891251"/>
              <a:gd name="connsiteX9" fmla="*/ 2241350 w 6366890"/>
              <a:gd name="connsiteY9" fmla="*/ 0 h 6891251"/>
              <a:gd name="connsiteX0" fmla="*/ 3628176 w 6366890"/>
              <a:gd name="connsiteY0" fmla="*/ 2637229 h 6891251"/>
              <a:gd name="connsiteX1" fmla="*/ 6366890 w 6366890"/>
              <a:gd name="connsiteY1" fmla="*/ 2637229 h 6891251"/>
              <a:gd name="connsiteX2" fmla="*/ 3129111 w 6366890"/>
              <a:gd name="connsiteY2" fmla="*/ 6891251 h 6891251"/>
              <a:gd name="connsiteX3" fmla="*/ 709040 w 6366890"/>
              <a:gd name="connsiteY3" fmla="*/ 6891251 h 6891251"/>
              <a:gd name="connsiteX4" fmla="*/ 3628176 w 6366890"/>
              <a:gd name="connsiteY4" fmla="*/ 2637229 h 6891251"/>
              <a:gd name="connsiteX5" fmla="*/ 2241350 w 6366890"/>
              <a:gd name="connsiteY5" fmla="*/ 0 h 6891251"/>
              <a:gd name="connsiteX6" fmla="*/ 4588714 w 6366890"/>
              <a:gd name="connsiteY6" fmla="*/ 16626 h 6891251"/>
              <a:gd name="connsiteX7" fmla="*/ 2438405 w 6366890"/>
              <a:gd name="connsiteY7" fmla="*/ 4319501 h 6891251"/>
              <a:gd name="connsiteX8" fmla="*/ 0 w 6366890"/>
              <a:gd name="connsiteY8" fmla="*/ 4319501 h 6891251"/>
              <a:gd name="connsiteX9" fmla="*/ 2241350 w 6366890"/>
              <a:gd name="connsiteY9" fmla="*/ 0 h 6891251"/>
              <a:gd name="connsiteX0" fmla="*/ 3628176 w 6366890"/>
              <a:gd name="connsiteY0" fmla="*/ 2637229 h 6899564"/>
              <a:gd name="connsiteX1" fmla="*/ 6366890 w 6366890"/>
              <a:gd name="connsiteY1" fmla="*/ 2637229 h 6899564"/>
              <a:gd name="connsiteX2" fmla="*/ 3129111 w 6366890"/>
              <a:gd name="connsiteY2" fmla="*/ 6891251 h 6899564"/>
              <a:gd name="connsiteX3" fmla="*/ 1352829 w 6366890"/>
              <a:gd name="connsiteY3" fmla="*/ 6899564 h 6899564"/>
              <a:gd name="connsiteX4" fmla="*/ 3628176 w 6366890"/>
              <a:gd name="connsiteY4" fmla="*/ 2637229 h 6899564"/>
              <a:gd name="connsiteX5" fmla="*/ 2241350 w 6366890"/>
              <a:gd name="connsiteY5" fmla="*/ 0 h 6899564"/>
              <a:gd name="connsiteX6" fmla="*/ 4588714 w 6366890"/>
              <a:gd name="connsiteY6" fmla="*/ 16626 h 6899564"/>
              <a:gd name="connsiteX7" fmla="*/ 2438405 w 6366890"/>
              <a:gd name="connsiteY7" fmla="*/ 4319501 h 6899564"/>
              <a:gd name="connsiteX8" fmla="*/ 0 w 6366890"/>
              <a:gd name="connsiteY8" fmla="*/ 4319501 h 6899564"/>
              <a:gd name="connsiteX9" fmla="*/ 2241350 w 6366890"/>
              <a:gd name="connsiteY9" fmla="*/ 0 h 6899564"/>
              <a:gd name="connsiteX0" fmla="*/ 3628176 w 6366890"/>
              <a:gd name="connsiteY0" fmla="*/ 2637229 h 6899564"/>
              <a:gd name="connsiteX1" fmla="*/ 6366890 w 6366890"/>
              <a:gd name="connsiteY1" fmla="*/ 2637229 h 6899564"/>
              <a:gd name="connsiteX2" fmla="*/ 3915964 w 6366890"/>
              <a:gd name="connsiteY2" fmla="*/ 6891251 h 6899564"/>
              <a:gd name="connsiteX3" fmla="*/ 1352829 w 6366890"/>
              <a:gd name="connsiteY3" fmla="*/ 6899564 h 6899564"/>
              <a:gd name="connsiteX4" fmla="*/ 3628176 w 6366890"/>
              <a:gd name="connsiteY4" fmla="*/ 2637229 h 6899564"/>
              <a:gd name="connsiteX5" fmla="*/ 2241350 w 6366890"/>
              <a:gd name="connsiteY5" fmla="*/ 0 h 6899564"/>
              <a:gd name="connsiteX6" fmla="*/ 4588714 w 6366890"/>
              <a:gd name="connsiteY6" fmla="*/ 16626 h 6899564"/>
              <a:gd name="connsiteX7" fmla="*/ 2438405 w 6366890"/>
              <a:gd name="connsiteY7" fmla="*/ 4319501 h 6899564"/>
              <a:gd name="connsiteX8" fmla="*/ 0 w 6366890"/>
              <a:gd name="connsiteY8" fmla="*/ 4319501 h 6899564"/>
              <a:gd name="connsiteX9" fmla="*/ 2241350 w 6366890"/>
              <a:gd name="connsiteY9" fmla="*/ 0 h 6899564"/>
              <a:gd name="connsiteX0" fmla="*/ 3628176 w 6366890"/>
              <a:gd name="connsiteY0" fmla="*/ 2637229 h 6907877"/>
              <a:gd name="connsiteX1" fmla="*/ 6366890 w 6366890"/>
              <a:gd name="connsiteY1" fmla="*/ 2637229 h 6907877"/>
              <a:gd name="connsiteX2" fmla="*/ 4215098 w 6366890"/>
              <a:gd name="connsiteY2" fmla="*/ 6907877 h 6907877"/>
              <a:gd name="connsiteX3" fmla="*/ 1352829 w 6366890"/>
              <a:gd name="connsiteY3" fmla="*/ 6899564 h 6907877"/>
              <a:gd name="connsiteX4" fmla="*/ 3628176 w 6366890"/>
              <a:gd name="connsiteY4" fmla="*/ 2637229 h 6907877"/>
              <a:gd name="connsiteX5" fmla="*/ 2241350 w 6366890"/>
              <a:gd name="connsiteY5" fmla="*/ 0 h 6907877"/>
              <a:gd name="connsiteX6" fmla="*/ 4588714 w 6366890"/>
              <a:gd name="connsiteY6" fmla="*/ 16626 h 6907877"/>
              <a:gd name="connsiteX7" fmla="*/ 2438405 w 6366890"/>
              <a:gd name="connsiteY7" fmla="*/ 4319501 h 6907877"/>
              <a:gd name="connsiteX8" fmla="*/ 0 w 6366890"/>
              <a:gd name="connsiteY8" fmla="*/ 4319501 h 6907877"/>
              <a:gd name="connsiteX9" fmla="*/ 2241350 w 6366890"/>
              <a:gd name="connsiteY9" fmla="*/ 0 h 6907877"/>
              <a:gd name="connsiteX0" fmla="*/ 3933813 w 6672527"/>
              <a:gd name="connsiteY0" fmla="*/ 2637229 h 6907877"/>
              <a:gd name="connsiteX1" fmla="*/ 6672527 w 6672527"/>
              <a:gd name="connsiteY1" fmla="*/ 2637229 h 6907877"/>
              <a:gd name="connsiteX2" fmla="*/ 4520735 w 6672527"/>
              <a:gd name="connsiteY2" fmla="*/ 6907877 h 6907877"/>
              <a:gd name="connsiteX3" fmla="*/ 1658466 w 6672527"/>
              <a:gd name="connsiteY3" fmla="*/ 6899564 h 6907877"/>
              <a:gd name="connsiteX4" fmla="*/ 3933813 w 6672527"/>
              <a:gd name="connsiteY4" fmla="*/ 2637229 h 6907877"/>
              <a:gd name="connsiteX5" fmla="*/ 2546987 w 6672527"/>
              <a:gd name="connsiteY5" fmla="*/ 0 h 6907877"/>
              <a:gd name="connsiteX6" fmla="*/ 4894351 w 6672527"/>
              <a:gd name="connsiteY6" fmla="*/ 16626 h 6907877"/>
              <a:gd name="connsiteX7" fmla="*/ 2744042 w 6672527"/>
              <a:gd name="connsiteY7" fmla="*/ 4319501 h 6907877"/>
              <a:gd name="connsiteX8" fmla="*/ 0 w 6672527"/>
              <a:gd name="connsiteY8" fmla="*/ 4327814 h 6907877"/>
              <a:gd name="connsiteX9" fmla="*/ 2546987 w 6672527"/>
              <a:gd name="connsiteY9" fmla="*/ 0 h 6907877"/>
              <a:gd name="connsiteX0" fmla="*/ 3933813 w 6672527"/>
              <a:gd name="connsiteY0" fmla="*/ 2678793 h 6949441"/>
              <a:gd name="connsiteX1" fmla="*/ 6672527 w 6672527"/>
              <a:gd name="connsiteY1" fmla="*/ 2678793 h 6949441"/>
              <a:gd name="connsiteX2" fmla="*/ 4520735 w 6672527"/>
              <a:gd name="connsiteY2" fmla="*/ 6949441 h 6949441"/>
              <a:gd name="connsiteX3" fmla="*/ 1658466 w 6672527"/>
              <a:gd name="connsiteY3" fmla="*/ 6941128 h 6949441"/>
              <a:gd name="connsiteX4" fmla="*/ 3933813 w 6672527"/>
              <a:gd name="connsiteY4" fmla="*/ 2678793 h 6949441"/>
              <a:gd name="connsiteX5" fmla="*/ 2267362 w 6672527"/>
              <a:gd name="connsiteY5" fmla="*/ 0 h 6949441"/>
              <a:gd name="connsiteX6" fmla="*/ 4894351 w 6672527"/>
              <a:gd name="connsiteY6" fmla="*/ 58190 h 6949441"/>
              <a:gd name="connsiteX7" fmla="*/ 2744042 w 6672527"/>
              <a:gd name="connsiteY7" fmla="*/ 4361065 h 6949441"/>
              <a:gd name="connsiteX8" fmla="*/ 0 w 6672527"/>
              <a:gd name="connsiteY8" fmla="*/ 4369378 h 6949441"/>
              <a:gd name="connsiteX9" fmla="*/ 2267362 w 6672527"/>
              <a:gd name="connsiteY9" fmla="*/ 0 h 6949441"/>
              <a:gd name="connsiteX0" fmla="*/ 3933813 w 6672527"/>
              <a:gd name="connsiteY0" fmla="*/ 2620603 h 6891251"/>
              <a:gd name="connsiteX1" fmla="*/ 6672527 w 6672527"/>
              <a:gd name="connsiteY1" fmla="*/ 2620603 h 6891251"/>
              <a:gd name="connsiteX2" fmla="*/ 4520735 w 6672527"/>
              <a:gd name="connsiteY2" fmla="*/ 6891251 h 6891251"/>
              <a:gd name="connsiteX3" fmla="*/ 1658466 w 6672527"/>
              <a:gd name="connsiteY3" fmla="*/ 6882938 h 6891251"/>
              <a:gd name="connsiteX4" fmla="*/ 3933813 w 6672527"/>
              <a:gd name="connsiteY4" fmla="*/ 2620603 h 6891251"/>
              <a:gd name="connsiteX5" fmla="*/ 2202333 w 6672527"/>
              <a:gd name="connsiteY5" fmla="*/ 8312 h 6891251"/>
              <a:gd name="connsiteX6" fmla="*/ 4894351 w 6672527"/>
              <a:gd name="connsiteY6" fmla="*/ 0 h 6891251"/>
              <a:gd name="connsiteX7" fmla="*/ 2744042 w 6672527"/>
              <a:gd name="connsiteY7" fmla="*/ 4302875 h 6891251"/>
              <a:gd name="connsiteX8" fmla="*/ 0 w 6672527"/>
              <a:gd name="connsiteY8" fmla="*/ 4311188 h 6891251"/>
              <a:gd name="connsiteX9" fmla="*/ 2202333 w 6672527"/>
              <a:gd name="connsiteY9" fmla="*/ 8312 h 6891251"/>
              <a:gd name="connsiteX0" fmla="*/ 3933813 w 6672527"/>
              <a:gd name="connsiteY0" fmla="*/ 2620603 h 6891251"/>
              <a:gd name="connsiteX1" fmla="*/ 6672527 w 6672527"/>
              <a:gd name="connsiteY1" fmla="*/ 2620603 h 6891251"/>
              <a:gd name="connsiteX2" fmla="*/ 4520735 w 6672527"/>
              <a:gd name="connsiteY2" fmla="*/ 6891251 h 6891251"/>
              <a:gd name="connsiteX3" fmla="*/ 1658466 w 6672527"/>
              <a:gd name="connsiteY3" fmla="*/ 6882938 h 6891251"/>
              <a:gd name="connsiteX4" fmla="*/ 3933813 w 6672527"/>
              <a:gd name="connsiteY4" fmla="*/ 2620603 h 6891251"/>
              <a:gd name="connsiteX5" fmla="*/ 2202333 w 6672527"/>
              <a:gd name="connsiteY5" fmla="*/ 8312 h 6891251"/>
              <a:gd name="connsiteX6" fmla="*/ 4894351 w 6672527"/>
              <a:gd name="connsiteY6" fmla="*/ 0 h 6891251"/>
              <a:gd name="connsiteX7" fmla="*/ 2744042 w 6672527"/>
              <a:gd name="connsiteY7" fmla="*/ 4302875 h 6891251"/>
              <a:gd name="connsiteX8" fmla="*/ 0 w 6672527"/>
              <a:gd name="connsiteY8" fmla="*/ 4311188 h 6891251"/>
              <a:gd name="connsiteX9" fmla="*/ 2202333 w 6672527"/>
              <a:gd name="connsiteY9" fmla="*/ 8312 h 6891251"/>
              <a:gd name="connsiteX0" fmla="*/ 3933813 w 6672527"/>
              <a:gd name="connsiteY0" fmla="*/ 2620603 h 6891251"/>
              <a:gd name="connsiteX1" fmla="*/ 6672527 w 6672527"/>
              <a:gd name="connsiteY1" fmla="*/ 2620603 h 6891251"/>
              <a:gd name="connsiteX2" fmla="*/ 4520735 w 6672527"/>
              <a:gd name="connsiteY2" fmla="*/ 6891251 h 6891251"/>
              <a:gd name="connsiteX3" fmla="*/ 1658466 w 6672527"/>
              <a:gd name="connsiteY3" fmla="*/ 6882938 h 6891251"/>
              <a:gd name="connsiteX4" fmla="*/ 3933813 w 6672527"/>
              <a:gd name="connsiteY4" fmla="*/ 2620603 h 6891251"/>
              <a:gd name="connsiteX5" fmla="*/ 2202333 w 6672527"/>
              <a:gd name="connsiteY5" fmla="*/ 8312 h 6891251"/>
              <a:gd name="connsiteX6" fmla="*/ 4894351 w 6672527"/>
              <a:gd name="connsiteY6" fmla="*/ 0 h 6891251"/>
              <a:gd name="connsiteX7" fmla="*/ 2744042 w 6672527"/>
              <a:gd name="connsiteY7" fmla="*/ 4302875 h 6891251"/>
              <a:gd name="connsiteX8" fmla="*/ 0 w 6672527"/>
              <a:gd name="connsiteY8" fmla="*/ 4311188 h 6891251"/>
              <a:gd name="connsiteX9" fmla="*/ 2202333 w 6672527"/>
              <a:gd name="connsiteY9" fmla="*/ 8312 h 6891251"/>
              <a:gd name="connsiteX0" fmla="*/ 3820408 w 6672527"/>
              <a:gd name="connsiteY0" fmla="*/ 2609452 h 6891251"/>
              <a:gd name="connsiteX1" fmla="*/ 6672527 w 6672527"/>
              <a:gd name="connsiteY1" fmla="*/ 2620603 h 6891251"/>
              <a:gd name="connsiteX2" fmla="*/ 4520735 w 6672527"/>
              <a:gd name="connsiteY2" fmla="*/ 6891251 h 6891251"/>
              <a:gd name="connsiteX3" fmla="*/ 1658466 w 6672527"/>
              <a:gd name="connsiteY3" fmla="*/ 6882938 h 6891251"/>
              <a:gd name="connsiteX4" fmla="*/ 3820408 w 6672527"/>
              <a:gd name="connsiteY4" fmla="*/ 2609452 h 6891251"/>
              <a:gd name="connsiteX5" fmla="*/ 2202333 w 6672527"/>
              <a:gd name="connsiteY5" fmla="*/ 8312 h 6891251"/>
              <a:gd name="connsiteX6" fmla="*/ 4894351 w 6672527"/>
              <a:gd name="connsiteY6" fmla="*/ 0 h 6891251"/>
              <a:gd name="connsiteX7" fmla="*/ 2744042 w 6672527"/>
              <a:gd name="connsiteY7" fmla="*/ 4302875 h 6891251"/>
              <a:gd name="connsiteX8" fmla="*/ 0 w 6672527"/>
              <a:gd name="connsiteY8" fmla="*/ 4311188 h 6891251"/>
              <a:gd name="connsiteX9" fmla="*/ 2202333 w 6672527"/>
              <a:gd name="connsiteY9" fmla="*/ 8312 h 6891251"/>
              <a:gd name="connsiteX0" fmla="*/ 3820408 w 6541676"/>
              <a:gd name="connsiteY0" fmla="*/ 2609452 h 6891251"/>
              <a:gd name="connsiteX1" fmla="*/ 6541676 w 6541676"/>
              <a:gd name="connsiteY1" fmla="*/ 2620603 h 6891251"/>
              <a:gd name="connsiteX2" fmla="*/ 4520735 w 6541676"/>
              <a:gd name="connsiteY2" fmla="*/ 6891251 h 6891251"/>
              <a:gd name="connsiteX3" fmla="*/ 1658466 w 6541676"/>
              <a:gd name="connsiteY3" fmla="*/ 6882938 h 6891251"/>
              <a:gd name="connsiteX4" fmla="*/ 3820408 w 6541676"/>
              <a:gd name="connsiteY4" fmla="*/ 2609452 h 6891251"/>
              <a:gd name="connsiteX5" fmla="*/ 2202333 w 6541676"/>
              <a:gd name="connsiteY5" fmla="*/ 8312 h 6891251"/>
              <a:gd name="connsiteX6" fmla="*/ 4894351 w 6541676"/>
              <a:gd name="connsiteY6" fmla="*/ 0 h 6891251"/>
              <a:gd name="connsiteX7" fmla="*/ 2744042 w 6541676"/>
              <a:gd name="connsiteY7" fmla="*/ 4302875 h 6891251"/>
              <a:gd name="connsiteX8" fmla="*/ 0 w 6541676"/>
              <a:gd name="connsiteY8" fmla="*/ 4311188 h 6891251"/>
              <a:gd name="connsiteX9" fmla="*/ 2202333 w 6541676"/>
              <a:gd name="connsiteY9" fmla="*/ 8312 h 6891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41676" h="6891251">
                <a:moveTo>
                  <a:pt x="3820408" y="2609452"/>
                </a:moveTo>
                <a:lnTo>
                  <a:pt x="6541676" y="2620603"/>
                </a:lnTo>
                <a:lnTo>
                  <a:pt x="4520735" y="6891251"/>
                </a:lnTo>
                <a:lnTo>
                  <a:pt x="1658466" y="6882938"/>
                </a:lnTo>
                <a:cubicBezTo>
                  <a:pt x="2416915" y="5462160"/>
                  <a:pt x="3061959" y="4030230"/>
                  <a:pt x="3820408" y="2609452"/>
                </a:cubicBezTo>
                <a:close/>
                <a:moveTo>
                  <a:pt x="2202333" y="8312"/>
                </a:moveTo>
                <a:lnTo>
                  <a:pt x="4894351" y="0"/>
                </a:lnTo>
                <a:lnTo>
                  <a:pt x="2744042" y="4302875"/>
                </a:lnTo>
                <a:lnTo>
                  <a:pt x="0" y="4311188"/>
                </a:lnTo>
                <a:cubicBezTo>
                  <a:pt x="833823" y="2666308"/>
                  <a:pt x="1316488" y="1769572"/>
                  <a:pt x="2202333" y="8312"/>
                </a:cubicBezTo>
                <a:close/>
              </a:path>
            </a:pathLst>
          </a:custGeom>
          <a:solidFill>
            <a:schemeClr val="tx1">
              <a:lumMod val="20000"/>
              <a:lumOff val="80000"/>
              <a:alpha val="59849"/>
            </a:schemeClr>
          </a:solidFill>
        </p:spPr>
        <p:txBody>
          <a:bodyPr wrap="square">
            <a:noAutofit/>
          </a:bodyPr>
          <a:lstStyle>
            <a:lvl1pPr marL="0" indent="0">
              <a:buNone/>
              <a:defRPr sz="3120">
                <a:solidFill>
                  <a:schemeClr val="bg1">
                    <a:lumMod val="50000"/>
                  </a:schemeClr>
                </a:solidFill>
              </a:defRPr>
            </a:lvl1pPr>
          </a:lstStyle>
          <a:p>
            <a:r>
              <a:rPr lang="en-US" dirty="0"/>
              <a:t>Click icon to add picture</a:t>
            </a:r>
            <a:endParaRPr lang="id-ID" dirty="0"/>
          </a:p>
        </p:txBody>
      </p:sp>
    </p:spTree>
    <p:extLst>
      <p:ext uri="{BB962C8B-B14F-4D97-AF65-F5344CB8AC3E}">
        <p14:creationId xmlns:p14="http://schemas.microsoft.com/office/powerpoint/2010/main" val="11220542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Slide 4 + Speaker">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D2AB4A2-2494-09D6-6801-9CDA43306E62}"/>
              </a:ext>
            </a:extLst>
          </p:cNvPr>
          <p:cNvSpPr>
            <a:spLocks noGrp="1" noChangeAspect="1"/>
          </p:cNvSpPr>
          <p:nvPr>
            <p:ph type="pic" sz="quarter" idx="10"/>
          </p:nvPr>
        </p:nvSpPr>
        <p:spPr>
          <a:xfrm>
            <a:off x="4094739" y="4260417"/>
            <a:ext cx="5195166" cy="5195166"/>
          </a:xfrm>
          <a:prstGeom prst="ellipse">
            <a:avLst/>
          </a:prstGeom>
        </p:spPr>
        <p:txBody>
          <a:bodyPr/>
          <a:lstStyle/>
          <a:p>
            <a:endParaRPr lang="en-US" dirty="0"/>
          </a:p>
        </p:txBody>
      </p:sp>
      <p:sp>
        <p:nvSpPr>
          <p:cNvPr id="6" name="Text Placeholder 5">
            <a:extLst>
              <a:ext uri="{FF2B5EF4-FFF2-40B4-BE49-F238E27FC236}">
                <a16:creationId xmlns:a16="http://schemas.microsoft.com/office/drawing/2014/main" id="{CBFCC6E0-E87A-8A54-591C-5315C749BAB7}"/>
              </a:ext>
            </a:extLst>
          </p:cNvPr>
          <p:cNvSpPr>
            <a:spLocks noGrp="1"/>
          </p:cNvSpPr>
          <p:nvPr>
            <p:ph type="body" sz="quarter" idx="11" hasCustomPrompt="1"/>
          </p:nvPr>
        </p:nvSpPr>
        <p:spPr>
          <a:xfrm>
            <a:off x="11887199" y="6151707"/>
            <a:ext cx="10252075" cy="706293"/>
          </a:xfrm>
          <a:prstGeom prst="rect">
            <a:avLst/>
          </a:prstGeom>
        </p:spPr>
        <p:txBody>
          <a:bodyPr/>
          <a:lstStyle>
            <a:lvl1pPr marL="0" indent="0">
              <a:buNone/>
              <a:defRPr>
                <a:solidFill>
                  <a:srgbClr val="0066AB"/>
                </a:solidFill>
              </a:defRPr>
            </a:lvl1pPr>
            <a:lvl2pPr marL="891505" indent="0" algn="l">
              <a:buNone/>
              <a:defRPr/>
            </a:lvl2pPr>
            <a:lvl3pPr marL="1783008" indent="0">
              <a:buNone/>
              <a:defRPr/>
            </a:lvl3pPr>
            <a:lvl4pPr marL="2674513" indent="0">
              <a:buNone/>
              <a:defRPr/>
            </a:lvl4pPr>
            <a:lvl5pPr marL="3566018" indent="0">
              <a:buNone/>
              <a:defRPr/>
            </a:lvl5pPr>
          </a:lstStyle>
          <a:p>
            <a:pPr lvl="0"/>
            <a:r>
              <a:rPr lang="en-US" dirty="0"/>
              <a:t>Name</a:t>
            </a:r>
          </a:p>
        </p:txBody>
      </p:sp>
      <p:sp>
        <p:nvSpPr>
          <p:cNvPr id="7" name="Text Placeholder 5">
            <a:extLst>
              <a:ext uri="{FF2B5EF4-FFF2-40B4-BE49-F238E27FC236}">
                <a16:creationId xmlns:a16="http://schemas.microsoft.com/office/drawing/2014/main" id="{816A146C-5D74-095D-82B8-5E18EE667CD8}"/>
              </a:ext>
            </a:extLst>
          </p:cNvPr>
          <p:cNvSpPr>
            <a:spLocks noGrp="1"/>
          </p:cNvSpPr>
          <p:nvPr>
            <p:ph type="body" sz="quarter" idx="12" hasCustomPrompt="1"/>
          </p:nvPr>
        </p:nvSpPr>
        <p:spPr>
          <a:xfrm>
            <a:off x="11887200" y="7176942"/>
            <a:ext cx="10252074" cy="533113"/>
          </a:xfrm>
          <a:prstGeom prst="rect">
            <a:avLst/>
          </a:prstGeom>
        </p:spPr>
        <p:txBody>
          <a:bodyPr/>
          <a:lstStyle>
            <a:lvl1pPr marL="0" indent="0">
              <a:buNone/>
              <a:defRPr sz="3200" spc="0"/>
            </a:lvl1pPr>
            <a:lvl2pPr marL="891505" indent="0" algn="l">
              <a:buNone/>
              <a:defRPr sz="3200"/>
            </a:lvl2pPr>
            <a:lvl3pPr marL="1783008" indent="0">
              <a:buNone/>
              <a:defRPr/>
            </a:lvl3pPr>
            <a:lvl4pPr marL="2674513" indent="0">
              <a:buNone/>
              <a:defRPr/>
            </a:lvl4pPr>
            <a:lvl5pPr marL="3566018" indent="0">
              <a:buNone/>
              <a:defRPr/>
            </a:lvl5pPr>
          </a:lstStyle>
          <a:p>
            <a:pPr lvl="0"/>
            <a:r>
              <a:rPr lang="en-US" dirty="0"/>
              <a:t>TITLE</a:t>
            </a:r>
          </a:p>
        </p:txBody>
      </p:sp>
      <p:sp>
        <p:nvSpPr>
          <p:cNvPr id="10" name="Text Placeholder 5">
            <a:extLst>
              <a:ext uri="{FF2B5EF4-FFF2-40B4-BE49-F238E27FC236}">
                <a16:creationId xmlns:a16="http://schemas.microsoft.com/office/drawing/2014/main" id="{DF19401B-DE18-0843-8D1F-8237EB0E03B8}"/>
              </a:ext>
            </a:extLst>
          </p:cNvPr>
          <p:cNvSpPr>
            <a:spLocks noGrp="1"/>
          </p:cNvSpPr>
          <p:nvPr>
            <p:ph type="body" sz="quarter" idx="13" hasCustomPrompt="1"/>
          </p:nvPr>
        </p:nvSpPr>
        <p:spPr>
          <a:xfrm>
            <a:off x="11887200" y="7730837"/>
            <a:ext cx="10252074" cy="1350818"/>
          </a:xfrm>
          <a:prstGeom prst="rect">
            <a:avLst/>
          </a:prstGeom>
        </p:spPr>
        <p:txBody>
          <a:bodyPr/>
          <a:lstStyle>
            <a:lvl1pPr marL="0" indent="0">
              <a:buNone/>
              <a:defRPr sz="3200" spc="0"/>
            </a:lvl1pPr>
            <a:lvl2pPr marL="891505" indent="0" algn="l">
              <a:buNone/>
              <a:defRPr sz="3200"/>
            </a:lvl2pPr>
            <a:lvl3pPr marL="1783008" indent="0">
              <a:buNone/>
              <a:defRPr/>
            </a:lvl3pPr>
            <a:lvl4pPr marL="2674513" indent="0">
              <a:buNone/>
              <a:defRPr/>
            </a:lvl4pPr>
            <a:lvl5pPr marL="3566018" indent="0">
              <a:buNone/>
              <a:defRPr/>
            </a:lvl5pPr>
          </a:lstStyle>
          <a:p>
            <a:pPr lvl="0"/>
            <a:r>
              <a:rPr lang="en-US" dirty="0"/>
              <a:t>Organization</a:t>
            </a:r>
          </a:p>
        </p:txBody>
      </p:sp>
      <p:sp>
        <p:nvSpPr>
          <p:cNvPr id="2" name="Title 1">
            <a:extLst>
              <a:ext uri="{FF2B5EF4-FFF2-40B4-BE49-F238E27FC236}">
                <a16:creationId xmlns:a16="http://schemas.microsoft.com/office/drawing/2014/main" id="{6481EA6C-6EB2-0157-C09B-32A8CF3513CD}"/>
              </a:ext>
            </a:extLst>
          </p:cNvPr>
          <p:cNvSpPr txBox="1">
            <a:spLocks/>
          </p:cNvSpPr>
          <p:nvPr userDrawn="1"/>
        </p:nvSpPr>
        <p:spPr>
          <a:xfrm>
            <a:off x="1634490" y="1431235"/>
            <a:ext cx="20505420" cy="195014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8500" dirty="0">
                <a:solidFill>
                  <a:srgbClr val="0066AB"/>
                </a:solidFill>
              </a:rPr>
              <a:t>Click to edit Master title style</a:t>
            </a:r>
          </a:p>
        </p:txBody>
      </p:sp>
    </p:spTree>
    <p:extLst>
      <p:ext uri="{BB962C8B-B14F-4D97-AF65-F5344CB8AC3E}">
        <p14:creationId xmlns:p14="http://schemas.microsoft.com/office/powerpoint/2010/main" val="26144797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Slide + Panel">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D2AB4A2-2494-09D6-6801-9CDA43306E62}"/>
              </a:ext>
            </a:extLst>
          </p:cNvPr>
          <p:cNvSpPr>
            <a:spLocks noGrp="1" noChangeAspect="1"/>
          </p:cNvSpPr>
          <p:nvPr>
            <p:ph type="pic" sz="quarter" idx="10"/>
          </p:nvPr>
        </p:nvSpPr>
        <p:spPr>
          <a:xfrm>
            <a:off x="1635124" y="4800600"/>
            <a:ext cx="4114800" cy="4114800"/>
          </a:xfrm>
          <a:prstGeom prst="ellipse">
            <a:avLst/>
          </a:prstGeom>
        </p:spPr>
        <p:txBody>
          <a:bodyPr/>
          <a:lstStyle/>
          <a:p>
            <a:endParaRPr lang="en-US" dirty="0"/>
          </a:p>
        </p:txBody>
      </p:sp>
      <p:sp>
        <p:nvSpPr>
          <p:cNvPr id="6" name="Text Placeholder 5">
            <a:extLst>
              <a:ext uri="{FF2B5EF4-FFF2-40B4-BE49-F238E27FC236}">
                <a16:creationId xmlns:a16="http://schemas.microsoft.com/office/drawing/2014/main" id="{CBFCC6E0-E87A-8A54-591C-5315C749BAB7}"/>
              </a:ext>
            </a:extLst>
          </p:cNvPr>
          <p:cNvSpPr>
            <a:spLocks noGrp="1"/>
          </p:cNvSpPr>
          <p:nvPr>
            <p:ph type="body" sz="quarter" idx="11" hasCustomPrompt="1"/>
          </p:nvPr>
        </p:nvSpPr>
        <p:spPr>
          <a:xfrm>
            <a:off x="1635124" y="9082088"/>
            <a:ext cx="4114799" cy="706293"/>
          </a:xfrm>
          <a:prstGeom prst="rect">
            <a:avLst/>
          </a:prstGeom>
        </p:spPr>
        <p:txBody>
          <a:bodyPr/>
          <a:lstStyle>
            <a:lvl1pPr marL="0" indent="0">
              <a:buNone/>
              <a:defRPr sz="4000">
                <a:solidFill>
                  <a:schemeClr val="accent2"/>
                </a:solidFill>
              </a:defRPr>
            </a:lvl1pPr>
            <a:lvl2pPr marL="891505" indent="0" algn="l">
              <a:buFont typeface="Arial" panose="020B0604020202020204" pitchFamily="34" charset="0"/>
              <a:buNone/>
              <a:defRPr/>
            </a:lvl2pPr>
            <a:lvl3pPr marL="1783008" indent="0">
              <a:buNone/>
              <a:defRPr/>
            </a:lvl3pPr>
            <a:lvl4pPr marL="2674513" indent="0">
              <a:buNone/>
              <a:defRPr/>
            </a:lvl4pPr>
            <a:lvl5pPr marL="3566018" indent="0">
              <a:buNone/>
              <a:defRPr/>
            </a:lvl5pPr>
          </a:lstStyle>
          <a:p>
            <a:pPr lvl="0"/>
            <a:r>
              <a:rPr lang="en-US" dirty="0"/>
              <a:t>Name</a:t>
            </a:r>
          </a:p>
        </p:txBody>
      </p:sp>
      <p:sp>
        <p:nvSpPr>
          <p:cNvPr id="7" name="Text Placeholder 5">
            <a:extLst>
              <a:ext uri="{FF2B5EF4-FFF2-40B4-BE49-F238E27FC236}">
                <a16:creationId xmlns:a16="http://schemas.microsoft.com/office/drawing/2014/main" id="{816A146C-5D74-095D-82B8-5E18EE667CD8}"/>
              </a:ext>
            </a:extLst>
          </p:cNvPr>
          <p:cNvSpPr>
            <a:spLocks noGrp="1"/>
          </p:cNvSpPr>
          <p:nvPr>
            <p:ph type="body" sz="quarter" idx="12" hasCustomPrompt="1"/>
          </p:nvPr>
        </p:nvSpPr>
        <p:spPr>
          <a:xfrm>
            <a:off x="1635124" y="9788381"/>
            <a:ext cx="4114799" cy="519401"/>
          </a:xfrm>
          <a:prstGeom prst="rect">
            <a:avLst/>
          </a:prstGeom>
        </p:spPr>
        <p:txBody>
          <a:bodyPr/>
          <a:lstStyle>
            <a:lvl1pPr marL="0" indent="0">
              <a:buNone/>
              <a:defRPr sz="2400"/>
            </a:lvl1pPr>
            <a:lvl2pPr marL="891505" indent="0" algn="l">
              <a:buNone/>
              <a:defRPr sz="3200"/>
            </a:lvl2pPr>
            <a:lvl3pPr marL="1783008" indent="0">
              <a:buNone/>
              <a:defRPr/>
            </a:lvl3pPr>
            <a:lvl4pPr marL="2674513" indent="0">
              <a:buNone/>
              <a:defRPr/>
            </a:lvl4pPr>
            <a:lvl5pPr marL="3566018" indent="0">
              <a:buNone/>
              <a:defRPr/>
            </a:lvl5pPr>
          </a:lstStyle>
          <a:p>
            <a:pPr lvl="0"/>
            <a:r>
              <a:rPr lang="en-US" dirty="0"/>
              <a:t>TITLE</a:t>
            </a:r>
          </a:p>
        </p:txBody>
      </p:sp>
      <p:sp>
        <p:nvSpPr>
          <p:cNvPr id="2" name="Picture Placeholder 3">
            <a:extLst>
              <a:ext uri="{FF2B5EF4-FFF2-40B4-BE49-F238E27FC236}">
                <a16:creationId xmlns:a16="http://schemas.microsoft.com/office/drawing/2014/main" id="{4B86CA1F-44BF-5F83-C5A5-B704CD231B3F}"/>
              </a:ext>
            </a:extLst>
          </p:cNvPr>
          <p:cNvSpPr>
            <a:spLocks noGrp="1" noChangeAspect="1"/>
          </p:cNvSpPr>
          <p:nvPr>
            <p:ph type="pic" sz="quarter" idx="13"/>
          </p:nvPr>
        </p:nvSpPr>
        <p:spPr>
          <a:xfrm>
            <a:off x="7098241" y="4800600"/>
            <a:ext cx="4114800" cy="4114800"/>
          </a:xfrm>
          <a:prstGeom prst="ellipse">
            <a:avLst/>
          </a:prstGeom>
        </p:spPr>
        <p:txBody>
          <a:bodyPr/>
          <a:lstStyle/>
          <a:p>
            <a:endParaRPr lang="en-US" dirty="0"/>
          </a:p>
        </p:txBody>
      </p:sp>
      <p:sp>
        <p:nvSpPr>
          <p:cNvPr id="5" name="Picture Placeholder 3">
            <a:extLst>
              <a:ext uri="{FF2B5EF4-FFF2-40B4-BE49-F238E27FC236}">
                <a16:creationId xmlns:a16="http://schemas.microsoft.com/office/drawing/2014/main" id="{46A170A9-7BA1-EF6E-FB51-9B8A3756FE08}"/>
              </a:ext>
            </a:extLst>
          </p:cNvPr>
          <p:cNvSpPr>
            <a:spLocks noGrp="1" noChangeAspect="1"/>
          </p:cNvSpPr>
          <p:nvPr>
            <p:ph type="pic" sz="quarter" idx="14"/>
          </p:nvPr>
        </p:nvSpPr>
        <p:spPr>
          <a:xfrm>
            <a:off x="18024474" y="4807909"/>
            <a:ext cx="4114800" cy="4114800"/>
          </a:xfrm>
          <a:prstGeom prst="ellipse">
            <a:avLst/>
          </a:prstGeom>
        </p:spPr>
        <p:txBody>
          <a:bodyPr/>
          <a:lstStyle/>
          <a:p>
            <a:endParaRPr lang="en-US" dirty="0"/>
          </a:p>
        </p:txBody>
      </p:sp>
      <p:sp>
        <p:nvSpPr>
          <p:cNvPr id="8" name="Picture Placeholder 3">
            <a:extLst>
              <a:ext uri="{FF2B5EF4-FFF2-40B4-BE49-F238E27FC236}">
                <a16:creationId xmlns:a16="http://schemas.microsoft.com/office/drawing/2014/main" id="{9B2CF308-9F84-59B0-2F95-253682427BD3}"/>
              </a:ext>
            </a:extLst>
          </p:cNvPr>
          <p:cNvSpPr>
            <a:spLocks noGrp="1" noChangeAspect="1"/>
          </p:cNvSpPr>
          <p:nvPr>
            <p:ph type="pic" sz="quarter" idx="15"/>
          </p:nvPr>
        </p:nvSpPr>
        <p:spPr>
          <a:xfrm>
            <a:off x="12561358" y="4807909"/>
            <a:ext cx="4114800" cy="4114800"/>
          </a:xfrm>
          <a:prstGeom prst="ellipse">
            <a:avLst/>
          </a:prstGeom>
        </p:spPr>
        <p:txBody>
          <a:bodyPr/>
          <a:lstStyle/>
          <a:p>
            <a:endParaRPr lang="en-US" dirty="0"/>
          </a:p>
        </p:txBody>
      </p:sp>
      <p:sp>
        <p:nvSpPr>
          <p:cNvPr id="9" name="Text Placeholder 5">
            <a:extLst>
              <a:ext uri="{FF2B5EF4-FFF2-40B4-BE49-F238E27FC236}">
                <a16:creationId xmlns:a16="http://schemas.microsoft.com/office/drawing/2014/main" id="{E4C2D089-75FF-2EAF-B0C1-2A9147001E63}"/>
              </a:ext>
            </a:extLst>
          </p:cNvPr>
          <p:cNvSpPr>
            <a:spLocks noGrp="1"/>
          </p:cNvSpPr>
          <p:nvPr>
            <p:ph type="body" sz="quarter" idx="16" hasCustomPrompt="1"/>
          </p:nvPr>
        </p:nvSpPr>
        <p:spPr>
          <a:xfrm>
            <a:off x="1638300" y="10314709"/>
            <a:ext cx="4114799" cy="519401"/>
          </a:xfrm>
          <a:prstGeom prst="rect">
            <a:avLst/>
          </a:prstGeom>
        </p:spPr>
        <p:txBody>
          <a:bodyPr/>
          <a:lstStyle>
            <a:lvl1pPr marL="0" indent="0">
              <a:buNone/>
              <a:defRPr sz="2400"/>
            </a:lvl1pPr>
            <a:lvl2pPr marL="891505" indent="0" algn="l">
              <a:buNone/>
              <a:defRPr sz="3200"/>
            </a:lvl2pPr>
            <a:lvl3pPr marL="1783008" indent="0">
              <a:buNone/>
              <a:defRPr/>
            </a:lvl3pPr>
            <a:lvl4pPr marL="2674513" indent="0">
              <a:buNone/>
              <a:defRPr/>
            </a:lvl4pPr>
            <a:lvl5pPr marL="3566018" indent="0">
              <a:buNone/>
              <a:defRPr/>
            </a:lvl5pPr>
          </a:lstStyle>
          <a:p>
            <a:pPr lvl="0"/>
            <a:r>
              <a:rPr lang="en-US" dirty="0"/>
              <a:t>Organization</a:t>
            </a:r>
          </a:p>
        </p:txBody>
      </p:sp>
      <p:sp>
        <p:nvSpPr>
          <p:cNvPr id="10" name="Text Placeholder 5">
            <a:extLst>
              <a:ext uri="{FF2B5EF4-FFF2-40B4-BE49-F238E27FC236}">
                <a16:creationId xmlns:a16="http://schemas.microsoft.com/office/drawing/2014/main" id="{61C7951B-A23B-4B5D-A75D-918729E79085}"/>
              </a:ext>
            </a:extLst>
          </p:cNvPr>
          <p:cNvSpPr>
            <a:spLocks noGrp="1"/>
          </p:cNvSpPr>
          <p:nvPr>
            <p:ph type="body" sz="quarter" idx="17" hasCustomPrompt="1"/>
          </p:nvPr>
        </p:nvSpPr>
        <p:spPr>
          <a:xfrm>
            <a:off x="7098242" y="9082088"/>
            <a:ext cx="4114799" cy="706293"/>
          </a:xfrm>
          <a:prstGeom prst="rect">
            <a:avLst/>
          </a:prstGeom>
        </p:spPr>
        <p:txBody>
          <a:bodyPr/>
          <a:lstStyle>
            <a:lvl1pPr marL="0" indent="0">
              <a:buNone/>
              <a:defRPr sz="4000">
                <a:solidFill>
                  <a:schemeClr val="accent2"/>
                </a:solidFill>
              </a:defRPr>
            </a:lvl1pPr>
            <a:lvl2pPr marL="891505" indent="0" algn="l">
              <a:buFont typeface="Arial" panose="020B0604020202020204" pitchFamily="34" charset="0"/>
              <a:buNone/>
              <a:defRPr/>
            </a:lvl2pPr>
            <a:lvl3pPr marL="1783008" indent="0">
              <a:buNone/>
              <a:defRPr/>
            </a:lvl3pPr>
            <a:lvl4pPr marL="2674513" indent="0">
              <a:buNone/>
              <a:defRPr/>
            </a:lvl4pPr>
            <a:lvl5pPr marL="3566018" indent="0">
              <a:buNone/>
              <a:defRPr/>
            </a:lvl5pPr>
          </a:lstStyle>
          <a:p>
            <a:pPr lvl="0"/>
            <a:r>
              <a:rPr lang="en-US" dirty="0"/>
              <a:t>Name</a:t>
            </a:r>
          </a:p>
        </p:txBody>
      </p:sp>
      <p:sp>
        <p:nvSpPr>
          <p:cNvPr id="11" name="Text Placeholder 5">
            <a:extLst>
              <a:ext uri="{FF2B5EF4-FFF2-40B4-BE49-F238E27FC236}">
                <a16:creationId xmlns:a16="http://schemas.microsoft.com/office/drawing/2014/main" id="{A568FF5B-AAA0-9AF2-4EBB-53C61EA6F6D3}"/>
              </a:ext>
            </a:extLst>
          </p:cNvPr>
          <p:cNvSpPr>
            <a:spLocks noGrp="1"/>
          </p:cNvSpPr>
          <p:nvPr>
            <p:ph type="body" sz="quarter" idx="18" hasCustomPrompt="1"/>
          </p:nvPr>
        </p:nvSpPr>
        <p:spPr>
          <a:xfrm>
            <a:off x="7098242" y="9788381"/>
            <a:ext cx="4114799" cy="519401"/>
          </a:xfrm>
          <a:prstGeom prst="rect">
            <a:avLst/>
          </a:prstGeom>
        </p:spPr>
        <p:txBody>
          <a:bodyPr/>
          <a:lstStyle>
            <a:lvl1pPr marL="0" indent="0">
              <a:buNone/>
              <a:defRPr sz="2400"/>
            </a:lvl1pPr>
            <a:lvl2pPr marL="891505" indent="0" algn="l">
              <a:buNone/>
              <a:defRPr sz="3200"/>
            </a:lvl2pPr>
            <a:lvl3pPr marL="1783008" indent="0">
              <a:buNone/>
              <a:defRPr/>
            </a:lvl3pPr>
            <a:lvl4pPr marL="2674513" indent="0">
              <a:buNone/>
              <a:defRPr/>
            </a:lvl4pPr>
            <a:lvl5pPr marL="3566018" indent="0">
              <a:buNone/>
              <a:defRPr/>
            </a:lvl5pPr>
          </a:lstStyle>
          <a:p>
            <a:pPr lvl="0"/>
            <a:r>
              <a:rPr lang="en-US" dirty="0"/>
              <a:t>TITLE</a:t>
            </a:r>
          </a:p>
        </p:txBody>
      </p:sp>
      <p:sp>
        <p:nvSpPr>
          <p:cNvPr id="12" name="Text Placeholder 5">
            <a:extLst>
              <a:ext uri="{FF2B5EF4-FFF2-40B4-BE49-F238E27FC236}">
                <a16:creationId xmlns:a16="http://schemas.microsoft.com/office/drawing/2014/main" id="{3DB5F780-AA29-00AB-B9FA-D73D0B5C35FD}"/>
              </a:ext>
            </a:extLst>
          </p:cNvPr>
          <p:cNvSpPr>
            <a:spLocks noGrp="1"/>
          </p:cNvSpPr>
          <p:nvPr>
            <p:ph type="body" sz="quarter" idx="19" hasCustomPrompt="1"/>
          </p:nvPr>
        </p:nvSpPr>
        <p:spPr>
          <a:xfrm>
            <a:off x="7101418" y="10314709"/>
            <a:ext cx="4114799" cy="519401"/>
          </a:xfrm>
          <a:prstGeom prst="rect">
            <a:avLst/>
          </a:prstGeom>
        </p:spPr>
        <p:txBody>
          <a:bodyPr/>
          <a:lstStyle>
            <a:lvl1pPr marL="0" indent="0">
              <a:buNone/>
              <a:defRPr sz="2400"/>
            </a:lvl1pPr>
            <a:lvl2pPr marL="891505" indent="0" algn="l">
              <a:buNone/>
              <a:defRPr sz="3200"/>
            </a:lvl2pPr>
            <a:lvl3pPr marL="1783008" indent="0">
              <a:buNone/>
              <a:defRPr/>
            </a:lvl3pPr>
            <a:lvl4pPr marL="2674513" indent="0">
              <a:buNone/>
              <a:defRPr/>
            </a:lvl4pPr>
            <a:lvl5pPr marL="3566018" indent="0">
              <a:buNone/>
              <a:defRPr/>
            </a:lvl5pPr>
          </a:lstStyle>
          <a:p>
            <a:pPr lvl="0"/>
            <a:r>
              <a:rPr lang="en-US" dirty="0"/>
              <a:t>Organization</a:t>
            </a:r>
          </a:p>
        </p:txBody>
      </p:sp>
      <p:sp>
        <p:nvSpPr>
          <p:cNvPr id="13" name="Text Placeholder 5">
            <a:extLst>
              <a:ext uri="{FF2B5EF4-FFF2-40B4-BE49-F238E27FC236}">
                <a16:creationId xmlns:a16="http://schemas.microsoft.com/office/drawing/2014/main" id="{88B41C4C-1351-0F22-E164-7AEA76AF58C1}"/>
              </a:ext>
            </a:extLst>
          </p:cNvPr>
          <p:cNvSpPr>
            <a:spLocks noGrp="1"/>
          </p:cNvSpPr>
          <p:nvPr>
            <p:ph type="body" sz="quarter" idx="20" hasCustomPrompt="1"/>
          </p:nvPr>
        </p:nvSpPr>
        <p:spPr>
          <a:xfrm>
            <a:off x="12564536" y="9082088"/>
            <a:ext cx="4114799" cy="706293"/>
          </a:xfrm>
          <a:prstGeom prst="rect">
            <a:avLst/>
          </a:prstGeom>
        </p:spPr>
        <p:txBody>
          <a:bodyPr/>
          <a:lstStyle>
            <a:lvl1pPr marL="0" indent="0">
              <a:buNone/>
              <a:defRPr sz="4000">
                <a:solidFill>
                  <a:schemeClr val="accent2"/>
                </a:solidFill>
              </a:defRPr>
            </a:lvl1pPr>
            <a:lvl2pPr marL="891505" indent="0" algn="l">
              <a:buFont typeface="Arial" panose="020B0604020202020204" pitchFamily="34" charset="0"/>
              <a:buNone/>
              <a:defRPr/>
            </a:lvl2pPr>
            <a:lvl3pPr marL="1783008" indent="0">
              <a:buNone/>
              <a:defRPr/>
            </a:lvl3pPr>
            <a:lvl4pPr marL="2674513" indent="0">
              <a:buNone/>
              <a:defRPr/>
            </a:lvl4pPr>
            <a:lvl5pPr marL="3566018" indent="0">
              <a:buNone/>
              <a:defRPr/>
            </a:lvl5pPr>
          </a:lstStyle>
          <a:p>
            <a:pPr lvl="0"/>
            <a:r>
              <a:rPr lang="en-US" dirty="0"/>
              <a:t>Name</a:t>
            </a:r>
          </a:p>
        </p:txBody>
      </p:sp>
      <p:sp>
        <p:nvSpPr>
          <p:cNvPr id="14" name="Text Placeholder 5">
            <a:extLst>
              <a:ext uri="{FF2B5EF4-FFF2-40B4-BE49-F238E27FC236}">
                <a16:creationId xmlns:a16="http://schemas.microsoft.com/office/drawing/2014/main" id="{710F7391-99DA-6FA3-3A88-4F67A161BAB8}"/>
              </a:ext>
            </a:extLst>
          </p:cNvPr>
          <p:cNvSpPr>
            <a:spLocks noGrp="1"/>
          </p:cNvSpPr>
          <p:nvPr>
            <p:ph type="body" sz="quarter" idx="21" hasCustomPrompt="1"/>
          </p:nvPr>
        </p:nvSpPr>
        <p:spPr>
          <a:xfrm>
            <a:off x="12564536" y="9788381"/>
            <a:ext cx="4114799" cy="519401"/>
          </a:xfrm>
          <a:prstGeom prst="rect">
            <a:avLst/>
          </a:prstGeom>
        </p:spPr>
        <p:txBody>
          <a:bodyPr/>
          <a:lstStyle>
            <a:lvl1pPr marL="0" indent="0">
              <a:buNone/>
              <a:defRPr sz="2400"/>
            </a:lvl1pPr>
            <a:lvl2pPr marL="891505" indent="0" algn="l">
              <a:buNone/>
              <a:defRPr sz="3200"/>
            </a:lvl2pPr>
            <a:lvl3pPr marL="1783008" indent="0">
              <a:buNone/>
              <a:defRPr/>
            </a:lvl3pPr>
            <a:lvl4pPr marL="2674513" indent="0">
              <a:buNone/>
              <a:defRPr/>
            </a:lvl4pPr>
            <a:lvl5pPr marL="3566018" indent="0">
              <a:buNone/>
              <a:defRPr/>
            </a:lvl5pPr>
          </a:lstStyle>
          <a:p>
            <a:pPr lvl="0"/>
            <a:r>
              <a:rPr lang="en-US" dirty="0"/>
              <a:t>TITLE</a:t>
            </a:r>
          </a:p>
        </p:txBody>
      </p:sp>
      <p:sp>
        <p:nvSpPr>
          <p:cNvPr id="15" name="Text Placeholder 5">
            <a:extLst>
              <a:ext uri="{FF2B5EF4-FFF2-40B4-BE49-F238E27FC236}">
                <a16:creationId xmlns:a16="http://schemas.microsoft.com/office/drawing/2014/main" id="{482C4F51-CFEB-14C9-3841-7D942F1E45B6}"/>
              </a:ext>
            </a:extLst>
          </p:cNvPr>
          <p:cNvSpPr>
            <a:spLocks noGrp="1"/>
          </p:cNvSpPr>
          <p:nvPr>
            <p:ph type="body" sz="quarter" idx="22" hasCustomPrompt="1"/>
          </p:nvPr>
        </p:nvSpPr>
        <p:spPr>
          <a:xfrm>
            <a:off x="12567712" y="10314709"/>
            <a:ext cx="4114799" cy="519401"/>
          </a:xfrm>
          <a:prstGeom prst="rect">
            <a:avLst/>
          </a:prstGeom>
        </p:spPr>
        <p:txBody>
          <a:bodyPr/>
          <a:lstStyle>
            <a:lvl1pPr marL="0" indent="0">
              <a:buNone/>
              <a:defRPr sz="2400"/>
            </a:lvl1pPr>
            <a:lvl2pPr marL="891505" indent="0" algn="l">
              <a:buNone/>
              <a:defRPr sz="3200"/>
            </a:lvl2pPr>
            <a:lvl3pPr marL="1783008" indent="0">
              <a:buNone/>
              <a:defRPr/>
            </a:lvl3pPr>
            <a:lvl4pPr marL="2674513" indent="0">
              <a:buNone/>
              <a:defRPr/>
            </a:lvl4pPr>
            <a:lvl5pPr marL="3566018" indent="0">
              <a:buNone/>
              <a:defRPr/>
            </a:lvl5pPr>
          </a:lstStyle>
          <a:p>
            <a:pPr lvl="0"/>
            <a:r>
              <a:rPr lang="en-US" dirty="0"/>
              <a:t>Organization</a:t>
            </a:r>
          </a:p>
        </p:txBody>
      </p:sp>
      <p:sp>
        <p:nvSpPr>
          <p:cNvPr id="16" name="Text Placeholder 5">
            <a:extLst>
              <a:ext uri="{FF2B5EF4-FFF2-40B4-BE49-F238E27FC236}">
                <a16:creationId xmlns:a16="http://schemas.microsoft.com/office/drawing/2014/main" id="{60B29CD1-B05B-3B31-60A1-FEA664842EA9}"/>
              </a:ext>
            </a:extLst>
          </p:cNvPr>
          <p:cNvSpPr>
            <a:spLocks noGrp="1"/>
          </p:cNvSpPr>
          <p:nvPr>
            <p:ph type="body" sz="quarter" idx="23" hasCustomPrompt="1"/>
          </p:nvPr>
        </p:nvSpPr>
        <p:spPr>
          <a:xfrm>
            <a:off x="18030830" y="9082088"/>
            <a:ext cx="4114799" cy="706293"/>
          </a:xfrm>
          <a:prstGeom prst="rect">
            <a:avLst/>
          </a:prstGeom>
        </p:spPr>
        <p:txBody>
          <a:bodyPr/>
          <a:lstStyle>
            <a:lvl1pPr marL="0" indent="0">
              <a:buNone/>
              <a:defRPr sz="4000">
                <a:solidFill>
                  <a:schemeClr val="accent2"/>
                </a:solidFill>
              </a:defRPr>
            </a:lvl1pPr>
            <a:lvl2pPr marL="891505" indent="0" algn="l">
              <a:buFont typeface="Arial" panose="020B0604020202020204" pitchFamily="34" charset="0"/>
              <a:buNone/>
              <a:defRPr/>
            </a:lvl2pPr>
            <a:lvl3pPr marL="1783008" indent="0">
              <a:buNone/>
              <a:defRPr/>
            </a:lvl3pPr>
            <a:lvl4pPr marL="2674513" indent="0">
              <a:buNone/>
              <a:defRPr/>
            </a:lvl4pPr>
            <a:lvl5pPr marL="3566018" indent="0">
              <a:buNone/>
              <a:defRPr/>
            </a:lvl5pPr>
          </a:lstStyle>
          <a:p>
            <a:pPr lvl="0"/>
            <a:r>
              <a:rPr lang="en-US" dirty="0"/>
              <a:t>Name</a:t>
            </a:r>
          </a:p>
        </p:txBody>
      </p:sp>
      <p:sp>
        <p:nvSpPr>
          <p:cNvPr id="17" name="Text Placeholder 5">
            <a:extLst>
              <a:ext uri="{FF2B5EF4-FFF2-40B4-BE49-F238E27FC236}">
                <a16:creationId xmlns:a16="http://schemas.microsoft.com/office/drawing/2014/main" id="{C77C6B50-E2FF-33F3-D0BD-A159166F62A5}"/>
              </a:ext>
            </a:extLst>
          </p:cNvPr>
          <p:cNvSpPr>
            <a:spLocks noGrp="1"/>
          </p:cNvSpPr>
          <p:nvPr>
            <p:ph type="body" sz="quarter" idx="24" hasCustomPrompt="1"/>
          </p:nvPr>
        </p:nvSpPr>
        <p:spPr>
          <a:xfrm>
            <a:off x="18030830" y="9788381"/>
            <a:ext cx="4114799" cy="519401"/>
          </a:xfrm>
          <a:prstGeom prst="rect">
            <a:avLst/>
          </a:prstGeom>
        </p:spPr>
        <p:txBody>
          <a:bodyPr/>
          <a:lstStyle>
            <a:lvl1pPr marL="0" indent="0">
              <a:buNone/>
              <a:defRPr sz="2400"/>
            </a:lvl1pPr>
            <a:lvl2pPr marL="891505" indent="0" algn="l">
              <a:buNone/>
              <a:defRPr sz="3200"/>
            </a:lvl2pPr>
            <a:lvl3pPr marL="1783008" indent="0">
              <a:buNone/>
              <a:defRPr/>
            </a:lvl3pPr>
            <a:lvl4pPr marL="2674513" indent="0">
              <a:buNone/>
              <a:defRPr/>
            </a:lvl4pPr>
            <a:lvl5pPr marL="3566018" indent="0">
              <a:buNone/>
              <a:defRPr/>
            </a:lvl5pPr>
          </a:lstStyle>
          <a:p>
            <a:pPr lvl="0"/>
            <a:r>
              <a:rPr lang="en-US" dirty="0"/>
              <a:t>TITLE</a:t>
            </a:r>
          </a:p>
        </p:txBody>
      </p:sp>
      <p:sp>
        <p:nvSpPr>
          <p:cNvPr id="18" name="Text Placeholder 5">
            <a:extLst>
              <a:ext uri="{FF2B5EF4-FFF2-40B4-BE49-F238E27FC236}">
                <a16:creationId xmlns:a16="http://schemas.microsoft.com/office/drawing/2014/main" id="{2AF56C01-0535-FAD9-E6EB-3043A20DF32D}"/>
              </a:ext>
            </a:extLst>
          </p:cNvPr>
          <p:cNvSpPr>
            <a:spLocks noGrp="1"/>
          </p:cNvSpPr>
          <p:nvPr>
            <p:ph type="body" sz="quarter" idx="25" hasCustomPrompt="1"/>
          </p:nvPr>
        </p:nvSpPr>
        <p:spPr>
          <a:xfrm>
            <a:off x="18034006" y="10314709"/>
            <a:ext cx="4114799" cy="519401"/>
          </a:xfrm>
          <a:prstGeom prst="rect">
            <a:avLst/>
          </a:prstGeom>
        </p:spPr>
        <p:txBody>
          <a:bodyPr/>
          <a:lstStyle>
            <a:lvl1pPr marL="0" indent="0">
              <a:buNone/>
              <a:defRPr sz="2400"/>
            </a:lvl1pPr>
            <a:lvl2pPr marL="891505" indent="0" algn="l">
              <a:buNone/>
              <a:defRPr sz="3200"/>
            </a:lvl2pPr>
            <a:lvl3pPr marL="1783008" indent="0">
              <a:buNone/>
              <a:defRPr/>
            </a:lvl3pPr>
            <a:lvl4pPr marL="2674513" indent="0">
              <a:buNone/>
              <a:defRPr/>
            </a:lvl4pPr>
            <a:lvl5pPr marL="3566018" indent="0">
              <a:buNone/>
              <a:defRPr/>
            </a:lvl5pPr>
          </a:lstStyle>
          <a:p>
            <a:pPr lvl="0"/>
            <a:r>
              <a:rPr lang="en-US" dirty="0"/>
              <a:t>Organization</a:t>
            </a:r>
          </a:p>
        </p:txBody>
      </p:sp>
      <p:sp>
        <p:nvSpPr>
          <p:cNvPr id="19" name="Title 1">
            <a:extLst>
              <a:ext uri="{FF2B5EF4-FFF2-40B4-BE49-F238E27FC236}">
                <a16:creationId xmlns:a16="http://schemas.microsoft.com/office/drawing/2014/main" id="{D9F02EE0-02BA-F063-3EA1-0CB2E2DFD5A4}"/>
              </a:ext>
            </a:extLst>
          </p:cNvPr>
          <p:cNvSpPr txBox="1">
            <a:spLocks/>
          </p:cNvSpPr>
          <p:nvPr userDrawn="1"/>
        </p:nvSpPr>
        <p:spPr>
          <a:xfrm>
            <a:off x="1633854" y="1175733"/>
            <a:ext cx="20505420" cy="195014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8500" dirty="0">
                <a:solidFill>
                  <a:schemeClr val="accent2"/>
                </a:solidFill>
              </a:rPr>
              <a:t>Click to edit Master title style</a:t>
            </a:r>
          </a:p>
        </p:txBody>
      </p:sp>
    </p:spTree>
    <p:extLst>
      <p:ext uri="{BB962C8B-B14F-4D97-AF65-F5344CB8AC3E}">
        <p14:creationId xmlns:p14="http://schemas.microsoft.com/office/powerpoint/2010/main" val="4430009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Membership Map template">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DABF7106-1580-2D3B-1175-0AB6689BAB5E}"/>
              </a:ext>
            </a:extLst>
          </p:cNvPr>
          <p:cNvSpPr txBox="1">
            <a:spLocks/>
          </p:cNvSpPr>
          <p:nvPr userDrawn="1"/>
        </p:nvSpPr>
        <p:spPr>
          <a:xfrm>
            <a:off x="417193" y="12910919"/>
            <a:ext cx="18518592" cy="6033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120">
                <a:latin typeface="Arial" panose="020B0604020202020204" pitchFamily="34" charset="0"/>
                <a:cs typeface="Arial" panose="020B0604020202020204" pitchFamily="34" charset="0"/>
              </a:rPr>
              <a:t>@leagueofcities</a:t>
            </a:r>
          </a:p>
        </p:txBody>
      </p:sp>
      <p:sp>
        <p:nvSpPr>
          <p:cNvPr id="4" name="TextBox 3">
            <a:extLst>
              <a:ext uri="{FF2B5EF4-FFF2-40B4-BE49-F238E27FC236}">
                <a16:creationId xmlns:a16="http://schemas.microsoft.com/office/drawing/2014/main" id="{A918CA3A-B8F2-8DEF-AA7F-25A0C1078ECC}"/>
              </a:ext>
            </a:extLst>
          </p:cNvPr>
          <p:cNvSpPr txBox="1"/>
          <p:nvPr userDrawn="1"/>
        </p:nvSpPr>
        <p:spPr>
          <a:xfrm>
            <a:off x="-7107531" y="-1204378"/>
            <a:ext cx="5207508" cy="523220"/>
          </a:xfrm>
          <a:prstGeom prst="rect">
            <a:avLst/>
          </a:prstGeom>
          <a:noFill/>
        </p:spPr>
        <p:txBody>
          <a:bodyPr wrap="square" rtlCol="0">
            <a:spAutoFit/>
          </a:bodyPr>
          <a:lstStyle/>
          <a:p>
            <a:r>
              <a:rPr lang="en-US" sz="2800" b="1" dirty="0">
                <a:solidFill>
                  <a:schemeClr val="bg1"/>
                </a:solidFill>
                <a:latin typeface="Arial" panose="020B0604020202020204" pitchFamily="34" charset="0"/>
                <a:cs typeface="Arial" panose="020B0604020202020204" pitchFamily="34" charset="0"/>
              </a:rPr>
              <a:t>General Membership </a:t>
            </a:r>
            <a:endParaRPr lang="en-US" sz="2800" dirty="0">
              <a:solidFill>
                <a:schemeClr val="bg1"/>
              </a:solidFill>
              <a:latin typeface="Arial" panose="020B0604020202020204" pitchFamily="34" charset="0"/>
              <a:cs typeface="Arial" panose="020B0604020202020204" pitchFamily="34" charset="0"/>
            </a:endParaRPr>
          </a:p>
        </p:txBody>
      </p:sp>
      <p:grpSp>
        <p:nvGrpSpPr>
          <p:cNvPr id="7" name="Group 6">
            <a:extLst>
              <a:ext uri="{FF2B5EF4-FFF2-40B4-BE49-F238E27FC236}">
                <a16:creationId xmlns:a16="http://schemas.microsoft.com/office/drawing/2014/main" id="{D8065A08-903E-AF7B-863C-E2D74560D40F}"/>
              </a:ext>
            </a:extLst>
          </p:cNvPr>
          <p:cNvGrpSpPr/>
          <p:nvPr userDrawn="1"/>
        </p:nvGrpSpPr>
        <p:grpSpPr>
          <a:xfrm>
            <a:off x="1797844" y="2911384"/>
            <a:ext cx="20198795" cy="9490303"/>
            <a:chOff x="745487" y="3086407"/>
            <a:chExt cx="21142332" cy="9933614"/>
          </a:xfrm>
        </p:grpSpPr>
        <p:grpSp>
          <p:nvGrpSpPr>
            <p:cNvPr id="8" name="Group 7">
              <a:extLst>
                <a:ext uri="{FF2B5EF4-FFF2-40B4-BE49-F238E27FC236}">
                  <a16:creationId xmlns:a16="http://schemas.microsoft.com/office/drawing/2014/main" id="{AB25AF4A-952D-B3DD-0298-356422D194CB}"/>
                </a:ext>
              </a:extLst>
            </p:cNvPr>
            <p:cNvGrpSpPr/>
            <p:nvPr/>
          </p:nvGrpSpPr>
          <p:grpSpPr>
            <a:xfrm>
              <a:off x="3583301" y="3086407"/>
              <a:ext cx="14916457" cy="9933614"/>
              <a:chOff x="2359025" y="644525"/>
              <a:chExt cx="5068887" cy="3309938"/>
            </a:xfrm>
            <a:solidFill>
              <a:schemeClr val="tx2">
                <a:lumMod val="20000"/>
                <a:lumOff val="80000"/>
              </a:schemeClr>
            </a:solidFill>
          </p:grpSpPr>
          <p:sp>
            <p:nvSpPr>
              <p:cNvPr id="13" name="Freeform 46">
                <a:extLst>
                  <a:ext uri="{FF2B5EF4-FFF2-40B4-BE49-F238E27FC236}">
                    <a16:creationId xmlns:a16="http://schemas.microsoft.com/office/drawing/2014/main" id="{CF152431-7D86-E9E8-A5D8-78915F90D61C}"/>
                  </a:ext>
                </a:extLst>
              </p:cNvPr>
              <p:cNvSpPr>
                <a:spLocks/>
              </p:cNvSpPr>
              <p:nvPr/>
            </p:nvSpPr>
            <p:spPr bwMode="auto">
              <a:xfrm>
                <a:off x="2741613" y="644525"/>
                <a:ext cx="633412" cy="468312"/>
              </a:xfrm>
              <a:custGeom>
                <a:avLst/>
                <a:gdLst/>
                <a:ahLst/>
                <a:cxnLst>
                  <a:cxn ang="0">
                    <a:pos x="1178" y="303"/>
                  </a:cxn>
                  <a:cxn ang="0">
                    <a:pos x="1092" y="679"/>
                  </a:cxn>
                  <a:cxn ang="0">
                    <a:pos x="1063" y="779"/>
                  </a:cxn>
                  <a:cxn ang="0">
                    <a:pos x="1054" y="794"/>
                  </a:cxn>
                  <a:cxn ang="0">
                    <a:pos x="1061" y="813"/>
                  </a:cxn>
                  <a:cxn ang="0">
                    <a:pos x="1064" y="830"/>
                  </a:cxn>
                  <a:cxn ang="0">
                    <a:pos x="1056" y="879"/>
                  </a:cxn>
                  <a:cxn ang="0">
                    <a:pos x="699" y="800"/>
                  </a:cxn>
                  <a:cxn ang="0">
                    <a:pos x="635" y="804"/>
                  </a:cxn>
                  <a:cxn ang="0">
                    <a:pos x="473" y="804"/>
                  </a:cxn>
                  <a:cxn ang="0">
                    <a:pos x="437" y="804"/>
                  </a:cxn>
                  <a:cxn ang="0">
                    <a:pos x="402" y="794"/>
                  </a:cxn>
                  <a:cxn ang="0">
                    <a:pos x="374" y="775"/>
                  </a:cxn>
                  <a:cxn ang="0">
                    <a:pos x="306" y="755"/>
                  </a:cxn>
                  <a:cxn ang="0">
                    <a:pos x="186" y="752"/>
                  </a:cxn>
                  <a:cxn ang="0">
                    <a:pos x="157" y="719"/>
                  </a:cxn>
                  <a:cxn ang="0">
                    <a:pos x="165" y="679"/>
                  </a:cxn>
                  <a:cxn ang="0">
                    <a:pos x="164" y="648"/>
                  </a:cxn>
                  <a:cxn ang="0">
                    <a:pos x="152" y="614"/>
                  </a:cxn>
                  <a:cxn ang="0">
                    <a:pos x="139" y="598"/>
                  </a:cxn>
                  <a:cxn ang="0">
                    <a:pos x="94" y="584"/>
                  </a:cxn>
                  <a:cxn ang="0">
                    <a:pos x="90" y="572"/>
                  </a:cxn>
                  <a:cxn ang="0">
                    <a:pos x="77" y="561"/>
                  </a:cxn>
                  <a:cxn ang="0">
                    <a:pos x="48" y="560"/>
                  </a:cxn>
                  <a:cxn ang="0">
                    <a:pos x="4" y="507"/>
                  </a:cxn>
                  <a:cxn ang="0">
                    <a:pos x="23" y="487"/>
                  </a:cxn>
                  <a:cxn ang="0">
                    <a:pos x="33" y="469"/>
                  </a:cxn>
                  <a:cxn ang="0">
                    <a:pos x="41" y="447"/>
                  </a:cxn>
                  <a:cxn ang="0">
                    <a:pos x="66" y="404"/>
                  </a:cxn>
                  <a:cxn ang="0">
                    <a:pos x="37" y="362"/>
                  </a:cxn>
                  <a:cxn ang="0">
                    <a:pos x="37" y="275"/>
                  </a:cxn>
                  <a:cxn ang="0">
                    <a:pos x="14" y="108"/>
                  </a:cxn>
                  <a:cxn ang="0">
                    <a:pos x="97" y="99"/>
                  </a:cxn>
                  <a:cxn ang="0">
                    <a:pos x="226" y="165"/>
                  </a:cxn>
                  <a:cxn ang="0">
                    <a:pos x="265" y="199"/>
                  </a:cxn>
                  <a:cxn ang="0">
                    <a:pos x="293" y="257"/>
                  </a:cxn>
                  <a:cxn ang="0">
                    <a:pos x="215" y="337"/>
                  </a:cxn>
                  <a:cxn ang="0">
                    <a:pos x="258" y="304"/>
                  </a:cxn>
                  <a:cxn ang="0">
                    <a:pos x="323" y="283"/>
                  </a:cxn>
                  <a:cxn ang="0">
                    <a:pos x="241" y="374"/>
                  </a:cxn>
                  <a:cxn ang="0">
                    <a:pos x="233" y="428"/>
                  </a:cxn>
                  <a:cxn ang="0">
                    <a:pos x="302" y="382"/>
                  </a:cxn>
                  <a:cxn ang="0">
                    <a:pos x="348" y="279"/>
                  </a:cxn>
                  <a:cxn ang="0">
                    <a:pos x="363" y="196"/>
                  </a:cxn>
                  <a:cxn ang="0">
                    <a:pos x="337" y="175"/>
                  </a:cxn>
                  <a:cxn ang="0">
                    <a:pos x="351" y="250"/>
                  </a:cxn>
                  <a:cxn ang="0">
                    <a:pos x="325" y="213"/>
                  </a:cxn>
                  <a:cxn ang="0">
                    <a:pos x="341" y="150"/>
                  </a:cxn>
                  <a:cxn ang="0">
                    <a:pos x="366" y="132"/>
                  </a:cxn>
                  <a:cxn ang="0">
                    <a:pos x="370" y="67"/>
                  </a:cxn>
                  <a:cxn ang="0">
                    <a:pos x="351" y="0"/>
                  </a:cxn>
                  <a:cxn ang="0">
                    <a:pos x="673" y="89"/>
                  </a:cxn>
                  <a:cxn ang="0">
                    <a:pos x="1093" y="200"/>
                  </a:cxn>
                  <a:cxn ang="0">
                    <a:pos x="1145" y="210"/>
                  </a:cxn>
                </a:cxnLst>
                <a:rect l="0" t="0" r="r" b="b"/>
                <a:pathLst>
                  <a:path w="1196" h="883">
                    <a:moveTo>
                      <a:pt x="1196" y="218"/>
                    </a:moveTo>
                    <a:lnTo>
                      <a:pt x="1196" y="218"/>
                    </a:lnTo>
                    <a:lnTo>
                      <a:pt x="1178" y="303"/>
                    </a:lnTo>
                    <a:lnTo>
                      <a:pt x="1138" y="487"/>
                    </a:lnTo>
                    <a:lnTo>
                      <a:pt x="1114" y="589"/>
                    </a:lnTo>
                    <a:lnTo>
                      <a:pt x="1092" y="679"/>
                    </a:lnTo>
                    <a:lnTo>
                      <a:pt x="1074" y="747"/>
                    </a:lnTo>
                    <a:lnTo>
                      <a:pt x="1067" y="768"/>
                    </a:lnTo>
                    <a:lnTo>
                      <a:pt x="1063" y="779"/>
                    </a:lnTo>
                    <a:lnTo>
                      <a:pt x="1063" y="779"/>
                    </a:lnTo>
                    <a:lnTo>
                      <a:pt x="1057" y="787"/>
                    </a:lnTo>
                    <a:lnTo>
                      <a:pt x="1054" y="794"/>
                    </a:lnTo>
                    <a:lnTo>
                      <a:pt x="1054" y="800"/>
                    </a:lnTo>
                    <a:lnTo>
                      <a:pt x="1056" y="804"/>
                    </a:lnTo>
                    <a:lnTo>
                      <a:pt x="1061" y="813"/>
                    </a:lnTo>
                    <a:lnTo>
                      <a:pt x="1064" y="820"/>
                    </a:lnTo>
                    <a:lnTo>
                      <a:pt x="1064" y="830"/>
                    </a:lnTo>
                    <a:lnTo>
                      <a:pt x="1064" y="830"/>
                    </a:lnTo>
                    <a:lnTo>
                      <a:pt x="1063" y="851"/>
                    </a:lnTo>
                    <a:lnTo>
                      <a:pt x="1059" y="868"/>
                    </a:lnTo>
                    <a:lnTo>
                      <a:pt x="1056" y="879"/>
                    </a:lnTo>
                    <a:lnTo>
                      <a:pt x="1054" y="883"/>
                    </a:lnTo>
                    <a:lnTo>
                      <a:pt x="748" y="804"/>
                    </a:lnTo>
                    <a:lnTo>
                      <a:pt x="699" y="800"/>
                    </a:lnTo>
                    <a:lnTo>
                      <a:pt x="681" y="807"/>
                    </a:lnTo>
                    <a:lnTo>
                      <a:pt x="656" y="800"/>
                    </a:lnTo>
                    <a:lnTo>
                      <a:pt x="635" y="804"/>
                    </a:lnTo>
                    <a:lnTo>
                      <a:pt x="504" y="809"/>
                    </a:lnTo>
                    <a:lnTo>
                      <a:pt x="490" y="798"/>
                    </a:lnTo>
                    <a:lnTo>
                      <a:pt x="473" y="804"/>
                    </a:lnTo>
                    <a:lnTo>
                      <a:pt x="461" y="808"/>
                    </a:lnTo>
                    <a:lnTo>
                      <a:pt x="449" y="808"/>
                    </a:lnTo>
                    <a:lnTo>
                      <a:pt x="437" y="804"/>
                    </a:lnTo>
                    <a:lnTo>
                      <a:pt x="437" y="798"/>
                    </a:lnTo>
                    <a:lnTo>
                      <a:pt x="415" y="800"/>
                    </a:lnTo>
                    <a:lnTo>
                      <a:pt x="402" y="794"/>
                    </a:lnTo>
                    <a:lnTo>
                      <a:pt x="394" y="787"/>
                    </a:lnTo>
                    <a:lnTo>
                      <a:pt x="394" y="779"/>
                    </a:lnTo>
                    <a:lnTo>
                      <a:pt x="374" y="775"/>
                    </a:lnTo>
                    <a:lnTo>
                      <a:pt x="341" y="768"/>
                    </a:lnTo>
                    <a:lnTo>
                      <a:pt x="318" y="757"/>
                    </a:lnTo>
                    <a:lnTo>
                      <a:pt x="306" y="755"/>
                    </a:lnTo>
                    <a:lnTo>
                      <a:pt x="280" y="757"/>
                    </a:lnTo>
                    <a:lnTo>
                      <a:pt x="238" y="765"/>
                    </a:lnTo>
                    <a:lnTo>
                      <a:pt x="186" y="752"/>
                    </a:lnTo>
                    <a:lnTo>
                      <a:pt x="155" y="725"/>
                    </a:lnTo>
                    <a:lnTo>
                      <a:pt x="155" y="725"/>
                    </a:lnTo>
                    <a:lnTo>
                      <a:pt x="157" y="719"/>
                    </a:lnTo>
                    <a:lnTo>
                      <a:pt x="161" y="702"/>
                    </a:lnTo>
                    <a:lnTo>
                      <a:pt x="164" y="691"/>
                    </a:lnTo>
                    <a:lnTo>
                      <a:pt x="165" y="679"/>
                    </a:lnTo>
                    <a:lnTo>
                      <a:pt x="165" y="664"/>
                    </a:lnTo>
                    <a:lnTo>
                      <a:pt x="164" y="648"/>
                    </a:lnTo>
                    <a:lnTo>
                      <a:pt x="164" y="648"/>
                    </a:lnTo>
                    <a:lnTo>
                      <a:pt x="161" y="634"/>
                    </a:lnTo>
                    <a:lnTo>
                      <a:pt x="157" y="622"/>
                    </a:lnTo>
                    <a:lnTo>
                      <a:pt x="152" y="614"/>
                    </a:lnTo>
                    <a:lnTo>
                      <a:pt x="147" y="607"/>
                    </a:lnTo>
                    <a:lnTo>
                      <a:pt x="143" y="603"/>
                    </a:lnTo>
                    <a:lnTo>
                      <a:pt x="139" y="598"/>
                    </a:lnTo>
                    <a:lnTo>
                      <a:pt x="134" y="597"/>
                    </a:lnTo>
                    <a:lnTo>
                      <a:pt x="114" y="593"/>
                    </a:lnTo>
                    <a:lnTo>
                      <a:pt x="94" y="584"/>
                    </a:lnTo>
                    <a:lnTo>
                      <a:pt x="94" y="584"/>
                    </a:lnTo>
                    <a:lnTo>
                      <a:pt x="94" y="580"/>
                    </a:lnTo>
                    <a:lnTo>
                      <a:pt x="90" y="572"/>
                    </a:lnTo>
                    <a:lnTo>
                      <a:pt x="87" y="568"/>
                    </a:lnTo>
                    <a:lnTo>
                      <a:pt x="83" y="564"/>
                    </a:lnTo>
                    <a:lnTo>
                      <a:pt x="77" y="561"/>
                    </a:lnTo>
                    <a:lnTo>
                      <a:pt x="71" y="560"/>
                    </a:lnTo>
                    <a:lnTo>
                      <a:pt x="71" y="560"/>
                    </a:lnTo>
                    <a:lnTo>
                      <a:pt x="48" y="560"/>
                    </a:lnTo>
                    <a:lnTo>
                      <a:pt x="18" y="551"/>
                    </a:lnTo>
                    <a:lnTo>
                      <a:pt x="0" y="537"/>
                    </a:lnTo>
                    <a:lnTo>
                      <a:pt x="4" y="507"/>
                    </a:lnTo>
                    <a:lnTo>
                      <a:pt x="15" y="476"/>
                    </a:lnTo>
                    <a:lnTo>
                      <a:pt x="19" y="472"/>
                    </a:lnTo>
                    <a:lnTo>
                      <a:pt x="23" y="487"/>
                    </a:lnTo>
                    <a:lnTo>
                      <a:pt x="28" y="493"/>
                    </a:lnTo>
                    <a:lnTo>
                      <a:pt x="33" y="486"/>
                    </a:lnTo>
                    <a:lnTo>
                      <a:pt x="33" y="469"/>
                    </a:lnTo>
                    <a:lnTo>
                      <a:pt x="50" y="461"/>
                    </a:lnTo>
                    <a:lnTo>
                      <a:pt x="51" y="454"/>
                    </a:lnTo>
                    <a:lnTo>
                      <a:pt x="41" y="447"/>
                    </a:lnTo>
                    <a:lnTo>
                      <a:pt x="34" y="442"/>
                    </a:lnTo>
                    <a:lnTo>
                      <a:pt x="30" y="411"/>
                    </a:lnTo>
                    <a:lnTo>
                      <a:pt x="66" y="404"/>
                    </a:lnTo>
                    <a:lnTo>
                      <a:pt x="76" y="393"/>
                    </a:lnTo>
                    <a:lnTo>
                      <a:pt x="44" y="374"/>
                    </a:lnTo>
                    <a:lnTo>
                      <a:pt x="37" y="362"/>
                    </a:lnTo>
                    <a:lnTo>
                      <a:pt x="29" y="294"/>
                    </a:lnTo>
                    <a:lnTo>
                      <a:pt x="28" y="279"/>
                    </a:lnTo>
                    <a:lnTo>
                      <a:pt x="37" y="275"/>
                    </a:lnTo>
                    <a:lnTo>
                      <a:pt x="36" y="192"/>
                    </a:lnTo>
                    <a:lnTo>
                      <a:pt x="15" y="169"/>
                    </a:lnTo>
                    <a:lnTo>
                      <a:pt x="14" y="108"/>
                    </a:lnTo>
                    <a:lnTo>
                      <a:pt x="36" y="79"/>
                    </a:lnTo>
                    <a:lnTo>
                      <a:pt x="46" y="47"/>
                    </a:lnTo>
                    <a:lnTo>
                      <a:pt x="97" y="99"/>
                    </a:lnTo>
                    <a:lnTo>
                      <a:pt x="151" y="139"/>
                    </a:lnTo>
                    <a:lnTo>
                      <a:pt x="193" y="158"/>
                    </a:lnTo>
                    <a:lnTo>
                      <a:pt x="226" y="165"/>
                    </a:lnTo>
                    <a:lnTo>
                      <a:pt x="243" y="165"/>
                    </a:lnTo>
                    <a:lnTo>
                      <a:pt x="255" y="167"/>
                    </a:lnTo>
                    <a:lnTo>
                      <a:pt x="265" y="199"/>
                    </a:lnTo>
                    <a:lnTo>
                      <a:pt x="302" y="193"/>
                    </a:lnTo>
                    <a:lnTo>
                      <a:pt x="308" y="240"/>
                    </a:lnTo>
                    <a:lnTo>
                      <a:pt x="293" y="257"/>
                    </a:lnTo>
                    <a:lnTo>
                      <a:pt x="252" y="283"/>
                    </a:lnTo>
                    <a:lnTo>
                      <a:pt x="222" y="321"/>
                    </a:lnTo>
                    <a:lnTo>
                      <a:pt x="215" y="337"/>
                    </a:lnTo>
                    <a:lnTo>
                      <a:pt x="225" y="343"/>
                    </a:lnTo>
                    <a:lnTo>
                      <a:pt x="241" y="325"/>
                    </a:lnTo>
                    <a:lnTo>
                      <a:pt x="258" y="304"/>
                    </a:lnTo>
                    <a:lnTo>
                      <a:pt x="297" y="281"/>
                    </a:lnTo>
                    <a:lnTo>
                      <a:pt x="323" y="265"/>
                    </a:lnTo>
                    <a:lnTo>
                      <a:pt x="323" y="283"/>
                    </a:lnTo>
                    <a:lnTo>
                      <a:pt x="306" y="294"/>
                    </a:lnTo>
                    <a:lnTo>
                      <a:pt x="290" y="346"/>
                    </a:lnTo>
                    <a:lnTo>
                      <a:pt x="241" y="374"/>
                    </a:lnTo>
                    <a:lnTo>
                      <a:pt x="216" y="401"/>
                    </a:lnTo>
                    <a:lnTo>
                      <a:pt x="212" y="422"/>
                    </a:lnTo>
                    <a:lnTo>
                      <a:pt x="233" y="428"/>
                    </a:lnTo>
                    <a:lnTo>
                      <a:pt x="257" y="404"/>
                    </a:lnTo>
                    <a:lnTo>
                      <a:pt x="280" y="385"/>
                    </a:lnTo>
                    <a:lnTo>
                      <a:pt x="302" y="382"/>
                    </a:lnTo>
                    <a:lnTo>
                      <a:pt x="322" y="362"/>
                    </a:lnTo>
                    <a:lnTo>
                      <a:pt x="330" y="317"/>
                    </a:lnTo>
                    <a:lnTo>
                      <a:pt x="348" y="279"/>
                    </a:lnTo>
                    <a:lnTo>
                      <a:pt x="370" y="251"/>
                    </a:lnTo>
                    <a:lnTo>
                      <a:pt x="376" y="231"/>
                    </a:lnTo>
                    <a:lnTo>
                      <a:pt x="363" y="196"/>
                    </a:lnTo>
                    <a:lnTo>
                      <a:pt x="365" y="156"/>
                    </a:lnTo>
                    <a:lnTo>
                      <a:pt x="349" y="160"/>
                    </a:lnTo>
                    <a:lnTo>
                      <a:pt x="337" y="175"/>
                    </a:lnTo>
                    <a:lnTo>
                      <a:pt x="344" y="211"/>
                    </a:lnTo>
                    <a:lnTo>
                      <a:pt x="354" y="242"/>
                    </a:lnTo>
                    <a:lnTo>
                      <a:pt x="351" y="250"/>
                    </a:lnTo>
                    <a:lnTo>
                      <a:pt x="345" y="244"/>
                    </a:lnTo>
                    <a:lnTo>
                      <a:pt x="337" y="238"/>
                    </a:lnTo>
                    <a:lnTo>
                      <a:pt x="325" y="213"/>
                    </a:lnTo>
                    <a:lnTo>
                      <a:pt x="318" y="192"/>
                    </a:lnTo>
                    <a:lnTo>
                      <a:pt x="316" y="171"/>
                    </a:lnTo>
                    <a:lnTo>
                      <a:pt x="341" y="150"/>
                    </a:lnTo>
                    <a:lnTo>
                      <a:pt x="348" y="129"/>
                    </a:lnTo>
                    <a:lnTo>
                      <a:pt x="345" y="110"/>
                    </a:lnTo>
                    <a:lnTo>
                      <a:pt x="366" y="132"/>
                    </a:lnTo>
                    <a:lnTo>
                      <a:pt x="373" y="138"/>
                    </a:lnTo>
                    <a:lnTo>
                      <a:pt x="374" y="111"/>
                    </a:lnTo>
                    <a:lnTo>
                      <a:pt x="370" y="67"/>
                    </a:lnTo>
                    <a:lnTo>
                      <a:pt x="370" y="56"/>
                    </a:lnTo>
                    <a:lnTo>
                      <a:pt x="356" y="53"/>
                    </a:lnTo>
                    <a:lnTo>
                      <a:pt x="351" y="0"/>
                    </a:lnTo>
                    <a:lnTo>
                      <a:pt x="351" y="0"/>
                    </a:lnTo>
                    <a:lnTo>
                      <a:pt x="492" y="39"/>
                    </a:lnTo>
                    <a:lnTo>
                      <a:pt x="673" y="89"/>
                    </a:lnTo>
                    <a:lnTo>
                      <a:pt x="673" y="89"/>
                    </a:lnTo>
                    <a:lnTo>
                      <a:pt x="1093" y="200"/>
                    </a:lnTo>
                    <a:lnTo>
                      <a:pt x="1093" y="200"/>
                    </a:lnTo>
                    <a:lnTo>
                      <a:pt x="1111" y="204"/>
                    </a:lnTo>
                    <a:lnTo>
                      <a:pt x="1128" y="207"/>
                    </a:lnTo>
                    <a:lnTo>
                      <a:pt x="1145" y="210"/>
                    </a:lnTo>
                    <a:lnTo>
                      <a:pt x="1196" y="218"/>
                    </a:lnTo>
                    <a:close/>
                  </a:path>
                </a:pathLst>
              </a:custGeom>
              <a:solidFill>
                <a:schemeClr val="accent2"/>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14" name="Freeform 47">
                <a:extLst>
                  <a:ext uri="{FF2B5EF4-FFF2-40B4-BE49-F238E27FC236}">
                    <a16:creationId xmlns:a16="http://schemas.microsoft.com/office/drawing/2014/main" id="{681F8AEE-2A35-4275-773B-F0EA1F962E73}"/>
                  </a:ext>
                </a:extLst>
              </p:cNvPr>
              <p:cNvSpPr>
                <a:spLocks/>
              </p:cNvSpPr>
              <p:nvPr/>
            </p:nvSpPr>
            <p:spPr bwMode="auto">
              <a:xfrm>
                <a:off x="3684588" y="2295525"/>
                <a:ext cx="663575" cy="679450"/>
              </a:xfrm>
              <a:custGeom>
                <a:avLst/>
                <a:gdLst/>
                <a:ahLst/>
                <a:cxnLst>
                  <a:cxn ang="0">
                    <a:pos x="185" y="0"/>
                  </a:cxn>
                  <a:cxn ang="0">
                    <a:pos x="1252" y="123"/>
                  </a:cxn>
                  <a:cxn ang="0">
                    <a:pos x="1246" y="240"/>
                  </a:cxn>
                  <a:cxn ang="0">
                    <a:pos x="1234" y="240"/>
                  </a:cxn>
                  <a:cxn ang="0">
                    <a:pos x="1152" y="1238"/>
                  </a:cxn>
                  <a:cxn ang="0">
                    <a:pos x="504" y="1178"/>
                  </a:cxn>
                  <a:cxn ang="0">
                    <a:pos x="497" y="1230"/>
                  </a:cxn>
                  <a:cxn ang="0">
                    <a:pos x="176" y="1193"/>
                  </a:cxn>
                  <a:cxn ang="0">
                    <a:pos x="155" y="1284"/>
                  </a:cxn>
                  <a:cxn ang="0">
                    <a:pos x="0" y="1262"/>
                  </a:cxn>
                  <a:cxn ang="0">
                    <a:pos x="185" y="0"/>
                  </a:cxn>
                </a:cxnLst>
                <a:rect l="0" t="0" r="r" b="b"/>
                <a:pathLst>
                  <a:path w="1252" h="1284">
                    <a:moveTo>
                      <a:pt x="185" y="0"/>
                    </a:moveTo>
                    <a:lnTo>
                      <a:pt x="1252" y="123"/>
                    </a:lnTo>
                    <a:lnTo>
                      <a:pt x="1246" y="240"/>
                    </a:lnTo>
                    <a:lnTo>
                      <a:pt x="1234" y="240"/>
                    </a:lnTo>
                    <a:lnTo>
                      <a:pt x="1152" y="1238"/>
                    </a:lnTo>
                    <a:lnTo>
                      <a:pt x="504" y="1178"/>
                    </a:lnTo>
                    <a:lnTo>
                      <a:pt x="497" y="1230"/>
                    </a:lnTo>
                    <a:lnTo>
                      <a:pt x="176" y="1193"/>
                    </a:lnTo>
                    <a:lnTo>
                      <a:pt x="155" y="1284"/>
                    </a:lnTo>
                    <a:lnTo>
                      <a:pt x="0" y="1262"/>
                    </a:lnTo>
                    <a:lnTo>
                      <a:pt x="185" y="0"/>
                    </a:lnTo>
                    <a:close/>
                  </a:path>
                </a:pathLst>
              </a:custGeom>
              <a:solidFill>
                <a:schemeClr val="accent2"/>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15" name="Freeform 48">
                <a:extLst>
                  <a:ext uri="{FF2B5EF4-FFF2-40B4-BE49-F238E27FC236}">
                    <a16:creationId xmlns:a16="http://schemas.microsoft.com/office/drawing/2014/main" id="{B9980CAA-73D5-6CDA-76C3-92EFF90507C1}"/>
                  </a:ext>
                </a:extLst>
              </p:cNvPr>
              <p:cNvSpPr>
                <a:spLocks/>
              </p:cNvSpPr>
              <p:nvPr/>
            </p:nvSpPr>
            <p:spPr bwMode="auto">
              <a:xfrm>
                <a:off x="3932238" y="2422525"/>
                <a:ext cx="1314450" cy="1296987"/>
              </a:xfrm>
              <a:custGeom>
                <a:avLst/>
                <a:gdLst/>
                <a:ahLst/>
                <a:cxnLst>
                  <a:cxn ang="0">
                    <a:pos x="2477" y="1285"/>
                  </a:cxn>
                  <a:cxn ang="0">
                    <a:pos x="2454" y="1181"/>
                  </a:cxn>
                  <a:cxn ang="0">
                    <a:pos x="2395" y="719"/>
                  </a:cxn>
                  <a:cxn ang="0">
                    <a:pos x="2294" y="702"/>
                  </a:cxn>
                  <a:cxn ang="0">
                    <a:pos x="2190" y="645"/>
                  </a:cxn>
                  <a:cxn ang="0">
                    <a:pos x="2078" y="641"/>
                  </a:cxn>
                  <a:cxn ang="0">
                    <a:pos x="2011" y="650"/>
                  </a:cxn>
                  <a:cxn ang="0">
                    <a:pos x="1939" y="672"/>
                  </a:cxn>
                  <a:cxn ang="0">
                    <a:pos x="1828" y="648"/>
                  </a:cxn>
                  <a:cxn ang="0">
                    <a:pos x="1792" y="638"/>
                  </a:cxn>
                  <a:cxn ang="0">
                    <a:pos x="1709" y="613"/>
                  </a:cxn>
                  <a:cxn ang="0">
                    <a:pos x="1656" y="612"/>
                  </a:cxn>
                  <a:cxn ang="0">
                    <a:pos x="1561" y="586"/>
                  </a:cxn>
                  <a:cxn ang="0">
                    <a:pos x="1480" y="557"/>
                  </a:cxn>
                  <a:cxn ang="0">
                    <a:pos x="1389" y="509"/>
                  </a:cxn>
                  <a:cxn ang="0">
                    <a:pos x="1332" y="494"/>
                  </a:cxn>
                  <a:cxn ang="0">
                    <a:pos x="686" y="998"/>
                  </a:cxn>
                  <a:cxn ang="0">
                    <a:pos x="14" y="1003"/>
                  </a:cxn>
                  <a:cxn ang="0">
                    <a:pos x="72" y="1080"/>
                  </a:cxn>
                  <a:cxn ang="0">
                    <a:pos x="124" y="1126"/>
                  </a:cxn>
                  <a:cxn ang="0">
                    <a:pos x="228" y="1230"/>
                  </a:cxn>
                  <a:cxn ang="0">
                    <a:pos x="301" y="1306"/>
                  </a:cxn>
                  <a:cxn ang="0">
                    <a:pos x="322" y="1423"/>
                  </a:cxn>
                  <a:cxn ang="0">
                    <a:pos x="362" y="1527"/>
                  </a:cxn>
                  <a:cxn ang="0">
                    <a:pos x="407" y="1568"/>
                  </a:cxn>
                  <a:cxn ang="0">
                    <a:pos x="489" y="1627"/>
                  </a:cxn>
                  <a:cxn ang="0">
                    <a:pos x="601" y="1686"/>
                  </a:cxn>
                  <a:cxn ang="0">
                    <a:pos x="659" y="1638"/>
                  </a:cxn>
                  <a:cxn ang="0">
                    <a:pos x="701" y="1550"/>
                  </a:cxn>
                  <a:cxn ang="0">
                    <a:pos x="812" y="1509"/>
                  </a:cxn>
                  <a:cxn ang="0">
                    <a:pos x="936" y="1535"/>
                  </a:cxn>
                  <a:cxn ang="0">
                    <a:pos x="1011" y="1602"/>
                  </a:cxn>
                  <a:cxn ang="0">
                    <a:pos x="1104" y="1754"/>
                  </a:cxn>
                  <a:cxn ang="0">
                    <a:pos x="1160" y="1883"/>
                  </a:cxn>
                  <a:cxn ang="0">
                    <a:pos x="1294" y="2039"/>
                  </a:cxn>
                  <a:cxn ang="0">
                    <a:pos x="1309" y="2133"/>
                  </a:cxn>
                  <a:cxn ang="0">
                    <a:pos x="1370" y="2286"/>
                  </a:cxn>
                  <a:cxn ang="0">
                    <a:pos x="1505" y="2350"/>
                  </a:cxn>
                  <a:cxn ang="0">
                    <a:pos x="1599" y="2403"/>
                  </a:cxn>
                  <a:cxn ang="0">
                    <a:pos x="1681" y="2427"/>
                  </a:cxn>
                  <a:cxn ang="0">
                    <a:pos x="1768" y="2422"/>
                  </a:cxn>
                  <a:cxn ang="0">
                    <a:pos x="1743" y="2334"/>
                  </a:cxn>
                  <a:cxn ang="0">
                    <a:pos x="1696" y="2219"/>
                  </a:cxn>
                  <a:cxn ang="0">
                    <a:pos x="1749" y="2029"/>
                  </a:cxn>
                  <a:cxn ang="0">
                    <a:pos x="1711" y="1985"/>
                  </a:cxn>
                  <a:cxn ang="0">
                    <a:pos x="1793" y="1950"/>
                  </a:cxn>
                  <a:cxn ang="0">
                    <a:pos x="1782" y="1922"/>
                  </a:cxn>
                  <a:cxn ang="0">
                    <a:pos x="1861" y="1924"/>
                  </a:cxn>
                  <a:cxn ang="0">
                    <a:pos x="1849" y="1899"/>
                  </a:cxn>
                  <a:cxn ang="0">
                    <a:pos x="1907" y="1876"/>
                  </a:cxn>
                  <a:cxn ang="0">
                    <a:pos x="1901" y="1815"/>
                  </a:cxn>
                  <a:cxn ang="0">
                    <a:pos x="1964" y="1810"/>
                  </a:cxn>
                  <a:cxn ang="0">
                    <a:pos x="2018" y="1806"/>
                  </a:cxn>
                  <a:cxn ang="0">
                    <a:pos x="2173" y="1725"/>
                  </a:cxn>
                  <a:cxn ang="0">
                    <a:pos x="2219" y="1674"/>
                  </a:cxn>
                  <a:cxn ang="0">
                    <a:pos x="2216" y="1625"/>
                  </a:cxn>
                  <a:cxn ang="0">
                    <a:pos x="2255" y="1571"/>
                  </a:cxn>
                  <a:cxn ang="0">
                    <a:pos x="2265" y="1641"/>
                  </a:cxn>
                  <a:cxn ang="0">
                    <a:pos x="2412" y="1584"/>
                  </a:cxn>
                  <a:cxn ang="0">
                    <a:pos x="2459" y="1474"/>
                  </a:cxn>
                </a:cxnLst>
                <a:rect l="0" t="0" r="r" b="b"/>
                <a:pathLst>
                  <a:path w="2484" h="2452">
                    <a:moveTo>
                      <a:pt x="2451" y="1388"/>
                    </a:moveTo>
                    <a:lnTo>
                      <a:pt x="2469" y="1348"/>
                    </a:lnTo>
                    <a:lnTo>
                      <a:pt x="2484" y="1317"/>
                    </a:lnTo>
                    <a:lnTo>
                      <a:pt x="2477" y="1285"/>
                    </a:lnTo>
                    <a:lnTo>
                      <a:pt x="2469" y="1239"/>
                    </a:lnTo>
                    <a:lnTo>
                      <a:pt x="2463" y="1226"/>
                    </a:lnTo>
                    <a:lnTo>
                      <a:pt x="2463" y="1194"/>
                    </a:lnTo>
                    <a:lnTo>
                      <a:pt x="2454" y="1181"/>
                    </a:lnTo>
                    <a:lnTo>
                      <a:pt x="2432" y="1131"/>
                    </a:lnTo>
                    <a:lnTo>
                      <a:pt x="2432" y="1121"/>
                    </a:lnTo>
                    <a:lnTo>
                      <a:pt x="2395" y="1085"/>
                    </a:lnTo>
                    <a:lnTo>
                      <a:pt x="2395" y="719"/>
                    </a:lnTo>
                    <a:lnTo>
                      <a:pt x="2339" y="713"/>
                    </a:lnTo>
                    <a:lnTo>
                      <a:pt x="2326" y="722"/>
                    </a:lnTo>
                    <a:lnTo>
                      <a:pt x="2312" y="716"/>
                    </a:lnTo>
                    <a:lnTo>
                      <a:pt x="2294" y="702"/>
                    </a:lnTo>
                    <a:lnTo>
                      <a:pt x="2275" y="691"/>
                    </a:lnTo>
                    <a:lnTo>
                      <a:pt x="2248" y="691"/>
                    </a:lnTo>
                    <a:lnTo>
                      <a:pt x="2214" y="668"/>
                    </a:lnTo>
                    <a:lnTo>
                      <a:pt x="2190" y="645"/>
                    </a:lnTo>
                    <a:lnTo>
                      <a:pt x="2162" y="636"/>
                    </a:lnTo>
                    <a:lnTo>
                      <a:pt x="2123" y="647"/>
                    </a:lnTo>
                    <a:lnTo>
                      <a:pt x="2108" y="644"/>
                    </a:lnTo>
                    <a:lnTo>
                      <a:pt x="2078" y="641"/>
                    </a:lnTo>
                    <a:lnTo>
                      <a:pt x="2064" y="652"/>
                    </a:lnTo>
                    <a:lnTo>
                      <a:pt x="2046" y="658"/>
                    </a:lnTo>
                    <a:lnTo>
                      <a:pt x="2029" y="647"/>
                    </a:lnTo>
                    <a:lnTo>
                      <a:pt x="2011" y="650"/>
                    </a:lnTo>
                    <a:lnTo>
                      <a:pt x="1997" y="662"/>
                    </a:lnTo>
                    <a:lnTo>
                      <a:pt x="1972" y="680"/>
                    </a:lnTo>
                    <a:lnTo>
                      <a:pt x="1949" y="686"/>
                    </a:lnTo>
                    <a:lnTo>
                      <a:pt x="1939" y="672"/>
                    </a:lnTo>
                    <a:lnTo>
                      <a:pt x="1921" y="655"/>
                    </a:lnTo>
                    <a:lnTo>
                      <a:pt x="1879" y="656"/>
                    </a:lnTo>
                    <a:lnTo>
                      <a:pt x="1853" y="644"/>
                    </a:lnTo>
                    <a:lnTo>
                      <a:pt x="1828" y="648"/>
                    </a:lnTo>
                    <a:lnTo>
                      <a:pt x="1814" y="670"/>
                    </a:lnTo>
                    <a:lnTo>
                      <a:pt x="1806" y="675"/>
                    </a:lnTo>
                    <a:lnTo>
                      <a:pt x="1799" y="647"/>
                    </a:lnTo>
                    <a:lnTo>
                      <a:pt x="1792" y="638"/>
                    </a:lnTo>
                    <a:lnTo>
                      <a:pt x="1759" y="659"/>
                    </a:lnTo>
                    <a:lnTo>
                      <a:pt x="1749" y="638"/>
                    </a:lnTo>
                    <a:lnTo>
                      <a:pt x="1717" y="613"/>
                    </a:lnTo>
                    <a:lnTo>
                      <a:pt x="1709" y="613"/>
                    </a:lnTo>
                    <a:lnTo>
                      <a:pt x="1697" y="629"/>
                    </a:lnTo>
                    <a:lnTo>
                      <a:pt x="1679" y="643"/>
                    </a:lnTo>
                    <a:lnTo>
                      <a:pt x="1663" y="640"/>
                    </a:lnTo>
                    <a:lnTo>
                      <a:pt x="1656" y="612"/>
                    </a:lnTo>
                    <a:lnTo>
                      <a:pt x="1642" y="611"/>
                    </a:lnTo>
                    <a:lnTo>
                      <a:pt x="1624" y="579"/>
                    </a:lnTo>
                    <a:lnTo>
                      <a:pt x="1582" y="575"/>
                    </a:lnTo>
                    <a:lnTo>
                      <a:pt x="1561" y="586"/>
                    </a:lnTo>
                    <a:lnTo>
                      <a:pt x="1545" y="569"/>
                    </a:lnTo>
                    <a:lnTo>
                      <a:pt x="1538" y="572"/>
                    </a:lnTo>
                    <a:lnTo>
                      <a:pt x="1512" y="575"/>
                    </a:lnTo>
                    <a:lnTo>
                      <a:pt x="1480" y="557"/>
                    </a:lnTo>
                    <a:lnTo>
                      <a:pt x="1437" y="555"/>
                    </a:lnTo>
                    <a:lnTo>
                      <a:pt x="1425" y="516"/>
                    </a:lnTo>
                    <a:lnTo>
                      <a:pt x="1405" y="504"/>
                    </a:lnTo>
                    <a:lnTo>
                      <a:pt x="1389" y="509"/>
                    </a:lnTo>
                    <a:lnTo>
                      <a:pt x="1378" y="505"/>
                    </a:lnTo>
                    <a:lnTo>
                      <a:pt x="1359" y="508"/>
                    </a:lnTo>
                    <a:lnTo>
                      <a:pt x="1346" y="509"/>
                    </a:lnTo>
                    <a:lnTo>
                      <a:pt x="1332" y="494"/>
                    </a:lnTo>
                    <a:lnTo>
                      <a:pt x="1294" y="459"/>
                    </a:lnTo>
                    <a:lnTo>
                      <a:pt x="1314" y="33"/>
                    </a:lnTo>
                    <a:lnTo>
                      <a:pt x="768" y="0"/>
                    </a:lnTo>
                    <a:lnTo>
                      <a:pt x="686" y="998"/>
                    </a:lnTo>
                    <a:lnTo>
                      <a:pt x="38" y="938"/>
                    </a:lnTo>
                    <a:lnTo>
                      <a:pt x="31" y="990"/>
                    </a:lnTo>
                    <a:lnTo>
                      <a:pt x="0" y="987"/>
                    </a:lnTo>
                    <a:lnTo>
                      <a:pt x="14" y="1003"/>
                    </a:lnTo>
                    <a:lnTo>
                      <a:pt x="41" y="1022"/>
                    </a:lnTo>
                    <a:lnTo>
                      <a:pt x="53" y="1044"/>
                    </a:lnTo>
                    <a:lnTo>
                      <a:pt x="60" y="1059"/>
                    </a:lnTo>
                    <a:lnTo>
                      <a:pt x="72" y="1080"/>
                    </a:lnTo>
                    <a:lnTo>
                      <a:pt x="85" y="1087"/>
                    </a:lnTo>
                    <a:lnTo>
                      <a:pt x="103" y="1094"/>
                    </a:lnTo>
                    <a:lnTo>
                      <a:pt x="117" y="1110"/>
                    </a:lnTo>
                    <a:lnTo>
                      <a:pt x="124" y="1126"/>
                    </a:lnTo>
                    <a:lnTo>
                      <a:pt x="142" y="1151"/>
                    </a:lnTo>
                    <a:lnTo>
                      <a:pt x="168" y="1170"/>
                    </a:lnTo>
                    <a:lnTo>
                      <a:pt x="213" y="1230"/>
                    </a:lnTo>
                    <a:lnTo>
                      <a:pt x="228" y="1230"/>
                    </a:lnTo>
                    <a:lnTo>
                      <a:pt x="245" y="1248"/>
                    </a:lnTo>
                    <a:lnTo>
                      <a:pt x="267" y="1260"/>
                    </a:lnTo>
                    <a:lnTo>
                      <a:pt x="292" y="1284"/>
                    </a:lnTo>
                    <a:lnTo>
                      <a:pt x="301" y="1306"/>
                    </a:lnTo>
                    <a:lnTo>
                      <a:pt x="307" y="1348"/>
                    </a:lnTo>
                    <a:lnTo>
                      <a:pt x="322" y="1378"/>
                    </a:lnTo>
                    <a:lnTo>
                      <a:pt x="329" y="1398"/>
                    </a:lnTo>
                    <a:lnTo>
                      <a:pt x="322" y="1423"/>
                    </a:lnTo>
                    <a:lnTo>
                      <a:pt x="322" y="1450"/>
                    </a:lnTo>
                    <a:lnTo>
                      <a:pt x="336" y="1481"/>
                    </a:lnTo>
                    <a:lnTo>
                      <a:pt x="356" y="1509"/>
                    </a:lnTo>
                    <a:lnTo>
                      <a:pt x="362" y="1527"/>
                    </a:lnTo>
                    <a:lnTo>
                      <a:pt x="371" y="1535"/>
                    </a:lnTo>
                    <a:lnTo>
                      <a:pt x="382" y="1543"/>
                    </a:lnTo>
                    <a:lnTo>
                      <a:pt x="396" y="1556"/>
                    </a:lnTo>
                    <a:lnTo>
                      <a:pt x="407" y="1568"/>
                    </a:lnTo>
                    <a:lnTo>
                      <a:pt x="432" y="1591"/>
                    </a:lnTo>
                    <a:lnTo>
                      <a:pt x="444" y="1604"/>
                    </a:lnTo>
                    <a:lnTo>
                      <a:pt x="464" y="1607"/>
                    </a:lnTo>
                    <a:lnTo>
                      <a:pt x="489" y="1627"/>
                    </a:lnTo>
                    <a:lnTo>
                      <a:pt x="522" y="1642"/>
                    </a:lnTo>
                    <a:lnTo>
                      <a:pt x="557" y="1668"/>
                    </a:lnTo>
                    <a:lnTo>
                      <a:pt x="578" y="1677"/>
                    </a:lnTo>
                    <a:lnTo>
                      <a:pt x="601" y="1686"/>
                    </a:lnTo>
                    <a:lnTo>
                      <a:pt x="625" y="1688"/>
                    </a:lnTo>
                    <a:lnTo>
                      <a:pt x="634" y="1663"/>
                    </a:lnTo>
                    <a:lnTo>
                      <a:pt x="650" y="1643"/>
                    </a:lnTo>
                    <a:lnTo>
                      <a:pt x="659" y="1638"/>
                    </a:lnTo>
                    <a:lnTo>
                      <a:pt x="677" y="1629"/>
                    </a:lnTo>
                    <a:lnTo>
                      <a:pt x="677" y="1600"/>
                    </a:lnTo>
                    <a:lnTo>
                      <a:pt x="690" y="1584"/>
                    </a:lnTo>
                    <a:lnTo>
                      <a:pt x="701" y="1550"/>
                    </a:lnTo>
                    <a:lnTo>
                      <a:pt x="730" y="1525"/>
                    </a:lnTo>
                    <a:lnTo>
                      <a:pt x="768" y="1516"/>
                    </a:lnTo>
                    <a:lnTo>
                      <a:pt x="791" y="1509"/>
                    </a:lnTo>
                    <a:lnTo>
                      <a:pt x="812" y="1509"/>
                    </a:lnTo>
                    <a:lnTo>
                      <a:pt x="844" y="1523"/>
                    </a:lnTo>
                    <a:lnTo>
                      <a:pt x="875" y="1527"/>
                    </a:lnTo>
                    <a:lnTo>
                      <a:pt x="894" y="1527"/>
                    </a:lnTo>
                    <a:lnTo>
                      <a:pt x="936" y="1535"/>
                    </a:lnTo>
                    <a:lnTo>
                      <a:pt x="952" y="1545"/>
                    </a:lnTo>
                    <a:lnTo>
                      <a:pt x="966" y="1574"/>
                    </a:lnTo>
                    <a:lnTo>
                      <a:pt x="983" y="1574"/>
                    </a:lnTo>
                    <a:lnTo>
                      <a:pt x="1011" y="1602"/>
                    </a:lnTo>
                    <a:lnTo>
                      <a:pt x="1026" y="1613"/>
                    </a:lnTo>
                    <a:lnTo>
                      <a:pt x="1048" y="1646"/>
                    </a:lnTo>
                    <a:lnTo>
                      <a:pt x="1079" y="1693"/>
                    </a:lnTo>
                    <a:lnTo>
                      <a:pt x="1104" y="1754"/>
                    </a:lnTo>
                    <a:lnTo>
                      <a:pt x="1119" y="1778"/>
                    </a:lnTo>
                    <a:lnTo>
                      <a:pt x="1138" y="1821"/>
                    </a:lnTo>
                    <a:lnTo>
                      <a:pt x="1138" y="1840"/>
                    </a:lnTo>
                    <a:lnTo>
                      <a:pt x="1160" y="1883"/>
                    </a:lnTo>
                    <a:lnTo>
                      <a:pt x="1201" y="1921"/>
                    </a:lnTo>
                    <a:lnTo>
                      <a:pt x="1213" y="1965"/>
                    </a:lnTo>
                    <a:lnTo>
                      <a:pt x="1267" y="2029"/>
                    </a:lnTo>
                    <a:lnTo>
                      <a:pt x="1294" y="2039"/>
                    </a:lnTo>
                    <a:lnTo>
                      <a:pt x="1289" y="2089"/>
                    </a:lnTo>
                    <a:lnTo>
                      <a:pt x="1281" y="2103"/>
                    </a:lnTo>
                    <a:lnTo>
                      <a:pt x="1291" y="2117"/>
                    </a:lnTo>
                    <a:lnTo>
                      <a:pt x="1309" y="2133"/>
                    </a:lnTo>
                    <a:lnTo>
                      <a:pt x="1309" y="2164"/>
                    </a:lnTo>
                    <a:lnTo>
                      <a:pt x="1341" y="2223"/>
                    </a:lnTo>
                    <a:lnTo>
                      <a:pt x="1355" y="2261"/>
                    </a:lnTo>
                    <a:lnTo>
                      <a:pt x="1370" y="2286"/>
                    </a:lnTo>
                    <a:lnTo>
                      <a:pt x="1381" y="2310"/>
                    </a:lnTo>
                    <a:lnTo>
                      <a:pt x="1427" y="2318"/>
                    </a:lnTo>
                    <a:lnTo>
                      <a:pt x="1457" y="2350"/>
                    </a:lnTo>
                    <a:lnTo>
                      <a:pt x="1505" y="2350"/>
                    </a:lnTo>
                    <a:lnTo>
                      <a:pt x="1539" y="2384"/>
                    </a:lnTo>
                    <a:lnTo>
                      <a:pt x="1561" y="2384"/>
                    </a:lnTo>
                    <a:lnTo>
                      <a:pt x="1578" y="2401"/>
                    </a:lnTo>
                    <a:lnTo>
                      <a:pt x="1599" y="2403"/>
                    </a:lnTo>
                    <a:lnTo>
                      <a:pt x="1607" y="2394"/>
                    </a:lnTo>
                    <a:lnTo>
                      <a:pt x="1660" y="2405"/>
                    </a:lnTo>
                    <a:lnTo>
                      <a:pt x="1660" y="2411"/>
                    </a:lnTo>
                    <a:lnTo>
                      <a:pt x="1681" y="2427"/>
                    </a:lnTo>
                    <a:lnTo>
                      <a:pt x="1709" y="2452"/>
                    </a:lnTo>
                    <a:lnTo>
                      <a:pt x="1721" y="2443"/>
                    </a:lnTo>
                    <a:lnTo>
                      <a:pt x="1731" y="2426"/>
                    </a:lnTo>
                    <a:lnTo>
                      <a:pt x="1768" y="2422"/>
                    </a:lnTo>
                    <a:lnTo>
                      <a:pt x="1759" y="2394"/>
                    </a:lnTo>
                    <a:lnTo>
                      <a:pt x="1757" y="2378"/>
                    </a:lnTo>
                    <a:lnTo>
                      <a:pt x="1752" y="2358"/>
                    </a:lnTo>
                    <a:lnTo>
                      <a:pt x="1743" y="2334"/>
                    </a:lnTo>
                    <a:lnTo>
                      <a:pt x="1725" y="2325"/>
                    </a:lnTo>
                    <a:lnTo>
                      <a:pt x="1717" y="2291"/>
                    </a:lnTo>
                    <a:lnTo>
                      <a:pt x="1711" y="2253"/>
                    </a:lnTo>
                    <a:lnTo>
                      <a:pt x="1696" y="2219"/>
                    </a:lnTo>
                    <a:lnTo>
                      <a:pt x="1697" y="2186"/>
                    </a:lnTo>
                    <a:lnTo>
                      <a:pt x="1713" y="2136"/>
                    </a:lnTo>
                    <a:lnTo>
                      <a:pt x="1724" y="2089"/>
                    </a:lnTo>
                    <a:lnTo>
                      <a:pt x="1749" y="2029"/>
                    </a:lnTo>
                    <a:lnTo>
                      <a:pt x="1743" y="2021"/>
                    </a:lnTo>
                    <a:lnTo>
                      <a:pt x="1729" y="2011"/>
                    </a:lnTo>
                    <a:lnTo>
                      <a:pt x="1711" y="1994"/>
                    </a:lnTo>
                    <a:lnTo>
                      <a:pt x="1711" y="1985"/>
                    </a:lnTo>
                    <a:lnTo>
                      <a:pt x="1721" y="1989"/>
                    </a:lnTo>
                    <a:lnTo>
                      <a:pt x="1771" y="1986"/>
                    </a:lnTo>
                    <a:lnTo>
                      <a:pt x="1779" y="1979"/>
                    </a:lnTo>
                    <a:lnTo>
                      <a:pt x="1793" y="1950"/>
                    </a:lnTo>
                    <a:lnTo>
                      <a:pt x="1779" y="1950"/>
                    </a:lnTo>
                    <a:lnTo>
                      <a:pt x="1774" y="1938"/>
                    </a:lnTo>
                    <a:lnTo>
                      <a:pt x="1772" y="1929"/>
                    </a:lnTo>
                    <a:lnTo>
                      <a:pt x="1782" y="1922"/>
                    </a:lnTo>
                    <a:lnTo>
                      <a:pt x="1807" y="1922"/>
                    </a:lnTo>
                    <a:lnTo>
                      <a:pt x="1832" y="1921"/>
                    </a:lnTo>
                    <a:lnTo>
                      <a:pt x="1845" y="1928"/>
                    </a:lnTo>
                    <a:lnTo>
                      <a:pt x="1861" y="1924"/>
                    </a:lnTo>
                    <a:lnTo>
                      <a:pt x="1888" y="1899"/>
                    </a:lnTo>
                    <a:lnTo>
                      <a:pt x="1879" y="1901"/>
                    </a:lnTo>
                    <a:lnTo>
                      <a:pt x="1856" y="1914"/>
                    </a:lnTo>
                    <a:lnTo>
                      <a:pt x="1849" y="1899"/>
                    </a:lnTo>
                    <a:lnTo>
                      <a:pt x="1861" y="1863"/>
                    </a:lnTo>
                    <a:lnTo>
                      <a:pt x="1871" y="1871"/>
                    </a:lnTo>
                    <a:lnTo>
                      <a:pt x="1883" y="1879"/>
                    </a:lnTo>
                    <a:lnTo>
                      <a:pt x="1907" y="1876"/>
                    </a:lnTo>
                    <a:lnTo>
                      <a:pt x="1922" y="1868"/>
                    </a:lnTo>
                    <a:lnTo>
                      <a:pt x="1918" y="1846"/>
                    </a:lnTo>
                    <a:lnTo>
                      <a:pt x="1897" y="1822"/>
                    </a:lnTo>
                    <a:lnTo>
                      <a:pt x="1901" y="1815"/>
                    </a:lnTo>
                    <a:lnTo>
                      <a:pt x="1922" y="1820"/>
                    </a:lnTo>
                    <a:lnTo>
                      <a:pt x="1936" y="1807"/>
                    </a:lnTo>
                    <a:lnTo>
                      <a:pt x="1947" y="1815"/>
                    </a:lnTo>
                    <a:lnTo>
                      <a:pt x="1964" y="1810"/>
                    </a:lnTo>
                    <a:lnTo>
                      <a:pt x="1972" y="1817"/>
                    </a:lnTo>
                    <a:lnTo>
                      <a:pt x="1986" y="1831"/>
                    </a:lnTo>
                    <a:lnTo>
                      <a:pt x="2004" y="1820"/>
                    </a:lnTo>
                    <a:lnTo>
                      <a:pt x="2018" y="1806"/>
                    </a:lnTo>
                    <a:lnTo>
                      <a:pt x="2057" y="1797"/>
                    </a:lnTo>
                    <a:lnTo>
                      <a:pt x="2097" y="1788"/>
                    </a:lnTo>
                    <a:lnTo>
                      <a:pt x="2158" y="1756"/>
                    </a:lnTo>
                    <a:lnTo>
                      <a:pt x="2173" y="1725"/>
                    </a:lnTo>
                    <a:lnTo>
                      <a:pt x="2178" y="1695"/>
                    </a:lnTo>
                    <a:lnTo>
                      <a:pt x="2197" y="1685"/>
                    </a:lnTo>
                    <a:lnTo>
                      <a:pt x="2208" y="1684"/>
                    </a:lnTo>
                    <a:lnTo>
                      <a:pt x="2219" y="1674"/>
                    </a:lnTo>
                    <a:lnTo>
                      <a:pt x="2233" y="1664"/>
                    </a:lnTo>
                    <a:lnTo>
                      <a:pt x="2228" y="1647"/>
                    </a:lnTo>
                    <a:lnTo>
                      <a:pt x="2222" y="1631"/>
                    </a:lnTo>
                    <a:lnTo>
                      <a:pt x="2216" y="1625"/>
                    </a:lnTo>
                    <a:lnTo>
                      <a:pt x="2214" y="1616"/>
                    </a:lnTo>
                    <a:lnTo>
                      <a:pt x="2221" y="1599"/>
                    </a:lnTo>
                    <a:lnTo>
                      <a:pt x="2236" y="1578"/>
                    </a:lnTo>
                    <a:lnTo>
                      <a:pt x="2255" y="1571"/>
                    </a:lnTo>
                    <a:lnTo>
                      <a:pt x="2264" y="1571"/>
                    </a:lnTo>
                    <a:lnTo>
                      <a:pt x="2265" y="1588"/>
                    </a:lnTo>
                    <a:lnTo>
                      <a:pt x="2268" y="1609"/>
                    </a:lnTo>
                    <a:lnTo>
                      <a:pt x="2265" y="1641"/>
                    </a:lnTo>
                    <a:lnTo>
                      <a:pt x="2276" y="1643"/>
                    </a:lnTo>
                    <a:lnTo>
                      <a:pt x="2308" y="1620"/>
                    </a:lnTo>
                    <a:lnTo>
                      <a:pt x="2332" y="1613"/>
                    </a:lnTo>
                    <a:lnTo>
                      <a:pt x="2412" y="1584"/>
                    </a:lnTo>
                    <a:lnTo>
                      <a:pt x="2430" y="1574"/>
                    </a:lnTo>
                    <a:lnTo>
                      <a:pt x="2445" y="1548"/>
                    </a:lnTo>
                    <a:lnTo>
                      <a:pt x="2461" y="1491"/>
                    </a:lnTo>
                    <a:lnTo>
                      <a:pt x="2459" y="1474"/>
                    </a:lnTo>
                    <a:lnTo>
                      <a:pt x="2445" y="1430"/>
                    </a:lnTo>
                    <a:lnTo>
                      <a:pt x="2450" y="1406"/>
                    </a:lnTo>
                    <a:lnTo>
                      <a:pt x="2451" y="1388"/>
                    </a:lnTo>
                    <a:close/>
                  </a:path>
                </a:pathLst>
              </a:custGeom>
              <a:solidFill>
                <a:srgbClr val="0070C0"/>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16" name="Freeform 49">
                <a:extLst>
                  <a:ext uri="{FF2B5EF4-FFF2-40B4-BE49-F238E27FC236}">
                    <a16:creationId xmlns:a16="http://schemas.microsoft.com/office/drawing/2014/main" id="{6FAF6605-BAE6-A2B1-9497-D23B2281C758}"/>
                  </a:ext>
                </a:extLst>
              </p:cNvPr>
              <p:cNvSpPr>
                <a:spLocks/>
              </p:cNvSpPr>
              <p:nvPr/>
            </p:nvSpPr>
            <p:spPr bwMode="auto">
              <a:xfrm>
                <a:off x="3146425" y="2214563"/>
                <a:ext cx="636587" cy="749300"/>
              </a:xfrm>
              <a:custGeom>
                <a:avLst/>
                <a:gdLst/>
                <a:ahLst/>
                <a:cxnLst>
                  <a:cxn ang="0">
                    <a:pos x="338" y="0"/>
                  </a:cxn>
                  <a:cxn ang="0">
                    <a:pos x="338" y="0"/>
                  </a:cxn>
                  <a:cxn ang="0">
                    <a:pos x="328" y="47"/>
                  </a:cxn>
                  <a:cxn ang="0">
                    <a:pos x="314" y="116"/>
                  </a:cxn>
                  <a:cxn ang="0">
                    <a:pos x="314" y="116"/>
                  </a:cxn>
                  <a:cxn ang="0">
                    <a:pos x="299" y="165"/>
                  </a:cxn>
                  <a:cxn ang="0">
                    <a:pos x="289" y="198"/>
                  </a:cxn>
                  <a:cxn ang="0">
                    <a:pos x="272" y="208"/>
                  </a:cxn>
                  <a:cxn ang="0">
                    <a:pos x="260" y="201"/>
                  </a:cxn>
                  <a:cxn ang="0">
                    <a:pos x="238" y="183"/>
                  </a:cxn>
                  <a:cxn ang="0">
                    <a:pos x="218" y="193"/>
                  </a:cxn>
                  <a:cxn ang="0">
                    <a:pos x="207" y="173"/>
                  </a:cxn>
                  <a:cxn ang="0">
                    <a:pos x="177" y="182"/>
                  </a:cxn>
                  <a:cxn ang="0">
                    <a:pos x="163" y="197"/>
                  </a:cxn>
                  <a:cxn ang="0">
                    <a:pos x="164" y="245"/>
                  </a:cxn>
                  <a:cxn ang="0">
                    <a:pos x="163" y="312"/>
                  </a:cxn>
                  <a:cxn ang="0">
                    <a:pos x="163" y="370"/>
                  </a:cxn>
                  <a:cxn ang="0">
                    <a:pos x="159" y="393"/>
                  </a:cxn>
                  <a:cxn ang="0">
                    <a:pos x="143" y="413"/>
                  </a:cxn>
                  <a:cxn ang="0">
                    <a:pos x="138" y="438"/>
                  </a:cxn>
                  <a:cxn ang="0">
                    <a:pos x="141" y="468"/>
                  </a:cxn>
                  <a:cxn ang="0">
                    <a:pos x="157" y="511"/>
                  </a:cxn>
                  <a:cxn ang="0">
                    <a:pos x="160" y="552"/>
                  </a:cxn>
                  <a:cxn ang="0">
                    <a:pos x="172" y="566"/>
                  </a:cxn>
                  <a:cxn ang="0">
                    <a:pos x="193" y="594"/>
                  </a:cxn>
                  <a:cxn ang="0">
                    <a:pos x="179" y="606"/>
                  </a:cxn>
                  <a:cxn ang="0">
                    <a:pos x="156" y="622"/>
                  </a:cxn>
                  <a:cxn ang="0">
                    <a:pos x="110" y="658"/>
                  </a:cxn>
                  <a:cxn ang="0">
                    <a:pos x="95" y="719"/>
                  </a:cxn>
                  <a:cxn ang="0">
                    <a:pos x="77" y="755"/>
                  </a:cxn>
                  <a:cxn ang="0">
                    <a:pos x="61" y="770"/>
                  </a:cxn>
                  <a:cxn ang="0">
                    <a:pos x="49" y="778"/>
                  </a:cxn>
                  <a:cxn ang="0">
                    <a:pos x="41" y="796"/>
                  </a:cxn>
                  <a:cxn ang="0">
                    <a:pos x="48" y="827"/>
                  </a:cxn>
                  <a:cxn ang="0">
                    <a:pos x="41" y="852"/>
                  </a:cxn>
                  <a:cxn ang="0">
                    <a:pos x="70" y="876"/>
                  </a:cxn>
                  <a:cxn ang="0">
                    <a:pos x="59" y="894"/>
                  </a:cxn>
                  <a:cxn ang="0">
                    <a:pos x="23" y="910"/>
                  </a:cxn>
                  <a:cxn ang="0">
                    <a:pos x="12" y="930"/>
                  </a:cxn>
                  <a:cxn ang="0">
                    <a:pos x="0" y="960"/>
                  </a:cxn>
                  <a:cxn ang="0">
                    <a:pos x="644" y="1354"/>
                  </a:cxn>
                  <a:cxn ang="0">
                    <a:pos x="848" y="1391"/>
                  </a:cxn>
                  <a:cxn ang="0">
                    <a:pos x="1016" y="1414"/>
                  </a:cxn>
                  <a:cxn ang="0">
                    <a:pos x="1019" y="1416"/>
                  </a:cxn>
                  <a:cxn ang="0">
                    <a:pos x="1204" y="154"/>
                  </a:cxn>
                  <a:cxn ang="0">
                    <a:pos x="338" y="0"/>
                  </a:cxn>
                </a:cxnLst>
                <a:rect l="0" t="0" r="r" b="b"/>
                <a:pathLst>
                  <a:path w="1204" h="1416">
                    <a:moveTo>
                      <a:pt x="338" y="0"/>
                    </a:moveTo>
                    <a:lnTo>
                      <a:pt x="338" y="0"/>
                    </a:lnTo>
                    <a:lnTo>
                      <a:pt x="328" y="47"/>
                    </a:lnTo>
                    <a:lnTo>
                      <a:pt x="314" y="116"/>
                    </a:lnTo>
                    <a:lnTo>
                      <a:pt x="314" y="116"/>
                    </a:lnTo>
                    <a:lnTo>
                      <a:pt x="299" y="165"/>
                    </a:lnTo>
                    <a:lnTo>
                      <a:pt x="289" y="198"/>
                    </a:lnTo>
                    <a:lnTo>
                      <a:pt x="272" y="208"/>
                    </a:lnTo>
                    <a:lnTo>
                      <a:pt x="260" y="201"/>
                    </a:lnTo>
                    <a:lnTo>
                      <a:pt x="238" y="183"/>
                    </a:lnTo>
                    <a:lnTo>
                      <a:pt x="218" y="193"/>
                    </a:lnTo>
                    <a:lnTo>
                      <a:pt x="207" y="173"/>
                    </a:lnTo>
                    <a:lnTo>
                      <a:pt x="177" y="182"/>
                    </a:lnTo>
                    <a:lnTo>
                      <a:pt x="163" y="197"/>
                    </a:lnTo>
                    <a:lnTo>
                      <a:pt x="164" y="245"/>
                    </a:lnTo>
                    <a:lnTo>
                      <a:pt x="163" y="312"/>
                    </a:lnTo>
                    <a:lnTo>
                      <a:pt x="163" y="370"/>
                    </a:lnTo>
                    <a:lnTo>
                      <a:pt x="159" y="393"/>
                    </a:lnTo>
                    <a:lnTo>
                      <a:pt x="143" y="413"/>
                    </a:lnTo>
                    <a:lnTo>
                      <a:pt x="138" y="438"/>
                    </a:lnTo>
                    <a:lnTo>
                      <a:pt x="141" y="468"/>
                    </a:lnTo>
                    <a:lnTo>
                      <a:pt x="157" y="511"/>
                    </a:lnTo>
                    <a:lnTo>
                      <a:pt x="160" y="552"/>
                    </a:lnTo>
                    <a:lnTo>
                      <a:pt x="172" y="566"/>
                    </a:lnTo>
                    <a:lnTo>
                      <a:pt x="193" y="594"/>
                    </a:lnTo>
                    <a:lnTo>
                      <a:pt x="179" y="606"/>
                    </a:lnTo>
                    <a:lnTo>
                      <a:pt x="156" y="622"/>
                    </a:lnTo>
                    <a:lnTo>
                      <a:pt x="110" y="658"/>
                    </a:lnTo>
                    <a:lnTo>
                      <a:pt x="95" y="719"/>
                    </a:lnTo>
                    <a:lnTo>
                      <a:pt x="77" y="755"/>
                    </a:lnTo>
                    <a:lnTo>
                      <a:pt x="61" y="770"/>
                    </a:lnTo>
                    <a:lnTo>
                      <a:pt x="49" y="778"/>
                    </a:lnTo>
                    <a:lnTo>
                      <a:pt x="41" y="796"/>
                    </a:lnTo>
                    <a:lnTo>
                      <a:pt x="48" y="827"/>
                    </a:lnTo>
                    <a:lnTo>
                      <a:pt x="41" y="852"/>
                    </a:lnTo>
                    <a:lnTo>
                      <a:pt x="70" y="876"/>
                    </a:lnTo>
                    <a:lnTo>
                      <a:pt x="59" y="894"/>
                    </a:lnTo>
                    <a:lnTo>
                      <a:pt x="23" y="910"/>
                    </a:lnTo>
                    <a:lnTo>
                      <a:pt x="12" y="930"/>
                    </a:lnTo>
                    <a:lnTo>
                      <a:pt x="0" y="960"/>
                    </a:lnTo>
                    <a:lnTo>
                      <a:pt x="644" y="1354"/>
                    </a:lnTo>
                    <a:lnTo>
                      <a:pt x="848" y="1391"/>
                    </a:lnTo>
                    <a:lnTo>
                      <a:pt x="1016" y="1414"/>
                    </a:lnTo>
                    <a:lnTo>
                      <a:pt x="1019" y="1416"/>
                    </a:lnTo>
                    <a:lnTo>
                      <a:pt x="1204" y="154"/>
                    </a:lnTo>
                    <a:lnTo>
                      <a:pt x="338" y="0"/>
                    </a:lnTo>
                    <a:close/>
                  </a:path>
                </a:pathLst>
              </a:custGeom>
              <a:solidFill>
                <a:schemeClr val="accent2"/>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17" name="Freeform 9">
                <a:extLst>
                  <a:ext uri="{FF2B5EF4-FFF2-40B4-BE49-F238E27FC236}">
                    <a16:creationId xmlns:a16="http://schemas.microsoft.com/office/drawing/2014/main" id="{820578CB-1CDC-2772-C160-5F5BA5FF3C0A}"/>
                  </a:ext>
                </a:extLst>
              </p:cNvPr>
              <p:cNvSpPr>
                <a:spLocks/>
              </p:cNvSpPr>
              <p:nvPr/>
            </p:nvSpPr>
            <p:spPr bwMode="auto">
              <a:xfrm>
                <a:off x="2498725" y="1404938"/>
                <a:ext cx="749300" cy="1293812"/>
              </a:xfrm>
              <a:custGeom>
                <a:avLst/>
                <a:gdLst/>
                <a:ahLst/>
                <a:cxnLst>
                  <a:cxn ang="0">
                    <a:pos x="1263" y="2382"/>
                  </a:cxn>
                  <a:cxn ang="0">
                    <a:pos x="1271" y="2308"/>
                  </a:cxn>
                  <a:cxn ang="0">
                    <a:pos x="1317" y="2249"/>
                  </a:cxn>
                  <a:cxn ang="0">
                    <a:pos x="1401" y="2136"/>
                  </a:cxn>
                  <a:cxn ang="0">
                    <a:pos x="1382" y="2082"/>
                  </a:cxn>
                  <a:cxn ang="0">
                    <a:pos x="1360" y="1968"/>
                  </a:cxn>
                  <a:cxn ang="0">
                    <a:pos x="652" y="866"/>
                  </a:cxn>
                  <a:cxn ang="0">
                    <a:pos x="627" y="840"/>
                  </a:cxn>
                  <a:cxn ang="0">
                    <a:pos x="642" y="801"/>
                  </a:cxn>
                  <a:cxn ang="0">
                    <a:pos x="146" y="0"/>
                  </a:cxn>
                  <a:cxn ang="0">
                    <a:pos x="129" y="50"/>
                  </a:cxn>
                  <a:cxn ang="0">
                    <a:pos x="123" y="139"/>
                  </a:cxn>
                  <a:cxn ang="0">
                    <a:pos x="93" y="190"/>
                  </a:cxn>
                  <a:cxn ang="0">
                    <a:pos x="43" y="278"/>
                  </a:cxn>
                  <a:cxn ang="0">
                    <a:pos x="3" y="345"/>
                  </a:cxn>
                  <a:cxn ang="0">
                    <a:pos x="19" y="411"/>
                  </a:cxn>
                  <a:cxn ang="0">
                    <a:pos x="54" y="494"/>
                  </a:cxn>
                  <a:cxn ang="0">
                    <a:pos x="30" y="604"/>
                  </a:cxn>
                  <a:cxn ang="0">
                    <a:pos x="18" y="672"/>
                  </a:cxn>
                  <a:cxn ang="0">
                    <a:pos x="64" y="798"/>
                  </a:cxn>
                  <a:cxn ang="0">
                    <a:pos x="94" y="883"/>
                  </a:cxn>
                  <a:cxn ang="0">
                    <a:pos x="80" y="930"/>
                  </a:cxn>
                  <a:cxn ang="0">
                    <a:pos x="128" y="968"/>
                  </a:cxn>
                  <a:cxn ang="0">
                    <a:pos x="158" y="959"/>
                  </a:cxn>
                  <a:cxn ang="0">
                    <a:pos x="208" y="948"/>
                  </a:cxn>
                  <a:cxn ang="0">
                    <a:pos x="284" y="975"/>
                  </a:cxn>
                  <a:cxn ang="0">
                    <a:pos x="270" y="986"/>
                  </a:cxn>
                  <a:cxn ang="0">
                    <a:pos x="222" y="968"/>
                  </a:cxn>
                  <a:cxn ang="0">
                    <a:pos x="182" y="964"/>
                  </a:cxn>
                  <a:cxn ang="0">
                    <a:pos x="194" y="1026"/>
                  </a:cxn>
                  <a:cxn ang="0">
                    <a:pos x="171" y="1057"/>
                  </a:cxn>
                  <a:cxn ang="0">
                    <a:pos x="161" y="1019"/>
                  </a:cxn>
                  <a:cxn ang="0">
                    <a:pos x="134" y="1026"/>
                  </a:cxn>
                  <a:cxn ang="0">
                    <a:pos x="126" y="1122"/>
                  </a:cxn>
                  <a:cxn ang="0">
                    <a:pos x="168" y="1195"/>
                  </a:cxn>
                  <a:cxn ang="0">
                    <a:pos x="197" y="1261"/>
                  </a:cxn>
                  <a:cxn ang="0">
                    <a:pos x="157" y="1286"/>
                  </a:cxn>
                  <a:cxn ang="0">
                    <a:pos x="186" y="1406"/>
                  </a:cxn>
                  <a:cxn ang="0">
                    <a:pos x="232" y="1513"/>
                  </a:cxn>
                  <a:cxn ang="0">
                    <a:pos x="275" y="1580"/>
                  </a:cxn>
                  <a:cxn ang="0">
                    <a:pos x="273" y="1635"/>
                  </a:cxn>
                  <a:cxn ang="0">
                    <a:pos x="295" y="1689"/>
                  </a:cxn>
                  <a:cxn ang="0">
                    <a:pos x="276" y="1795"/>
                  </a:cxn>
                  <a:cxn ang="0">
                    <a:pos x="408" y="1866"/>
                  </a:cxn>
                  <a:cxn ang="0">
                    <a:pos x="506" y="1948"/>
                  </a:cxn>
                  <a:cxn ang="0">
                    <a:pos x="622" y="2054"/>
                  </a:cxn>
                  <a:cxn ang="0">
                    <a:pos x="706" y="2131"/>
                  </a:cxn>
                  <a:cxn ang="0">
                    <a:pos x="787" y="2272"/>
                  </a:cxn>
                  <a:cxn ang="0">
                    <a:pos x="787" y="2385"/>
                  </a:cxn>
                  <a:cxn ang="0">
                    <a:pos x="1245" y="2440"/>
                  </a:cxn>
                </a:cxnLst>
                <a:rect l="0" t="0" r="r" b="b"/>
                <a:pathLst>
                  <a:path w="1415" h="2447">
                    <a:moveTo>
                      <a:pt x="1281" y="2424"/>
                    </a:moveTo>
                    <a:lnTo>
                      <a:pt x="1292" y="2406"/>
                    </a:lnTo>
                    <a:lnTo>
                      <a:pt x="1263" y="2382"/>
                    </a:lnTo>
                    <a:lnTo>
                      <a:pt x="1270" y="2357"/>
                    </a:lnTo>
                    <a:lnTo>
                      <a:pt x="1263" y="2326"/>
                    </a:lnTo>
                    <a:lnTo>
                      <a:pt x="1271" y="2308"/>
                    </a:lnTo>
                    <a:lnTo>
                      <a:pt x="1283" y="2300"/>
                    </a:lnTo>
                    <a:lnTo>
                      <a:pt x="1299" y="2285"/>
                    </a:lnTo>
                    <a:lnTo>
                      <a:pt x="1317" y="2249"/>
                    </a:lnTo>
                    <a:lnTo>
                      <a:pt x="1332" y="2188"/>
                    </a:lnTo>
                    <a:lnTo>
                      <a:pt x="1378" y="2152"/>
                    </a:lnTo>
                    <a:lnTo>
                      <a:pt x="1401" y="2136"/>
                    </a:lnTo>
                    <a:lnTo>
                      <a:pt x="1415" y="2124"/>
                    </a:lnTo>
                    <a:lnTo>
                      <a:pt x="1394" y="2096"/>
                    </a:lnTo>
                    <a:lnTo>
                      <a:pt x="1382" y="2082"/>
                    </a:lnTo>
                    <a:lnTo>
                      <a:pt x="1379" y="2041"/>
                    </a:lnTo>
                    <a:lnTo>
                      <a:pt x="1363" y="1998"/>
                    </a:lnTo>
                    <a:lnTo>
                      <a:pt x="1360" y="1968"/>
                    </a:lnTo>
                    <a:lnTo>
                      <a:pt x="1365" y="1943"/>
                    </a:lnTo>
                    <a:lnTo>
                      <a:pt x="1367" y="1941"/>
                    </a:lnTo>
                    <a:lnTo>
                      <a:pt x="652" y="866"/>
                    </a:lnTo>
                    <a:lnTo>
                      <a:pt x="637" y="861"/>
                    </a:lnTo>
                    <a:lnTo>
                      <a:pt x="630" y="855"/>
                    </a:lnTo>
                    <a:lnTo>
                      <a:pt x="627" y="840"/>
                    </a:lnTo>
                    <a:lnTo>
                      <a:pt x="622" y="823"/>
                    </a:lnTo>
                    <a:lnTo>
                      <a:pt x="626" y="808"/>
                    </a:lnTo>
                    <a:lnTo>
                      <a:pt x="642" y="801"/>
                    </a:lnTo>
                    <a:lnTo>
                      <a:pt x="658" y="797"/>
                    </a:lnTo>
                    <a:lnTo>
                      <a:pt x="816" y="195"/>
                    </a:lnTo>
                    <a:lnTo>
                      <a:pt x="146" y="0"/>
                    </a:lnTo>
                    <a:lnTo>
                      <a:pt x="139" y="20"/>
                    </a:lnTo>
                    <a:lnTo>
                      <a:pt x="129" y="29"/>
                    </a:lnTo>
                    <a:lnTo>
                      <a:pt x="129" y="50"/>
                    </a:lnTo>
                    <a:lnTo>
                      <a:pt x="129" y="67"/>
                    </a:lnTo>
                    <a:lnTo>
                      <a:pt x="129" y="115"/>
                    </a:lnTo>
                    <a:lnTo>
                      <a:pt x="123" y="139"/>
                    </a:lnTo>
                    <a:lnTo>
                      <a:pt x="108" y="165"/>
                    </a:lnTo>
                    <a:lnTo>
                      <a:pt x="97" y="182"/>
                    </a:lnTo>
                    <a:lnTo>
                      <a:pt x="93" y="190"/>
                    </a:lnTo>
                    <a:lnTo>
                      <a:pt x="93" y="224"/>
                    </a:lnTo>
                    <a:lnTo>
                      <a:pt x="75" y="249"/>
                    </a:lnTo>
                    <a:lnTo>
                      <a:pt x="43" y="278"/>
                    </a:lnTo>
                    <a:lnTo>
                      <a:pt x="15" y="301"/>
                    </a:lnTo>
                    <a:lnTo>
                      <a:pt x="7" y="315"/>
                    </a:lnTo>
                    <a:lnTo>
                      <a:pt x="3" y="345"/>
                    </a:lnTo>
                    <a:lnTo>
                      <a:pt x="0" y="367"/>
                    </a:lnTo>
                    <a:lnTo>
                      <a:pt x="5" y="388"/>
                    </a:lnTo>
                    <a:lnTo>
                      <a:pt x="19" y="411"/>
                    </a:lnTo>
                    <a:lnTo>
                      <a:pt x="39" y="444"/>
                    </a:lnTo>
                    <a:lnTo>
                      <a:pt x="48" y="469"/>
                    </a:lnTo>
                    <a:lnTo>
                      <a:pt x="54" y="494"/>
                    </a:lnTo>
                    <a:lnTo>
                      <a:pt x="51" y="537"/>
                    </a:lnTo>
                    <a:lnTo>
                      <a:pt x="35" y="572"/>
                    </a:lnTo>
                    <a:lnTo>
                      <a:pt x="30" y="604"/>
                    </a:lnTo>
                    <a:lnTo>
                      <a:pt x="29" y="644"/>
                    </a:lnTo>
                    <a:lnTo>
                      <a:pt x="26" y="660"/>
                    </a:lnTo>
                    <a:lnTo>
                      <a:pt x="18" y="672"/>
                    </a:lnTo>
                    <a:lnTo>
                      <a:pt x="19" y="693"/>
                    </a:lnTo>
                    <a:lnTo>
                      <a:pt x="37" y="733"/>
                    </a:lnTo>
                    <a:lnTo>
                      <a:pt x="64" y="798"/>
                    </a:lnTo>
                    <a:lnTo>
                      <a:pt x="84" y="841"/>
                    </a:lnTo>
                    <a:lnTo>
                      <a:pt x="96" y="859"/>
                    </a:lnTo>
                    <a:lnTo>
                      <a:pt x="94" y="883"/>
                    </a:lnTo>
                    <a:lnTo>
                      <a:pt x="90" y="901"/>
                    </a:lnTo>
                    <a:lnTo>
                      <a:pt x="79" y="915"/>
                    </a:lnTo>
                    <a:lnTo>
                      <a:pt x="80" y="930"/>
                    </a:lnTo>
                    <a:lnTo>
                      <a:pt x="97" y="930"/>
                    </a:lnTo>
                    <a:lnTo>
                      <a:pt x="112" y="945"/>
                    </a:lnTo>
                    <a:lnTo>
                      <a:pt x="128" y="968"/>
                    </a:lnTo>
                    <a:lnTo>
                      <a:pt x="137" y="980"/>
                    </a:lnTo>
                    <a:lnTo>
                      <a:pt x="150" y="984"/>
                    </a:lnTo>
                    <a:lnTo>
                      <a:pt x="158" y="959"/>
                    </a:lnTo>
                    <a:lnTo>
                      <a:pt x="161" y="932"/>
                    </a:lnTo>
                    <a:lnTo>
                      <a:pt x="191" y="932"/>
                    </a:lnTo>
                    <a:lnTo>
                      <a:pt x="208" y="948"/>
                    </a:lnTo>
                    <a:lnTo>
                      <a:pt x="245" y="950"/>
                    </a:lnTo>
                    <a:lnTo>
                      <a:pt x="265" y="966"/>
                    </a:lnTo>
                    <a:lnTo>
                      <a:pt x="284" y="975"/>
                    </a:lnTo>
                    <a:lnTo>
                      <a:pt x="293" y="980"/>
                    </a:lnTo>
                    <a:lnTo>
                      <a:pt x="286" y="990"/>
                    </a:lnTo>
                    <a:lnTo>
                      <a:pt x="270" y="986"/>
                    </a:lnTo>
                    <a:lnTo>
                      <a:pt x="254" y="976"/>
                    </a:lnTo>
                    <a:lnTo>
                      <a:pt x="244" y="970"/>
                    </a:lnTo>
                    <a:lnTo>
                      <a:pt x="222" y="968"/>
                    </a:lnTo>
                    <a:lnTo>
                      <a:pt x="211" y="962"/>
                    </a:lnTo>
                    <a:lnTo>
                      <a:pt x="194" y="958"/>
                    </a:lnTo>
                    <a:lnTo>
                      <a:pt x="182" y="964"/>
                    </a:lnTo>
                    <a:lnTo>
                      <a:pt x="182" y="976"/>
                    </a:lnTo>
                    <a:lnTo>
                      <a:pt x="184" y="1011"/>
                    </a:lnTo>
                    <a:lnTo>
                      <a:pt x="194" y="1026"/>
                    </a:lnTo>
                    <a:lnTo>
                      <a:pt x="191" y="1062"/>
                    </a:lnTo>
                    <a:lnTo>
                      <a:pt x="184" y="1062"/>
                    </a:lnTo>
                    <a:lnTo>
                      <a:pt x="171" y="1057"/>
                    </a:lnTo>
                    <a:lnTo>
                      <a:pt x="164" y="1045"/>
                    </a:lnTo>
                    <a:lnTo>
                      <a:pt x="161" y="1025"/>
                    </a:lnTo>
                    <a:lnTo>
                      <a:pt x="161" y="1019"/>
                    </a:lnTo>
                    <a:lnTo>
                      <a:pt x="157" y="1012"/>
                    </a:lnTo>
                    <a:lnTo>
                      <a:pt x="139" y="1009"/>
                    </a:lnTo>
                    <a:lnTo>
                      <a:pt x="134" y="1026"/>
                    </a:lnTo>
                    <a:lnTo>
                      <a:pt x="133" y="1041"/>
                    </a:lnTo>
                    <a:lnTo>
                      <a:pt x="128" y="1075"/>
                    </a:lnTo>
                    <a:lnTo>
                      <a:pt x="126" y="1122"/>
                    </a:lnTo>
                    <a:lnTo>
                      <a:pt x="129" y="1147"/>
                    </a:lnTo>
                    <a:lnTo>
                      <a:pt x="147" y="1174"/>
                    </a:lnTo>
                    <a:lnTo>
                      <a:pt x="168" y="1195"/>
                    </a:lnTo>
                    <a:lnTo>
                      <a:pt x="191" y="1209"/>
                    </a:lnTo>
                    <a:lnTo>
                      <a:pt x="198" y="1236"/>
                    </a:lnTo>
                    <a:lnTo>
                      <a:pt x="197" y="1261"/>
                    </a:lnTo>
                    <a:lnTo>
                      <a:pt x="189" y="1277"/>
                    </a:lnTo>
                    <a:lnTo>
                      <a:pt x="175" y="1286"/>
                    </a:lnTo>
                    <a:lnTo>
                      <a:pt x="157" y="1286"/>
                    </a:lnTo>
                    <a:lnTo>
                      <a:pt x="155" y="1341"/>
                    </a:lnTo>
                    <a:lnTo>
                      <a:pt x="161" y="1359"/>
                    </a:lnTo>
                    <a:lnTo>
                      <a:pt x="186" y="1406"/>
                    </a:lnTo>
                    <a:lnTo>
                      <a:pt x="198" y="1435"/>
                    </a:lnTo>
                    <a:lnTo>
                      <a:pt x="220" y="1476"/>
                    </a:lnTo>
                    <a:lnTo>
                      <a:pt x="232" y="1513"/>
                    </a:lnTo>
                    <a:lnTo>
                      <a:pt x="250" y="1541"/>
                    </a:lnTo>
                    <a:lnTo>
                      <a:pt x="269" y="1576"/>
                    </a:lnTo>
                    <a:lnTo>
                      <a:pt x="275" y="1580"/>
                    </a:lnTo>
                    <a:lnTo>
                      <a:pt x="276" y="1608"/>
                    </a:lnTo>
                    <a:lnTo>
                      <a:pt x="277" y="1627"/>
                    </a:lnTo>
                    <a:lnTo>
                      <a:pt x="273" y="1635"/>
                    </a:lnTo>
                    <a:lnTo>
                      <a:pt x="287" y="1652"/>
                    </a:lnTo>
                    <a:lnTo>
                      <a:pt x="295" y="1664"/>
                    </a:lnTo>
                    <a:lnTo>
                      <a:pt x="295" y="1689"/>
                    </a:lnTo>
                    <a:lnTo>
                      <a:pt x="287" y="1739"/>
                    </a:lnTo>
                    <a:lnTo>
                      <a:pt x="279" y="1771"/>
                    </a:lnTo>
                    <a:lnTo>
                      <a:pt x="276" y="1795"/>
                    </a:lnTo>
                    <a:lnTo>
                      <a:pt x="326" y="1825"/>
                    </a:lnTo>
                    <a:lnTo>
                      <a:pt x="373" y="1841"/>
                    </a:lnTo>
                    <a:lnTo>
                      <a:pt x="408" y="1866"/>
                    </a:lnTo>
                    <a:lnTo>
                      <a:pt x="451" y="1878"/>
                    </a:lnTo>
                    <a:lnTo>
                      <a:pt x="472" y="1896"/>
                    </a:lnTo>
                    <a:lnTo>
                      <a:pt x="506" y="1948"/>
                    </a:lnTo>
                    <a:lnTo>
                      <a:pt x="547" y="1989"/>
                    </a:lnTo>
                    <a:lnTo>
                      <a:pt x="617" y="2003"/>
                    </a:lnTo>
                    <a:lnTo>
                      <a:pt x="622" y="2054"/>
                    </a:lnTo>
                    <a:lnTo>
                      <a:pt x="630" y="2078"/>
                    </a:lnTo>
                    <a:lnTo>
                      <a:pt x="667" y="2086"/>
                    </a:lnTo>
                    <a:lnTo>
                      <a:pt x="706" y="2131"/>
                    </a:lnTo>
                    <a:lnTo>
                      <a:pt x="753" y="2199"/>
                    </a:lnTo>
                    <a:lnTo>
                      <a:pt x="773" y="2228"/>
                    </a:lnTo>
                    <a:lnTo>
                      <a:pt x="787" y="2272"/>
                    </a:lnTo>
                    <a:lnTo>
                      <a:pt x="776" y="2321"/>
                    </a:lnTo>
                    <a:lnTo>
                      <a:pt x="776" y="2343"/>
                    </a:lnTo>
                    <a:lnTo>
                      <a:pt x="787" y="2385"/>
                    </a:lnTo>
                    <a:lnTo>
                      <a:pt x="810" y="2392"/>
                    </a:lnTo>
                    <a:lnTo>
                      <a:pt x="1240" y="2447"/>
                    </a:lnTo>
                    <a:lnTo>
                      <a:pt x="1245" y="2440"/>
                    </a:lnTo>
                    <a:lnTo>
                      <a:pt x="1281" y="2424"/>
                    </a:lnTo>
                    <a:close/>
                  </a:path>
                </a:pathLst>
              </a:custGeom>
              <a:solidFill>
                <a:schemeClr val="accent2"/>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18" name="Freeform 10">
                <a:extLst>
                  <a:ext uri="{FF2B5EF4-FFF2-40B4-BE49-F238E27FC236}">
                    <a16:creationId xmlns:a16="http://schemas.microsoft.com/office/drawing/2014/main" id="{CF330468-EDAD-2B3D-7CF2-B94563CE0411}"/>
                  </a:ext>
                </a:extLst>
              </p:cNvPr>
              <p:cNvSpPr>
                <a:spLocks/>
              </p:cNvSpPr>
              <p:nvPr/>
            </p:nvSpPr>
            <p:spPr bwMode="auto">
              <a:xfrm>
                <a:off x="4337050" y="2360613"/>
                <a:ext cx="819150" cy="439737"/>
              </a:xfrm>
              <a:custGeom>
                <a:avLst/>
                <a:gdLst/>
                <a:ahLst/>
                <a:cxnLst>
                  <a:cxn ang="0">
                    <a:pos x="0" y="134"/>
                  </a:cxn>
                  <a:cxn ang="0">
                    <a:pos x="548" y="150"/>
                  </a:cxn>
                  <a:cxn ang="0">
                    <a:pos x="566" y="611"/>
                  </a:cxn>
                  <a:cxn ang="0">
                    <a:pos x="593" y="625"/>
                  </a:cxn>
                  <a:cxn ang="0">
                    <a:pos x="623" y="626"/>
                  </a:cxn>
                  <a:cxn ang="0">
                    <a:pos x="659" y="633"/>
                  </a:cxn>
                  <a:cxn ang="0">
                    <a:pos x="714" y="674"/>
                  </a:cxn>
                  <a:cxn ang="0">
                    <a:pos x="772" y="689"/>
                  </a:cxn>
                  <a:cxn ang="0">
                    <a:pos x="795" y="703"/>
                  </a:cxn>
                  <a:cxn ang="0">
                    <a:pos x="858" y="696"/>
                  </a:cxn>
                  <a:cxn ang="0">
                    <a:pos x="890" y="729"/>
                  </a:cxn>
                  <a:cxn ang="0">
                    <a:pos x="913" y="760"/>
                  </a:cxn>
                  <a:cxn ang="0">
                    <a:pos x="943" y="730"/>
                  </a:cxn>
                  <a:cxn ang="0">
                    <a:pos x="983" y="755"/>
                  </a:cxn>
                  <a:cxn ang="0">
                    <a:pos x="1026" y="755"/>
                  </a:cxn>
                  <a:cxn ang="0">
                    <a:pos x="1040" y="792"/>
                  </a:cxn>
                  <a:cxn ang="0">
                    <a:pos x="1062" y="765"/>
                  </a:cxn>
                  <a:cxn ang="0">
                    <a:pos x="1113" y="773"/>
                  </a:cxn>
                  <a:cxn ang="0">
                    <a:pos x="1173" y="789"/>
                  </a:cxn>
                  <a:cxn ang="0">
                    <a:pos x="1206" y="797"/>
                  </a:cxn>
                  <a:cxn ang="0">
                    <a:pos x="1245" y="767"/>
                  </a:cxn>
                  <a:cxn ang="0">
                    <a:pos x="1280" y="775"/>
                  </a:cxn>
                  <a:cxn ang="0">
                    <a:pos x="1312" y="758"/>
                  </a:cxn>
                  <a:cxn ang="0">
                    <a:pos x="1357" y="764"/>
                  </a:cxn>
                  <a:cxn ang="0">
                    <a:pos x="1424" y="762"/>
                  </a:cxn>
                  <a:cxn ang="0">
                    <a:pos x="1482" y="808"/>
                  </a:cxn>
                  <a:cxn ang="0">
                    <a:pos x="1528" y="819"/>
                  </a:cxn>
                  <a:cxn ang="0">
                    <a:pos x="1548" y="411"/>
                  </a:cxn>
                  <a:cxn ang="0">
                    <a:pos x="1509" y="60"/>
                  </a:cxn>
                  <a:cxn ang="0">
                    <a:pos x="1224" y="53"/>
                  </a:cxn>
                  <a:cxn ang="0">
                    <a:pos x="816" y="42"/>
                  </a:cxn>
                  <a:cxn ang="0">
                    <a:pos x="604" y="32"/>
                  </a:cxn>
                  <a:cxn ang="0">
                    <a:pos x="20" y="0"/>
                  </a:cxn>
                  <a:cxn ang="0">
                    <a:pos x="2" y="117"/>
                  </a:cxn>
                </a:cxnLst>
                <a:rect l="0" t="0" r="r" b="b"/>
                <a:pathLst>
                  <a:path w="1548" h="832">
                    <a:moveTo>
                      <a:pt x="2" y="117"/>
                    </a:moveTo>
                    <a:lnTo>
                      <a:pt x="0" y="134"/>
                    </a:lnTo>
                    <a:lnTo>
                      <a:pt x="2" y="117"/>
                    </a:lnTo>
                    <a:lnTo>
                      <a:pt x="548" y="150"/>
                    </a:lnTo>
                    <a:lnTo>
                      <a:pt x="528" y="576"/>
                    </a:lnTo>
                    <a:lnTo>
                      <a:pt x="566" y="611"/>
                    </a:lnTo>
                    <a:lnTo>
                      <a:pt x="580" y="626"/>
                    </a:lnTo>
                    <a:lnTo>
                      <a:pt x="593" y="625"/>
                    </a:lnTo>
                    <a:lnTo>
                      <a:pt x="612" y="622"/>
                    </a:lnTo>
                    <a:lnTo>
                      <a:pt x="623" y="626"/>
                    </a:lnTo>
                    <a:lnTo>
                      <a:pt x="639" y="621"/>
                    </a:lnTo>
                    <a:lnTo>
                      <a:pt x="659" y="633"/>
                    </a:lnTo>
                    <a:lnTo>
                      <a:pt x="671" y="672"/>
                    </a:lnTo>
                    <a:lnTo>
                      <a:pt x="714" y="674"/>
                    </a:lnTo>
                    <a:lnTo>
                      <a:pt x="746" y="692"/>
                    </a:lnTo>
                    <a:lnTo>
                      <a:pt x="772" y="689"/>
                    </a:lnTo>
                    <a:lnTo>
                      <a:pt x="779" y="686"/>
                    </a:lnTo>
                    <a:lnTo>
                      <a:pt x="795" y="703"/>
                    </a:lnTo>
                    <a:lnTo>
                      <a:pt x="816" y="692"/>
                    </a:lnTo>
                    <a:lnTo>
                      <a:pt x="858" y="696"/>
                    </a:lnTo>
                    <a:lnTo>
                      <a:pt x="876" y="728"/>
                    </a:lnTo>
                    <a:lnTo>
                      <a:pt x="890" y="729"/>
                    </a:lnTo>
                    <a:lnTo>
                      <a:pt x="897" y="757"/>
                    </a:lnTo>
                    <a:lnTo>
                      <a:pt x="913" y="760"/>
                    </a:lnTo>
                    <a:lnTo>
                      <a:pt x="931" y="746"/>
                    </a:lnTo>
                    <a:lnTo>
                      <a:pt x="943" y="730"/>
                    </a:lnTo>
                    <a:lnTo>
                      <a:pt x="951" y="730"/>
                    </a:lnTo>
                    <a:lnTo>
                      <a:pt x="983" y="755"/>
                    </a:lnTo>
                    <a:lnTo>
                      <a:pt x="993" y="776"/>
                    </a:lnTo>
                    <a:lnTo>
                      <a:pt x="1026" y="755"/>
                    </a:lnTo>
                    <a:lnTo>
                      <a:pt x="1033" y="764"/>
                    </a:lnTo>
                    <a:lnTo>
                      <a:pt x="1040" y="792"/>
                    </a:lnTo>
                    <a:lnTo>
                      <a:pt x="1048" y="787"/>
                    </a:lnTo>
                    <a:lnTo>
                      <a:pt x="1062" y="765"/>
                    </a:lnTo>
                    <a:lnTo>
                      <a:pt x="1087" y="761"/>
                    </a:lnTo>
                    <a:lnTo>
                      <a:pt x="1113" y="773"/>
                    </a:lnTo>
                    <a:lnTo>
                      <a:pt x="1155" y="772"/>
                    </a:lnTo>
                    <a:lnTo>
                      <a:pt x="1173" y="789"/>
                    </a:lnTo>
                    <a:lnTo>
                      <a:pt x="1183" y="803"/>
                    </a:lnTo>
                    <a:lnTo>
                      <a:pt x="1206" y="797"/>
                    </a:lnTo>
                    <a:lnTo>
                      <a:pt x="1231" y="779"/>
                    </a:lnTo>
                    <a:lnTo>
                      <a:pt x="1245" y="767"/>
                    </a:lnTo>
                    <a:lnTo>
                      <a:pt x="1263" y="764"/>
                    </a:lnTo>
                    <a:lnTo>
                      <a:pt x="1280" y="775"/>
                    </a:lnTo>
                    <a:lnTo>
                      <a:pt x="1298" y="769"/>
                    </a:lnTo>
                    <a:lnTo>
                      <a:pt x="1312" y="758"/>
                    </a:lnTo>
                    <a:lnTo>
                      <a:pt x="1342" y="761"/>
                    </a:lnTo>
                    <a:lnTo>
                      <a:pt x="1357" y="764"/>
                    </a:lnTo>
                    <a:lnTo>
                      <a:pt x="1396" y="753"/>
                    </a:lnTo>
                    <a:lnTo>
                      <a:pt x="1424" y="762"/>
                    </a:lnTo>
                    <a:lnTo>
                      <a:pt x="1448" y="785"/>
                    </a:lnTo>
                    <a:lnTo>
                      <a:pt x="1482" y="808"/>
                    </a:lnTo>
                    <a:lnTo>
                      <a:pt x="1509" y="808"/>
                    </a:lnTo>
                    <a:lnTo>
                      <a:pt x="1528" y="819"/>
                    </a:lnTo>
                    <a:lnTo>
                      <a:pt x="1543" y="832"/>
                    </a:lnTo>
                    <a:lnTo>
                      <a:pt x="1548" y="411"/>
                    </a:lnTo>
                    <a:lnTo>
                      <a:pt x="1509" y="174"/>
                    </a:lnTo>
                    <a:lnTo>
                      <a:pt x="1509" y="60"/>
                    </a:lnTo>
                    <a:lnTo>
                      <a:pt x="1509" y="60"/>
                    </a:lnTo>
                    <a:lnTo>
                      <a:pt x="1224" y="53"/>
                    </a:lnTo>
                    <a:lnTo>
                      <a:pt x="994" y="48"/>
                    </a:lnTo>
                    <a:lnTo>
                      <a:pt x="816" y="42"/>
                    </a:lnTo>
                    <a:lnTo>
                      <a:pt x="816" y="42"/>
                    </a:lnTo>
                    <a:lnTo>
                      <a:pt x="604" y="32"/>
                    </a:lnTo>
                    <a:lnTo>
                      <a:pt x="340" y="18"/>
                    </a:lnTo>
                    <a:lnTo>
                      <a:pt x="20" y="0"/>
                    </a:lnTo>
                    <a:lnTo>
                      <a:pt x="14" y="117"/>
                    </a:lnTo>
                    <a:lnTo>
                      <a:pt x="2" y="117"/>
                    </a:lnTo>
                    <a:close/>
                  </a:path>
                </a:pathLst>
              </a:custGeom>
              <a:solidFill>
                <a:srgbClr val="0070C0"/>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19" name="Freeform 11">
                <a:extLst>
                  <a:ext uri="{FF2B5EF4-FFF2-40B4-BE49-F238E27FC236}">
                    <a16:creationId xmlns:a16="http://schemas.microsoft.com/office/drawing/2014/main" id="{7C60D788-4D00-F866-ACD1-F74612FBE309}"/>
                  </a:ext>
                </a:extLst>
              </p:cNvPr>
              <p:cNvSpPr>
                <a:spLocks/>
              </p:cNvSpPr>
              <p:nvPr/>
            </p:nvSpPr>
            <p:spPr bwMode="auto">
              <a:xfrm>
                <a:off x="4440238" y="2008188"/>
                <a:ext cx="696912" cy="384175"/>
              </a:xfrm>
              <a:custGeom>
                <a:avLst/>
                <a:gdLst/>
                <a:ahLst/>
                <a:cxnLst>
                  <a:cxn ang="0">
                    <a:pos x="1313" y="727"/>
                  </a:cxn>
                  <a:cxn ang="0">
                    <a:pos x="1316" y="243"/>
                  </a:cxn>
                  <a:cxn ang="0">
                    <a:pos x="1285" y="227"/>
                  </a:cxn>
                  <a:cxn ang="0">
                    <a:pos x="1273" y="218"/>
                  </a:cxn>
                  <a:cxn ang="0">
                    <a:pos x="1263" y="187"/>
                  </a:cxn>
                  <a:cxn ang="0">
                    <a:pos x="1232" y="162"/>
                  </a:cxn>
                  <a:cxn ang="0">
                    <a:pos x="1246" y="137"/>
                  </a:cxn>
                  <a:cxn ang="0">
                    <a:pos x="1263" y="111"/>
                  </a:cxn>
                  <a:cxn ang="0">
                    <a:pos x="1263" y="86"/>
                  </a:cxn>
                  <a:cxn ang="0">
                    <a:pos x="1250" y="86"/>
                  </a:cxn>
                  <a:cxn ang="0">
                    <a:pos x="1211" y="86"/>
                  </a:cxn>
                  <a:cxn ang="0">
                    <a:pos x="1203" y="66"/>
                  </a:cxn>
                  <a:cxn ang="0">
                    <a:pos x="1182" y="39"/>
                  </a:cxn>
                  <a:cxn ang="0">
                    <a:pos x="1182" y="39"/>
                  </a:cxn>
                  <a:cxn ang="0">
                    <a:pos x="767" y="26"/>
                  </a:cxn>
                  <a:cxn ang="0">
                    <a:pos x="767" y="26"/>
                  </a:cxn>
                  <a:cxn ang="0">
                    <a:pos x="47" y="0"/>
                  </a:cxn>
                  <a:cxn ang="0">
                    <a:pos x="0" y="677"/>
                  </a:cxn>
                  <a:cxn ang="0">
                    <a:pos x="0" y="677"/>
                  </a:cxn>
                  <a:cxn ang="0">
                    <a:pos x="332" y="695"/>
                  </a:cxn>
                  <a:cxn ang="0">
                    <a:pos x="494" y="703"/>
                  </a:cxn>
                  <a:cxn ang="0">
                    <a:pos x="620" y="709"/>
                  </a:cxn>
                  <a:cxn ang="0">
                    <a:pos x="620" y="709"/>
                  </a:cxn>
                  <a:cxn ang="0">
                    <a:pos x="798" y="715"/>
                  </a:cxn>
                  <a:cxn ang="0">
                    <a:pos x="1028" y="720"/>
                  </a:cxn>
                  <a:cxn ang="0">
                    <a:pos x="1313" y="727"/>
                  </a:cxn>
                  <a:cxn ang="0">
                    <a:pos x="1313" y="727"/>
                  </a:cxn>
                </a:cxnLst>
                <a:rect l="0" t="0" r="r" b="b"/>
                <a:pathLst>
                  <a:path w="1316" h="727">
                    <a:moveTo>
                      <a:pt x="1313" y="727"/>
                    </a:moveTo>
                    <a:lnTo>
                      <a:pt x="1316" y="243"/>
                    </a:lnTo>
                    <a:lnTo>
                      <a:pt x="1285" y="227"/>
                    </a:lnTo>
                    <a:lnTo>
                      <a:pt x="1273" y="218"/>
                    </a:lnTo>
                    <a:lnTo>
                      <a:pt x="1263" y="187"/>
                    </a:lnTo>
                    <a:lnTo>
                      <a:pt x="1232" y="162"/>
                    </a:lnTo>
                    <a:lnTo>
                      <a:pt x="1246" y="137"/>
                    </a:lnTo>
                    <a:lnTo>
                      <a:pt x="1263" y="111"/>
                    </a:lnTo>
                    <a:lnTo>
                      <a:pt x="1263" y="86"/>
                    </a:lnTo>
                    <a:lnTo>
                      <a:pt x="1250" y="86"/>
                    </a:lnTo>
                    <a:lnTo>
                      <a:pt x="1211" y="86"/>
                    </a:lnTo>
                    <a:lnTo>
                      <a:pt x="1203" y="66"/>
                    </a:lnTo>
                    <a:lnTo>
                      <a:pt x="1182" y="39"/>
                    </a:lnTo>
                    <a:lnTo>
                      <a:pt x="1182" y="39"/>
                    </a:lnTo>
                    <a:lnTo>
                      <a:pt x="767" y="26"/>
                    </a:lnTo>
                    <a:lnTo>
                      <a:pt x="767" y="26"/>
                    </a:lnTo>
                    <a:lnTo>
                      <a:pt x="47" y="0"/>
                    </a:lnTo>
                    <a:lnTo>
                      <a:pt x="0" y="677"/>
                    </a:lnTo>
                    <a:lnTo>
                      <a:pt x="0" y="677"/>
                    </a:lnTo>
                    <a:lnTo>
                      <a:pt x="332" y="695"/>
                    </a:lnTo>
                    <a:lnTo>
                      <a:pt x="494" y="703"/>
                    </a:lnTo>
                    <a:lnTo>
                      <a:pt x="620" y="709"/>
                    </a:lnTo>
                    <a:lnTo>
                      <a:pt x="620" y="709"/>
                    </a:lnTo>
                    <a:lnTo>
                      <a:pt x="798" y="715"/>
                    </a:lnTo>
                    <a:lnTo>
                      <a:pt x="1028" y="720"/>
                    </a:lnTo>
                    <a:lnTo>
                      <a:pt x="1313" y="727"/>
                    </a:lnTo>
                    <a:lnTo>
                      <a:pt x="1313" y="727"/>
                    </a:lnTo>
                    <a:close/>
                  </a:path>
                </a:pathLst>
              </a:custGeom>
              <a:solidFill>
                <a:srgbClr val="DBA111"/>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20" name="Freeform 12">
                <a:extLst>
                  <a:ext uri="{FF2B5EF4-FFF2-40B4-BE49-F238E27FC236}">
                    <a16:creationId xmlns:a16="http://schemas.microsoft.com/office/drawing/2014/main" id="{F6472AE9-B1BC-1077-88CC-F5A8DEE211DC}"/>
                  </a:ext>
                </a:extLst>
              </p:cNvPr>
              <p:cNvSpPr>
                <a:spLocks/>
              </p:cNvSpPr>
              <p:nvPr/>
            </p:nvSpPr>
            <p:spPr bwMode="auto">
              <a:xfrm>
                <a:off x="4297362" y="1638300"/>
                <a:ext cx="769938" cy="390525"/>
              </a:xfrm>
              <a:custGeom>
                <a:avLst/>
                <a:gdLst/>
                <a:ahLst/>
                <a:cxnLst>
                  <a:cxn ang="0">
                    <a:pos x="1454" y="736"/>
                  </a:cxn>
                  <a:cxn ang="0">
                    <a:pos x="1456" y="738"/>
                  </a:cxn>
                  <a:cxn ang="0">
                    <a:pos x="1456" y="738"/>
                  </a:cxn>
                  <a:cxn ang="0">
                    <a:pos x="1447" y="718"/>
                  </a:cxn>
                  <a:cxn ang="0">
                    <a:pos x="1440" y="691"/>
                  </a:cxn>
                  <a:cxn ang="0">
                    <a:pos x="1440" y="691"/>
                  </a:cxn>
                  <a:cxn ang="0">
                    <a:pos x="1429" y="687"/>
                  </a:cxn>
                  <a:cxn ang="0">
                    <a:pos x="1421" y="684"/>
                  </a:cxn>
                  <a:cxn ang="0">
                    <a:pos x="1414" y="680"/>
                  </a:cxn>
                  <a:cxn ang="0">
                    <a:pos x="1414" y="680"/>
                  </a:cxn>
                  <a:cxn ang="0">
                    <a:pos x="1411" y="677"/>
                  </a:cxn>
                  <a:cxn ang="0">
                    <a:pos x="1406" y="665"/>
                  </a:cxn>
                  <a:cxn ang="0">
                    <a:pos x="1411" y="655"/>
                  </a:cxn>
                  <a:cxn ang="0">
                    <a:pos x="1407" y="630"/>
                  </a:cxn>
                  <a:cxn ang="0">
                    <a:pos x="1395" y="620"/>
                  </a:cxn>
                  <a:cxn ang="0">
                    <a:pos x="1388" y="608"/>
                  </a:cxn>
                  <a:cxn ang="0">
                    <a:pos x="1382" y="576"/>
                  </a:cxn>
                  <a:cxn ang="0">
                    <a:pos x="1382" y="527"/>
                  </a:cxn>
                  <a:cxn ang="0">
                    <a:pos x="1375" y="518"/>
                  </a:cxn>
                  <a:cxn ang="0">
                    <a:pos x="1368" y="502"/>
                  </a:cxn>
                  <a:cxn ang="0">
                    <a:pos x="1371" y="484"/>
                  </a:cxn>
                  <a:cxn ang="0">
                    <a:pos x="1371" y="439"/>
                  </a:cxn>
                  <a:cxn ang="0">
                    <a:pos x="1364" y="408"/>
                  </a:cxn>
                  <a:cxn ang="0">
                    <a:pos x="1352" y="398"/>
                  </a:cxn>
                  <a:cxn ang="0">
                    <a:pos x="1343" y="398"/>
                  </a:cxn>
                  <a:cxn ang="0">
                    <a:pos x="1339" y="386"/>
                  </a:cxn>
                  <a:cxn ang="0">
                    <a:pos x="1335" y="364"/>
                  </a:cxn>
                  <a:cxn ang="0">
                    <a:pos x="1331" y="347"/>
                  </a:cxn>
                  <a:cxn ang="0">
                    <a:pos x="1343" y="344"/>
                  </a:cxn>
                  <a:cxn ang="0">
                    <a:pos x="1343" y="337"/>
                  </a:cxn>
                  <a:cxn ang="0">
                    <a:pos x="1336" y="332"/>
                  </a:cxn>
                  <a:cxn ang="0">
                    <a:pos x="1332" y="318"/>
                  </a:cxn>
                  <a:cxn ang="0">
                    <a:pos x="1325" y="304"/>
                  </a:cxn>
                  <a:cxn ang="0">
                    <a:pos x="1316" y="283"/>
                  </a:cxn>
                  <a:cxn ang="0">
                    <a:pos x="1304" y="255"/>
                  </a:cxn>
                  <a:cxn ang="0">
                    <a:pos x="1292" y="228"/>
                  </a:cxn>
                  <a:cxn ang="0">
                    <a:pos x="1277" y="186"/>
                  </a:cxn>
                  <a:cxn ang="0">
                    <a:pos x="1263" y="169"/>
                  </a:cxn>
                  <a:cxn ang="0">
                    <a:pos x="1260" y="165"/>
                  </a:cxn>
                  <a:cxn ang="0">
                    <a:pos x="1241" y="149"/>
                  </a:cxn>
                  <a:cxn ang="0">
                    <a:pos x="1207" y="126"/>
                  </a:cxn>
                  <a:cxn ang="0">
                    <a:pos x="1185" y="118"/>
                  </a:cxn>
                  <a:cxn ang="0">
                    <a:pos x="1163" y="108"/>
                  </a:cxn>
                  <a:cxn ang="0">
                    <a:pos x="1143" y="90"/>
                  </a:cxn>
                  <a:cxn ang="0">
                    <a:pos x="1109" y="86"/>
                  </a:cxn>
                  <a:cxn ang="0">
                    <a:pos x="1067" y="89"/>
                  </a:cxn>
                  <a:cxn ang="0">
                    <a:pos x="1056" y="89"/>
                  </a:cxn>
                  <a:cxn ang="0">
                    <a:pos x="1039" y="96"/>
                  </a:cxn>
                  <a:cxn ang="0">
                    <a:pos x="1032" y="104"/>
                  </a:cxn>
                  <a:cxn ang="0">
                    <a:pos x="1019" y="100"/>
                  </a:cxn>
                  <a:cxn ang="0">
                    <a:pos x="1002" y="89"/>
                  </a:cxn>
                  <a:cxn ang="0">
                    <a:pos x="974" y="75"/>
                  </a:cxn>
                  <a:cxn ang="0">
                    <a:pos x="939" y="57"/>
                  </a:cxn>
                  <a:cxn ang="0">
                    <a:pos x="46" y="0"/>
                  </a:cxn>
                  <a:cxn ang="0">
                    <a:pos x="0" y="444"/>
                  </a:cxn>
                  <a:cxn ang="0">
                    <a:pos x="337" y="476"/>
                  </a:cxn>
                  <a:cxn ang="0">
                    <a:pos x="321" y="697"/>
                  </a:cxn>
                  <a:cxn ang="0">
                    <a:pos x="321" y="697"/>
                  </a:cxn>
                  <a:cxn ang="0">
                    <a:pos x="321" y="697"/>
                  </a:cxn>
                  <a:cxn ang="0">
                    <a:pos x="1039" y="723"/>
                  </a:cxn>
                  <a:cxn ang="0">
                    <a:pos x="1039" y="723"/>
                  </a:cxn>
                  <a:cxn ang="0">
                    <a:pos x="1454" y="736"/>
                  </a:cxn>
                  <a:cxn ang="0">
                    <a:pos x="1454" y="736"/>
                  </a:cxn>
                </a:cxnLst>
                <a:rect l="0" t="0" r="r" b="b"/>
                <a:pathLst>
                  <a:path w="1456" h="738">
                    <a:moveTo>
                      <a:pt x="1454" y="736"/>
                    </a:moveTo>
                    <a:lnTo>
                      <a:pt x="1456" y="738"/>
                    </a:lnTo>
                    <a:lnTo>
                      <a:pt x="1456" y="738"/>
                    </a:lnTo>
                    <a:lnTo>
                      <a:pt x="1447" y="718"/>
                    </a:lnTo>
                    <a:lnTo>
                      <a:pt x="1440" y="691"/>
                    </a:lnTo>
                    <a:lnTo>
                      <a:pt x="1440" y="691"/>
                    </a:lnTo>
                    <a:lnTo>
                      <a:pt x="1429" y="687"/>
                    </a:lnTo>
                    <a:lnTo>
                      <a:pt x="1421" y="684"/>
                    </a:lnTo>
                    <a:lnTo>
                      <a:pt x="1414" y="680"/>
                    </a:lnTo>
                    <a:lnTo>
                      <a:pt x="1414" y="680"/>
                    </a:lnTo>
                    <a:lnTo>
                      <a:pt x="1411" y="677"/>
                    </a:lnTo>
                    <a:lnTo>
                      <a:pt x="1406" y="665"/>
                    </a:lnTo>
                    <a:lnTo>
                      <a:pt x="1411" y="655"/>
                    </a:lnTo>
                    <a:lnTo>
                      <a:pt x="1407" y="630"/>
                    </a:lnTo>
                    <a:lnTo>
                      <a:pt x="1395" y="620"/>
                    </a:lnTo>
                    <a:lnTo>
                      <a:pt x="1388" y="608"/>
                    </a:lnTo>
                    <a:lnTo>
                      <a:pt x="1382" y="576"/>
                    </a:lnTo>
                    <a:lnTo>
                      <a:pt x="1382" y="527"/>
                    </a:lnTo>
                    <a:lnTo>
                      <a:pt x="1375" y="518"/>
                    </a:lnTo>
                    <a:lnTo>
                      <a:pt x="1368" y="502"/>
                    </a:lnTo>
                    <a:lnTo>
                      <a:pt x="1371" y="484"/>
                    </a:lnTo>
                    <a:lnTo>
                      <a:pt x="1371" y="439"/>
                    </a:lnTo>
                    <a:lnTo>
                      <a:pt x="1364" y="408"/>
                    </a:lnTo>
                    <a:lnTo>
                      <a:pt x="1352" y="398"/>
                    </a:lnTo>
                    <a:lnTo>
                      <a:pt x="1343" y="398"/>
                    </a:lnTo>
                    <a:lnTo>
                      <a:pt x="1339" y="386"/>
                    </a:lnTo>
                    <a:lnTo>
                      <a:pt x="1335" y="364"/>
                    </a:lnTo>
                    <a:lnTo>
                      <a:pt x="1331" y="347"/>
                    </a:lnTo>
                    <a:lnTo>
                      <a:pt x="1343" y="344"/>
                    </a:lnTo>
                    <a:lnTo>
                      <a:pt x="1343" y="337"/>
                    </a:lnTo>
                    <a:lnTo>
                      <a:pt x="1336" y="332"/>
                    </a:lnTo>
                    <a:lnTo>
                      <a:pt x="1332" y="318"/>
                    </a:lnTo>
                    <a:lnTo>
                      <a:pt x="1325" y="304"/>
                    </a:lnTo>
                    <a:lnTo>
                      <a:pt x="1316" y="283"/>
                    </a:lnTo>
                    <a:lnTo>
                      <a:pt x="1304" y="255"/>
                    </a:lnTo>
                    <a:lnTo>
                      <a:pt x="1292" y="228"/>
                    </a:lnTo>
                    <a:lnTo>
                      <a:pt x="1277" y="186"/>
                    </a:lnTo>
                    <a:lnTo>
                      <a:pt x="1263" y="169"/>
                    </a:lnTo>
                    <a:lnTo>
                      <a:pt x="1260" y="165"/>
                    </a:lnTo>
                    <a:lnTo>
                      <a:pt x="1241" y="149"/>
                    </a:lnTo>
                    <a:lnTo>
                      <a:pt x="1207" y="126"/>
                    </a:lnTo>
                    <a:lnTo>
                      <a:pt x="1185" y="118"/>
                    </a:lnTo>
                    <a:lnTo>
                      <a:pt x="1163" y="108"/>
                    </a:lnTo>
                    <a:lnTo>
                      <a:pt x="1143" y="90"/>
                    </a:lnTo>
                    <a:lnTo>
                      <a:pt x="1109" y="86"/>
                    </a:lnTo>
                    <a:lnTo>
                      <a:pt x="1067" y="89"/>
                    </a:lnTo>
                    <a:lnTo>
                      <a:pt x="1056" y="89"/>
                    </a:lnTo>
                    <a:lnTo>
                      <a:pt x="1039" y="96"/>
                    </a:lnTo>
                    <a:lnTo>
                      <a:pt x="1032" y="104"/>
                    </a:lnTo>
                    <a:lnTo>
                      <a:pt x="1019" y="100"/>
                    </a:lnTo>
                    <a:lnTo>
                      <a:pt x="1002" y="89"/>
                    </a:lnTo>
                    <a:lnTo>
                      <a:pt x="974" y="75"/>
                    </a:lnTo>
                    <a:lnTo>
                      <a:pt x="939" y="57"/>
                    </a:lnTo>
                    <a:lnTo>
                      <a:pt x="46" y="0"/>
                    </a:lnTo>
                    <a:lnTo>
                      <a:pt x="0" y="444"/>
                    </a:lnTo>
                    <a:lnTo>
                      <a:pt x="337" y="476"/>
                    </a:lnTo>
                    <a:lnTo>
                      <a:pt x="321" y="697"/>
                    </a:lnTo>
                    <a:lnTo>
                      <a:pt x="321" y="697"/>
                    </a:lnTo>
                    <a:lnTo>
                      <a:pt x="321" y="697"/>
                    </a:lnTo>
                    <a:lnTo>
                      <a:pt x="1039" y="723"/>
                    </a:lnTo>
                    <a:lnTo>
                      <a:pt x="1039" y="723"/>
                    </a:lnTo>
                    <a:lnTo>
                      <a:pt x="1454" y="736"/>
                    </a:lnTo>
                    <a:lnTo>
                      <a:pt x="1454" y="736"/>
                    </a:lnTo>
                    <a:close/>
                  </a:path>
                </a:pathLst>
              </a:custGeom>
              <a:solidFill>
                <a:srgbClr val="DBA111"/>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solidFill>
                    <a:srgbClr val="2059A8"/>
                  </a:solidFill>
                  <a:latin typeface="+mn-lt"/>
                </a:endParaRPr>
              </a:p>
            </p:txBody>
          </p:sp>
          <p:sp>
            <p:nvSpPr>
              <p:cNvPr id="21" name="Freeform 13">
                <a:extLst>
                  <a:ext uri="{FF2B5EF4-FFF2-40B4-BE49-F238E27FC236}">
                    <a16:creationId xmlns:a16="http://schemas.microsoft.com/office/drawing/2014/main" id="{7BFE76D9-A023-CD44-4D3E-17C399FC20F7}"/>
                  </a:ext>
                </a:extLst>
              </p:cNvPr>
              <p:cNvSpPr>
                <a:spLocks/>
              </p:cNvSpPr>
              <p:nvPr/>
            </p:nvSpPr>
            <p:spPr bwMode="auto">
              <a:xfrm>
                <a:off x="4321175" y="1289050"/>
                <a:ext cx="661987" cy="444500"/>
              </a:xfrm>
              <a:custGeom>
                <a:avLst/>
                <a:gdLst/>
                <a:ahLst/>
                <a:cxnLst>
                  <a:cxn ang="0">
                    <a:pos x="928" y="736"/>
                  </a:cxn>
                  <a:cxn ang="0">
                    <a:pos x="956" y="750"/>
                  </a:cxn>
                  <a:cxn ang="0">
                    <a:pos x="973" y="761"/>
                  </a:cxn>
                  <a:cxn ang="0">
                    <a:pos x="986" y="765"/>
                  </a:cxn>
                  <a:cxn ang="0">
                    <a:pos x="993" y="757"/>
                  </a:cxn>
                  <a:cxn ang="0">
                    <a:pos x="1010" y="750"/>
                  </a:cxn>
                  <a:cxn ang="0">
                    <a:pos x="1021" y="750"/>
                  </a:cxn>
                  <a:cxn ang="0">
                    <a:pos x="1063" y="747"/>
                  </a:cxn>
                  <a:cxn ang="0">
                    <a:pos x="1097" y="751"/>
                  </a:cxn>
                  <a:cxn ang="0">
                    <a:pos x="1117" y="769"/>
                  </a:cxn>
                  <a:cxn ang="0">
                    <a:pos x="1139" y="779"/>
                  </a:cxn>
                  <a:cxn ang="0">
                    <a:pos x="1161" y="787"/>
                  </a:cxn>
                  <a:cxn ang="0">
                    <a:pos x="1195" y="810"/>
                  </a:cxn>
                  <a:cxn ang="0">
                    <a:pos x="1214" y="826"/>
                  </a:cxn>
                  <a:cxn ang="0">
                    <a:pos x="1217" y="830"/>
                  </a:cxn>
                  <a:cxn ang="0">
                    <a:pos x="1224" y="839"/>
                  </a:cxn>
                  <a:cxn ang="0">
                    <a:pos x="1224" y="839"/>
                  </a:cxn>
                  <a:cxn ang="0">
                    <a:pos x="1224" y="828"/>
                  </a:cxn>
                  <a:cxn ang="0">
                    <a:pos x="1224" y="807"/>
                  </a:cxn>
                  <a:cxn ang="0">
                    <a:pos x="1204" y="794"/>
                  </a:cxn>
                  <a:cxn ang="0">
                    <a:pos x="1204" y="779"/>
                  </a:cxn>
                  <a:cxn ang="0">
                    <a:pos x="1211" y="765"/>
                  </a:cxn>
                  <a:cxn ang="0">
                    <a:pos x="1224" y="761"/>
                  </a:cxn>
                  <a:cxn ang="0">
                    <a:pos x="1224" y="729"/>
                  </a:cxn>
                  <a:cxn ang="0">
                    <a:pos x="1227" y="712"/>
                  </a:cxn>
                  <a:cxn ang="0">
                    <a:pos x="1236" y="708"/>
                  </a:cxn>
                  <a:cxn ang="0">
                    <a:pos x="1236" y="690"/>
                  </a:cxn>
                  <a:cxn ang="0">
                    <a:pos x="1225" y="667"/>
                  </a:cxn>
                  <a:cxn ang="0">
                    <a:pos x="1217" y="661"/>
                  </a:cxn>
                  <a:cxn ang="0">
                    <a:pos x="1221" y="637"/>
                  </a:cxn>
                  <a:cxn ang="0">
                    <a:pos x="1221" y="624"/>
                  </a:cxn>
                  <a:cxn ang="0">
                    <a:pos x="1236" y="624"/>
                  </a:cxn>
                  <a:cxn ang="0">
                    <a:pos x="1250" y="222"/>
                  </a:cxn>
                  <a:cxn ang="0">
                    <a:pos x="1236" y="206"/>
                  </a:cxn>
                  <a:cxn ang="0">
                    <a:pos x="1228" y="193"/>
                  </a:cxn>
                  <a:cxn ang="0">
                    <a:pos x="1204" y="184"/>
                  </a:cxn>
                  <a:cxn ang="0">
                    <a:pos x="1199" y="171"/>
                  </a:cxn>
                  <a:cxn ang="0">
                    <a:pos x="1188" y="157"/>
                  </a:cxn>
                  <a:cxn ang="0">
                    <a:pos x="1181" y="146"/>
                  </a:cxn>
                  <a:cxn ang="0">
                    <a:pos x="1181" y="135"/>
                  </a:cxn>
                  <a:cxn ang="0">
                    <a:pos x="1181" y="127"/>
                  </a:cxn>
                  <a:cxn ang="0">
                    <a:pos x="1193" y="111"/>
                  </a:cxn>
                  <a:cxn ang="0">
                    <a:pos x="1208" y="98"/>
                  </a:cxn>
                  <a:cxn ang="0">
                    <a:pos x="1225" y="81"/>
                  </a:cxn>
                  <a:cxn ang="0">
                    <a:pos x="1224" y="71"/>
                  </a:cxn>
                  <a:cxn ang="0">
                    <a:pos x="1222" y="67"/>
                  </a:cxn>
                  <a:cxn ang="0">
                    <a:pos x="1222" y="67"/>
                  </a:cxn>
                  <a:cxn ang="0">
                    <a:pos x="982" y="57"/>
                  </a:cxn>
                  <a:cxn ang="0">
                    <a:pos x="787" y="48"/>
                  </a:cxn>
                  <a:cxn ang="0">
                    <a:pos x="634" y="41"/>
                  </a:cxn>
                  <a:cxn ang="0">
                    <a:pos x="634" y="41"/>
                  </a:cxn>
                  <a:cxn ang="0">
                    <a:pos x="483" y="31"/>
                  </a:cxn>
                  <a:cxn ang="0">
                    <a:pos x="295" y="17"/>
                  </a:cxn>
                  <a:cxn ang="0">
                    <a:pos x="65" y="0"/>
                  </a:cxn>
                  <a:cxn ang="0">
                    <a:pos x="0" y="661"/>
                  </a:cxn>
                  <a:cxn ang="0">
                    <a:pos x="893" y="718"/>
                  </a:cxn>
                  <a:cxn ang="0">
                    <a:pos x="928" y="736"/>
                  </a:cxn>
                </a:cxnLst>
                <a:rect l="0" t="0" r="r" b="b"/>
                <a:pathLst>
                  <a:path w="1250" h="839">
                    <a:moveTo>
                      <a:pt x="928" y="736"/>
                    </a:moveTo>
                    <a:lnTo>
                      <a:pt x="956" y="750"/>
                    </a:lnTo>
                    <a:lnTo>
                      <a:pt x="973" y="761"/>
                    </a:lnTo>
                    <a:lnTo>
                      <a:pt x="986" y="765"/>
                    </a:lnTo>
                    <a:lnTo>
                      <a:pt x="993" y="757"/>
                    </a:lnTo>
                    <a:lnTo>
                      <a:pt x="1010" y="750"/>
                    </a:lnTo>
                    <a:lnTo>
                      <a:pt x="1021" y="750"/>
                    </a:lnTo>
                    <a:lnTo>
                      <a:pt x="1063" y="747"/>
                    </a:lnTo>
                    <a:lnTo>
                      <a:pt x="1097" y="751"/>
                    </a:lnTo>
                    <a:lnTo>
                      <a:pt x="1117" y="769"/>
                    </a:lnTo>
                    <a:lnTo>
                      <a:pt x="1139" y="779"/>
                    </a:lnTo>
                    <a:lnTo>
                      <a:pt x="1161" y="787"/>
                    </a:lnTo>
                    <a:lnTo>
                      <a:pt x="1195" y="810"/>
                    </a:lnTo>
                    <a:lnTo>
                      <a:pt x="1214" y="826"/>
                    </a:lnTo>
                    <a:lnTo>
                      <a:pt x="1217" y="830"/>
                    </a:lnTo>
                    <a:lnTo>
                      <a:pt x="1224" y="839"/>
                    </a:lnTo>
                    <a:lnTo>
                      <a:pt x="1224" y="839"/>
                    </a:lnTo>
                    <a:lnTo>
                      <a:pt x="1224" y="828"/>
                    </a:lnTo>
                    <a:lnTo>
                      <a:pt x="1224" y="807"/>
                    </a:lnTo>
                    <a:lnTo>
                      <a:pt x="1204" y="794"/>
                    </a:lnTo>
                    <a:lnTo>
                      <a:pt x="1204" y="779"/>
                    </a:lnTo>
                    <a:lnTo>
                      <a:pt x="1211" y="765"/>
                    </a:lnTo>
                    <a:lnTo>
                      <a:pt x="1224" y="761"/>
                    </a:lnTo>
                    <a:lnTo>
                      <a:pt x="1224" y="729"/>
                    </a:lnTo>
                    <a:lnTo>
                      <a:pt x="1227" y="712"/>
                    </a:lnTo>
                    <a:lnTo>
                      <a:pt x="1236" y="708"/>
                    </a:lnTo>
                    <a:lnTo>
                      <a:pt x="1236" y="690"/>
                    </a:lnTo>
                    <a:lnTo>
                      <a:pt x="1225" y="667"/>
                    </a:lnTo>
                    <a:lnTo>
                      <a:pt x="1217" y="661"/>
                    </a:lnTo>
                    <a:lnTo>
                      <a:pt x="1221" y="637"/>
                    </a:lnTo>
                    <a:lnTo>
                      <a:pt x="1221" y="624"/>
                    </a:lnTo>
                    <a:lnTo>
                      <a:pt x="1236" y="624"/>
                    </a:lnTo>
                    <a:lnTo>
                      <a:pt x="1250" y="222"/>
                    </a:lnTo>
                    <a:lnTo>
                      <a:pt x="1236" y="206"/>
                    </a:lnTo>
                    <a:lnTo>
                      <a:pt x="1228" y="193"/>
                    </a:lnTo>
                    <a:lnTo>
                      <a:pt x="1204" y="184"/>
                    </a:lnTo>
                    <a:lnTo>
                      <a:pt x="1199" y="171"/>
                    </a:lnTo>
                    <a:lnTo>
                      <a:pt x="1188" y="157"/>
                    </a:lnTo>
                    <a:lnTo>
                      <a:pt x="1181" y="146"/>
                    </a:lnTo>
                    <a:lnTo>
                      <a:pt x="1181" y="135"/>
                    </a:lnTo>
                    <a:lnTo>
                      <a:pt x="1181" y="127"/>
                    </a:lnTo>
                    <a:lnTo>
                      <a:pt x="1193" y="111"/>
                    </a:lnTo>
                    <a:lnTo>
                      <a:pt x="1208" y="98"/>
                    </a:lnTo>
                    <a:lnTo>
                      <a:pt x="1225" y="81"/>
                    </a:lnTo>
                    <a:lnTo>
                      <a:pt x="1224" y="71"/>
                    </a:lnTo>
                    <a:lnTo>
                      <a:pt x="1222" y="67"/>
                    </a:lnTo>
                    <a:lnTo>
                      <a:pt x="1222" y="67"/>
                    </a:lnTo>
                    <a:lnTo>
                      <a:pt x="982" y="57"/>
                    </a:lnTo>
                    <a:lnTo>
                      <a:pt x="787" y="48"/>
                    </a:lnTo>
                    <a:lnTo>
                      <a:pt x="634" y="41"/>
                    </a:lnTo>
                    <a:lnTo>
                      <a:pt x="634" y="41"/>
                    </a:lnTo>
                    <a:lnTo>
                      <a:pt x="483" y="31"/>
                    </a:lnTo>
                    <a:lnTo>
                      <a:pt x="295" y="17"/>
                    </a:lnTo>
                    <a:lnTo>
                      <a:pt x="65" y="0"/>
                    </a:lnTo>
                    <a:lnTo>
                      <a:pt x="0" y="661"/>
                    </a:lnTo>
                    <a:lnTo>
                      <a:pt x="893" y="718"/>
                    </a:lnTo>
                    <a:lnTo>
                      <a:pt x="928" y="736"/>
                    </a:lnTo>
                    <a:close/>
                  </a:path>
                </a:pathLst>
              </a:custGeom>
              <a:solidFill>
                <a:srgbClr val="DBA111"/>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22" name="Freeform 14">
                <a:extLst>
                  <a:ext uri="{FF2B5EF4-FFF2-40B4-BE49-F238E27FC236}">
                    <a16:creationId xmlns:a16="http://schemas.microsoft.com/office/drawing/2014/main" id="{D55DD29A-C90F-3BA4-ACEF-FD458E09203E}"/>
                  </a:ext>
                </a:extLst>
              </p:cNvPr>
              <p:cNvSpPr>
                <a:spLocks/>
              </p:cNvSpPr>
              <p:nvPr/>
            </p:nvSpPr>
            <p:spPr bwMode="auto">
              <a:xfrm>
                <a:off x="3679825" y="1325563"/>
                <a:ext cx="665162" cy="547687"/>
              </a:xfrm>
              <a:custGeom>
                <a:avLst/>
                <a:gdLst/>
                <a:ahLst/>
                <a:cxnLst>
                  <a:cxn ang="0">
                    <a:pos x="1256" y="142"/>
                  </a:cxn>
                  <a:cxn ang="0">
                    <a:pos x="1255" y="142"/>
                  </a:cxn>
                  <a:cxn ang="0">
                    <a:pos x="154" y="0"/>
                  </a:cxn>
                  <a:cxn ang="0">
                    <a:pos x="132" y="127"/>
                  </a:cxn>
                  <a:cxn ang="0">
                    <a:pos x="35" y="668"/>
                  </a:cxn>
                  <a:cxn ang="0">
                    <a:pos x="0" y="887"/>
                  </a:cxn>
                  <a:cxn ang="0">
                    <a:pos x="335" y="940"/>
                  </a:cxn>
                  <a:cxn ang="0">
                    <a:pos x="1166" y="1037"/>
                  </a:cxn>
                  <a:cxn ang="0">
                    <a:pos x="1212" y="593"/>
                  </a:cxn>
                  <a:cxn ang="0">
                    <a:pos x="1256" y="142"/>
                  </a:cxn>
                </a:cxnLst>
                <a:rect l="0" t="0" r="r" b="b"/>
                <a:pathLst>
                  <a:path w="1256" h="1037">
                    <a:moveTo>
                      <a:pt x="1256" y="142"/>
                    </a:moveTo>
                    <a:lnTo>
                      <a:pt x="1255" y="142"/>
                    </a:lnTo>
                    <a:lnTo>
                      <a:pt x="154" y="0"/>
                    </a:lnTo>
                    <a:lnTo>
                      <a:pt x="132" y="127"/>
                    </a:lnTo>
                    <a:lnTo>
                      <a:pt x="35" y="668"/>
                    </a:lnTo>
                    <a:lnTo>
                      <a:pt x="0" y="887"/>
                    </a:lnTo>
                    <a:lnTo>
                      <a:pt x="335" y="940"/>
                    </a:lnTo>
                    <a:lnTo>
                      <a:pt x="1166" y="1037"/>
                    </a:lnTo>
                    <a:lnTo>
                      <a:pt x="1212" y="593"/>
                    </a:lnTo>
                    <a:lnTo>
                      <a:pt x="1256" y="142"/>
                    </a:lnTo>
                    <a:close/>
                  </a:path>
                </a:pathLst>
              </a:custGeom>
              <a:solidFill>
                <a:schemeClr val="accent2"/>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dirty="0">
                  <a:latin typeface="+mn-lt"/>
                </a:endParaRPr>
              </a:p>
            </p:txBody>
          </p:sp>
          <p:sp>
            <p:nvSpPr>
              <p:cNvPr id="23" name="Freeform 15">
                <a:extLst>
                  <a:ext uri="{FF2B5EF4-FFF2-40B4-BE49-F238E27FC236}">
                    <a16:creationId xmlns:a16="http://schemas.microsoft.com/office/drawing/2014/main" id="{FB954CB8-260B-760C-6246-526406CD46A7}"/>
                  </a:ext>
                </a:extLst>
              </p:cNvPr>
              <p:cNvSpPr>
                <a:spLocks/>
              </p:cNvSpPr>
              <p:nvPr/>
            </p:nvSpPr>
            <p:spPr bwMode="auto">
              <a:xfrm>
                <a:off x="4356100" y="928688"/>
                <a:ext cx="617537" cy="398462"/>
              </a:xfrm>
              <a:custGeom>
                <a:avLst/>
                <a:gdLst/>
                <a:ahLst/>
                <a:cxnLst>
                  <a:cxn ang="0">
                    <a:pos x="1157" y="749"/>
                  </a:cxn>
                  <a:cxn ang="0">
                    <a:pos x="1159" y="753"/>
                  </a:cxn>
                  <a:cxn ang="0">
                    <a:pos x="1159" y="755"/>
                  </a:cxn>
                  <a:cxn ang="0">
                    <a:pos x="1168" y="743"/>
                  </a:cxn>
                  <a:cxn ang="0">
                    <a:pos x="1168" y="720"/>
                  </a:cxn>
                  <a:cxn ang="0">
                    <a:pos x="1168" y="699"/>
                  </a:cxn>
                  <a:cxn ang="0">
                    <a:pos x="1163" y="671"/>
                  </a:cxn>
                  <a:cxn ang="0">
                    <a:pos x="1153" y="656"/>
                  </a:cxn>
                  <a:cxn ang="0">
                    <a:pos x="1142" y="641"/>
                  </a:cxn>
                  <a:cxn ang="0">
                    <a:pos x="1142" y="612"/>
                  </a:cxn>
                  <a:cxn ang="0">
                    <a:pos x="1135" y="602"/>
                  </a:cxn>
                  <a:cxn ang="0">
                    <a:pos x="1125" y="588"/>
                  </a:cxn>
                  <a:cxn ang="0">
                    <a:pos x="1125" y="546"/>
                  </a:cxn>
                  <a:cxn ang="0">
                    <a:pos x="1125" y="480"/>
                  </a:cxn>
                  <a:cxn ang="0">
                    <a:pos x="1121" y="399"/>
                  </a:cxn>
                  <a:cxn ang="0">
                    <a:pos x="1121" y="356"/>
                  </a:cxn>
                  <a:cxn ang="0">
                    <a:pos x="1103" y="326"/>
                  </a:cxn>
                  <a:cxn ang="0">
                    <a:pos x="1091" y="277"/>
                  </a:cxn>
                  <a:cxn ang="0">
                    <a:pos x="1081" y="249"/>
                  </a:cxn>
                  <a:cxn ang="0">
                    <a:pos x="1087" y="219"/>
                  </a:cxn>
                  <a:cxn ang="0">
                    <a:pos x="1085" y="192"/>
                  </a:cxn>
                  <a:cxn ang="0">
                    <a:pos x="1081" y="180"/>
                  </a:cxn>
                  <a:cxn ang="0">
                    <a:pos x="1081" y="158"/>
                  </a:cxn>
                  <a:cxn ang="0">
                    <a:pos x="1081" y="154"/>
                  </a:cxn>
                  <a:cxn ang="0">
                    <a:pos x="1089" y="144"/>
                  </a:cxn>
                  <a:cxn ang="0">
                    <a:pos x="1094" y="133"/>
                  </a:cxn>
                  <a:cxn ang="0">
                    <a:pos x="1091" y="116"/>
                  </a:cxn>
                  <a:cxn ang="0">
                    <a:pos x="1081" y="104"/>
                  </a:cxn>
                  <a:cxn ang="0">
                    <a:pos x="1081" y="97"/>
                  </a:cxn>
                  <a:cxn ang="0">
                    <a:pos x="1077" y="81"/>
                  </a:cxn>
                  <a:cxn ang="0">
                    <a:pos x="1071" y="62"/>
                  </a:cxn>
                  <a:cxn ang="0">
                    <a:pos x="1071" y="62"/>
                  </a:cxn>
                  <a:cxn ang="0">
                    <a:pos x="819" y="51"/>
                  </a:cxn>
                  <a:cxn ang="0">
                    <a:pos x="612" y="41"/>
                  </a:cxn>
                  <a:cxn ang="0">
                    <a:pos x="450" y="33"/>
                  </a:cxn>
                  <a:cxn ang="0">
                    <a:pos x="450" y="33"/>
                  </a:cxn>
                  <a:cxn ang="0">
                    <a:pos x="350" y="25"/>
                  </a:cxn>
                  <a:cxn ang="0">
                    <a:pos x="222" y="13"/>
                  </a:cxn>
                  <a:cxn ang="0">
                    <a:pos x="65" y="0"/>
                  </a:cxn>
                  <a:cxn ang="0">
                    <a:pos x="0" y="682"/>
                  </a:cxn>
                  <a:cxn ang="0">
                    <a:pos x="0" y="682"/>
                  </a:cxn>
                  <a:cxn ang="0">
                    <a:pos x="230" y="699"/>
                  </a:cxn>
                  <a:cxn ang="0">
                    <a:pos x="418" y="713"/>
                  </a:cxn>
                  <a:cxn ang="0">
                    <a:pos x="569" y="723"/>
                  </a:cxn>
                  <a:cxn ang="0">
                    <a:pos x="569" y="723"/>
                  </a:cxn>
                  <a:cxn ang="0">
                    <a:pos x="722" y="730"/>
                  </a:cxn>
                  <a:cxn ang="0">
                    <a:pos x="917" y="739"/>
                  </a:cxn>
                  <a:cxn ang="0">
                    <a:pos x="1157" y="749"/>
                  </a:cxn>
                  <a:cxn ang="0">
                    <a:pos x="1157" y="749"/>
                  </a:cxn>
                </a:cxnLst>
                <a:rect l="0" t="0" r="r" b="b"/>
                <a:pathLst>
                  <a:path w="1168" h="755">
                    <a:moveTo>
                      <a:pt x="1157" y="749"/>
                    </a:moveTo>
                    <a:lnTo>
                      <a:pt x="1159" y="753"/>
                    </a:lnTo>
                    <a:lnTo>
                      <a:pt x="1159" y="755"/>
                    </a:lnTo>
                    <a:lnTo>
                      <a:pt x="1168" y="743"/>
                    </a:lnTo>
                    <a:lnTo>
                      <a:pt x="1168" y="720"/>
                    </a:lnTo>
                    <a:lnTo>
                      <a:pt x="1168" y="699"/>
                    </a:lnTo>
                    <a:lnTo>
                      <a:pt x="1163" y="671"/>
                    </a:lnTo>
                    <a:lnTo>
                      <a:pt x="1153" y="656"/>
                    </a:lnTo>
                    <a:lnTo>
                      <a:pt x="1142" y="641"/>
                    </a:lnTo>
                    <a:lnTo>
                      <a:pt x="1142" y="612"/>
                    </a:lnTo>
                    <a:lnTo>
                      <a:pt x="1135" y="602"/>
                    </a:lnTo>
                    <a:lnTo>
                      <a:pt x="1125" y="588"/>
                    </a:lnTo>
                    <a:lnTo>
                      <a:pt x="1125" y="546"/>
                    </a:lnTo>
                    <a:lnTo>
                      <a:pt x="1125" y="480"/>
                    </a:lnTo>
                    <a:lnTo>
                      <a:pt x="1121" y="399"/>
                    </a:lnTo>
                    <a:lnTo>
                      <a:pt x="1121" y="356"/>
                    </a:lnTo>
                    <a:lnTo>
                      <a:pt x="1103" y="326"/>
                    </a:lnTo>
                    <a:lnTo>
                      <a:pt x="1091" y="277"/>
                    </a:lnTo>
                    <a:lnTo>
                      <a:pt x="1081" y="249"/>
                    </a:lnTo>
                    <a:lnTo>
                      <a:pt x="1087" y="219"/>
                    </a:lnTo>
                    <a:lnTo>
                      <a:pt x="1085" y="192"/>
                    </a:lnTo>
                    <a:lnTo>
                      <a:pt x="1081" y="180"/>
                    </a:lnTo>
                    <a:lnTo>
                      <a:pt x="1081" y="158"/>
                    </a:lnTo>
                    <a:lnTo>
                      <a:pt x="1081" y="154"/>
                    </a:lnTo>
                    <a:lnTo>
                      <a:pt x="1089" y="144"/>
                    </a:lnTo>
                    <a:lnTo>
                      <a:pt x="1094" y="133"/>
                    </a:lnTo>
                    <a:lnTo>
                      <a:pt x="1091" y="116"/>
                    </a:lnTo>
                    <a:lnTo>
                      <a:pt x="1081" y="104"/>
                    </a:lnTo>
                    <a:lnTo>
                      <a:pt x="1081" y="97"/>
                    </a:lnTo>
                    <a:lnTo>
                      <a:pt x="1077" y="81"/>
                    </a:lnTo>
                    <a:lnTo>
                      <a:pt x="1071" y="62"/>
                    </a:lnTo>
                    <a:lnTo>
                      <a:pt x="1071" y="62"/>
                    </a:lnTo>
                    <a:lnTo>
                      <a:pt x="819" y="51"/>
                    </a:lnTo>
                    <a:lnTo>
                      <a:pt x="612" y="41"/>
                    </a:lnTo>
                    <a:lnTo>
                      <a:pt x="450" y="33"/>
                    </a:lnTo>
                    <a:lnTo>
                      <a:pt x="450" y="33"/>
                    </a:lnTo>
                    <a:lnTo>
                      <a:pt x="350" y="25"/>
                    </a:lnTo>
                    <a:lnTo>
                      <a:pt x="222" y="13"/>
                    </a:lnTo>
                    <a:lnTo>
                      <a:pt x="65" y="0"/>
                    </a:lnTo>
                    <a:lnTo>
                      <a:pt x="0" y="682"/>
                    </a:lnTo>
                    <a:lnTo>
                      <a:pt x="0" y="682"/>
                    </a:lnTo>
                    <a:lnTo>
                      <a:pt x="230" y="699"/>
                    </a:lnTo>
                    <a:lnTo>
                      <a:pt x="418" y="713"/>
                    </a:lnTo>
                    <a:lnTo>
                      <a:pt x="569" y="723"/>
                    </a:lnTo>
                    <a:lnTo>
                      <a:pt x="569" y="723"/>
                    </a:lnTo>
                    <a:lnTo>
                      <a:pt x="722" y="730"/>
                    </a:lnTo>
                    <a:lnTo>
                      <a:pt x="917" y="739"/>
                    </a:lnTo>
                    <a:lnTo>
                      <a:pt x="1157" y="749"/>
                    </a:lnTo>
                    <a:lnTo>
                      <a:pt x="1157" y="749"/>
                    </a:lnTo>
                    <a:close/>
                  </a:path>
                </a:pathLst>
              </a:custGeom>
              <a:solidFill>
                <a:srgbClr val="DBA111"/>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24" name="Freeform 16">
                <a:extLst>
                  <a:ext uri="{FF2B5EF4-FFF2-40B4-BE49-F238E27FC236}">
                    <a16:creationId xmlns:a16="http://schemas.microsoft.com/office/drawing/2014/main" id="{DA016A23-4648-BC8C-F511-FA5C07F82D4E}"/>
                  </a:ext>
                </a:extLst>
              </p:cNvPr>
              <p:cNvSpPr>
                <a:spLocks/>
              </p:cNvSpPr>
              <p:nvPr/>
            </p:nvSpPr>
            <p:spPr bwMode="auto">
              <a:xfrm>
                <a:off x="3783013" y="1822450"/>
                <a:ext cx="692150" cy="542925"/>
              </a:xfrm>
              <a:custGeom>
                <a:avLst/>
                <a:gdLst/>
                <a:ahLst/>
                <a:cxnLst>
                  <a:cxn ang="0">
                    <a:pos x="1243" y="1027"/>
                  </a:cxn>
                  <a:cxn ang="0">
                    <a:pos x="1290" y="350"/>
                  </a:cxn>
                  <a:cxn ang="0">
                    <a:pos x="1290" y="350"/>
                  </a:cxn>
                  <a:cxn ang="0">
                    <a:pos x="1292" y="350"/>
                  </a:cxn>
                  <a:cxn ang="0">
                    <a:pos x="1292" y="350"/>
                  </a:cxn>
                  <a:cxn ang="0">
                    <a:pos x="1308" y="129"/>
                  </a:cxn>
                  <a:cxn ang="0">
                    <a:pos x="971" y="97"/>
                  </a:cxn>
                  <a:cxn ang="0">
                    <a:pos x="140" y="0"/>
                  </a:cxn>
                  <a:cxn ang="0">
                    <a:pos x="0" y="894"/>
                  </a:cxn>
                  <a:cxn ang="0">
                    <a:pos x="1067" y="1017"/>
                  </a:cxn>
                  <a:cxn ang="0">
                    <a:pos x="1067" y="1017"/>
                  </a:cxn>
                  <a:cxn ang="0">
                    <a:pos x="1243" y="1027"/>
                  </a:cxn>
                  <a:cxn ang="0">
                    <a:pos x="1243" y="1027"/>
                  </a:cxn>
                </a:cxnLst>
                <a:rect l="0" t="0" r="r" b="b"/>
                <a:pathLst>
                  <a:path w="1308" h="1027">
                    <a:moveTo>
                      <a:pt x="1243" y="1027"/>
                    </a:moveTo>
                    <a:lnTo>
                      <a:pt x="1290" y="350"/>
                    </a:lnTo>
                    <a:lnTo>
                      <a:pt x="1290" y="350"/>
                    </a:lnTo>
                    <a:lnTo>
                      <a:pt x="1292" y="350"/>
                    </a:lnTo>
                    <a:lnTo>
                      <a:pt x="1292" y="350"/>
                    </a:lnTo>
                    <a:lnTo>
                      <a:pt x="1308" y="129"/>
                    </a:lnTo>
                    <a:lnTo>
                      <a:pt x="971" y="97"/>
                    </a:lnTo>
                    <a:lnTo>
                      <a:pt x="140" y="0"/>
                    </a:lnTo>
                    <a:lnTo>
                      <a:pt x="0" y="894"/>
                    </a:lnTo>
                    <a:lnTo>
                      <a:pt x="1067" y="1017"/>
                    </a:lnTo>
                    <a:lnTo>
                      <a:pt x="1067" y="1017"/>
                    </a:lnTo>
                    <a:lnTo>
                      <a:pt x="1243" y="1027"/>
                    </a:lnTo>
                    <a:lnTo>
                      <a:pt x="1243" y="1027"/>
                    </a:lnTo>
                    <a:close/>
                  </a:path>
                </a:pathLst>
              </a:custGeom>
              <a:solidFill>
                <a:schemeClr val="accent2"/>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25" name="Freeform 17">
                <a:extLst>
                  <a:ext uri="{FF2B5EF4-FFF2-40B4-BE49-F238E27FC236}">
                    <a16:creationId xmlns:a16="http://schemas.microsoft.com/office/drawing/2014/main" id="{C167959E-F8EE-3DB0-D134-07F1CE49F39C}"/>
                  </a:ext>
                </a:extLst>
              </p:cNvPr>
              <p:cNvSpPr>
                <a:spLocks/>
              </p:cNvSpPr>
              <p:nvPr/>
            </p:nvSpPr>
            <p:spPr bwMode="auto">
              <a:xfrm>
                <a:off x="3324225" y="1628775"/>
                <a:ext cx="533400" cy="666750"/>
              </a:xfrm>
              <a:custGeom>
                <a:avLst/>
                <a:gdLst/>
                <a:ahLst/>
                <a:cxnLst>
                  <a:cxn ang="0">
                    <a:pos x="1006" y="366"/>
                  </a:cxn>
                  <a:cxn ang="0">
                    <a:pos x="671" y="313"/>
                  </a:cxn>
                  <a:cxn ang="0">
                    <a:pos x="706" y="94"/>
                  </a:cxn>
                  <a:cxn ang="0">
                    <a:pos x="216" y="0"/>
                  </a:cxn>
                  <a:cxn ang="0">
                    <a:pos x="0" y="1106"/>
                  </a:cxn>
                  <a:cxn ang="0">
                    <a:pos x="866" y="1260"/>
                  </a:cxn>
                  <a:cxn ang="0">
                    <a:pos x="1006" y="366"/>
                  </a:cxn>
                </a:cxnLst>
                <a:rect l="0" t="0" r="r" b="b"/>
                <a:pathLst>
                  <a:path w="1006" h="1260">
                    <a:moveTo>
                      <a:pt x="1006" y="366"/>
                    </a:moveTo>
                    <a:lnTo>
                      <a:pt x="671" y="313"/>
                    </a:lnTo>
                    <a:lnTo>
                      <a:pt x="706" y="94"/>
                    </a:lnTo>
                    <a:lnTo>
                      <a:pt x="216" y="0"/>
                    </a:lnTo>
                    <a:lnTo>
                      <a:pt x="0" y="1106"/>
                    </a:lnTo>
                    <a:lnTo>
                      <a:pt x="866" y="1260"/>
                    </a:lnTo>
                    <a:lnTo>
                      <a:pt x="1006" y="366"/>
                    </a:lnTo>
                    <a:close/>
                  </a:path>
                </a:pathLst>
              </a:custGeom>
              <a:solidFill>
                <a:schemeClr val="accent2"/>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26" name="Freeform 18">
                <a:extLst>
                  <a:ext uri="{FF2B5EF4-FFF2-40B4-BE49-F238E27FC236}">
                    <a16:creationId xmlns:a16="http://schemas.microsoft.com/office/drawing/2014/main" id="{C52A4FDE-C180-BF29-C8B7-23B14FAA2053}"/>
                  </a:ext>
                </a:extLst>
              </p:cNvPr>
              <p:cNvSpPr>
                <a:spLocks/>
              </p:cNvSpPr>
              <p:nvPr/>
            </p:nvSpPr>
            <p:spPr bwMode="auto">
              <a:xfrm>
                <a:off x="2828925" y="1508125"/>
                <a:ext cx="609600" cy="923925"/>
              </a:xfrm>
              <a:custGeom>
                <a:avLst/>
                <a:gdLst/>
                <a:ahLst/>
                <a:cxnLst>
                  <a:cxn ang="0">
                    <a:pos x="20" y="606"/>
                  </a:cxn>
                  <a:cxn ang="0">
                    <a:pos x="4" y="613"/>
                  </a:cxn>
                  <a:cxn ang="0">
                    <a:pos x="0" y="628"/>
                  </a:cxn>
                  <a:cxn ang="0">
                    <a:pos x="5" y="645"/>
                  </a:cxn>
                  <a:cxn ang="0">
                    <a:pos x="8" y="660"/>
                  </a:cxn>
                  <a:cxn ang="0">
                    <a:pos x="15" y="666"/>
                  </a:cxn>
                  <a:cxn ang="0">
                    <a:pos x="30" y="671"/>
                  </a:cxn>
                  <a:cxn ang="0">
                    <a:pos x="745" y="1746"/>
                  </a:cxn>
                  <a:cxn ang="0">
                    <a:pos x="759" y="1728"/>
                  </a:cxn>
                  <a:cxn ang="0">
                    <a:pos x="763" y="1705"/>
                  </a:cxn>
                  <a:cxn ang="0">
                    <a:pos x="763" y="1647"/>
                  </a:cxn>
                  <a:cxn ang="0">
                    <a:pos x="764" y="1580"/>
                  </a:cxn>
                  <a:cxn ang="0">
                    <a:pos x="763" y="1532"/>
                  </a:cxn>
                  <a:cxn ang="0">
                    <a:pos x="777" y="1517"/>
                  </a:cxn>
                  <a:cxn ang="0">
                    <a:pos x="807" y="1508"/>
                  </a:cxn>
                  <a:cxn ang="0">
                    <a:pos x="818" y="1528"/>
                  </a:cxn>
                  <a:cxn ang="0">
                    <a:pos x="838" y="1518"/>
                  </a:cxn>
                  <a:cxn ang="0">
                    <a:pos x="860" y="1536"/>
                  </a:cxn>
                  <a:cxn ang="0">
                    <a:pos x="872" y="1543"/>
                  </a:cxn>
                  <a:cxn ang="0">
                    <a:pos x="889" y="1533"/>
                  </a:cxn>
                  <a:cxn ang="0">
                    <a:pos x="889" y="1533"/>
                  </a:cxn>
                  <a:cxn ang="0">
                    <a:pos x="899" y="1500"/>
                  </a:cxn>
                  <a:cxn ang="0">
                    <a:pos x="914" y="1451"/>
                  </a:cxn>
                  <a:cxn ang="0">
                    <a:pos x="914" y="1451"/>
                  </a:cxn>
                  <a:cxn ang="0">
                    <a:pos x="928" y="1382"/>
                  </a:cxn>
                  <a:cxn ang="0">
                    <a:pos x="938" y="1335"/>
                  </a:cxn>
                  <a:cxn ang="0">
                    <a:pos x="1154" y="229"/>
                  </a:cxn>
                  <a:cxn ang="0">
                    <a:pos x="1154" y="229"/>
                  </a:cxn>
                  <a:cxn ang="0">
                    <a:pos x="938" y="181"/>
                  </a:cxn>
                  <a:cxn ang="0">
                    <a:pos x="761" y="141"/>
                  </a:cxn>
                  <a:cxn ang="0">
                    <a:pos x="623" y="111"/>
                  </a:cxn>
                  <a:cxn ang="0">
                    <a:pos x="623" y="111"/>
                  </a:cxn>
                  <a:cxn ang="0">
                    <a:pos x="510" y="81"/>
                  </a:cxn>
                  <a:cxn ang="0">
                    <a:pos x="367" y="45"/>
                  </a:cxn>
                  <a:cxn ang="0">
                    <a:pos x="194" y="0"/>
                  </a:cxn>
                  <a:cxn ang="0">
                    <a:pos x="36" y="602"/>
                  </a:cxn>
                  <a:cxn ang="0">
                    <a:pos x="20" y="606"/>
                  </a:cxn>
                </a:cxnLst>
                <a:rect l="0" t="0" r="r" b="b"/>
                <a:pathLst>
                  <a:path w="1154" h="1746">
                    <a:moveTo>
                      <a:pt x="20" y="606"/>
                    </a:moveTo>
                    <a:lnTo>
                      <a:pt x="4" y="613"/>
                    </a:lnTo>
                    <a:lnTo>
                      <a:pt x="0" y="628"/>
                    </a:lnTo>
                    <a:lnTo>
                      <a:pt x="5" y="645"/>
                    </a:lnTo>
                    <a:lnTo>
                      <a:pt x="8" y="660"/>
                    </a:lnTo>
                    <a:lnTo>
                      <a:pt x="15" y="666"/>
                    </a:lnTo>
                    <a:lnTo>
                      <a:pt x="30" y="671"/>
                    </a:lnTo>
                    <a:lnTo>
                      <a:pt x="745" y="1746"/>
                    </a:lnTo>
                    <a:lnTo>
                      <a:pt x="759" y="1728"/>
                    </a:lnTo>
                    <a:lnTo>
                      <a:pt x="763" y="1705"/>
                    </a:lnTo>
                    <a:lnTo>
                      <a:pt x="763" y="1647"/>
                    </a:lnTo>
                    <a:lnTo>
                      <a:pt x="764" y="1580"/>
                    </a:lnTo>
                    <a:lnTo>
                      <a:pt x="763" y="1532"/>
                    </a:lnTo>
                    <a:lnTo>
                      <a:pt x="777" y="1517"/>
                    </a:lnTo>
                    <a:lnTo>
                      <a:pt x="807" y="1508"/>
                    </a:lnTo>
                    <a:lnTo>
                      <a:pt x="818" y="1528"/>
                    </a:lnTo>
                    <a:lnTo>
                      <a:pt x="838" y="1518"/>
                    </a:lnTo>
                    <a:lnTo>
                      <a:pt x="860" y="1536"/>
                    </a:lnTo>
                    <a:lnTo>
                      <a:pt x="872" y="1543"/>
                    </a:lnTo>
                    <a:lnTo>
                      <a:pt x="889" y="1533"/>
                    </a:lnTo>
                    <a:lnTo>
                      <a:pt x="889" y="1533"/>
                    </a:lnTo>
                    <a:lnTo>
                      <a:pt x="899" y="1500"/>
                    </a:lnTo>
                    <a:lnTo>
                      <a:pt x="914" y="1451"/>
                    </a:lnTo>
                    <a:lnTo>
                      <a:pt x="914" y="1451"/>
                    </a:lnTo>
                    <a:lnTo>
                      <a:pt x="928" y="1382"/>
                    </a:lnTo>
                    <a:lnTo>
                      <a:pt x="938" y="1335"/>
                    </a:lnTo>
                    <a:lnTo>
                      <a:pt x="1154" y="229"/>
                    </a:lnTo>
                    <a:lnTo>
                      <a:pt x="1154" y="229"/>
                    </a:lnTo>
                    <a:lnTo>
                      <a:pt x="938" y="181"/>
                    </a:lnTo>
                    <a:lnTo>
                      <a:pt x="761" y="141"/>
                    </a:lnTo>
                    <a:lnTo>
                      <a:pt x="623" y="111"/>
                    </a:lnTo>
                    <a:lnTo>
                      <a:pt x="623" y="111"/>
                    </a:lnTo>
                    <a:lnTo>
                      <a:pt x="510" y="81"/>
                    </a:lnTo>
                    <a:lnTo>
                      <a:pt x="367" y="45"/>
                    </a:lnTo>
                    <a:lnTo>
                      <a:pt x="194" y="0"/>
                    </a:lnTo>
                    <a:lnTo>
                      <a:pt x="36" y="602"/>
                    </a:lnTo>
                    <a:lnTo>
                      <a:pt x="20" y="606"/>
                    </a:lnTo>
                    <a:close/>
                  </a:path>
                </a:pathLst>
              </a:custGeom>
              <a:solidFill>
                <a:schemeClr val="accent2"/>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27" name="Freeform 19">
                <a:extLst>
                  <a:ext uri="{FF2B5EF4-FFF2-40B4-BE49-F238E27FC236}">
                    <a16:creationId xmlns:a16="http://schemas.microsoft.com/office/drawing/2014/main" id="{A8924073-EFC4-0208-0047-0F5630505047}"/>
                  </a:ext>
                </a:extLst>
              </p:cNvPr>
              <p:cNvSpPr>
                <a:spLocks/>
              </p:cNvSpPr>
              <p:nvPr/>
            </p:nvSpPr>
            <p:spPr bwMode="auto">
              <a:xfrm>
                <a:off x="2566988" y="928688"/>
                <a:ext cx="760412" cy="642937"/>
              </a:xfrm>
              <a:custGeom>
                <a:avLst/>
                <a:gdLst/>
                <a:ahLst/>
                <a:cxnLst>
                  <a:cxn ang="0">
                    <a:pos x="1254" y="848"/>
                  </a:cxn>
                  <a:cxn ang="0">
                    <a:pos x="1261" y="815"/>
                  </a:cxn>
                  <a:cxn ang="0">
                    <a:pos x="1282" y="797"/>
                  </a:cxn>
                  <a:cxn ang="0">
                    <a:pos x="1286" y="743"/>
                  </a:cxn>
                  <a:cxn ang="0">
                    <a:pos x="1278" y="721"/>
                  </a:cxn>
                  <a:cxn ang="0">
                    <a:pos x="1263" y="715"/>
                  </a:cxn>
                  <a:cxn ang="0">
                    <a:pos x="1259" y="678"/>
                  </a:cxn>
                  <a:cxn ang="0">
                    <a:pos x="1292" y="640"/>
                  </a:cxn>
                  <a:cxn ang="0">
                    <a:pos x="1342" y="586"/>
                  </a:cxn>
                  <a:cxn ang="0">
                    <a:pos x="1356" y="558"/>
                  </a:cxn>
                  <a:cxn ang="0">
                    <a:pos x="1388" y="518"/>
                  </a:cxn>
                  <a:cxn ang="0">
                    <a:pos x="1417" y="485"/>
                  </a:cxn>
                  <a:cxn ang="0">
                    <a:pos x="1435" y="460"/>
                  </a:cxn>
                  <a:cxn ang="0">
                    <a:pos x="1431" y="419"/>
                  </a:cxn>
                  <a:cxn ang="0">
                    <a:pos x="1397" y="388"/>
                  </a:cxn>
                  <a:cxn ang="0">
                    <a:pos x="1383" y="346"/>
                  </a:cxn>
                  <a:cxn ang="0">
                    <a:pos x="1028" y="263"/>
                  </a:cxn>
                  <a:cxn ang="0">
                    <a:pos x="985" y="263"/>
                  </a:cxn>
                  <a:cxn ang="0">
                    <a:pos x="833" y="272"/>
                  </a:cxn>
                  <a:cxn ang="0">
                    <a:pos x="802" y="267"/>
                  </a:cxn>
                  <a:cxn ang="0">
                    <a:pos x="778" y="271"/>
                  </a:cxn>
                  <a:cxn ang="0">
                    <a:pos x="766" y="261"/>
                  </a:cxn>
                  <a:cxn ang="0">
                    <a:pos x="731" y="257"/>
                  </a:cxn>
                  <a:cxn ang="0">
                    <a:pos x="723" y="242"/>
                  </a:cxn>
                  <a:cxn ang="0">
                    <a:pos x="670" y="231"/>
                  </a:cxn>
                  <a:cxn ang="0">
                    <a:pos x="635" y="218"/>
                  </a:cxn>
                  <a:cxn ang="0">
                    <a:pos x="567" y="228"/>
                  </a:cxn>
                  <a:cxn ang="0">
                    <a:pos x="484" y="188"/>
                  </a:cxn>
                  <a:cxn ang="0">
                    <a:pos x="486" y="182"/>
                  </a:cxn>
                  <a:cxn ang="0">
                    <a:pos x="493" y="154"/>
                  </a:cxn>
                  <a:cxn ang="0">
                    <a:pos x="494" y="127"/>
                  </a:cxn>
                  <a:cxn ang="0">
                    <a:pos x="493" y="111"/>
                  </a:cxn>
                  <a:cxn ang="0">
                    <a:pos x="486" y="85"/>
                  </a:cxn>
                  <a:cxn ang="0">
                    <a:pos x="476" y="70"/>
                  </a:cxn>
                  <a:cxn ang="0">
                    <a:pos x="468" y="61"/>
                  </a:cxn>
                  <a:cxn ang="0">
                    <a:pos x="443" y="56"/>
                  </a:cxn>
                  <a:cxn ang="0">
                    <a:pos x="423" y="47"/>
                  </a:cxn>
                  <a:cxn ang="0">
                    <a:pos x="419" y="35"/>
                  </a:cxn>
                  <a:cxn ang="0">
                    <a:pos x="412" y="27"/>
                  </a:cxn>
                  <a:cxn ang="0">
                    <a:pos x="400" y="23"/>
                  </a:cxn>
                  <a:cxn ang="0">
                    <a:pos x="377" y="23"/>
                  </a:cxn>
                  <a:cxn ang="0">
                    <a:pos x="329" y="0"/>
                  </a:cxn>
                  <a:cxn ang="0">
                    <a:pos x="319" y="64"/>
                  </a:cxn>
                  <a:cxn ang="0">
                    <a:pos x="301" y="131"/>
                  </a:cxn>
                  <a:cxn ang="0">
                    <a:pos x="282" y="179"/>
                  </a:cxn>
                  <a:cxn ang="0">
                    <a:pos x="258" y="236"/>
                  </a:cxn>
                  <a:cxn ang="0">
                    <a:pos x="221" y="313"/>
                  </a:cxn>
                  <a:cxn ang="0">
                    <a:pos x="164" y="461"/>
                  </a:cxn>
                  <a:cxn ang="0">
                    <a:pos x="115" y="560"/>
                  </a:cxn>
                  <a:cxn ang="0">
                    <a:pos x="86" y="605"/>
                  </a:cxn>
                  <a:cxn ang="0">
                    <a:pos x="65" y="636"/>
                  </a:cxn>
                  <a:cxn ang="0">
                    <a:pos x="28" y="691"/>
                  </a:cxn>
                  <a:cxn ang="0">
                    <a:pos x="23" y="747"/>
                  </a:cxn>
                  <a:cxn ang="0">
                    <a:pos x="23" y="766"/>
                  </a:cxn>
                  <a:cxn ang="0">
                    <a:pos x="17" y="787"/>
                  </a:cxn>
                  <a:cxn ang="0">
                    <a:pos x="5" y="814"/>
                  </a:cxn>
                  <a:cxn ang="0">
                    <a:pos x="3" y="873"/>
                  </a:cxn>
                  <a:cxn ang="0">
                    <a:pos x="17" y="898"/>
                  </a:cxn>
                  <a:cxn ang="0">
                    <a:pos x="687" y="1093"/>
                  </a:cxn>
                  <a:cxn ang="0">
                    <a:pos x="1003" y="1174"/>
                  </a:cxn>
                  <a:cxn ang="0">
                    <a:pos x="1116" y="1204"/>
                  </a:cxn>
                  <a:cxn ang="0">
                    <a:pos x="1168" y="1215"/>
                  </a:cxn>
                </a:cxnLst>
                <a:rect l="0" t="0" r="r" b="b"/>
                <a:pathLst>
                  <a:path w="1435" h="1215">
                    <a:moveTo>
                      <a:pt x="1168" y="1215"/>
                    </a:moveTo>
                    <a:lnTo>
                      <a:pt x="1254" y="848"/>
                    </a:lnTo>
                    <a:lnTo>
                      <a:pt x="1254" y="825"/>
                    </a:lnTo>
                    <a:lnTo>
                      <a:pt x="1261" y="815"/>
                    </a:lnTo>
                    <a:lnTo>
                      <a:pt x="1281" y="808"/>
                    </a:lnTo>
                    <a:lnTo>
                      <a:pt x="1282" y="797"/>
                    </a:lnTo>
                    <a:lnTo>
                      <a:pt x="1286" y="779"/>
                    </a:lnTo>
                    <a:lnTo>
                      <a:pt x="1286" y="743"/>
                    </a:lnTo>
                    <a:lnTo>
                      <a:pt x="1290" y="730"/>
                    </a:lnTo>
                    <a:lnTo>
                      <a:pt x="1278" y="721"/>
                    </a:lnTo>
                    <a:lnTo>
                      <a:pt x="1272" y="721"/>
                    </a:lnTo>
                    <a:lnTo>
                      <a:pt x="1263" y="715"/>
                    </a:lnTo>
                    <a:lnTo>
                      <a:pt x="1254" y="701"/>
                    </a:lnTo>
                    <a:lnTo>
                      <a:pt x="1259" y="678"/>
                    </a:lnTo>
                    <a:lnTo>
                      <a:pt x="1265" y="665"/>
                    </a:lnTo>
                    <a:lnTo>
                      <a:pt x="1292" y="640"/>
                    </a:lnTo>
                    <a:lnTo>
                      <a:pt x="1329" y="603"/>
                    </a:lnTo>
                    <a:lnTo>
                      <a:pt x="1342" y="586"/>
                    </a:lnTo>
                    <a:lnTo>
                      <a:pt x="1350" y="567"/>
                    </a:lnTo>
                    <a:lnTo>
                      <a:pt x="1356" y="558"/>
                    </a:lnTo>
                    <a:lnTo>
                      <a:pt x="1365" y="537"/>
                    </a:lnTo>
                    <a:lnTo>
                      <a:pt x="1388" y="518"/>
                    </a:lnTo>
                    <a:lnTo>
                      <a:pt x="1400" y="499"/>
                    </a:lnTo>
                    <a:lnTo>
                      <a:pt x="1417" y="485"/>
                    </a:lnTo>
                    <a:lnTo>
                      <a:pt x="1422" y="465"/>
                    </a:lnTo>
                    <a:lnTo>
                      <a:pt x="1435" y="460"/>
                    </a:lnTo>
                    <a:lnTo>
                      <a:pt x="1435" y="440"/>
                    </a:lnTo>
                    <a:lnTo>
                      <a:pt x="1431" y="419"/>
                    </a:lnTo>
                    <a:lnTo>
                      <a:pt x="1421" y="404"/>
                    </a:lnTo>
                    <a:lnTo>
                      <a:pt x="1397" y="388"/>
                    </a:lnTo>
                    <a:lnTo>
                      <a:pt x="1388" y="367"/>
                    </a:lnTo>
                    <a:lnTo>
                      <a:pt x="1383" y="346"/>
                    </a:lnTo>
                    <a:lnTo>
                      <a:pt x="1077" y="267"/>
                    </a:lnTo>
                    <a:lnTo>
                      <a:pt x="1028" y="263"/>
                    </a:lnTo>
                    <a:lnTo>
                      <a:pt x="1010" y="270"/>
                    </a:lnTo>
                    <a:lnTo>
                      <a:pt x="985" y="263"/>
                    </a:lnTo>
                    <a:lnTo>
                      <a:pt x="964" y="267"/>
                    </a:lnTo>
                    <a:lnTo>
                      <a:pt x="833" y="272"/>
                    </a:lnTo>
                    <a:lnTo>
                      <a:pt x="819" y="261"/>
                    </a:lnTo>
                    <a:lnTo>
                      <a:pt x="802" y="267"/>
                    </a:lnTo>
                    <a:lnTo>
                      <a:pt x="790" y="271"/>
                    </a:lnTo>
                    <a:lnTo>
                      <a:pt x="778" y="271"/>
                    </a:lnTo>
                    <a:lnTo>
                      <a:pt x="766" y="267"/>
                    </a:lnTo>
                    <a:lnTo>
                      <a:pt x="766" y="261"/>
                    </a:lnTo>
                    <a:lnTo>
                      <a:pt x="744" y="263"/>
                    </a:lnTo>
                    <a:lnTo>
                      <a:pt x="731" y="257"/>
                    </a:lnTo>
                    <a:lnTo>
                      <a:pt x="723" y="250"/>
                    </a:lnTo>
                    <a:lnTo>
                      <a:pt x="723" y="242"/>
                    </a:lnTo>
                    <a:lnTo>
                      <a:pt x="703" y="238"/>
                    </a:lnTo>
                    <a:lnTo>
                      <a:pt x="670" y="231"/>
                    </a:lnTo>
                    <a:lnTo>
                      <a:pt x="647" y="220"/>
                    </a:lnTo>
                    <a:lnTo>
                      <a:pt x="635" y="218"/>
                    </a:lnTo>
                    <a:lnTo>
                      <a:pt x="609" y="220"/>
                    </a:lnTo>
                    <a:lnTo>
                      <a:pt x="567" y="228"/>
                    </a:lnTo>
                    <a:lnTo>
                      <a:pt x="515" y="215"/>
                    </a:lnTo>
                    <a:lnTo>
                      <a:pt x="484" y="188"/>
                    </a:lnTo>
                    <a:lnTo>
                      <a:pt x="484" y="188"/>
                    </a:lnTo>
                    <a:lnTo>
                      <a:pt x="486" y="182"/>
                    </a:lnTo>
                    <a:lnTo>
                      <a:pt x="490" y="165"/>
                    </a:lnTo>
                    <a:lnTo>
                      <a:pt x="493" y="154"/>
                    </a:lnTo>
                    <a:lnTo>
                      <a:pt x="494" y="142"/>
                    </a:lnTo>
                    <a:lnTo>
                      <a:pt x="494" y="127"/>
                    </a:lnTo>
                    <a:lnTo>
                      <a:pt x="493" y="111"/>
                    </a:lnTo>
                    <a:lnTo>
                      <a:pt x="493" y="111"/>
                    </a:lnTo>
                    <a:lnTo>
                      <a:pt x="490" y="97"/>
                    </a:lnTo>
                    <a:lnTo>
                      <a:pt x="486" y="85"/>
                    </a:lnTo>
                    <a:lnTo>
                      <a:pt x="481" y="77"/>
                    </a:lnTo>
                    <a:lnTo>
                      <a:pt x="476" y="70"/>
                    </a:lnTo>
                    <a:lnTo>
                      <a:pt x="472" y="66"/>
                    </a:lnTo>
                    <a:lnTo>
                      <a:pt x="468" y="61"/>
                    </a:lnTo>
                    <a:lnTo>
                      <a:pt x="463" y="60"/>
                    </a:lnTo>
                    <a:lnTo>
                      <a:pt x="443" y="56"/>
                    </a:lnTo>
                    <a:lnTo>
                      <a:pt x="423" y="47"/>
                    </a:lnTo>
                    <a:lnTo>
                      <a:pt x="423" y="47"/>
                    </a:lnTo>
                    <a:lnTo>
                      <a:pt x="423" y="43"/>
                    </a:lnTo>
                    <a:lnTo>
                      <a:pt x="419" y="35"/>
                    </a:lnTo>
                    <a:lnTo>
                      <a:pt x="416" y="31"/>
                    </a:lnTo>
                    <a:lnTo>
                      <a:pt x="412" y="27"/>
                    </a:lnTo>
                    <a:lnTo>
                      <a:pt x="406" y="24"/>
                    </a:lnTo>
                    <a:lnTo>
                      <a:pt x="400" y="23"/>
                    </a:lnTo>
                    <a:lnTo>
                      <a:pt x="400" y="23"/>
                    </a:lnTo>
                    <a:lnTo>
                      <a:pt x="377" y="23"/>
                    </a:lnTo>
                    <a:lnTo>
                      <a:pt x="347" y="14"/>
                    </a:lnTo>
                    <a:lnTo>
                      <a:pt x="329" y="0"/>
                    </a:lnTo>
                    <a:lnTo>
                      <a:pt x="329" y="34"/>
                    </a:lnTo>
                    <a:lnTo>
                      <a:pt x="319" y="64"/>
                    </a:lnTo>
                    <a:lnTo>
                      <a:pt x="298" y="104"/>
                    </a:lnTo>
                    <a:lnTo>
                      <a:pt x="301" y="131"/>
                    </a:lnTo>
                    <a:lnTo>
                      <a:pt x="297" y="154"/>
                    </a:lnTo>
                    <a:lnTo>
                      <a:pt x="282" y="179"/>
                    </a:lnTo>
                    <a:lnTo>
                      <a:pt x="273" y="202"/>
                    </a:lnTo>
                    <a:lnTo>
                      <a:pt x="258" y="236"/>
                    </a:lnTo>
                    <a:lnTo>
                      <a:pt x="248" y="260"/>
                    </a:lnTo>
                    <a:lnTo>
                      <a:pt x="221" y="313"/>
                    </a:lnTo>
                    <a:lnTo>
                      <a:pt x="190" y="397"/>
                    </a:lnTo>
                    <a:lnTo>
                      <a:pt x="164" y="461"/>
                    </a:lnTo>
                    <a:lnTo>
                      <a:pt x="141" y="519"/>
                    </a:lnTo>
                    <a:lnTo>
                      <a:pt x="115" y="560"/>
                    </a:lnTo>
                    <a:lnTo>
                      <a:pt x="104" y="580"/>
                    </a:lnTo>
                    <a:lnTo>
                      <a:pt x="86" y="605"/>
                    </a:lnTo>
                    <a:lnTo>
                      <a:pt x="73" y="619"/>
                    </a:lnTo>
                    <a:lnTo>
                      <a:pt x="65" y="636"/>
                    </a:lnTo>
                    <a:lnTo>
                      <a:pt x="53" y="658"/>
                    </a:lnTo>
                    <a:lnTo>
                      <a:pt x="28" y="691"/>
                    </a:lnTo>
                    <a:lnTo>
                      <a:pt x="17" y="708"/>
                    </a:lnTo>
                    <a:lnTo>
                      <a:pt x="23" y="747"/>
                    </a:lnTo>
                    <a:lnTo>
                      <a:pt x="23" y="757"/>
                    </a:lnTo>
                    <a:lnTo>
                      <a:pt x="23" y="766"/>
                    </a:lnTo>
                    <a:lnTo>
                      <a:pt x="23" y="772"/>
                    </a:lnTo>
                    <a:lnTo>
                      <a:pt x="17" y="787"/>
                    </a:lnTo>
                    <a:lnTo>
                      <a:pt x="10" y="793"/>
                    </a:lnTo>
                    <a:lnTo>
                      <a:pt x="5" y="814"/>
                    </a:lnTo>
                    <a:lnTo>
                      <a:pt x="0" y="850"/>
                    </a:lnTo>
                    <a:lnTo>
                      <a:pt x="3" y="873"/>
                    </a:lnTo>
                    <a:lnTo>
                      <a:pt x="11" y="886"/>
                    </a:lnTo>
                    <a:lnTo>
                      <a:pt x="17" y="898"/>
                    </a:lnTo>
                    <a:lnTo>
                      <a:pt x="687" y="1093"/>
                    </a:lnTo>
                    <a:lnTo>
                      <a:pt x="687" y="1093"/>
                    </a:lnTo>
                    <a:lnTo>
                      <a:pt x="860" y="1138"/>
                    </a:lnTo>
                    <a:lnTo>
                      <a:pt x="1003" y="1174"/>
                    </a:lnTo>
                    <a:lnTo>
                      <a:pt x="1116" y="1204"/>
                    </a:lnTo>
                    <a:lnTo>
                      <a:pt x="1116" y="1204"/>
                    </a:lnTo>
                    <a:lnTo>
                      <a:pt x="1168" y="1215"/>
                    </a:lnTo>
                    <a:lnTo>
                      <a:pt x="1168" y="1215"/>
                    </a:lnTo>
                    <a:close/>
                  </a:path>
                </a:pathLst>
              </a:custGeom>
              <a:solidFill>
                <a:schemeClr val="accent2"/>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28" name="Freeform 20">
                <a:extLst>
                  <a:ext uri="{FF2B5EF4-FFF2-40B4-BE49-F238E27FC236}">
                    <a16:creationId xmlns:a16="http://schemas.microsoft.com/office/drawing/2014/main" id="{761DC6F2-1C77-7626-AA3C-270747828C7E}"/>
                  </a:ext>
                </a:extLst>
              </p:cNvPr>
              <p:cNvSpPr>
                <a:spLocks/>
              </p:cNvSpPr>
              <p:nvPr/>
            </p:nvSpPr>
            <p:spPr bwMode="auto">
              <a:xfrm>
                <a:off x="3186113" y="760413"/>
                <a:ext cx="563562" cy="917575"/>
              </a:xfrm>
              <a:custGeom>
                <a:avLst/>
                <a:gdLst/>
                <a:ahLst/>
                <a:cxnLst>
                  <a:cxn ang="0">
                    <a:pos x="224" y="633"/>
                  </a:cxn>
                  <a:cxn ang="0">
                    <a:pos x="215" y="665"/>
                  </a:cxn>
                  <a:cxn ang="0">
                    <a:pos x="253" y="723"/>
                  </a:cxn>
                  <a:cxn ang="0">
                    <a:pos x="267" y="779"/>
                  </a:cxn>
                  <a:cxn ang="0">
                    <a:pos x="232" y="818"/>
                  </a:cxn>
                  <a:cxn ang="0">
                    <a:pos x="188" y="877"/>
                  </a:cxn>
                  <a:cxn ang="0">
                    <a:pos x="161" y="922"/>
                  </a:cxn>
                  <a:cxn ang="0">
                    <a:pos x="91" y="997"/>
                  </a:cxn>
                  <a:cxn ang="0">
                    <a:pos x="104" y="1040"/>
                  </a:cxn>
                  <a:cxn ang="0">
                    <a:pos x="118" y="1062"/>
                  </a:cxn>
                  <a:cxn ang="0">
                    <a:pos x="113" y="1127"/>
                  </a:cxn>
                  <a:cxn ang="0">
                    <a:pos x="86" y="1167"/>
                  </a:cxn>
                  <a:cxn ang="0">
                    <a:pos x="301" y="1602"/>
                  </a:cxn>
                  <a:cxn ang="0">
                    <a:pos x="1066" y="1194"/>
                  </a:cxn>
                  <a:cxn ang="0">
                    <a:pos x="1044" y="1166"/>
                  </a:cxn>
                  <a:cxn ang="0">
                    <a:pos x="1018" y="1123"/>
                  </a:cxn>
                  <a:cxn ang="0">
                    <a:pos x="988" y="1160"/>
                  </a:cxn>
                  <a:cxn ang="0">
                    <a:pos x="884" y="1140"/>
                  </a:cxn>
                  <a:cxn ang="0">
                    <a:pos x="858" y="1160"/>
                  </a:cxn>
                  <a:cxn ang="0">
                    <a:pos x="801" y="1134"/>
                  </a:cxn>
                  <a:cxn ang="0">
                    <a:pos x="783" y="1158"/>
                  </a:cxn>
                  <a:cxn ang="0">
                    <a:pos x="757" y="1127"/>
                  </a:cxn>
                  <a:cxn ang="0">
                    <a:pos x="747" y="1052"/>
                  </a:cxn>
                  <a:cxn ang="0">
                    <a:pos x="698" y="1026"/>
                  </a:cxn>
                  <a:cxn ang="0">
                    <a:pos x="698" y="967"/>
                  </a:cxn>
                  <a:cxn ang="0">
                    <a:pos x="680" y="908"/>
                  </a:cxn>
                  <a:cxn ang="0">
                    <a:pos x="658" y="834"/>
                  </a:cxn>
                  <a:cxn ang="0">
                    <a:pos x="622" y="845"/>
                  </a:cxn>
                  <a:cxn ang="0">
                    <a:pos x="585" y="866"/>
                  </a:cxn>
                  <a:cxn ang="0">
                    <a:pos x="558" y="834"/>
                  </a:cxn>
                  <a:cxn ang="0">
                    <a:pos x="598" y="783"/>
                  </a:cxn>
                  <a:cxn ang="0">
                    <a:pos x="598" y="716"/>
                  </a:cxn>
                  <a:cxn ang="0">
                    <a:pos x="643" y="627"/>
                  </a:cxn>
                  <a:cxn ang="0">
                    <a:pos x="600" y="595"/>
                  </a:cxn>
                  <a:cxn ang="0">
                    <a:pos x="571" y="515"/>
                  </a:cxn>
                  <a:cxn ang="0">
                    <a:pos x="512" y="432"/>
                  </a:cxn>
                  <a:cxn ang="0">
                    <a:pos x="489" y="369"/>
                  </a:cxn>
                  <a:cxn ang="0">
                    <a:pos x="475" y="319"/>
                  </a:cxn>
                  <a:cxn ang="0">
                    <a:pos x="454" y="272"/>
                  </a:cxn>
                  <a:cxn ang="0">
                    <a:pos x="486" y="117"/>
                  </a:cxn>
                  <a:cxn ang="0">
                    <a:pos x="357" y="0"/>
                  </a:cxn>
                  <a:cxn ang="0">
                    <a:pos x="299" y="269"/>
                  </a:cxn>
                  <a:cxn ang="0">
                    <a:pos x="235" y="529"/>
                  </a:cxn>
                  <a:cxn ang="0">
                    <a:pos x="224" y="561"/>
                  </a:cxn>
                  <a:cxn ang="0">
                    <a:pos x="215" y="582"/>
                  </a:cxn>
                  <a:cxn ang="0">
                    <a:pos x="225" y="602"/>
                  </a:cxn>
                </a:cxnLst>
                <a:rect l="0" t="0" r="r" b="b"/>
                <a:pathLst>
                  <a:path w="1066" h="1735">
                    <a:moveTo>
                      <a:pt x="225" y="612"/>
                    </a:moveTo>
                    <a:lnTo>
                      <a:pt x="225" y="612"/>
                    </a:lnTo>
                    <a:lnTo>
                      <a:pt x="224" y="633"/>
                    </a:lnTo>
                    <a:lnTo>
                      <a:pt x="220" y="650"/>
                    </a:lnTo>
                    <a:lnTo>
                      <a:pt x="217" y="661"/>
                    </a:lnTo>
                    <a:lnTo>
                      <a:pt x="215" y="665"/>
                    </a:lnTo>
                    <a:lnTo>
                      <a:pt x="220" y="686"/>
                    </a:lnTo>
                    <a:lnTo>
                      <a:pt x="229" y="707"/>
                    </a:lnTo>
                    <a:lnTo>
                      <a:pt x="253" y="723"/>
                    </a:lnTo>
                    <a:lnTo>
                      <a:pt x="263" y="738"/>
                    </a:lnTo>
                    <a:lnTo>
                      <a:pt x="267" y="759"/>
                    </a:lnTo>
                    <a:lnTo>
                      <a:pt x="267" y="779"/>
                    </a:lnTo>
                    <a:lnTo>
                      <a:pt x="254" y="784"/>
                    </a:lnTo>
                    <a:lnTo>
                      <a:pt x="249" y="804"/>
                    </a:lnTo>
                    <a:lnTo>
                      <a:pt x="232" y="818"/>
                    </a:lnTo>
                    <a:lnTo>
                      <a:pt x="220" y="837"/>
                    </a:lnTo>
                    <a:lnTo>
                      <a:pt x="197" y="856"/>
                    </a:lnTo>
                    <a:lnTo>
                      <a:pt x="188" y="877"/>
                    </a:lnTo>
                    <a:lnTo>
                      <a:pt x="182" y="886"/>
                    </a:lnTo>
                    <a:lnTo>
                      <a:pt x="174" y="905"/>
                    </a:lnTo>
                    <a:lnTo>
                      <a:pt x="161" y="922"/>
                    </a:lnTo>
                    <a:lnTo>
                      <a:pt x="124" y="959"/>
                    </a:lnTo>
                    <a:lnTo>
                      <a:pt x="97" y="984"/>
                    </a:lnTo>
                    <a:lnTo>
                      <a:pt x="91" y="997"/>
                    </a:lnTo>
                    <a:lnTo>
                      <a:pt x="86" y="1020"/>
                    </a:lnTo>
                    <a:lnTo>
                      <a:pt x="95" y="1034"/>
                    </a:lnTo>
                    <a:lnTo>
                      <a:pt x="104" y="1040"/>
                    </a:lnTo>
                    <a:lnTo>
                      <a:pt x="110" y="1040"/>
                    </a:lnTo>
                    <a:lnTo>
                      <a:pt x="122" y="1049"/>
                    </a:lnTo>
                    <a:lnTo>
                      <a:pt x="118" y="1062"/>
                    </a:lnTo>
                    <a:lnTo>
                      <a:pt x="118" y="1098"/>
                    </a:lnTo>
                    <a:lnTo>
                      <a:pt x="114" y="1116"/>
                    </a:lnTo>
                    <a:lnTo>
                      <a:pt x="113" y="1127"/>
                    </a:lnTo>
                    <a:lnTo>
                      <a:pt x="93" y="1134"/>
                    </a:lnTo>
                    <a:lnTo>
                      <a:pt x="86" y="1144"/>
                    </a:lnTo>
                    <a:lnTo>
                      <a:pt x="86" y="1167"/>
                    </a:lnTo>
                    <a:lnTo>
                      <a:pt x="0" y="1534"/>
                    </a:lnTo>
                    <a:lnTo>
                      <a:pt x="0" y="1534"/>
                    </a:lnTo>
                    <a:lnTo>
                      <a:pt x="301" y="1602"/>
                    </a:lnTo>
                    <a:lnTo>
                      <a:pt x="479" y="1641"/>
                    </a:lnTo>
                    <a:lnTo>
                      <a:pt x="969" y="1735"/>
                    </a:lnTo>
                    <a:lnTo>
                      <a:pt x="1066" y="1194"/>
                    </a:lnTo>
                    <a:lnTo>
                      <a:pt x="1055" y="1183"/>
                    </a:lnTo>
                    <a:lnTo>
                      <a:pt x="1044" y="1173"/>
                    </a:lnTo>
                    <a:lnTo>
                      <a:pt x="1044" y="1166"/>
                    </a:lnTo>
                    <a:lnTo>
                      <a:pt x="1043" y="1151"/>
                    </a:lnTo>
                    <a:lnTo>
                      <a:pt x="1033" y="1137"/>
                    </a:lnTo>
                    <a:lnTo>
                      <a:pt x="1018" y="1123"/>
                    </a:lnTo>
                    <a:lnTo>
                      <a:pt x="1000" y="1123"/>
                    </a:lnTo>
                    <a:lnTo>
                      <a:pt x="993" y="1147"/>
                    </a:lnTo>
                    <a:lnTo>
                      <a:pt x="988" y="1160"/>
                    </a:lnTo>
                    <a:lnTo>
                      <a:pt x="943" y="1152"/>
                    </a:lnTo>
                    <a:lnTo>
                      <a:pt x="919" y="1144"/>
                    </a:lnTo>
                    <a:lnTo>
                      <a:pt x="884" y="1140"/>
                    </a:lnTo>
                    <a:lnTo>
                      <a:pt x="865" y="1141"/>
                    </a:lnTo>
                    <a:lnTo>
                      <a:pt x="858" y="1151"/>
                    </a:lnTo>
                    <a:lnTo>
                      <a:pt x="858" y="1160"/>
                    </a:lnTo>
                    <a:lnTo>
                      <a:pt x="839" y="1149"/>
                    </a:lnTo>
                    <a:lnTo>
                      <a:pt x="814" y="1135"/>
                    </a:lnTo>
                    <a:lnTo>
                      <a:pt x="801" y="1134"/>
                    </a:lnTo>
                    <a:lnTo>
                      <a:pt x="790" y="1137"/>
                    </a:lnTo>
                    <a:lnTo>
                      <a:pt x="783" y="1151"/>
                    </a:lnTo>
                    <a:lnTo>
                      <a:pt x="783" y="1158"/>
                    </a:lnTo>
                    <a:lnTo>
                      <a:pt x="766" y="1158"/>
                    </a:lnTo>
                    <a:lnTo>
                      <a:pt x="757" y="1142"/>
                    </a:lnTo>
                    <a:lnTo>
                      <a:pt x="757" y="1127"/>
                    </a:lnTo>
                    <a:lnTo>
                      <a:pt x="757" y="1108"/>
                    </a:lnTo>
                    <a:lnTo>
                      <a:pt x="747" y="1080"/>
                    </a:lnTo>
                    <a:lnTo>
                      <a:pt x="747" y="1052"/>
                    </a:lnTo>
                    <a:lnTo>
                      <a:pt x="728" y="1052"/>
                    </a:lnTo>
                    <a:lnTo>
                      <a:pt x="707" y="1037"/>
                    </a:lnTo>
                    <a:lnTo>
                      <a:pt x="698" y="1026"/>
                    </a:lnTo>
                    <a:lnTo>
                      <a:pt x="698" y="1016"/>
                    </a:lnTo>
                    <a:lnTo>
                      <a:pt x="698" y="992"/>
                    </a:lnTo>
                    <a:lnTo>
                      <a:pt x="698" y="967"/>
                    </a:lnTo>
                    <a:lnTo>
                      <a:pt x="680" y="951"/>
                    </a:lnTo>
                    <a:lnTo>
                      <a:pt x="680" y="937"/>
                    </a:lnTo>
                    <a:lnTo>
                      <a:pt x="680" y="908"/>
                    </a:lnTo>
                    <a:lnTo>
                      <a:pt x="672" y="872"/>
                    </a:lnTo>
                    <a:lnTo>
                      <a:pt x="665" y="852"/>
                    </a:lnTo>
                    <a:lnTo>
                      <a:pt x="658" y="834"/>
                    </a:lnTo>
                    <a:lnTo>
                      <a:pt x="648" y="834"/>
                    </a:lnTo>
                    <a:lnTo>
                      <a:pt x="632" y="847"/>
                    </a:lnTo>
                    <a:lnTo>
                      <a:pt x="622" y="845"/>
                    </a:lnTo>
                    <a:lnTo>
                      <a:pt x="610" y="854"/>
                    </a:lnTo>
                    <a:lnTo>
                      <a:pt x="594" y="865"/>
                    </a:lnTo>
                    <a:lnTo>
                      <a:pt x="585" y="866"/>
                    </a:lnTo>
                    <a:lnTo>
                      <a:pt x="585" y="854"/>
                    </a:lnTo>
                    <a:lnTo>
                      <a:pt x="567" y="841"/>
                    </a:lnTo>
                    <a:lnTo>
                      <a:pt x="558" y="834"/>
                    </a:lnTo>
                    <a:lnTo>
                      <a:pt x="572" y="800"/>
                    </a:lnTo>
                    <a:lnTo>
                      <a:pt x="583" y="783"/>
                    </a:lnTo>
                    <a:lnTo>
                      <a:pt x="598" y="783"/>
                    </a:lnTo>
                    <a:lnTo>
                      <a:pt x="604" y="773"/>
                    </a:lnTo>
                    <a:lnTo>
                      <a:pt x="594" y="747"/>
                    </a:lnTo>
                    <a:lnTo>
                      <a:pt x="598" y="716"/>
                    </a:lnTo>
                    <a:lnTo>
                      <a:pt x="611" y="686"/>
                    </a:lnTo>
                    <a:lnTo>
                      <a:pt x="625" y="657"/>
                    </a:lnTo>
                    <a:lnTo>
                      <a:pt x="643" y="627"/>
                    </a:lnTo>
                    <a:lnTo>
                      <a:pt x="639" y="609"/>
                    </a:lnTo>
                    <a:lnTo>
                      <a:pt x="600" y="602"/>
                    </a:lnTo>
                    <a:lnTo>
                      <a:pt x="600" y="595"/>
                    </a:lnTo>
                    <a:lnTo>
                      <a:pt x="586" y="579"/>
                    </a:lnTo>
                    <a:lnTo>
                      <a:pt x="573" y="551"/>
                    </a:lnTo>
                    <a:lnTo>
                      <a:pt x="571" y="515"/>
                    </a:lnTo>
                    <a:lnTo>
                      <a:pt x="558" y="491"/>
                    </a:lnTo>
                    <a:lnTo>
                      <a:pt x="536" y="468"/>
                    </a:lnTo>
                    <a:lnTo>
                      <a:pt x="512" y="432"/>
                    </a:lnTo>
                    <a:lnTo>
                      <a:pt x="504" y="408"/>
                    </a:lnTo>
                    <a:lnTo>
                      <a:pt x="489" y="383"/>
                    </a:lnTo>
                    <a:lnTo>
                      <a:pt x="489" y="369"/>
                    </a:lnTo>
                    <a:lnTo>
                      <a:pt x="475" y="354"/>
                    </a:lnTo>
                    <a:lnTo>
                      <a:pt x="475" y="335"/>
                    </a:lnTo>
                    <a:lnTo>
                      <a:pt x="475" y="319"/>
                    </a:lnTo>
                    <a:lnTo>
                      <a:pt x="462" y="298"/>
                    </a:lnTo>
                    <a:lnTo>
                      <a:pt x="454" y="286"/>
                    </a:lnTo>
                    <a:lnTo>
                      <a:pt x="454" y="272"/>
                    </a:lnTo>
                    <a:lnTo>
                      <a:pt x="461" y="224"/>
                    </a:lnTo>
                    <a:lnTo>
                      <a:pt x="474" y="167"/>
                    </a:lnTo>
                    <a:lnTo>
                      <a:pt x="486" y="117"/>
                    </a:lnTo>
                    <a:lnTo>
                      <a:pt x="494" y="83"/>
                    </a:lnTo>
                    <a:lnTo>
                      <a:pt x="504" y="38"/>
                    </a:lnTo>
                    <a:lnTo>
                      <a:pt x="357" y="0"/>
                    </a:lnTo>
                    <a:lnTo>
                      <a:pt x="357" y="0"/>
                    </a:lnTo>
                    <a:lnTo>
                      <a:pt x="339" y="85"/>
                    </a:lnTo>
                    <a:lnTo>
                      <a:pt x="299" y="269"/>
                    </a:lnTo>
                    <a:lnTo>
                      <a:pt x="275" y="371"/>
                    </a:lnTo>
                    <a:lnTo>
                      <a:pt x="253" y="461"/>
                    </a:lnTo>
                    <a:lnTo>
                      <a:pt x="235" y="529"/>
                    </a:lnTo>
                    <a:lnTo>
                      <a:pt x="228" y="550"/>
                    </a:lnTo>
                    <a:lnTo>
                      <a:pt x="224" y="561"/>
                    </a:lnTo>
                    <a:lnTo>
                      <a:pt x="224" y="561"/>
                    </a:lnTo>
                    <a:lnTo>
                      <a:pt x="218" y="569"/>
                    </a:lnTo>
                    <a:lnTo>
                      <a:pt x="215" y="576"/>
                    </a:lnTo>
                    <a:lnTo>
                      <a:pt x="215" y="582"/>
                    </a:lnTo>
                    <a:lnTo>
                      <a:pt x="217" y="586"/>
                    </a:lnTo>
                    <a:lnTo>
                      <a:pt x="222" y="595"/>
                    </a:lnTo>
                    <a:lnTo>
                      <a:pt x="225" y="602"/>
                    </a:lnTo>
                    <a:lnTo>
                      <a:pt x="225" y="612"/>
                    </a:lnTo>
                    <a:lnTo>
                      <a:pt x="225" y="612"/>
                    </a:lnTo>
                    <a:close/>
                  </a:path>
                </a:pathLst>
              </a:custGeom>
              <a:solidFill>
                <a:schemeClr val="accent2"/>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29" name="Freeform 21">
                <a:extLst>
                  <a:ext uri="{FF2B5EF4-FFF2-40B4-BE49-F238E27FC236}">
                    <a16:creationId xmlns:a16="http://schemas.microsoft.com/office/drawing/2014/main" id="{6143BBB4-402C-9AF9-3DD7-A55D6401D9ED}"/>
                  </a:ext>
                </a:extLst>
              </p:cNvPr>
              <p:cNvSpPr>
                <a:spLocks/>
              </p:cNvSpPr>
              <p:nvPr/>
            </p:nvSpPr>
            <p:spPr bwMode="auto">
              <a:xfrm>
                <a:off x="3425825" y="781050"/>
                <a:ext cx="963612" cy="619125"/>
              </a:xfrm>
              <a:custGeom>
                <a:avLst/>
                <a:gdLst/>
                <a:ahLst/>
                <a:cxnLst>
                  <a:cxn ang="0">
                    <a:pos x="1822" y="279"/>
                  </a:cxn>
                  <a:cxn ang="0">
                    <a:pos x="1124" y="190"/>
                  </a:cxn>
                  <a:cxn ang="0">
                    <a:pos x="859" y="154"/>
                  </a:cxn>
                  <a:cxn ang="0">
                    <a:pos x="726" y="133"/>
                  </a:cxn>
                  <a:cxn ang="0">
                    <a:pos x="454" y="83"/>
                  </a:cxn>
                  <a:cxn ang="0">
                    <a:pos x="129" y="16"/>
                  </a:cxn>
                  <a:cxn ang="0">
                    <a:pos x="40" y="45"/>
                  </a:cxn>
                  <a:cxn ang="0">
                    <a:pos x="20" y="129"/>
                  </a:cxn>
                  <a:cxn ang="0">
                    <a:pos x="0" y="234"/>
                  </a:cxn>
                  <a:cxn ang="0">
                    <a:pos x="8" y="260"/>
                  </a:cxn>
                  <a:cxn ang="0">
                    <a:pos x="21" y="297"/>
                  </a:cxn>
                  <a:cxn ang="0">
                    <a:pos x="35" y="331"/>
                  </a:cxn>
                  <a:cxn ang="0">
                    <a:pos x="50" y="370"/>
                  </a:cxn>
                  <a:cxn ang="0">
                    <a:pos x="82" y="430"/>
                  </a:cxn>
                  <a:cxn ang="0">
                    <a:pos x="117" y="477"/>
                  </a:cxn>
                  <a:cxn ang="0">
                    <a:pos x="132" y="541"/>
                  </a:cxn>
                  <a:cxn ang="0">
                    <a:pos x="146" y="564"/>
                  </a:cxn>
                  <a:cxn ang="0">
                    <a:pos x="189" y="589"/>
                  </a:cxn>
                  <a:cxn ang="0">
                    <a:pos x="157" y="648"/>
                  </a:cxn>
                  <a:cxn ang="0">
                    <a:pos x="140" y="709"/>
                  </a:cxn>
                  <a:cxn ang="0">
                    <a:pos x="144" y="745"/>
                  </a:cxn>
                  <a:cxn ang="0">
                    <a:pos x="118" y="762"/>
                  </a:cxn>
                  <a:cxn ang="0">
                    <a:pos x="113" y="803"/>
                  </a:cxn>
                  <a:cxn ang="0">
                    <a:pos x="131" y="828"/>
                  </a:cxn>
                  <a:cxn ang="0">
                    <a:pos x="156" y="816"/>
                  </a:cxn>
                  <a:cxn ang="0">
                    <a:pos x="178" y="809"/>
                  </a:cxn>
                  <a:cxn ang="0">
                    <a:pos x="204" y="796"/>
                  </a:cxn>
                  <a:cxn ang="0">
                    <a:pos x="218" y="834"/>
                  </a:cxn>
                  <a:cxn ang="0">
                    <a:pos x="226" y="899"/>
                  </a:cxn>
                  <a:cxn ang="0">
                    <a:pos x="244" y="929"/>
                  </a:cxn>
                  <a:cxn ang="0">
                    <a:pos x="244" y="978"/>
                  </a:cxn>
                  <a:cxn ang="0">
                    <a:pos x="253" y="999"/>
                  </a:cxn>
                  <a:cxn ang="0">
                    <a:pos x="293" y="1014"/>
                  </a:cxn>
                  <a:cxn ang="0">
                    <a:pos x="303" y="1070"/>
                  </a:cxn>
                  <a:cxn ang="0">
                    <a:pos x="303" y="1104"/>
                  </a:cxn>
                  <a:cxn ang="0">
                    <a:pos x="329" y="1120"/>
                  </a:cxn>
                  <a:cxn ang="0">
                    <a:pos x="336" y="1099"/>
                  </a:cxn>
                  <a:cxn ang="0">
                    <a:pos x="360" y="1097"/>
                  </a:cxn>
                  <a:cxn ang="0">
                    <a:pos x="404" y="1122"/>
                  </a:cxn>
                  <a:cxn ang="0">
                    <a:pos x="411" y="1103"/>
                  </a:cxn>
                  <a:cxn ang="0">
                    <a:pos x="465" y="1106"/>
                  </a:cxn>
                  <a:cxn ang="0">
                    <a:pos x="534" y="1122"/>
                  </a:cxn>
                  <a:cxn ang="0">
                    <a:pos x="546" y="1085"/>
                  </a:cxn>
                  <a:cxn ang="0">
                    <a:pos x="579" y="1099"/>
                  </a:cxn>
                  <a:cxn ang="0">
                    <a:pos x="590" y="1128"/>
                  </a:cxn>
                  <a:cxn ang="0">
                    <a:pos x="601" y="1145"/>
                  </a:cxn>
                  <a:cxn ang="0">
                    <a:pos x="634" y="1029"/>
                  </a:cxn>
                  <a:cxn ang="0">
                    <a:pos x="1736" y="1171"/>
                  </a:cxn>
                  <a:cxn ang="0">
                    <a:pos x="1822" y="279"/>
                  </a:cxn>
                </a:cxnLst>
                <a:rect l="0" t="0" r="r" b="b"/>
                <a:pathLst>
                  <a:path w="1822" h="1171">
                    <a:moveTo>
                      <a:pt x="1822" y="279"/>
                    </a:moveTo>
                    <a:lnTo>
                      <a:pt x="1822" y="279"/>
                    </a:lnTo>
                    <a:lnTo>
                      <a:pt x="1442" y="231"/>
                    </a:lnTo>
                    <a:lnTo>
                      <a:pt x="1124" y="190"/>
                    </a:lnTo>
                    <a:lnTo>
                      <a:pt x="978" y="170"/>
                    </a:lnTo>
                    <a:lnTo>
                      <a:pt x="859" y="154"/>
                    </a:lnTo>
                    <a:lnTo>
                      <a:pt x="859" y="154"/>
                    </a:lnTo>
                    <a:lnTo>
                      <a:pt x="726" y="133"/>
                    </a:lnTo>
                    <a:lnTo>
                      <a:pt x="590" y="108"/>
                    </a:lnTo>
                    <a:lnTo>
                      <a:pt x="454" y="83"/>
                    </a:lnTo>
                    <a:lnTo>
                      <a:pt x="328" y="58"/>
                    </a:lnTo>
                    <a:lnTo>
                      <a:pt x="129" y="16"/>
                    </a:lnTo>
                    <a:lnTo>
                      <a:pt x="50" y="0"/>
                    </a:lnTo>
                    <a:lnTo>
                      <a:pt x="40" y="45"/>
                    </a:lnTo>
                    <a:lnTo>
                      <a:pt x="32" y="79"/>
                    </a:lnTo>
                    <a:lnTo>
                      <a:pt x="20" y="129"/>
                    </a:lnTo>
                    <a:lnTo>
                      <a:pt x="7" y="186"/>
                    </a:lnTo>
                    <a:lnTo>
                      <a:pt x="0" y="234"/>
                    </a:lnTo>
                    <a:lnTo>
                      <a:pt x="0" y="248"/>
                    </a:lnTo>
                    <a:lnTo>
                      <a:pt x="8" y="260"/>
                    </a:lnTo>
                    <a:lnTo>
                      <a:pt x="21" y="281"/>
                    </a:lnTo>
                    <a:lnTo>
                      <a:pt x="21" y="297"/>
                    </a:lnTo>
                    <a:lnTo>
                      <a:pt x="21" y="316"/>
                    </a:lnTo>
                    <a:lnTo>
                      <a:pt x="35" y="331"/>
                    </a:lnTo>
                    <a:lnTo>
                      <a:pt x="35" y="345"/>
                    </a:lnTo>
                    <a:lnTo>
                      <a:pt x="50" y="370"/>
                    </a:lnTo>
                    <a:lnTo>
                      <a:pt x="58" y="394"/>
                    </a:lnTo>
                    <a:lnTo>
                      <a:pt x="82" y="430"/>
                    </a:lnTo>
                    <a:lnTo>
                      <a:pt x="104" y="453"/>
                    </a:lnTo>
                    <a:lnTo>
                      <a:pt x="117" y="477"/>
                    </a:lnTo>
                    <a:lnTo>
                      <a:pt x="119" y="513"/>
                    </a:lnTo>
                    <a:lnTo>
                      <a:pt x="132" y="541"/>
                    </a:lnTo>
                    <a:lnTo>
                      <a:pt x="146" y="557"/>
                    </a:lnTo>
                    <a:lnTo>
                      <a:pt x="146" y="564"/>
                    </a:lnTo>
                    <a:lnTo>
                      <a:pt x="185" y="571"/>
                    </a:lnTo>
                    <a:lnTo>
                      <a:pt x="189" y="589"/>
                    </a:lnTo>
                    <a:lnTo>
                      <a:pt x="171" y="619"/>
                    </a:lnTo>
                    <a:lnTo>
                      <a:pt x="157" y="648"/>
                    </a:lnTo>
                    <a:lnTo>
                      <a:pt x="144" y="678"/>
                    </a:lnTo>
                    <a:lnTo>
                      <a:pt x="140" y="709"/>
                    </a:lnTo>
                    <a:lnTo>
                      <a:pt x="150" y="735"/>
                    </a:lnTo>
                    <a:lnTo>
                      <a:pt x="144" y="745"/>
                    </a:lnTo>
                    <a:lnTo>
                      <a:pt x="129" y="745"/>
                    </a:lnTo>
                    <a:lnTo>
                      <a:pt x="118" y="762"/>
                    </a:lnTo>
                    <a:lnTo>
                      <a:pt x="104" y="796"/>
                    </a:lnTo>
                    <a:lnTo>
                      <a:pt x="113" y="803"/>
                    </a:lnTo>
                    <a:lnTo>
                      <a:pt x="131" y="816"/>
                    </a:lnTo>
                    <a:lnTo>
                      <a:pt x="131" y="828"/>
                    </a:lnTo>
                    <a:lnTo>
                      <a:pt x="140" y="827"/>
                    </a:lnTo>
                    <a:lnTo>
                      <a:pt x="156" y="816"/>
                    </a:lnTo>
                    <a:lnTo>
                      <a:pt x="168" y="807"/>
                    </a:lnTo>
                    <a:lnTo>
                      <a:pt x="178" y="809"/>
                    </a:lnTo>
                    <a:lnTo>
                      <a:pt x="194" y="796"/>
                    </a:lnTo>
                    <a:lnTo>
                      <a:pt x="204" y="796"/>
                    </a:lnTo>
                    <a:lnTo>
                      <a:pt x="211" y="814"/>
                    </a:lnTo>
                    <a:lnTo>
                      <a:pt x="218" y="834"/>
                    </a:lnTo>
                    <a:lnTo>
                      <a:pt x="226" y="870"/>
                    </a:lnTo>
                    <a:lnTo>
                      <a:pt x="226" y="899"/>
                    </a:lnTo>
                    <a:lnTo>
                      <a:pt x="226" y="913"/>
                    </a:lnTo>
                    <a:lnTo>
                      <a:pt x="244" y="929"/>
                    </a:lnTo>
                    <a:lnTo>
                      <a:pt x="244" y="954"/>
                    </a:lnTo>
                    <a:lnTo>
                      <a:pt x="244" y="978"/>
                    </a:lnTo>
                    <a:lnTo>
                      <a:pt x="244" y="988"/>
                    </a:lnTo>
                    <a:lnTo>
                      <a:pt x="253" y="999"/>
                    </a:lnTo>
                    <a:lnTo>
                      <a:pt x="274" y="1014"/>
                    </a:lnTo>
                    <a:lnTo>
                      <a:pt x="293" y="1014"/>
                    </a:lnTo>
                    <a:lnTo>
                      <a:pt x="293" y="1042"/>
                    </a:lnTo>
                    <a:lnTo>
                      <a:pt x="303" y="1070"/>
                    </a:lnTo>
                    <a:lnTo>
                      <a:pt x="303" y="1089"/>
                    </a:lnTo>
                    <a:lnTo>
                      <a:pt x="303" y="1104"/>
                    </a:lnTo>
                    <a:lnTo>
                      <a:pt x="312" y="1120"/>
                    </a:lnTo>
                    <a:lnTo>
                      <a:pt x="329" y="1120"/>
                    </a:lnTo>
                    <a:lnTo>
                      <a:pt x="329" y="1113"/>
                    </a:lnTo>
                    <a:lnTo>
                      <a:pt x="336" y="1099"/>
                    </a:lnTo>
                    <a:lnTo>
                      <a:pt x="347" y="1096"/>
                    </a:lnTo>
                    <a:lnTo>
                      <a:pt x="360" y="1097"/>
                    </a:lnTo>
                    <a:lnTo>
                      <a:pt x="385" y="1111"/>
                    </a:lnTo>
                    <a:lnTo>
                      <a:pt x="404" y="1122"/>
                    </a:lnTo>
                    <a:lnTo>
                      <a:pt x="404" y="1113"/>
                    </a:lnTo>
                    <a:lnTo>
                      <a:pt x="411" y="1103"/>
                    </a:lnTo>
                    <a:lnTo>
                      <a:pt x="430" y="1102"/>
                    </a:lnTo>
                    <a:lnTo>
                      <a:pt x="465" y="1106"/>
                    </a:lnTo>
                    <a:lnTo>
                      <a:pt x="489" y="1114"/>
                    </a:lnTo>
                    <a:lnTo>
                      <a:pt x="534" y="1122"/>
                    </a:lnTo>
                    <a:lnTo>
                      <a:pt x="539" y="1109"/>
                    </a:lnTo>
                    <a:lnTo>
                      <a:pt x="546" y="1085"/>
                    </a:lnTo>
                    <a:lnTo>
                      <a:pt x="564" y="1085"/>
                    </a:lnTo>
                    <a:lnTo>
                      <a:pt x="579" y="1099"/>
                    </a:lnTo>
                    <a:lnTo>
                      <a:pt x="589" y="1113"/>
                    </a:lnTo>
                    <a:lnTo>
                      <a:pt x="590" y="1128"/>
                    </a:lnTo>
                    <a:lnTo>
                      <a:pt x="590" y="1135"/>
                    </a:lnTo>
                    <a:lnTo>
                      <a:pt x="601" y="1145"/>
                    </a:lnTo>
                    <a:lnTo>
                      <a:pt x="612" y="1156"/>
                    </a:lnTo>
                    <a:lnTo>
                      <a:pt x="634" y="1029"/>
                    </a:lnTo>
                    <a:lnTo>
                      <a:pt x="1735" y="1171"/>
                    </a:lnTo>
                    <a:lnTo>
                      <a:pt x="1736" y="1171"/>
                    </a:lnTo>
                    <a:lnTo>
                      <a:pt x="1757" y="961"/>
                    </a:lnTo>
                    <a:lnTo>
                      <a:pt x="1822" y="279"/>
                    </a:lnTo>
                    <a:close/>
                  </a:path>
                </a:pathLst>
              </a:custGeom>
              <a:solidFill>
                <a:schemeClr val="accent2"/>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30" name="Freeform 22">
                <a:extLst>
                  <a:ext uri="{FF2B5EF4-FFF2-40B4-BE49-F238E27FC236}">
                    <a16:creationId xmlns:a16="http://schemas.microsoft.com/office/drawing/2014/main" id="{C8BAF8F9-59AA-B1B6-8A11-4760C638B246}"/>
                  </a:ext>
                </a:extLst>
              </p:cNvPr>
              <p:cNvSpPr>
                <a:spLocks/>
              </p:cNvSpPr>
              <p:nvPr/>
            </p:nvSpPr>
            <p:spPr bwMode="auto">
              <a:xfrm>
                <a:off x="7086600" y="857250"/>
                <a:ext cx="341312" cy="539750"/>
              </a:xfrm>
              <a:custGeom>
                <a:avLst/>
                <a:gdLst/>
                <a:ahLst/>
                <a:cxnLst>
                  <a:cxn ang="0">
                    <a:pos x="189" y="995"/>
                  </a:cxn>
                  <a:cxn ang="0">
                    <a:pos x="185" y="963"/>
                  </a:cxn>
                  <a:cxn ang="0">
                    <a:pos x="205" y="934"/>
                  </a:cxn>
                  <a:cxn ang="0">
                    <a:pos x="218" y="915"/>
                  </a:cxn>
                  <a:cxn ang="0">
                    <a:pos x="241" y="885"/>
                  </a:cxn>
                  <a:cxn ang="0">
                    <a:pos x="225" y="872"/>
                  </a:cxn>
                  <a:cxn ang="0">
                    <a:pos x="233" y="848"/>
                  </a:cxn>
                  <a:cxn ang="0">
                    <a:pos x="250" y="847"/>
                  </a:cxn>
                  <a:cxn ang="0">
                    <a:pos x="266" y="824"/>
                  </a:cxn>
                  <a:cxn ang="0">
                    <a:pos x="290" y="838"/>
                  </a:cxn>
                  <a:cxn ang="0">
                    <a:pos x="284" y="816"/>
                  </a:cxn>
                  <a:cxn ang="0">
                    <a:pos x="311" y="808"/>
                  </a:cxn>
                  <a:cxn ang="0">
                    <a:pos x="323" y="760"/>
                  </a:cxn>
                  <a:cxn ang="0">
                    <a:pos x="366" y="774"/>
                  </a:cxn>
                  <a:cxn ang="0">
                    <a:pos x="379" y="720"/>
                  </a:cxn>
                  <a:cxn ang="0">
                    <a:pos x="376" y="672"/>
                  </a:cxn>
                  <a:cxn ang="0">
                    <a:pos x="383" y="640"/>
                  </a:cxn>
                  <a:cxn ang="0">
                    <a:pos x="436" y="666"/>
                  </a:cxn>
                  <a:cxn ang="0">
                    <a:pos x="447" y="627"/>
                  </a:cxn>
                  <a:cxn ang="0">
                    <a:pos x="466" y="663"/>
                  </a:cxn>
                  <a:cxn ang="0">
                    <a:pos x="486" y="636"/>
                  </a:cxn>
                  <a:cxn ang="0">
                    <a:pos x="477" y="608"/>
                  </a:cxn>
                  <a:cxn ang="0">
                    <a:pos x="520" y="626"/>
                  </a:cxn>
                  <a:cxn ang="0">
                    <a:pos x="537" y="608"/>
                  </a:cxn>
                  <a:cxn ang="0">
                    <a:pos x="566" y="579"/>
                  </a:cxn>
                  <a:cxn ang="0">
                    <a:pos x="581" y="555"/>
                  </a:cxn>
                  <a:cxn ang="0">
                    <a:pos x="630" y="530"/>
                  </a:cxn>
                  <a:cxn ang="0">
                    <a:pos x="640" y="479"/>
                  </a:cxn>
                  <a:cxn ang="0">
                    <a:pos x="622" y="468"/>
                  </a:cxn>
                  <a:cxn ang="0">
                    <a:pos x="615" y="445"/>
                  </a:cxn>
                  <a:cxn ang="0">
                    <a:pos x="574" y="418"/>
                  </a:cxn>
                  <a:cxn ang="0">
                    <a:pos x="559" y="351"/>
                  </a:cxn>
                  <a:cxn ang="0">
                    <a:pos x="520" y="341"/>
                  </a:cxn>
                  <a:cxn ang="0">
                    <a:pos x="466" y="305"/>
                  </a:cxn>
                  <a:cxn ang="0">
                    <a:pos x="425" y="168"/>
                  </a:cxn>
                  <a:cxn ang="0">
                    <a:pos x="393" y="57"/>
                  </a:cxn>
                  <a:cxn ang="0">
                    <a:pos x="294" y="15"/>
                  </a:cxn>
                  <a:cxn ang="0">
                    <a:pos x="232" y="55"/>
                  </a:cxn>
                  <a:cxn ang="0">
                    <a:pos x="166" y="21"/>
                  </a:cxn>
                  <a:cxn ang="0">
                    <a:pos x="122" y="114"/>
                  </a:cxn>
                  <a:cxn ang="0">
                    <a:pos x="76" y="294"/>
                  </a:cxn>
                  <a:cxn ang="0">
                    <a:pos x="83" y="386"/>
                  </a:cxn>
                  <a:cxn ang="0">
                    <a:pos x="64" y="447"/>
                  </a:cxn>
                  <a:cxn ang="0">
                    <a:pos x="43" y="519"/>
                  </a:cxn>
                  <a:cxn ang="0">
                    <a:pos x="0" y="561"/>
                  </a:cxn>
                </a:cxnLst>
                <a:rect l="0" t="0" r="r" b="b"/>
                <a:pathLst>
                  <a:path w="645" h="1021">
                    <a:moveTo>
                      <a:pt x="180" y="1021"/>
                    </a:moveTo>
                    <a:lnTo>
                      <a:pt x="180" y="1013"/>
                    </a:lnTo>
                    <a:lnTo>
                      <a:pt x="189" y="995"/>
                    </a:lnTo>
                    <a:lnTo>
                      <a:pt x="189" y="991"/>
                    </a:lnTo>
                    <a:lnTo>
                      <a:pt x="185" y="973"/>
                    </a:lnTo>
                    <a:lnTo>
                      <a:pt x="185" y="963"/>
                    </a:lnTo>
                    <a:lnTo>
                      <a:pt x="198" y="956"/>
                    </a:lnTo>
                    <a:lnTo>
                      <a:pt x="205" y="956"/>
                    </a:lnTo>
                    <a:lnTo>
                      <a:pt x="205" y="934"/>
                    </a:lnTo>
                    <a:lnTo>
                      <a:pt x="212" y="927"/>
                    </a:lnTo>
                    <a:lnTo>
                      <a:pt x="212" y="915"/>
                    </a:lnTo>
                    <a:lnTo>
                      <a:pt x="218" y="915"/>
                    </a:lnTo>
                    <a:lnTo>
                      <a:pt x="228" y="906"/>
                    </a:lnTo>
                    <a:lnTo>
                      <a:pt x="241" y="906"/>
                    </a:lnTo>
                    <a:lnTo>
                      <a:pt x="241" y="885"/>
                    </a:lnTo>
                    <a:lnTo>
                      <a:pt x="229" y="881"/>
                    </a:lnTo>
                    <a:lnTo>
                      <a:pt x="223" y="881"/>
                    </a:lnTo>
                    <a:lnTo>
                      <a:pt x="225" y="872"/>
                    </a:lnTo>
                    <a:lnTo>
                      <a:pt x="226" y="867"/>
                    </a:lnTo>
                    <a:lnTo>
                      <a:pt x="230" y="855"/>
                    </a:lnTo>
                    <a:lnTo>
                      <a:pt x="233" y="848"/>
                    </a:lnTo>
                    <a:lnTo>
                      <a:pt x="241" y="835"/>
                    </a:lnTo>
                    <a:lnTo>
                      <a:pt x="250" y="840"/>
                    </a:lnTo>
                    <a:lnTo>
                      <a:pt x="250" y="847"/>
                    </a:lnTo>
                    <a:lnTo>
                      <a:pt x="259" y="844"/>
                    </a:lnTo>
                    <a:lnTo>
                      <a:pt x="266" y="835"/>
                    </a:lnTo>
                    <a:lnTo>
                      <a:pt x="266" y="824"/>
                    </a:lnTo>
                    <a:lnTo>
                      <a:pt x="275" y="833"/>
                    </a:lnTo>
                    <a:lnTo>
                      <a:pt x="284" y="838"/>
                    </a:lnTo>
                    <a:lnTo>
                      <a:pt x="290" y="838"/>
                    </a:lnTo>
                    <a:lnTo>
                      <a:pt x="290" y="824"/>
                    </a:lnTo>
                    <a:lnTo>
                      <a:pt x="290" y="816"/>
                    </a:lnTo>
                    <a:lnTo>
                      <a:pt x="284" y="816"/>
                    </a:lnTo>
                    <a:lnTo>
                      <a:pt x="275" y="804"/>
                    </a:lnTo>
                    <a:lnTo>
                      <a:pt x="298" y="804"/>
                    </a:lnTo>
                    <a:lnTo>
                      <a:pt x="311" y="808"/>
                    </a:lnTo>
                    <a:lnTo>
                      <a:pt x="323" y="804"/>
                    </a:lnTo>
                    <a:lnTo>
                      <a:pt x="330" y="784"/>
                    </a:lnTo>
                    <a:lnTo>
                      <a:pt x="323" y="760"/>
                    </a:lnTo>
                    <a:lnTo>
                      <a:pt x="336" y="760"/>
                    </a:lnTo>
                    <a:lnTo>
                      <a:pt x="354" y="777"/>
                    </a:lnTo>
                    <a:lnTo>
                      <a:pt x="366" y="774"/>
                    </a:lnTo>
                    <a:lnTo>
                      <a:pt x="379" y="760"/>
                    </a:lnTo>
                    <a:lnTo>
                      <a:pt x="383" y="738"/>
                    </a:lnTo>
                    <a:lnTo>
                      <a:pt x="379" y="720"/>
                    </a:lnTo>
                    <a:lnTo>
                      <a:pt x="383" y="702"/>
                    </a:lnTo>
                    <a:lnTo>
                      <a:pt x="383" y="686"/>
                    </a:lnTo>
                    <a:lnTo>
                      <a:pt x="376" y="672"/>
                    </a:lnTo>
                    <a:lnTo>
                      <a:pt x="377" y="662"/>
                    </a:lnTo>
                    <a:lnTo>
                      <a:pt x="383" y="648"/>
                    </a:lnTo>
                    <a:lnTo>
                      <a:pt x="383" y="640"/>
                    </a:lnTo>
                    <a:lnTo>
                      <a:pt x="398" y="655"/>
                    </a:lnTo>
                    <a:lnTo>
                      <a:pt x="409" y="667"/>
                    </a:lnTo>
                    <a:lnTo>
                      <a:pt x="436" y="666"/>
                    </a:lnTo>
                    <a:lnTo>
                      <a:pt x="436" y="655"/>
                    </a:lnTo>
                    <a:lnTo>
                      <a:pt x="436" y="640"/>
                    </a:lnTo>
                    <a:lnTo>
                      <a:pt x="447" y="627"/>
                    </a:lnTo>
                    <a:lnTo>
                      <a:pt x="461" y="636"/>
                    </a:lnTo>
                    <a:lnTo>
                      <a:pt x="466" y="648"/>
                    </a:lnTo>
                    <a:lnTo>
                      <a:pt x="466" y="663"/>
                    </a:lnTo>
                    <a:lnTo>
                      <a:pt x="480" y="661"/>
                    </a:lnTo>
                    <a:lnTo>
                      <a:pt x="494" y="645"/>
                    </a:lnTo>
                    <a:lnTo>
                      <a:pt x="486" y="636"/>
                    </a:lnTo>
                    <a:lnTo>
                      <a:pt x="473" y="623"/>
                    </a:lnTo>
                    <a:lnTo>
                      <a:pt x="475" y="612"/>
                    </a:lnTo>
                    <a:lnTo>
                      <a:pt x="477" y="608"/>
                    </a:lnTo>
                    <a:lnTo>
                      <a:pt x="494" y="622"/>
                    </a:lnTo>
                    <a:lnTo>
                      <a:pt x="511" y="633"/>
                    </a:lnTo>
                    <a:lnTo>
                      <a:pt x="520" y="626"/>
                    </a:lnTo>
                    <a:lnTo>
                      <a:pt x="516" y="608"/>
                    </a:lnTo>
                    <a:lnTo>
                      <a:pt x="520" y="608"/>
                    </a:lnTo>
                    <a:lnTo>
                      <a:pt x="537" y="608"/>
                    </a:lnTo>
                    <a:lnTo>
                      <a:pt x="537" y="579"/>
                    </a:lnTo>
                    <a:lnTo>
                      <a:pt x="552" y="579"/>
                    </a:lnTo>
                    <a:lnTo>
                      <a:pt x="566" y="579"/>
                    </a:lnTo>
                    <a:lnTo>
                      <a:pt x="573" y="569"/>
                    </a:lnTo>
                    <a:lnTo>
                      <a:pt x="573" y="555"/>
                    </a:lnTo>
                    <a:lnTo>
                      <a:pt x="581" y="555"/>
                    </a:lnTo>
                    <a:lnTo>
                      <a:pt x="594" y="545"/>
                    </a:lnTo>
                    <a:lnTo>
                      <a:pt x="606" y="530"/>
                    </a:lnTo>
                    <a:lnTo>
                      <a:pt x="630" y="530"/>
                    </a:lnTo>
                    <a:lnTo>
                      <a:pt x="637" y="522"/>
                    </a:lnTo>
                    <a:lnTo>
                      <a:pt x="645" y="490"/>
                    </a:lnTo>
                    <a:lnTo>
                      <a:pt x="640" y="479"/>
                    </a:lnTo>
                    <a:lnTo>
                      <a:pt x="633" y="479"/>
                    </a:lnTo>
                    <a:lnTo>
                      <a:pt x="623" y="479"/>
                    </a:lnTo>
                    <a:lnTo>
                      <a:pt x="622" y="468"/>
                    </a:lnTo>
                    <a:lnTo>
                      <a:pt x="626" y="458"/>
                    </a:lnTo>
                    <a:lnTo>
                      <a:pt x="626" y="454"/>
                    </a:lnTo>
                    <a:lnTo>
                      <a:pt x="615" y="445"/>
                    </a:lnTo>
                    <a:lnTo>
                      <a:pt x="604" y="418"/>
                    </a:lnTo>
                    <a:lnTo>
                      <a:pt x="586" y="418"/>
                    </a:lnTo>
                    <a:lnTo>
                      <a:pt x="574" y="418"/>
                    </a:lnTo>
                    <a:lnTo>
                      <a:pt x="563" y="397"/>
                    </a:lnTo>
                    <a:lnTo>
                      <a:pt x="561" y="370"/>
                    </a:lnTo>
                    <a:lnTo>
                      <a:pt x="559" y="351"/>
                    </a:lnTo>
                    <a:lnTo>
                      <a:pt x="549" y="332"/>
                    </a:lnTo>
                    <a:lnTo>
                      <a:pt x="537" y="337"/>
                    </a:lnTo>
                    <a:lnTo>
                      <a:pt x="520" y="341"/>
                    </a:lnTo>
                    <a:lnTo>
                      <a:pt x="502" y="345"/>
                    </a:lnTo>
                    <a:lnTo>
                      <a:pt x="479" y="336"/>
                    </a:lnTo>
                    <a:lnTo>
                      <a:pt x="466" y="305"/>
                    </a:lnTo>
                    <a:lnTo>
                      <a:pt x="455" y="264"/>
                    </a:lnTo>
                    <a:lnTo>
                      <a:pt x="437" y="216"/>
                    </a:lnTo>
                    <a:lnTo>
                      <a:pt x="425" y="168"/>
                    </a:lnTo>
                    <a:lnTo>
                      <a:pt x="412" y="137"/>
                    </a:lnTo>
                    <a:lnTo>
                      <a:pt x="407" y="97"/>
                    </a:lnTo>
                    <a:lnTo>
                      <a:pt x="393" y="57"/>
                    </a:lnTo>
                    <a:lnTo>
                      <a:pt x="382" y="42"/>
                    </a:lnTo>
                    <a:lnTo>
                      <a:pt x="309" y="0"/>
                    </a:lnTo>
                    <a:lnTo>
                      <a:pt x="294" y="15"/>
                    </a:lnTo>
                    <a:lnTo>
                      <a:pt x="275" y="35"/>
                    </a:lnTo>
                    <a:lnTo>
                      <a:pt x="248" y="57"/>
                    </a:lnTo>
                    <a:lnTo>
                      <a:pt x="232" y="55"/>
                    </a:lnTo>
                    <a:lnTo>
                      <a:pt x="214" y="46"/>
                    </a:lnTo>
                    <a:lnTo>
                      <a:pt x="191" y="33"/>
                    </a:lnTo>
                    <a:lnTo>
                      <a:pt x="166" y="21"/>
                    </a:lnTo>
                    <a:lnTo>
                      <a:pt x="158" y="21"/>
                    </a:lnTo>
                    <a:lnTo>
                      <a:pt x="150" y="37"/>
                    </a:lnTo>
                    <a:lnTo>
                      <a:pt x="122" y="114"/>
                    </a:lnTo>
                    <a:lnTo>
                      <a:pt x="111" y="179"/>
                    </a:lnTo>
                    <a:lnTo>
                      <a:pt x="83" y="247"/>
                    </a:lnTo>
                    <a:lnTo>
                      <a:pt x="76" y="294"/>
                    </a:lnTo>
                    <a:lnTo>
                      <a:pt x="64" y="348"/>
                    </a:lnTo>
                    <a:lnTo>
                      <a:pt x="76" y="379"/>
                    </a:lnTo>
                    <a:lnTo>
                      <a:pt x="83" y="386"/>
                    </a:lnTo>
                    <a:lnTo>
                      <a:pt x="80" y="401"/>
                    </a:lnTo>
                    <a:lnTo>
                      <a:pt x="64" y="413"/>
                    </a:lnTo>
                    <a:lnTo>
                      <a:pt x="64" y="447"/>
                    </a:lnTo>
                    <a:lnTo>
                      <a:pt x="54" y="472"/>
                    </a:lnTo>
                    <a:lnTo>
                      <a:pt x="54" y="511"/>
                    </a:lnTo>
                    <a:lnTo>
                      <a:pt x="43" y="519"/>
                    </a:lnTo>
                    <a:lnTo>
                      <a:pt x="43" y="550"/>
                    </a:lnTo>
                    <a:lnTo>
                      <a:pt x="7" y="545"/>
                    </a:lnTo>
                    <a:lnTo>
                      <a:pt x="0" y="561"/>
                    </a:lnTo>
                    <a:lnTo>
                      <a:pt x="132" y="973"/>
                    </a:lnTo>
                    <a:lnTo>
                      <a:pt x="180" y="1021"/>
                    </a:lnTo>
                    <a:close/>
                  </a:path>
                </a:pathLst>
              </a:custGeom>
              <a:solidFill>
                <a:srgbClr val="4DBFAA"/>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31" name="Freeform 23">
                <a:extLst>
                  <a:ext uri="{FF2B5EF4-FFF2-40B4-BE49-F238E27FC236}">
                    <a16:creationId xmlns:a16="http://schemas.microsoft.com/office/drawing/2014/main" id="{B585ACA1-535A-B90E-C4D3-DA466A6A34B9}"/>
                  </a:ext>
                </a:extLst>
              </p:cNvPr>
              <p:cNvSpPr>
                <a:spLocks/>
              </p:cNvSpPr>
              <p:nvPr/>
            </p:nvSpPr>
            <p:spPr bwMode="auto">
              <a:xfrm>
                <a:off x="6432550" y="1227138"/>
                <a:ext cx="703262" cy="517525"/>
              </a:xfrm>
              <a:custGeom>
                <a:avLst/>
                <a:gdLst/>
                <a:ahLst/>
                <a:cxnLst>
                  <a:cxn ang="0">
                    <a:pos x="56" y="749"/>
                  </a:cxn>
                  <a:cxn ang="0">
                    <a:pos x="88" y="710"/>
                  </a:cxn>
                  <a:cxn ang="0">
                    <a:pos x="118" y="683"/>
                  </a:cxn>
                  <a:cxn ang="0">
                    <a:pos x="118" y="657"/>
                  </a:cxn>
                  <a:cxn ang="0">
                    <a:pos x="80" y="563"/>
                  </a:cxn>
                  <a:cxn ang="0">
                    <a:pos x="171" y="528"/>
                  </a:cxn>
                  <a:cxn ang="0">
                    <a:pos x="260" y="528"/>
                  </a:cxn>
                  <a:cxn ang="0">
                    <a:pos x="313" y="528"/>
                  </a:cxn>
                  <a:cxn ang="0">
                    <a:pos x="364" y="513"/>
                  </a:cxn>
                  <a:cxn ang="0">
                    <a:pos x="457" y="460"/>
                  </a:cxn>
                  <a:cxn ang="0">
                    <a:pos x="510" y="428"/>
                  </a:cxn>
                  <a:cxn ang="0">
                    <a:pos x="510" y="389"/>
                  </a:cxn>
                  <a:cxn ang="0">
                    <a:pos x="510" y="350"/>
                  </a:cxn>
                  <a:cxn ang="0">
                    <a:pos x="485" y="334"/>
                  </a:cxn>
                  <a:cxn ang="0">
                    <a:pos x="470" y="306"/>
                  </a:cxn>
                  <a:cxn ang="0">
                    <a:pos x="538" y="245"/>
                  </a:cxn>
                  <a:cxn ang="0">
                    <a:pos x="564" y="178"/>
                  </a:cxn>
                  <a:cxn ang="0">
                    <a:pos x="637" y="84"/>
                  </a:cxn>
                  <a:cxn ang="0">
                    <a:pos x="718" y="46"/>
                  </a:cxn>
                  <a:cxn ang="0">
                    <a:pos x="810" y="14"/>
                  </a:cxn>
                  <a:cxn ang="0">
                    <a:pos x="896" y="31"/>
                  </a:cxn>
                  <a:cxn ang="0">
                    <a:pos x="909" y="93"/>
                  </a:cxn>
                  <a:cxn ang="0">
                    <a:pos x="941" y="135"/>
                  </a:cxn>
                  <a:cxn ang="0">
                    <a:pos x="941" y="188"/>
                  </a:cxn>
                  <a:cxn ang="0">
                    <a:pos x="957" y="266"/>
                  </a:cxn>
                  <a:cxn ang="0">
                    <a:pos x="994" y="322"/>
                  </a:cxn>
                  <a:cxn ang="0">
                    <a:pos x="1014" y="435"/>
                  </a:cxn>
                  <a:cxn ang="0">
                    <a:pos x="1036" y="490"/>
                  </a:cxn>
                  <a:cxn ang="0">
                    <a:pos x="1036" y="661"/>
                  </a:cxn>
                  <a:cxn ang="0">
                    <a:pos x="1055" y="804"/>
                  </a:cxn>
                  <a:cxn ang="0">
                    <a:pos x="1054" y="869"/>
                  </a:cxn>
                  <a:cxn ang="0">
                    <a:pos x="1025" y="940"/>
                  </a:cxn>
                  <a:cxn ang="0">
                    <a:pos x="1088" y="914"/>
                  </a:cxn>
                  <a:cxn ang="0">
                    <a:pos x="1134" y="880"/>
                  </a:cxn>
                  <a:cxn ang="0">
                    <a:pos x="1194" y="869"/>
                  </a:cxn>
                  <a:cxn ang="0">
                    <a:pos x="1237" y="843"/>
                  </a:cxn>
                  <a:cxn ang="0">
                    <a:pos x="1237" y="865"/>
                  </a:cxn>
                  <a:cxn ang="0">
                    <a:pos x="1284" y="832"/>
                  </a:cxn>
                  <a:cxn ang="0">
                    <a:pos x="1319" y="817"/>
                  </a:cxn>
                  <a:cxn ang="0">
                    <a:pos x="1284" y="865"/>
                  </a:cxn>
                  <a:cxn ang="0">
                    <a:pos x="1205" y="910"/>
                  </a:cxn>
                  <a:cxn ang="0">
                    <a:pos x="1134" y="953"/>
                  </a:cxn>
                  <a:cxn ang="0">
                    <a:pos x="1043" y="979"/>
                  </a:cxn>
                  <a:cxn ang="0">
                    <a:pos x="1005" y="940"/>
                  </a:cxn>
                  <a:cxn ang="0">
                    <a:pos x="993" y="905"/>
                  </a:cxn>
                  <a:cxn ang="0">
                    <a:pos x="848" y="869"/>
                  </a:cxn>
                  <a:cxn ang="0">
                    <a:pos x="846" y="832"/>
                  </a:cxn>
                  <a:cxn ang="0">
                    <a:pos x="815" y="821"/>
                  </a:cxn>
                  <a:cxn ang="0">
                    <a:pos x="771" y="762"/>
                  </a:cxn>
                  <a:cxn ang="0">
                    <a:pos x="14" y="858"/>
                  </a:cxn>
                </a:cxnLst>
                <a:rect l="0" t="0" r="r" b="b"/>
                <a:pathLst>
                  <a:path w="1329" h="979">
                    <a:moveTo>
                      <a:pt x="0" y="804"/>
                    </a:moveTo>
                    <a:lnTo>
                      <a:pt x="56" y="749"/>
                    </a:lnTo>
                    <a:lnTo>
                      <a:pt x="71" y="729"/>
                    </a:lnTo>
                    <a:lnTo>
                      <a:pt x="88" y="710"/>
                    </a:lnTo>
                    <a:lnTo>
                      <a:pt x="99" y="701"/>
                    </a:lnTo>
                    <a:lnTo>
                      <a:pt x="118" y="683"/>
                    </a:lnTo>
                    <a:lnTo>
                      <a:pt x="118" y="665"/>
                    </a:lnTo>
                    <a:lnTo>
                      <a:pt x="118" y="657"/>
                    </a:lnTo>
                    <a:lnTo>
                      <a:pt x="98" y="597"/>
                    </a:lnTo>
                    <a:lnTo>
                      <a:pt x="80" y="563"/>
                    </a:lnTo>
                    <a:lnTo>
                      <a:pt x="99" y="543"/>
                    </a:lnTo>
                    <a:lnTo>
                      <a:pt x="171" y="528"/>
                    </a:lnTo>
                    <a:lnTo>
                      <a:pt x="209" y="528"/>
                    </a:lnTo>
                    <a:lnTo>
                      <a:pt x="260" y="528"/>
                    </a:lnTo>
                    <a:lnTo>
                      <a:pt x="291" y="528"/>
                    </a:lnTo>
                    <a:lnTo>
                      <a:pt x="313" y="528"/>
                    </a:lnTo>
                    <a:lnTo>
                      <a:pt x="349" y="513"/>
                    </a:lnTo>
                    <a:lnTo>
                      <a:pt x="364" y="513"/>
                    </a:lnTo>
                    <a:lnTo>
                      <a:pt x="422" y="496"/>
                    </a:lnTo>
                    <a:lnTo>
                      <a:pt x="457" y="460"/>
                    </a:lnTo>
                    <a:lnTo>
                      <a:pt x="490" y="439"/>
                    </a:lnTo>
                    <a:lnTo>
                      <a:pt x="510" y="428"/>
                    </a:lnTo>
                    <a:lnTo>
                      <a:pt x="510" y="413"/>
                    </a:lnTo>
                    <a:lnTo>
                      <a:pt x="510" y="389"/>
                    </a:lnTo>
                    <a:lnTo>
                      <a:pt x="495" y="360"/>
                    </a:lnTo>
                    <a:lnTo>
                      <a:pt x="510" y="350"/>
                    </a:lnTo>
                    <a:lnTo>
                      <a:pt x="518" y="322"/>
                    </a:lnTo>
                    <a:lnTo>
                      <a:pt x="485" y="334"/>
                    </a:lnTo>
                    <a:lnTo>
                      <a:pt x="479" y="322"/>
                    </a:lnTo>
                    <a:lnTo>
                      <a:pt x="470" y="306"/>
                    </a:lnTo>
                    <a:lnTo>
                      <a:pt x="496" y="284"/>
                    </a:lnTo>
                    <a:lnTo>
                      <a:pt x="538" y="245"/>
                    </a:lnTo>
                    <a:lnTo>
                      <a:pt x="556" y="207"/>
                    </a:lnTo>
                    <a:lnTo>
                      <a:pt x="564" y="178"/>
                    </a:lnTo>
                    <a:lnTo>
                      <a:pt x="604" y="129"/>
                    </a:lnTo>
                    <a:lnTo>
                      <a:pt x="637" y="84"/>
                    </a:lnTo>
                    <a:lnTo>
                      <a:pt x="679" y="56"/>
                    </a:lnTo>
                    <a:lnTo>
                      <a:pt x="718" y="46"/>
                    </a:lnTo>
                    <a:lnTo>
                      <a:pt x="775" y="30"/>
                    </a:lnTo>
                    <a:lnTo>
                      <a:pt x="810" y="14"/>
                    </a:lnTo>
                    <a:lnTo>
                      <a:pt x="896" y="0"/>
                    </a:lnTo>
                    <a:lnTo>
                      <a:pt x="896" y="31"/>
                    </a:lnTo>
                    <a:lnTo>
                      <a:pt x="896" y="60"/>
                    </a:lnTo>
                    <a:lnTo>
                      <a:pt x="909" y="93"/>
                    </a:lnTo>
                    <a:lnTo>
                      <a:pt x="925" y="129"/>
                    </a:lnTo>
                    <a:lnTo>
                      <a:pt x="941" y="135"/>
                    </a:lnTo>
                    <a:lnTo>
                      <a:pt x="957" y="177"/>
                    </a:lnTo>
                    <a:lnTo>
                      <a:pt x="941" y="188"/>
                    </a:lnTo>
                    <a:lnTo>
                      <a:pt x="936" y="224"/>
                    </a:lnTo>
                    <a:lnTo>
                      <a:pt x="957" y="266"/>
                    </a:lnTo>
                    <a:lnTo>
                      <a:pt x="975" y="313"/>
                    </a:lnTo>
                    <a:lnTo>
                      <a:pt x="994" y="322"/>
                    </a:lnTo>
                    <a:lnTo>
                      <a:pt x="1004" y="385"/>
                    </a:lnTo>
                    <a:lnTo>
                      <a:pt x="1014" y="435"/>
                    </a:lnTo>
                    <a:lnTo>
                      <a:pt x="1036" y="483"/>
                    </a:lnTo>
                    <a:lnTo>
                      <a:pt x="1036" y="490"/>
                    </a:lnTo>
                    <a:lnTo>
                      <a:pt x="1036" y="560"/>
                    </a:lnTo>
                    <a:lnTo>
                      <a:pt x="1036" y="661"/>
                    </a:lnTo>
                    <a:lnTo>
                      <a:pt x="1055" y="767"/>
                    </a:lnTo>
                    <a:lnTo>
                      <a:pt x="1055" y="804"/>
                    </a:lnTo>
                    <a:lnTo>
                      <a:pt x="1080" y="835"/>
                    </a:lnTo>
                    <a:lnTo>
                      <a:pt x="1054" y="869"/>
                    </a:lnTo>
                    <a:lnTo>
                      <a:pt x="1062" y="889"/>
                    </a:lnTo>
                    <a:lnTo>
                      <a:pt x="1025" y="940"/>
                    </a:lnTo>
                    <a:lnTo>
                      <a:pt x="1058" y="926"/>
                    </a:lnTo>
                    <a:lnTo>
                      <a:pt x="1088" y="914"/>
                    </a:lnTo>
                    <a:lnTo>
                      <a:pt x="1122" y="894"/>
                    </a:lnTo>
                    <a:lnTo>
                      <a:pt x="1134" y="880"/>
                    </a:lnTo>
                    <a:lnTo>
                      <a:pt x="1166" y="873"/>
                    </a:lnTo>
                    <a:lnTo>
                      <a:pt x="1194" y="869"/>
                    </a:lnTo>
                    <a:lnTo>
                      <a:pt x="1205" y="861"/>
                    </a:lnTo>
                    <a:lnTo>
                      <a:pt x="1237" y="843"/>
                    </a:lnTo>
                    <a:lnTo>
                      <a:pt x="1265" y="811"/>
                    </a:lnTo>
                    <a:lnTo>
                      <a:pt x="1237" y="865"/>
                    </a:lnTo>
                    <a:lnTo>
                      <a:pt x="1265" y="854"/>
                    </a:lnTo>
                    <a:lnTo>
                      <a:pt x="1284" y="832"/>
                    </a:lnTo>
                    <a:lnTo>
                      <a:pt x="1297" y="826"/>
                    </a:lnTo>
                    <a:lnTo>
                      <a:pt x="1319" y="817"/>
                    </a:lnTo>
                    <a:lnTo>
                      <a:pt x="1329" y="817"/>
                    </a:lnTo>
                    <a:lnTo>
                      <a:pt x="1284" y="865"/>
                    </a:lnTo>
                    <a:lnTo>
                      <a:pt x="1237" y="896"/>
                    </a:lnTo>
                    <a:lnTo>
                      <a:pt x="1205" y="910"/>
                    </a:lnTo>
                    <a:lnTo>
                      <a:pt x="1176" y="940"/>
                    </a:lnTo>
                    <a:lnTo>
                      <a:pt x="1134" y="953"/>
                    </a:lnTo>
                    <a:lnTo>
                      <a:pt x="1082" y="966"/>
                    </a:lnTo>
                    <a:lnTo>
                      <a:pt x="1043" y="979"/>
                    </a:lnTo>
                    <a:lnTo>
                      <a:pt x="1012" y="964"/>
                    </a:lnTo>
                    <a:lnTo>
                      <a:pt x="1005" y="940"/>
                    </a:lnTo>
                    <a:lnTo>
                      <a:pt x="1005" y="921"/>
                    </a:lnTo>
                    <a:lnTo>
                      <a:pt x="993" y="905"/>
                    </a:lnTo>
                    <a:lnTo>
                      <a:pt x="922" y="883"/>
                    </a:lnTo>
                    <a:lnTo>
                      <a:pt x="848" y="869"/>
                    </a:lnTo>
                    <a:lnTo>
                      <a:pt x="862" y="843"/>
                    </a:lnTo>
                    <a:lnTo>
                      <a:pt x="846" y="832"/>
                    </a:lnTo>
                    <a:lnTo>
                      <a:pt x="830" y="830"/>
                    </a:lnTo>
                    <a:lnTo>
                      <a:pt x="815" y="821"/>
                    </a:lnTo>
                    <a:lnTo>
                      <a:pt x="794" y="786"/>
                    </a:lnTo>
                    <a:lnTo>
                      <a:pt x="771" y="762"/>
                    </a:lnTo>
                    <a:lnTo>
                      <a:pt x="726" y="729"/>
                    </a:lnTo>
                    <a:lnTo>
                      <a:pt x="14" y="858"/>
                    </a:lnTo>
                    <a:lnTo>
                      <a:pt x="0" y="804"/>
                    </a:lnTo>
                    <a:close/>
                  </a:path>
                </a:pathLst>
              </a:custGeom>
              <a:solidFill>
                <a:srgbClr val="4DBFAA"/>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32" name="Freeform 24">
                <a:extLst>
                  <a:ext uri="{FF2B5EF4-FFF2-40B4-BE49-F238E27FC236}">
                    <a16:creationId xmlns:a16="http://schemas.microsoft.com/office/drawing/2014/main" id="{75A0B299-8898-AFCB-A95A-FC5B335112E1}"/>
                  </a:ext>
                </a:extLst>
              </p:cNvPr>
              <p:cNvSpPr>
                <a:spLocks/>
              </p:cNvSpPr>
              <p:nvPr/>
            </p:nvSpPr>
            <p:spPr bwMode="auto">
              <a:xfrm>
                <a:off x="6905625" y="1190625"/>
                <a:ext cx="163512" cy="295275"/>
              </a:xfrm>
              <a:custGeom>
                <a:avLst/>
                <a:gdLst/>
                <a:ahLst/>
                <a:cxnLst>
                  <a:cxn ang="0">
                    <a:pos x="0" y="128"/>
                  </a:cxn>
                  <a:cxn ang="0">
                    <a:pos x="13" y="161"/>
                  </a:cxn>
                  <a:cxn ang="0">
                    <a:pos x="29" y="197"/>
                  </a:cxn>
                  <a:cxn ang="0">
                    <a:pos x="45" y="203"/>
                  </a:cxn>
                  <a:cxn ang="0">
                    <a:pos x="61" y="245"/>
                  </a:cxn>
                  <a:cxn ang="0">
                    <a:pos x="45" y="256"/>
                  </a:cxn>
                  <a:cxn ang="0">
                    <a:pos x="40" y="292"/>
                  </a:cxn>
                  <a:cxn ang="0">
                    <a:pos x="61" y="334"/>
                  </a:cxn>
                  <a:cxn ang="0">
                    <a:pos x="79" y="381"/>
                  </a:cxn>
                  <a:cxn ang="0">
                    <a:pos x="98" y="390"/>
                  </a:cxn>
                  <a:cxn ang="0">
                    <a:pos x="108" y="453"/>
                  </a:cxn>
                  <a:cxn ang="0">
                    <a:pos x="118" y="503"/>
                  </a:cxn>
                  <a:cxn ang="0">
                    <a:pos x="140" y="551"/>
                  </a:cxn>
                  <a:cxn ang="0">
                    <a:pos x="140" y="558"/>
                  </a:cxn>
                  <a:cxn ang="0">
                    <a:pos x="263" y="543"/>
                  </a:cxn>
                  <a:cxn ang="0">
                    <a:pos x="248" y="503"/>
                  </a:cxn>
                  <a:cxn ang="0">
                    <a:pos x="254" y="453"/>
                  </a:cxn>
                  <a:cxn ang="0">
                    <a:pos x="248" y="390"/>
                  </a:cxn>
                  <a:cxn ang="0">
                    <a:pos x="241" y="334"/>
                  </a:cxn>
                  <a:cxn ang="0">
                    <a:pos x="259" y="249"/>
                  </a:cxn>
                  <a:cxn ang="0">
                    <a:pos x="263" y="181"/>
                  </a:cxn>
                  <a:cxn ang="0">
                    <a:pos x="309" y="139"/>
                  </a:cxn>
                  <a:cxn ang="0">
                    <a:pos x="309" y="120"/>
                  </a:cxn>
                  <a:cxn ang="0">
                    <a:pos x="294" y="99"/>
                  </a:cxn>
                  <a:cxn ang="0">
                    <a:pos x="294" y="68"/>
                  </a:cxn>
                  <a:cxn ang="0">
                    <a:pos x="294" y="23"/>
                  </a:cxn>
                  <a:cxn ang="0">
                    <a:pos x="276" y="0"/>
                  </a:cxn>
                  <a:cxn ang="0">
                    <a:pos x="237" y="16"/>
                  </a:cxn>
                  <a:cxn ang="0">
                    <a:pos x="197" y="25"/>
                  </a:cxn>
                  <a:cxn ang="0">
                    <a:pos x="120" y="41"/>
                  </a:cxn>
                  <a:cxn ang="0">
                    <a:pos x="83" y="46"/>
                  </a:cxn>
                  <a:cxn ang="0">
                    <a:pos x="30" y="68"/>
                  </a:cxn>
                  <a:cxn ang="0">
                    <a:pos x="0" y="68"/>
                  </a:cxn>
                  <a:cxn ang="0">
                    <a:pos x="0" y="99"/>
                  </a:cxn>
                  <a:cxn ang="0">
                    <a:pos x="0" y="128"/>
                  </a:cxn>
                </a:cxnLst>
                <a:rect l="0" t="0" r="r" b="b"/>
                <a:pathLst>
                  <a:path w="309" h="558">
                    <a:moveTo>
                      <a:pt x="0" y="128"/>
                    </a:moveTo>
                    <a:lnTo>
                      <a:pt x="13" y="161"/>
                    </a:lnTo>
                    <a:lnTo>
                      <a:pt x="29" y="197"/>
                    </a:lnTo>
                    <a:lnTo>
                      <a:pt x="45" y="203"/>
                    </a:lnTo>
                    <a:lnTo>
                      <a:pt x="61" y="245"/>
                    </a:lnTo>
                    <a:lnTo>
                      <a:pt x="45" y="256"/>
                    </a:lnTo>
                    <a:lnTo>
                      <a:pt x="40" y="292"/>
                    </a:lnTo>
                    <a:lnTo>
                      <a:pt x="61" y="334"/>
                    </a:lnTo>
                    <a:lnTo>
                      <a:pt x="79" y="381"/>
                    </a:lnTo>
                    <a:lnTo>
                      <a:pt x="98" y="390"/>
                    </a:lnTo>
                    <a:lnTo>
                      <a:pt x="108" y="453"/>
                    </a:lnTo>
                    <a:lnTo>
                      <a:pt x="118" y="503"/>
                    </a:lnTo>
                    <a:lnTo>
                      <a:pt x="140" y="551"/>
                    </a:lnTo>
                    <a:lnTo>
                      <a:pt x="140" y="558"/>
                    </a:lnTo>
                    <a:lnTo>
                      <a:pt x="263" y="543"/>
                    </a:lnTo>
                    <a:lnTo>
                      <a:pt x="248" y="503"/>
                    </a:lnTo>
                    <a:lnTo>
                      <a:pt x="254" y="453"/>
                    </a:lnTo>
                    <a:lnTo>
                      <a:pt x="248" y="390"/>
                    </a:lnTo>
                    <a:lnTo>
                      <a:pt x="241" y="334"/>
                    </a:lnTo>
                    <a:lnTo>
                      <a:pt x="259" y="249"/>
                    </a:lnTo>
                    <a:lnTo>
                      <a:pt x="263" y="181"/>
                    </a:lnTo>
                    <a:lnTo>
                      <a:pt x="309" y="139"/>
                    </a:lnTo>
                    <a:lnTo>
                      <a:pt x="309" y="120"/>
                    </a:lnTo>
                    <a:lnTo>
                      <a:pt x="294" y="99"/>
                    </a:lnTo>
                    <a:lnTo>
                      <a:pt x="294" y="68"/>
                    </a:lnTo>
                    <a:lnTo>
                      <a:pt x="294" y="23"/>
                    </a:lnTo>
                    <a:lnTo>
                      <a:pt x="276" y="0"/>
                    </a:lnTo>
                    <a:lnTo>
                      <a:pt x="237" y="16"/>
                    </a:lnTo>
                    <a:lnTo>
                      <a:pt x="197" y="25"/>
                    </a:lnTo>
                    <a:lnTo>
                      <a:pt x="120" y="41"/>
                    </a:lnTo>
                    <a:lnTo>
                      <a:pt x="83" y="46"/>
                    </a:lnTo>
                    <a:lnTo>
                      <a:pt x="30" y="68"/>
                    </a:lnTo>
                    <a:lnTo>
                      <a:pt x="0" y="68"/>
                    </a:lnTo>
                    <a:lnTo>
                      <a:pt x="0" y="99"/>
                    </a:lnTo>
                    <a:lnTo>
                      <a:pt x="0" y="128"/>
                    </a:lnTo>
                    <a:close/>
                  </a:path>
                </a:pathLst>
              </a:custGeom>
              <a:solidFill>
                <a:srgbClr val="4DBFAA"/>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33" name="Freeform 25">
                <a:extLst>
                  <a:ext uri="{FF2B5EF4-FFF2-40B4-BE49-F238E27FC236}">
                    <a16:creationId xmlns:a16="http://schemas.microsoft.com/office/drawing/2014/main" id="{F2608FF3-19D7-65AB-F2DD-38143DDDF186}"/>
                  </a:ext>
                </a:extLst>
              </p:cNvPr>
              <p:cNvSpPr>
                <a:spLocks/>
              </p:cNvSpPr>
              <p:nvPr/>
            </p:nvSpPr>
            <p:spPr bwMode="auto">
              <a:xfrm>
                <a:off x="7034213" y="1154113"/>
                <a:ext cx="144462" cy="323850"/>
              </a:xfrm>
              <a:custGeom>
                <a:avLst/>
                <a:gdLst/>
                <a:ahLst/>
                <a:cxnLst>
                  <a:cxn ang="0">
                    <a:pos x="100" y="0"/>
                  </a:cxn>
                  <a:cxn ang="0">
                    <a:pos x="76" y="7"/>
                  </a:cxn>
                  <a:cxn ang="0">
                    <a:pos x="51" y="7"/>
                  </a:cxn>
                  <a:cxn ang="0">
                    <a:pos x="51" y="34"/>
                  </a:cxn>
                  <a:cxn ang="0">
                    <a:pos x="46" y="54"/>
                  </a:cxn>
                  <a:cxn ang="0">
                    <a:pos x="35" y="70"/>
                  </a:cxn>
                  <a:cxn ang="0">
                    <a:pos x="53" y="93"/>
                  </a:cxn>
                  <a:cxn ang="0">
                    <a:pos x="53" y="138"/>
                  </a:cxn>
                  <a:cxn ang="0">
                    <a:pos x="53" y="169"/>
                  </a:cxn>
                  <a:cxn ang="0">
                    <a:pos x="68" y="190"/>
                  </a:cxn>
                  <a:cxn ang="0">
                    <a:pos x="68" y="209"/>
                  </a:cxn>
                  <a:cxn ang="0">
                    <a:pos x="22" y="251"/>
                  </a:cxn>
                  <a:cxn ang="0">
                    <a:pos x="18" y="319"/>
                  </a:cxn>
                  <a:cxn ang="0">
                    <a:pos x="0" y="404"/>
                  </a:cxn>
                  <a:cxn ang="0">
                    <a:pos x="7" y="460"/>
                  </a:cxn>
                  <a:cxn ang="0">
                    <a:pos x="13" y="523"/>
                  </a:cxn>
                  <a:cxn ang="0">
                    <a:pos x="7" y="573"/>
                  </a:cxn>
                  <a:cxn ang="0">
                    <a:pos x="22" y="613"/>
                  </a:cxn>
                  <a:cxn ang="0">
                    <a:pos x="221" y="565"/>
                  </a:cxn>
                  <a:cxn ang="0">
                    <a:pos x="232" y="530"/>
                  </a:cxn>
                  <a:cxn ang="0">
                    <a:pos x="271" y="517"/>
                  </a:cxn>
                  <a:cxn ang="0">
                    <a:pos x="266" y="505"/>
                  </a:cxn>
                  <a:cxn ang="0">
                    <a:pos x="275" y="456"/>
                  </a:cxn>
                  <a:cxn ang="0">
                    <a:pos x="275" y="456"/>
                  </a:cxn>
                  <a:cxn ang="0">
                    <a:pos x="232" y="412"/>
                  </a:cxn>
                  <a:cxn ang="0">
                    <a:pos x="100" y="0"/>
                  </a:cxn>
                </a:cxnLst>
                <a:rect l="0" t="0" r="r" b="b"/>
                <a:pathLst>
                  <a:path w="275" h="613">
                    <a:moveTo>
                      <a:pt x="100" y="0"/>
                    </a:moveTo>
                    <a:lnTo>
                      <a:pt x="76" y="7"/>
                    </a:lnTo>
                    <a:lnTo>
                      <a:pt x="51" y="7"/>
                    </a:lnTo>
                    <a:lnTo>
                      <a:pt x="51" y="34"/>
                    </a:lnTo>
                    <a:lnTo>
                      <a:pt x="46" y="54"/>
                    </a:lnTo>
                    <a:lnTo>
                      <a:pt x="35" y="70"/>
                    </a:lnTo>
                    <a:lnTo>
                      <a:pt x="53" y="93"/>
                    </a:lnTo>
                    <a:lnTo>
                      <a:pt x="53" y="138"/>
                    </a:lnTo>
                    <a:lnTo>
                      <a:pt x="53" y="169"/>
                    </a:lnTo>
                    <a:lnTo>
                      <a:pt x="68" y="190"/>
                    </a:lnTo>
                    <a:lnTo>
                      <a:pt x="68" y="209"/>
                    </a:lnTo>
                    <a:lnTo>
                      <a:pt x="22" y="251"/>
                    </a:lnTo>
                    <a:lnTo>
                      <a:pt x="18" y="319"/>
                    </a:lnTo>
                    <a:lnTo>
                      <a:pt x="0" y="404"/>
                    </a:lnTo>
                    <a:lnTo>
                      <a:pt x="7" y="460"/>
                    </a:lnTo>
                    <a:lnTo>
                      <a:pt x="13" y="523"/>
                    </a:lnTo>
                    <a:lnTo>
                      <a:pt x="7" y="573"/>
                    </a:lnTo>
                    <a:lnTo>
                      <a:pt x="22" y="613"/>
                    </a:lnTo>
                    <a:lnTo>
                      <a:pt x="221" y="565"/>
                    </a:lnTo>
                    <a:lnTo>
                      <a:pt x="232" y="530"/>
                    </a:lnTo>
                    <a:lnTo>
                      <a:pt x="271" y="517"/>
                    </a:lnTo>
                    <a:lnTo>
                      <a:pt x="266" y="505"/>
                    </a:lnTo>
                    <a:lnTo>
                      <a:pt x="275" y="456"/>
                    </a:lnTo>
                    <a:lnTo>
                      <a:pt x="275" y="456"/>
                    </a:lnTo>
                    <a:lnTo>
                      <a:pt x="232" y="412"/>
                    </a:lnTo>
                    <a:lnTo>
                      <a:pt x="100" y="0"/>
                    </a:lnTo>
                    <a:close/>
                  </a:path>
                </a:pathLst>
              </a:custGeom>
              <a:solidFill>
                <a:srgbClr val="4DBFAA"/>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34" name="Freeform 26">
                <a:extLst>
                  <a:ext uri="{FF2B5EF4-FFF2-40B4-BE49-F238E27FC236}">
                    <a16:creationId xmlns:a16="http://schemas.microsoft.com/office/drawing/2014/main" id="{D1E60095-C1B6-6328-7BEC-FC2584F447CE}"/>
                  </a:ext>
                </a:extLst>
              </p:cNvPr>
              <p:cNvSpPr>
                <a:spLocks/>
              </p:cNvSpPr>
              <p:nvPr/>
            </p:nvSpPr>
            <p:spPr bwMode="auto">
              <a:xfrm>
                <a:off x="6980238" y="1546225"/>
                <a:ext cx="163512" cy="150812"/>
              </a:xfrm>
              <a:custGeom>
                <a:avLst/>
                <a:gdLst/>
                <a:ahLst/>
                <a:cxnLst>
                  <a:cxn ang="0">
                    <a:pos x="19" y="163"/>
                  </a:cxn>
                  <a:cxn ang="0">
                    <a:pos x="19" y="200"/>
                  </a:cxn>
                  <a:cxn ang="0">
                    <a:pos x="44" y="231"/>
                  </a:cxn>
                  <a:cxn ang="0">
                    <a:pos x="18" y="265"/>
                  </a:cxn>
                  <a:cxn ang="0">
                    <a:pos x="26" y="285"/>
                  </a:cxn>
                  <a:cxn ang="0">
                    <a:pos x="48" y="275"/>
                  </a:cxn>
                  <a:cxn ang="0">
                    <a:pos x="72" y="253"/>
                  </a:cxn>
                  <a:cxn ang="0">
                    <a:pos x="80" y="243"/>
                  </a:cxn>
                  <a:cxn ang="0">
                    <a:pos x="109" y="215"/>
                  </a:cxn>
                  <a:cxn ang="0">
                    <a:pos x="136" y="199"/>
                  </a:cxn>
                  <a:cxn ang="0">
                    <a:pos x="183" y="199"/>
                  </a:cxn>
                  <a:cxn ang="0">
                    <a:pos x="201" y="188"/>
                  </a:cxn>
                  <a:cxn ang="0">
                    <a:pos x="216" y="178"/>
                  </a:cxn>
                  <a:cxn ang="0">
                    <a:pos x="238" y="167"/>
                  </a:cxn>
                  <a:cxn ang="0">
                    <a:pos x="272" y="157"/>
                  </a:cxn>
                  <a:cxn ang="0">
                    <a:pos x="298" y="153"/>
                  </a:cxn>
                  <a:cxn ang="0">
                    <a:pos x="309" y="145"/>
                  </a:cxn>
                  <a:cxn ang="0">
                    <a:pos x="277" y="0"/>
                  </a:cxn>
                  <a:cxn ang="0">
                    <a:pos x="132" y="28"/>
                  </a:cxn>
                  <a:cxn ang="0">
                    <a:pos x="0" y="53"/>
                  </a:cxn>
                  <a:cxn ang="0">
                    <a:pos x="0" y="57"/>
                  </a:cxn>
                  <a:cxn ang="0">
                    <a:pos x="19" y="163"/>
                  </a:cxn>
                </a:cxnLst>
                <a:rect l="0" t="0" r="r" b="b"/>
                <a:pathLst>
                  <a:path w="309" h="285">
                    <a:moveTo>
                      <a:pt x="19" y="163"/>
                    </a:moveTo>
                    <a:lnTo>
                      <a:pt x="19" y="200"/>
                    </a:lnTo>
                    <a:lnTo>
                      <a:pt x="44" y="231"/>
                    </a:lnTo>
                    <a:lnTo>
                      <a:pt x="18" y="265"/>
                    </a:lnTo>
                    <a:lnTo>
                      <a:pt x="26" y="285"/>
                    </a:lnTo>
                    <a:lnTo>
                      <a:pt x="48" y="275"/>
                    </a:lnTo>
                    <a:lnTo>
                      <a:pt x="72" y="253"/>
                    </a:lnTo>
                    <a:lnTo>
                      <a:pt x="80" y="243"/>
                    </a:lnTo>
                    <a:lnTo>
                      <a:pt x="109" y="215"/>
                    </a:lnTo>
                    <a:lnTo>
                      <a:pt x="136" y="199"/>
                    </a:lnTo>
                    <a:lnTo>
                      <a:pt x="183" y="199"/>
                    </a:lnTo>
                    <a:lnTo>
                      <a:pt x="201" y="188"/>
                    </a:lnTo>
                    <a:lnTo>
                      <a:pt x="216" y="178"/>
                    </a:lnTo>
                    <a:lnTo>
                      <a:pt x="238" y="167"/>
                    </a:lnTo>
                    <a:lnTo>
                      <a:pt x="272" y="157"/>
                    </a:lnTo>
                    <a:lnTo>
                      <a:pt x="298" y="153"/>
                    </a:lnTo>
                    <a:lnTo>
                      <a:pt x="309" y="145"/>
                    </a:lnTo>
                    <a:lnTo>
                      <a:pt x="277" y="0"/>
                    </a:lnTo>
                    <a:lnTo>
                      <a:pt x="132" y="28"/>
                    </a:lnTo>
                    <a:lnTo>
                      <a:pt x="0" y="53"/>
                    </a:lnTo>
                    <a:lnTo>
                      <a:pt x="0" y="57"/>
                    </a:lnTo>
                    <a:lnTo>
                      <a:pt x="19" y="163"/>
                    </a:lnTo>
                    <a:close/>
                  </a:path>
                </a:pathLst>
              </a:custGeom>
              <a:solidFill>
                <a:srgbClr val="4DBFAA"/>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35" name="Freeform 27">
                <a:extLst>
                  <a:ext uri="{FF2B5EF4-FFF2-40B4-BE49-F238E27FC236}">
                    <a16:creationId xmlns:a16="http://schemas.microsoft.com/office/drawing/2014/main" id="{6AA4445B-6F7E-A043-311C-E2252A837F4A}"/>
                  </a:ext>
                </a:extLst>
              </p:cNvPr>
              <p:cNvSpPr>
                <a:spLocks/>
              </p:cNvSpPr>
              <p:nvPr/>
            </p:nvSpPr>
            <p:spPr bwMode="auto">
              <a:xfrm>
                <a:off x="7126288" y="1535113"/>
                <a:ext cx="69850" cy="87312"/>
              </a:xfrm>
              <a:custGeom>
                <a:avLst/>
                <a:gdLst/>
                <a:ahLst/>
                <a:cxnLst>
                  <a:cxn ang="0">
                    <a:pos x="122" y="76"/>
                  </a:cxn>
                  <a:cxn ang="0">
                    <a:pos x="117" y="69"/>
                  </a:cxn>
                  <a:cxn ang="0">
                    <a:pos x="109" y="62"/>
                  </a:cxn>
                  <a:cxn ang="0">
                    <a:pos x="95" y="55"/>
                  </a:cxn>
                  <a:cxn ang="0">
                    <a:pos x="89" y="51"/>
                  </a:cxn>
                  <a:cxn ang="0">
                    <a:pos x="82" y="37"/>
                  </a:cxn>
                  <a:cxn ang="0">
                    <a:pos x="68" y="22"/>
                  </a:cxn>
                  <a:cxn ang="0">
                    <a:pos x="54" y="0"/>
                  </a:cxn>
                  <a:cxn ang="0">
                    <a:pos x="0" y="22"/>
                  </a:cxn>
                  <a:cxn ang="0">
                    <a:pos x="32" y="167"/>
                  </a:cxn>
                  <a:cxn ang="0">
                    <a:pos x="43" y="157"/>
                  </a:cxn>
                  <a:cxn ang="0">
                    <a:pos x="52" y="151"/>
                  </a:cxn>
                  <a:cxn ang="0">
                    <a:pos x="71" y="140"/>
                  </a:cxn>
                  <a:cxn ang="0">
                    <a:pos x="71" y="126"/>
                  </a:cxn>
                  <a:cxn ang="0">
                    <a:pos x="71" y="119"/>
                  </a:cxn>
                  <a:cxn ang="0">
                    <a:pos x="71" y="104"/>
                  </a:cxn>
                  <a:cxn ang="0">
                    <a:pos x="71" y="92"/>
                  </a:cxn>
                  <a:cxn ang="0">
                    <a:pos x="71" y="79"/>
                  </a:cxn>
                  <a:cxn ang="0">
                    <a:pos x="71" y="74"/>
                  </a:cxn>
                  <a:cxn ang="0">
                    <a:pos x="78" y="69"/>
                  </a:cxn>
                  <a:cxn ang="0">
                    <a:pos x="86" y="69"/>
                  </a:cxn>
                  <a:cxn ang="0">
                    <a:pos x="99" y="74"/>
                  </a:cxn>
                  <a:cxn ang="0">
                    <a:pos x="103" y="83"/>
                  </a:cxn>
                  <a:cxn ang="0">
                    <a:pos x="110" y="105"/>
                  </a:cxn>
                  <a:cxn ang="0">
                    <a:pos x="110" y="110"/>
                  </a:cxn>
                  <a:cxn ang="0">
                    <a:pos x="120" y="118"/>
                  </a:cxn>
                  <a:cxn ang="0">
                    <a:pos x="127" y="110"/>
                  </a:cxn>
                  <a:cxn ang="0">
                    <a:pos x="129" y="105"/>
                  </a:cxn>
                  <a:cxn ang="0">
                    <a:pos x="131" y="101"/>
                  </a:cxn>
                  <a:cxn ang="0">
                    <a:pos x="122" y="76"/>
                  </a:cxn>
                </a:cxnLst>
                <a:rect l="0" t="0" r="r" b="b"/>
                <a:pathLst>
                  <a:path w="131" h="167">
                    <a:moveTo>
                      <a:pt x="122" y="76"/>
                    </a:moveTo>
                    <a:lnTo>
                      <a:pt x="117" y="69"/>
                    </a:lnTo>
                    <a:lnTo>
                      <a:pt x="109" y="62"/>
                    </a:lnTo>
                    <a:lnTo>
                      <a:pt x="95" y="55"/>
                    </a:lnTo>
                    <a:lnTo>
                      <a:pt x="89" y="51"/>
                    </a:lnTo>
                    <a:lnTo>
                      <a:pt x="82" y="37"/>
                    </a:lnTo>
                    <a:lnTo>
                      <a:pt x="68" y="22"/>
                    </a:lnTo>
                    <a:lnTo>
                      <a:pt x="54" y="0"/>
                    </a:lnTo>
                    <a:lnTo>
                      <a:pt x="0" y="22"/>
                    </a:lnTo>
                    <a:lnTo>
                      <a:pt x="32" y="167"/>
                    </a:lnTo>
                    <a:lnTo>
                      <a:pt x="43" y="157"/>
                    </a:lnTo>
                    <a:lnTo>
                      <a:pt x="52" y="151"/>
                    </a:lnTo>
                    <a:lnTo>
                      <a:pt x="71" y="140"/>
                    </a:lnTo>
                    <a:lnTo>
                      <a:pt x="71" y="126"/>
                    </a:lnTo>
                    <a:lnTo>
                      <a:pt x="71" y="119"/>
                    </a:lnTo>
                    <a:lnTo>
                      <a:pt x="71" y="104"/>
                    </a:lnTo>
                    <a:lnTo>
                      <a:pt x="71" y="92"/>
                    </a:lnTo>
                    <a:lnTo>
                      <a:pt x="71" y="79"/>
                    </a:lnTo>
                    <a:lnTo>
                      <a:pt x="71" y="74"/>
                    </a:lnTo>
                    <a:lnTo>
                      <a:pt x="78" y="69"/>
                    </a:lnTo>
                    <a:lnTo>
                      <a:pt x="86" y="69"/>
                    </a:lnTo>
                    <a:lnTo>
                      <a:pt x="99" y="74"/>
                    </a:lnTo>
                    <a:lnTo>
                      <a:pt x="103" y="83"/>
                    </a:lnTo>
                    <a:lnTo>
                      <a:pt x="110" y="105"/>
                    </a:lnTo>
                    <a:lnTo>
                      <a:pt x="110" y="110"/>
                    </a:lnTo>
                    <a:lnTo>
                      <a:pt x="120" y="118"/>
                    </a:lnTo>
                    <a:lnTo>
                      <a:pt x="127" y="110"/>
                    </a:lnTo>
                    <a:lnTo>
                      <a:pt x="129" y="105"/>
                    </a:lnTo>
                    <a:lnTo>
                      <a:pt x="131" y="101"/>
                    </a:lnTo>
                    <a:lnTo>
                      <a:pt x="122" y="76"/>
                    </a:lnTo>
                    <a:close/>
                  </a:path>
                </a:pathLst>
              </a:custGeom>
              <a:solidFill>
                <a:schemeClr val="accent2"/>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36" name="Freeform 28">
                <a:extLst>
                  <a:ext uri="{FF2B5EF4-FFF2-40B4-BE49-F238E27FC236}">
                    <a16:creationId xmlns:a16="http://schemas.microsoft.com/office/drawing/2014/main" id="{29EB7917-8DAE-6C07-3A07-6D226B23DD4D}"/>
                  </a:ext>
                </a:extLst>
              </p:cNvPr>
              <p:cNvSpPr>
                <a:spLocks/>
              </p:cNvSpPr>
              <p:nvPr/>
            </p:nvSpPr>
            <p:spPr bwMode="auto">
              <a:xfrm>
                <a:off x="6980238" y="1427163"/>
                <a:ext cx="314325" cy="161925"/>
              </a:xfrm>
              <a:custGeom>
                <a:avLst/>
                <a:gdLst/>
                <a:ahLst/>
                <a:cxnLst>
                  <a:cxn ang="0">
                    <a:pos x="576" y="181"/>
                  </a:cxn>
                  <a:cxn ang="0">
                    <a:pos x="556" y="161"/>
                  </a:cxn>
                  <a:cxn ang="0">
                    <a:pos x="530" y="142"/>
                  </a:cxn>
                  <a:cxn ang="0">
                    <a:pos x="534" y="159"/>
                  </a:cxn>
                  <a:cxn ang="0">
                    <a:pos x="558" y="192"/>
                  </a:cxn>
                  <a:cxn ang="0">
                    <a:pos x="523" y="203"/>
                  </a:cxn>
                  <a:cxn ang="0">
                    <a:pos x="478" y="207"/>
                  </a:cxn>
                  <a:cxn ang="0">
                    <a:pos x="466" y="193"/>
                  </a:cxn>
                  <a:cxn ang="0">
                    <a:pos x="444" y="177"/>
                  </a:cxn>
                  <a:cxn ang="0">
                    <a:pos x="444" y="149"/>
                  </a:cxn>
                  <a:cxn ang="0">
                    <a:pos x="401" y="120"/>
                  </a:cxn>
                  <a:cxn ang="0">
                    <a:pos x="376" y="120"/>
                  </a:cxn>
                  <a:cxn ang="0">
                    <a:pos x="372" y="92"/>
                  </a:cxn>
                  <a:cxn ang="0">
                    <a:pos x="391" y="70"/>
                  </a:cxn>
                  <a:cxn ang="0">
                    <a:pos x="417" y="52"/>
                  </a:cxn>
                  <a:cxn ang="0">
                    <a:pos x="415" y="36"/>
                  </a:cxn>
                  <a:cxn ang="0">
                    <a:pos x="394" y="36"/>
                  </a:cxn>
                  <a:cxn ang="0">
                    <a:pos x="372" y="0"/>
                  </a:cxn>
                  <a:cxn ang="0">
                    <a:pos x="322" y="48"/>
                  </a:cxn>
                  <a:cxn ang="0">
                    <a:pos x="0" y="111"/>
                  </a:cxn>
                  <a:cxn ang="0">
                    <a:pos x="0" y="278"/>
                  </a:cxn>
                  <a:cxn ang="0">
                    <a:pos x="277" y="225"/>
                  </a:cxn>
                  <a:cxn ang="0">
                    <a:pos x="345" y="225"/>
                  </a:cxn>
                  <a:cxn ang="0">
                    <a:pos x="366" y="254"/>
                  </a:cxn>
                  <a:cxn ang="0">
                    <a:pos x="386" y="265"/>
                  </a:cxn>
                  <a:cxn ang="0">
                    <a:pos x="399" y="279"/>
                  </a:cxn>
                  <a:cxn ang="0">
                    <a:pos x="408" y="306"/>
                  </a:cxn>
                  <a:cxn ang="0">
                    <a:pos x="422" y="306"/>
                  </a:cxn>
                  <a:cxn ang="0">
                    <a:pos x="435" y="274"/>
                  </a:cxn>
                  <a:cxn ang="0">
                    <a:pos x="453" y="247"/>
                  </a:cxn>
                  <a:cxn ang="0">
                    <a:pos x="473" y="252"/>
                  </a:cxn>
                  <a:cxn ang="0">
                    <a:pos x="477" y="281"/>
                  </a:cxn>
                  <a:cxn ang="0">
                    <a:pos x="503" y="256"/>
                  </a:cxn>
                  <a:cxn ang="0">
                    <a:pos x="519" y="247"/>
                  </a:cxn>
                  <a:cxn ang="0">
                    <a:pos x="553" y="239"/>
                  </a:cxn>
                  <a:cxn ang="0">
                    <a:pos x="581" y="221"/>
                  </a:cxn>
                  <a:cxn ang="0">
                    <a:pos x="595" y="199"/>
                  </a:cxn>
                </a:cxnLst>
                <a:rect l="0" t="0" r="r" b="b"/>
                <a:pathLst>
                  <a:path w="595" h="306">
                    <a:moveTo>
                      <a:pt x="587" y="192"/>
                    </a:moveTo>
                    <a:lnTo>
                      <a:pt x="576" y="181"/>
                    </a:lnTo>
                    <a:lnTo>
                      <a:pt x="569" y="172"/>
                    </a:lnTo>
                    <a:lnTo>
                      <a:pt x="556" y="161"/>
                    </a:lnTo>
                    <a:lnTo>
                      <a:pt x="538" y="149"/>
                    </a:lnTo>
                    <a:lnTo>
                      <a:pt x="530" y="142"/>
                    </a:lnTo>
                    <a:lnTo>
                      <a:pt x="527" y="150"/>
                    </a:lnTo>
                    <a:lnTo>
                      <a:pt x="534" y="159"/>
                    </a:lnTo>
                    <a:lnTo>
                      <a:pt x="548" y="179"/>
                    </a:lnTo>
                    <a:lnTo>
                      <a:pt x="558" y="192"/>
                    </a:lnTo>
                    <a:lnTo>
                      <a:pt x="545" y="203"/>
                    </a:lnTo>
                    <a:lnTo>
                      <a:pt x="523" y="203"/>
                    </a:lnTo>
                    <a:lnTo>
                      <a:pt x="488" y="217"/>
                    </a:lnTo>
                    <a:lnTo>
                      <a:pt x="478" y="207"/>
                    </a:lnTo>
                    <a:lnTo>
                      <a:pt x="474" y="199"/>
                    </a:lnTo>
                    <a:lnTo>
                      <a:pt x="466" y="193"/>
                    </a:lnTo>
                    <a:lnTo>
                      <a:pt x="455" y="184"/>
                    </a:lnTo>
                    <a:lnTo>
                      <a:pt x="444" y="177"/>
                    </a:lnTo>
                    <a:lnTo>
                      <a:pt x="452" y="164"/>
                    </a:lnTo>
                    <a:lnTo>
                      <a:pt x="444" y="149"/>
                    </a:lnTo>
                    <a:lnTo>
                      <a:pt x="426" y="134"/>
                    </a:lnTo>
                    <a:lnTo>
                      <a:pt x="401" y="120"/>
                    </a:lnTo>
                    <a:lnTo>
                      <a:pt x="387" y="124"/>
                    </a:lnTo>
                    <a:lnTo>
                      <a:pt x="376" y="120"/>
                    </a:lnTo>
                    <a:lnTo>
                      <a:pt x="372" y="111"/>
                    </a:lnTo>
                    <a:lnTo>
                      <a:pt x="372" y="92"/>
                    </a:lnTo>
                    <a:lnTo>
                      <a:pt x="380" y="78"/>
                    </a:lnTo>
                    <a:lnTo>
                      <a:pt x="391" y="70"/>
                    </a:lnTo>
                    <a:lnTo>
                      <a:pt x="404" y="60"/>
                    </a:lnTo>
                    <a:lnTo>
                      <a:pt x="417" y="52"/>
                    </a:lnTo>
                    <a:lnTo>
                      <a:pt x="422" y="42"/>
                    </a:lnTo>
                    <a:lnTo>
                      <a:pt x="415" y="36"/>
                    </a:lnTo>
                    <a:lnTo>
                      <a:pt x="402" y="36"/>
                    </a:lnTo>
                    <a:lnTo>
                      <a:pt x="394" y="36"/>
                    </a:lnTo>
                    <a:lnTo>
                      <a:pt x="381" y="17"/>
                    </a:lnTo>
                    <a:lnTo>
                      <a:pt x="372" y="0"/>
                    </a:lnTo>
                    <a:lnTo>
                      <a:pt x="333" y="13"/>
                    </a:lnTo>
                    <a:lnTo>
                      <a:pt x="322" y="48"/>
                    </a:lnTo>
                    <a:lnTo>
                      <a:pt x="123" y="96"/>
                    </a:lnTo>
                    <a:lnTo>
                      <a:pt x="0" y="111"/>
                    </a:lnTo>
                    <a:lnTo>
                      <a:pt x="0" y="181"/>
                    </a:lnTo>
                    <a:lnTo>
                      <a:pt x="0" y="278"/>
                    </a:lnTo>
                    <a:lnTo>
                      <a:pt x="132" y="253"/>
                    </a:lnTo>
                    <a:lnTo>
                      <a:pt x="277" y="225"/>
                    </a:lnTo>
                    <a:lnTo>
                      <a:pt x="331" y="203"/>
                    </a:lnTo>
                    <a:lnTo>
                      <a:pt x="345" y="225"/>
                    </a:lnTo>
                    <a:lnTo>
                      <a:pt x="359" y="240"/>
                    </a:lnTo>
                    <a:lnTo>
                      <a:pt x="366" y="254"/>
                    </a:lnTo>
                    <a:lnTo>
                      <a:pt x="372" y="258"/>
                    </a:lnTo>
                    <a:lnTo>
                      <a:pt x="386" y="265"/>
                    </a:lnTo>
                    <a:lnTo>
                      <a:pt x="394" y="272"/>
                    </a:lnTo>
                    <a:lnTo>
                      <a:pt x="399" y="279"/>
                    </a:lnTo>
                    <a:lnTo>
                      <a:pt x="408" y="304"/>
                    </a:lnTo>
                    <a:lnTo>
                      <a:pt x="408" y="306"/>
                    </a:lnTo>
                    <a:lnTo>
                      <a:pt x="415" y="306"/>
                    </a:lnTo>
                    <a:lnTo>
                      <a:pt x="422" y="306"/>
                    </a:lnTo>
                    <a:lnTo>
                      <a:pt x="435" y="292"/>
                    </a:lnTo>
                    <a:lnTo>
                      <a:pt x="435" y="274"/>
                    </a:lnTo>
                    <a:lnTo>
                      <a:pt x="448" y="258"/>
                    </a:lnTo>
                    <a:lnTo>
                      <a:pt x="453" y="247"/>
                    </a:lnTo>
                    <a:lnTo>
                      <a:pt x="465" y="239"/>
                    </a:lnTo>
                    <a:lnTo>
                      <a:pt x="473" y="252"/>
                    </a:lnTo>
                    <a:lnTo>
                      <a:pt x="477" y="272"/>
                    </a:lnTo>
                    <a:lnTo>
                      <a:pt x="477" y="281"/>
                    </a:lnTo>
                    <a:lnTo>
                      <a:pt x="494" y="272"/>
                    </a:lnTo>
                    <a:lnTo>
                      <a:pt x="503" y="256"/>
                    </a:lnTo>
                    <a:lnTo>
                      <a:pt x="503" y="247"/>
                    </a:lnTo>
                    <a:lnTo>
                      <a:pt x="519" y="247"/>
                    </a:lnTo>
                    <a:lnTo>
                      <a:pt x="533" y="239"/>
                    </a:lnTo>
                    <a:lnTo>
                      <a:pt x="553" y="239"/>
                    </a:lnTo>
                    <a:lnTo>
                      <a:pt x="565" y="225"/>
                    </a:lnTo>
                    <a:lnTo>
                      <a:pt x="581" y="221"/>
                    </a:lnTo>
                    <a:lnTo>
                      <a:pt x="592" y="213"/>
                    </a:lnTo>
                    <a:lnTo>
                      <a:pt x="595" y="199"/>
                    </a:lnTo>
                    <a:lnTo>
                      <a:pt x="587" y="192"/>
                    </a:lnTo>
                    <a:close/>
                  </a:path>
                </a:pathLst>
              </a:custGeom>
              <a:solidFill>
                <a:srgbClr val="4DBFAA"/>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37" name="Freeform 29">
                <a:extLst>
                  <a:ext uri="{FF2B5EF4-FFF2-40B4-BE49-F238E27FC236}">
                    <a16:creationId xmlns:a16="http://schemas.microsoft.com/office/drawing/2014/main" id="{0A031A88-7B2C-D77A-36B1-904F2956EF3E}"/>
                  </a:ext>
                </a:extLst>
              </p:cNvPr>
              <p:cNvSpPr>
                <a:spLocks/>
              </p:cNvSpPr>
              <p:nvPr/>
            </p:nvSpPr>
            <p:spPr bwMode="auto">
              <a:xfrm>
                <a:off x="7224713" y="1577975"/>
                <a:ext cx="30162" cy="20637"/>
              </a:xfrm>
              <a:custGeom>
                <a:avLst/>
                <a:gdLst/>
                <a:ahLst/>
                <a:cxnLst>
                  <a:cxn ang="0">
                    <a:pos x="13" y="38"/>
                  </a:cxn>
                  <a:cxn ang="0">
                    <a:pos x="31" y="38"/>
                  </a:cxn>
                  <a:cxn ang="0">
                    <a:pos x="46" y="24"/>
                  </a:cxn>
                  <a:cxn ang="0">
                    <a:pos x="56" y="16"/>
                  </a:cxn>
                  <a:cxn ang="0">
                    <a:pos x="35" y="6"/>
                  </a:cxn>
                  <a:cxn ang="0">
                    <a:pos x="35" y="6"/>
                  </a:cxn>
                  <a:cxn ang="0">
                    <a:pos x="27" y="2"/>
                  </a:cxn>
                  <a:cxn ang="0">
                    <a:pos x="21" y="0"/>
                  </a:cxn>
                  <a:cxn ang="0">
                    <a:pos x="20" y="0"/>
                  </a:cxn>
                  <a:cxn ang="0">
                    <a:pos x="18" y="0"/>
                  </a:cxn>
                  <a:cxn ang="0">
                    <a:pos x="18" y="0"/>
                  </a:cxn>
                  <a:cxn ang="0">
                    <a:pos x="0" y="29"/>
                  </a:cxn>
                  <a:cxn ang="0">
                    <a:pos x="13" y="38"/>
                  </a:cxn>
                </a:cxnLst>
                <a:rect l="0" t="0" r="r" b="b"/>
                <a:pathLst>
                  <a:path w="56" h="38">
                    <a:moveTo>
                      <a:pt x="13" y="38"/>
                    </a:moveTo>
                    <a:lnTo>
                      <a:pt x="31" y="38"/>
                    </a:lnTo>
                    <a:lnTo>
                      <a:pt x="46" y="24"/>
                    </a:lnTo>
                    <a:lnTo>
                      <a:pt x="56" y="16"/>
                    </a:lnTo>
                    <a:lnTo>
                      <a:pt x="35" y="6"/>
                    </a:lnTo>
                    <a:lnTo>
                      <a:pt x="35" y="6"/>
                    </a:lnTo>
                    <a:lnTo>
                      <a:pt x="27" y="2"/>
                    </a:lnTo>
                    <a:lnTo>
                      <a:pt x="21" y="0"/>
                    </a:lnTo>
                    <a:lnTo>
                      <a:pt x="20" y="0"/>
                    </a:lnTo>
                    <a:lnTo>
                      <a:pt x="18" y="0"/>
                    </a:lnTo>
                    <a:lnTo>
                      <a:pt x="18" y="0"/>
                    </a:lnTo>
                    <a:lnTo>
                      <a:pt x="0" y="29"/>
                    </a:lnTo>
                    <a:lnTo>
                      <a:pt x="13" y="38"/>
                    </a:lnTo>
                    <a:close/>
                  </a:path>
                </a:pathLst>
              </a:custGeom>
              <a:grp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38" name="Freeform 30">
                <a:extLst>
                  <a:ext uri="{FF2B5EF4-FFF2-40B4-BE49-F238E27FC236}">
                    <a16:creationId xmlns:a16="http://schemas.microsoft.com/office/drawing/2014/main" id="{75500B8D-5D39-A3CB-88BC-ED012336A73D}"/>
                  </a:ext>
                </a:extLst>
              </p:cNvPr>
              <p:cNvSpPr>
                <a:spLocks/>
              </p:cNvSpPr>
              <p:nvPr/>
            </p:nvSpPr>
            <p:spPr bwMode="auto">
              <a:xfrm>
                <a:off x="6859588" y="1685925"/>
                <a:ext cx="120650" cy="274637"/>
              </a:xfrm>
              <a:custGeom>
                <a:avLst/>
                <a:gdLst/>
                <a:ahLst/>
                <a:cxnLst>
                  <a:cxn ang="0">
                    <a:pos x="198" y="71"/>
                  </a:cxn>
                  <a:cxn ang="0">
                    <a:pos x="198" y="52"/>
                  </a:cxn>
                  <a:cxn ang="0">
                    <a:pos x="186" y="36"/>
                  </a:cxn>
                  <a:cxn ang="0">
                    <a:pos x="115" y="14"/>
                  </a:cxn>
                  <a:cxn ang="0">
                    <a:pos x="41" y="0"/>
                  </a:cxn>
                  <a:cxn ang="0">
                    <a:pos x="37" y="14"/>
                  </a:cxn>
                  <a:cxn ang="0">
                    <a:pos x="32" y="36"/>
                  </a:cxn>
                  <a:cxn ang="0">
                    <a:pos x="18" y="50"/>
                  </a:cxn>
                  <a:cxn ang="0">
                    <a:pos x="7" y="77"/>
                  </a:cxn>
                  <a:cxn ang="0">
                    <a:pos x="9" y="110"/>
                  </a:cxn>
                  <a:cxn ang="0">
                    <a:pos x="11" y="138"/>
                  </a:cxn>
                  <a:cxn ang="0">
                    <a:pos x="8" y="167"/>
                  </a:cxn>
                  <a:cxn ang="0">
                    <a:pos x="26" y="177"/>
                  </a:cxn>
                  <a:cxn ang="0">
                    <a:pos x="43" y="188"/>
                  </a:cxn>
                  <a:cxn ang="0">
                    <a:pos x="57" y="211"/>
                  </a:cxn>
                  <a:cxn ang="0">
                    <a:pos x="79" y="231"/>
                  </a:cxn>
                  <a:cxn ang="0">
                    <a:pos x="108" y="250"/>
                  </a:cxn>
                  <a:cxn ang="0">
                    <a:pos x="108" y="260"/>
                  </a:cxn>
                  <a:cxn ang="0">
                    <a:pos x="93" y="292"/>
                  </a:cxn>
                  <a:cxn ang="0">
                    <a:pos x="55" y="321"/>
                  </a:cxn>
                  <a:cxn ang="0">
                    <a:pos x="15" y="351"/>
                  </a:cxn>
                  <a:cxn ang="0">
                    <a:pos x="5" y="369"/>
                  </a:cxn>
                  <a:cxn ang="0">
                    <a:pos x="0" y="397"/>
                  </a:cxn>
                  <a:cxn ang="0">
                    <a:pos x="3" y="414"/>
                  </a:cxn>
                  <a:cxn ang="0">
                    <a:pos x="14" y="435"/>
                  </a:cxn>
                  <a:cxn ang="0">
                    <a:pos x="40" y="456"/>
                  </a:cxn>
                  <a:cxn ang="0">
                    <a:pos x="62" y="465"/>
                  </a:cxn>
                  <a:cxn ang="0">
                    <a:pos x="83" y="475"/>
                  </a:cxn>
                  <a:cxn ang="0">
                    <a:pos x="102" y="469"/>
                  </a:cxn>
                  <a:cxn ang="0">
                    <a:pos x="127" y="475"/>
                  </a:cxn>
                  <a:cxn ang="0">
                    <a:pos x="136" y="475"/>
                  </a:cxn>
                  <a:cxn ang="0">
                    <a:pos x="129" y="493"/>
                  </a:cxn>
                  <a:cxn ang="0">
                    <a:pos x="130" y="512"/>
                  </a:cxn>
                  <a:cxn ang="0">
                    <a:pos x="136" y="518"/>
                  </a:cxn>
                  <a:cxn ang="0">
                    <a:pos x="144" y="518"/>
                  </a:cxn>
                  <a:cxn ang="0">
                    <a:pos x="148" y="482"/>
                  </a:cxn>
                  <a:cxn ang="0">
                    <a:pos x="152" y="469"/>
                  </a:cxn>
                  <a:cxn ang="0">
                    <a:pos x="166" y="453"/>
                  </a:cxn>
                  <a:cxn ang="0">
                    <a:pos x="191" y="426"/>
                  </a:cxn>
                  <a:cxn ang="0">
                    <a:pos x="200" y="383"/>
                  </a:cxn>
                  <a:cxn ang="0">
                    <a:pos x="200" y="358"/>
                  </a:cxn>
                  <a:cxn ang="0">
                    <a:pos x="218" y="338"/>
                  </a:cxn>
                  <a:cxn ang="0">
                    <a:pos x="222" y="292"/>
                  </a:cxn>
                  <a:cxn ang="0">
                    <a:pos x="229" y="264"/>
                  </a:cxn>
                  <a:cxn ang="0">
                    <a:pos x="229" y="221"/>
                  </a:cxn>
                  <a:cxn ang="0">
                    <a:pos x="229" y="196"/>
                  </a:cxn>
                  <a:cxn ang="0">
                    <a:pos x="218" y="167"/>
                  </a:cxn>
                  <a:cxn ang="0">
                    <a:pos x="195" y="161"/>
                  </a:cxn>
                  <a:cxn ang="0">
                    <a:pos x="184" y="161"/>
                  </a:cxn>
                  <a:cxn ang="0">
                    <a:pos x="186" y="136"/>
                  </a:cxn>
                  <a:cxn ang="0">
                    <a:pos x="202" y="110"/>
                  </a:cxn>
                  <a:cxn ang="0">
                    <a:pos x="211" y="97"/>
                  </a:cxn>
                  <a:cxn ang="0">
                    <a:pos x="205" y="95"/>
                  </a:cxn>
                  <a:cxn ang="0">
                    <a:pos x="198" y="71"/>
                  </a:cxn>
                </a:cxnLst>
                <a:rect l="0" t="0" r="r" b="b"/>
                <a:pathLst>
                  <a:path w="229" h="518">
                    <a:moveTo>
                      <a:pt x="198" y="71"/>
                    </a:moveTo>
                    <a:lnTo>
                      <a:pt x="198" y="52"/>
                    </a:lnTo>
                    <a:lnTo>
                      <a:pt x="186" y="36"/>
                    </a:lnTo>
                    <a:lnTo>
                      <a:pt x="115" y="14"/>
                    </a:lnTo>
                    <a:lnTo>
                      <a:pt x="41" y="0"/>
                    </a:lnTo>
                    <a:lnTo>
                      <a:pt x="37" y="14"/>
                    </a:lnTo>
                    <a:lnTo>
                      <a:pt x="32" y="36"/>
                    </a:lnTo>
                    <a:lnTo>
                      <a:pt x="18" y="50"/>
                    </a:lnTo>
                    <a:lnTo>
                      <a:pt x="7" y="77"/>
                    </a:lnTo>
                    <a:lnTo>
                      <a:pt x="9" y="110"/>
                    </a:lnTo>
                    <a:lnTo>
                      <a:pt x="11" y="138"/>
                    </a:lnTo>
                    <a:lnTo>
                      <a:pt x="8" y="167"/>
                    </a:lnTo>
                    <a:lnTo>
                      <a:pt x="26" y="177"/>
                    </a:lnTo>
                    <a:lnTo>
                      <a:pt x="43" y="188"/>
                    </a:lnTo>
                    <a:lnTo>
                      <a:pt x="57" y="211"/>
                    </a:lnTo>
                    <a:lnTo>
                      <a:pt x="79" y="231"/>
                    </a:lnTo>
                    <a:lnTo>
                      <a:pt x="108" y="250"/>
                    </a:lnTo>
                    <a:lnTo>
                      <a:pt x="108" y="260"/>
                    </a:lnTo>
                    <a:lnTo>
                      <a:pt x="93" y="292"/>
                    </a:lnTo>
                    <a:lnTo>
                      <a:pt x="55" y="321"/>
                    </a:lnTo>
                    <a:lnTo>
                      <a:pt x="15" y="351"/>
                    </a:lnTo>
                    <a:lnTo>
                      <a:pt x="5" y="369"/>
                    </a:lnTo>
                    <a:lnTo>
                      <a:pt x="0" y="397"/>
                    </a:lnTo>
                    <a:lnTo>
                      <a:pt x="3" y="414"/>
                    </a:lnTo>
                    <a:lnTo>
                      <a:pt x="14" y="435"/>
                    </a:lnTo>
                    <a:lnTo>
                      <a:pt x="40" y="456"/>
                    </a:lnTo>
                    <a:lnTo>
                      <a:pt x="62" y="465"/>
                    </a:lnTo>
                    <a:lnTo>
                      <a:pt x="83" y="475"/>
                    </a:lnTo>
                    <a:lnTo>
                      <a:pt x="102" y="469"/>
                    </a:lnTo>
                    <a:lnTo>
                      <a:pt x="127" y="475"/>
                    </a:lnTo>
                    <a:lnTo>
                      <a:pt x="136" y="475"/>
                    </a:lnTo>
                    <a:lnTo>
                      <a:pt x="129" y="493"/>
                    </a:lnTo>
                    <a:lnTo>
                      <a:pt x="130" y="512"/>
                    </a:lnTo>
                    <a:lnTo>
                      <a:pt x="136" y="518"/>
                    </a:lnTo>
                    <a:lnTo>
                      <a:pt x="144" y="518"/>
                    </a:lnTo>
                    <a:lnTo>
                      <a:pt x="148" y="482"/>
                    </a:lnTo>
                    <a:lnTo>
                      <a:pt x="152" y="469"/>
                    </a:lnTo>
                    <a:lnTo>
                      <a:pt x="166" y="453"/>
                    </a:lnTo>
                    <a:lnTo>
                      <a:pt x="191" y="426"/>
                    </a:lnTo>
                    <a:lnTo>
                      <a:pt x="200" y="383"/>
                    </a:lnTo>
                    <a:lnTo>
                      <a:pt x="200" y="358"/>
                    </a:lnTo>
                    <a:lnTo>
                      <a:pt x="218" y="338"/>
                    </a:lnTo>
                    <a:lnTo>
                      <a:pt x="222" y="292"/>
                    </a:lnTo>
                    <a:lnTo>
                      <a:pt x="229" y="264"/>
                    </a:lnTo>
                    <a:lnTo>
                      <a:pt x="229" y="221"/>
                    </a:lnTo>
                    <a:lnTo>
                      <a:pt x="229" y="196"/>
                    </a:lnTo>
                    <a:lnTo>
                      <a:pt x="218" y="167"/>
                    </a:lnTo>
                    <a:lnTo>
                      <a:pt x="195" y="161"/>
                    </a:lnTo>
                    <a:lnTo>
                      <a:pt x="184" y="161"/>
                    </a:lnTo>
                    <a:lnTo>
                      <a:pt x="186" y="136"/>
                    </a:lnTo>
                    <a:lnTo>
                      <a:pt x="202" y="110"/>
                    </a:lnTo>
                    <a:lnTo>
                      <a:pt x="211" y="97"/>
                    </a:lnTo>
                    <a:lnTo>
                      <a:pt x="205" y="95"/>
                    </a:lnTo>
                    <a:lnTo>
                      <a:pt x="198" y="71"/>
                    </a:lnTo>
                    <a:close/>
                  </a:path>
                </a:pathLst>
              </a:custGeom>
              <a:solidFill>
                <a:srgbClr val="4DBFAA"/>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39" name="Freeform 31">
                <a:extLst>
                  <a:ext uri="{FF2B5EF4-FFF2-40B4-BE49-F238E27FC236}">
                    <a16:creationId xmlns:a16="http://schemas.microsoft.com/office/drawing/2014/main" id="{27346ED0-C895-3B97-27E1-8C63BFCDCC0B}"/>
                  </a:ext>
                </a:extLst>
              </p:cNvPr>
              <p:cNvSpPr>
                <a:spLocks/>
              </p:cNvSpPr>
              <p:nvPr/>
            </p:nvSpPr>
            <p:spPr bwMode="auto">
              <a:xfrm>
                <a:off x="6835775" y="1874838"/>
                <a:ext cx="93662" cy="157162"/>
              </a:xfrm>
              <a:custGeom>
                <a:avLst/>
                <a:gdLst/>
                <a:ahLst/>
                <a:cxnLst>
                  <a:cxn ang="0">
                    <a:pos x="46" y="57"/>
                  </a:cxn>
                  <a:cxn ang="0">
                    <a:pos x="43" y="40"/>
                  </a:cxn>
                  <a:cxn ang="0">
                    <a:pos x="48" y="12"/>
                  </a:cxn>
                  <a:cxn ang="0">
                    <a:pos x="52" y="4"/>
                  </a:cxn>
                  <a:cxn ang="0">
                    <a:pos x="47" y="0"/>
                  </a:cxn>
                  <a:cxn ang="0">
                    <a:pos x="27" y="0"/>
                  </a:cxn>
                  <a:cxn ang="0">
                    <a:pos x="21" y="0"/>
                  </a:cxn>
                  <a:cxn ang="0">
                    <a:pos x="7" y="11"/>
                  </a:cxn>
                  <a:cxn ang="0">
                    <a:pos x="0" y="29"/>
                  </a:cxn>
                  <a:cxn ang="0">
                    <a:pos x="64" y="296"/>
                  </a:cxn>
                  <a:cxn ang="0">
                    <a:pos x="176" y="279"/>
                  </a:cxn>
                  <a:cxn ang="0">
                    <a:pos x="169" y="241"/>
                  </a:cxn>
                  <a:cxn ang="0">
                    <a:pos x="157" y="219"/>
                  </a:cxn>
                  <a:cxn ang="0">
                    <a:pos x="145" y="205"/>
                  </a:cxn>
                  <a:cxn ang="0">
                    <a:pos x="136" y="201"/>
                  </a:cxn>
                  <a:cxn ang="0">
                    <a:pos x="122" y="189"/>
                  </a:cxn>
                  <a:cxn ang="0">
                    <a:pos x="107" y="173"/>
                  </a:cxn>
                  <a:cxn ang="0">
                    <a:pos x="94" y="155"/>
                  </a:cxn>
                  <a:cxn ang="0">
                    <a:pos x="83" y="130"/>
                  </a:cxn>
                  <a:cxn ang="0">
                    <a:pos x="70" y="108"/>
                  </a:cxn>
                  <a:cxn ang="0">
                    <a:pos x="82" y="97"/>
                  </a:cxn>
                  <a:cxn ang="0">
                    <a:pos x="57" y="78"/>
                  </a:cxn>
                  <a:cxn ang="0">
                    <a:pos x="46" y="57"/>
                  </a:cxn>
                </a:cxnLst>
                <a:rect l="0" t="0" r="r" b="b"/>
                <a:pathLst>
                  <a:path w="176" h="296">
                    <a:moveTo>
                      <a:pt x="46" y="57"/>
                    </a:moveTo>
                    <a:lnTo>
                      <a:pt x="43" y="40"/>
                    </a:lnTo>
                    <a:lnTo>
                      <a:pt x="48" y="12"/>
                    </a:lnTo>
                    <a:lnTo>
                      <a:pt x="52" y="4"/>
                    </a:lnTo>
                    <a:lnTo>
                      <a:pt x="47" y="0"/>
                    </a:lnTo>
                    <a:lnTo>
                      <a:pt x="27" y="0"/>
                    </a:lnTo>
                    <a:lnTo>
                      <a:pt x="21" y="0"/>
                    </a:lnTo>
                    <a:lnTo>
                      <a:pt x="7" y="11"/>
                    </a:lnTo>
                    <a:lnTo>
                      <a:pt x="0" y="29"/>
                    </a:lnTo>
                    <a:lnTo>
                      <a:pt x="64" y="296"/>
                    </a:lnTo>
                    <a:lnTo>
                      <a:pt x="176" y="279"/>
                    </a:lnTo>
                    <a:lnTo>
                      <a:pt x="169" y="241"/>
                    </a:lnTo>
                    <a:lnTo>
                      <a:pt x="157" y="219"/>
                    </a:lnTo>
                    <a:lnTo>
                      <a:pt x="145" y="205"/>
                    </a:lnTo>
                    <a:lnTo>
                      <a:pt x="136" y="201"/>
                    </a:lnTo>
                    <a:lnTo>
                      <a:pt x="122" y="189"/>
                    </a:lnTo>
                    <a:lnTo>
                      <a:pt x="107" y="173"/>
                    </a:lnTo>
                    <a:lnTo>
                      <a:pt x="94" y="155"/>
                    </a:lnTo>
                    <a:lnTo>
                      <a:pt x="83" y="130"/>
                    </a:lnTo>
                    <a:lnTo>
                      <a:pt x="70" y="108"/>
                    </a:lnTo>
                    <a:lnTo>
                      <a:pt x="82" y="97"/>
                    </a:lnTo>
                    <a:lnTo>
                      <a:pt x="57" y="78"/>
                    </a:lnTo>
                    <a:lnTo>
                      <a:pt x="46" y="57"/>
                    </a:lnTo>
                    <a:close/>
                  </a:path>
                </a:pathLst>
              </a:custGeom>
              <a:solidFill>
                <a:srgbClr val="4DBFAA"/>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40" name="Freeform 32">
                <a:extLst>
                  <a:ext uri="{FF2B5EF4-FFF2-40B4-BE49-F238E27FC236}">
                    <a16:creationId xmlns:a16="http://schemas.microsoft.com/office/drawing/2014/main" id="{2A0C5F87-A3E0-9C90-D1DB-B5FC37B02EA2}"/>
                  </a:ext>
                </a:extLst>
              </p:cNvPr>
              <p:cNvSpPr>
                <a:spLocks/>
              </p:cNvSpPr>
              <p:nvPr/>
            </p:nvSpPr>
            <p:spPr bwMode="auto">
              <a:xfrm>
                <a:off x="6370638" y="1612900"/>
                <a:ext cx="546100" cy="354012"/>
              </a:xfrm>
              <a:custGeom>
                <a:avLst/>
                <a:gdLst/>
                <a:ahLst/>
                <a:cxnLst>
                  <a:cxn ang="0">
                    <a:pos x="901" y="497"/>
                  </a:cxn>
                  <a:cxn ang="0">
                    <a:pos x="907" y="497"/>
                  </a:cxn>
                  <a:cxn ang="0">
                    <a:pos x="927" y="497"/>
                  </a:cxn>
                  <a:cxn ang="0">
                    <a:pos x="932" y="501"/>
                  </a:cxn>
                  <a:cxn ang="0">
                    <a:pos x="938" y="491"/>
                  </a:cxn>
                  <a:cxn ang="0">
                    <a:pos x="978" y="461"/>
                  </a:cxn>
                  <a:cxn ang="0">
                    <a:pos x="1016" y="432"/>
                  </a:cxn>
                  <a:cxn ang="0">
                    <a:pos x="1031" y="400"/>
                  </a:cxn>
                  <a:cxn ang="0">
                    <a:pos x="1031" y="390"/>
                  </a:cxn>
                  <a:cxn ang="0">
                    <a:pos x="1002" y="371"/>
                  </a:cxn>
                  <a:cxn ang="0">
                    <a:pos x="980" y="351"/>
                  </a:cxn>
                  <a:cxn ang="0">
                    <a:pos x="966" y="328"/>
                  </a:cxn>
                  <a:cxn ang="0">
                    <a:pos x="949" y="317"/>
                  </a:cxn>
                  <a:cxn ang="0">
                    <a:pos x="931" y="307"/>
                  </a:cxn>
                  <a:cxn ang="0">
                    <a:pos x="934" y="278"/>
                  </a:cxn>
                  <a:cxn ang="0">
                    <a:pos x="932" y="250"/>
                  </a:cxn>
                  <a:cxn ang="0">
                    <a:pos x="930" y="217"/>
                  </a:cxn>
                  <a:cxn ang="0">
                    <a:pos x="941" y="190"/>
                  </a:cxn>
                  <a:cxn ang="0">
                    <a:pos x="955" y="176"/>
                  </a:cxn>
                  <a:cxn ang="0">
                    <a:pos x="960" y="154"/>
                  </a:cxn>
                  <a:cxn ang="0">
                    <a:pos x="964" y="140"/>
                  </a:cxn>
                  <a:cxn ang="0">
                    <a:pos x="978" y="114"/>
                  </a:cxn>
                  <a:cxn ang="0">
                    <a:pos x="962" y="103"/>
                  </a:cxn>
                  <a:cxn ang="0">
                    <a:pos x="946" y="101"/>
                  </a:cxn>
                  <a:cxn ang="0">
                    <a:pos x="931" y="92"/>
                  </a:cxn>
                  <a:cxn ang="0">
                    <a:pos x="910" y="57"/>
                  </a:cxn>
                  <a:cxn ang="0">
                    <a:pos x="887" y="33"/>
                  </a:cxn>
                  <a:cxn ang="0">
                    <a:pos x="842" y="0"/>
                  </a:cxn>
                  <a:cxn ang="0">
                    <a:pos x="130" y="129"/>
                  </a:cxn>
                  <a:cxn ang="0">
                    <a:pos x="116" y="75"/>
                  </a:cxn>
                  <a:cxn ang="0">
                    <a:pos x="82" y="99"/>
                  </a:cxn>
                  <a:cxn ang="0">
                    <a:pos x="55" y="117"/>
                  </a:cxn>
                  <a:cxn ang="0">
                    <a:pos x="25" y="137"/>
                  </a:cxn>
                  <a:cxn ang="0">
                    <a:pos x="0" y="157"/>
                  </a:cxn>
                  <a:cxn ang="0">
                    <a:pos x="83" y="669"/>
                  </a:cxn>
                  <a:cxn ang="0">
                    <a:pos x="880" y="526"/>
                  </a:cxn>
                  <a:cxn ang="0">
                    <a:pos x="887" y="508"/>
                  </a:cxn>
                  <a:cxn ang="0">
                    <a:pos x="901" y="497"/>
                  </a:cxn>
                </a:cxnLst>
                <a:rect l="0" t="0" r="r" b="b"/>
                <a:pathLst>
                  <a:path w="1031" h="669">
                    <a:moveTo>
                      <a:pt x="901" y="497"/>
                    </a:moveTo>
                    <a:lnTo>
                      <a:pt x="907" y="497"/>
                    </a:lnTo>
                    <a:lnTo>
                      <a:pt x="927" y="497"/>
                    </a:lnTo>
                    <a:lnTo>
                      <a:pt x="932" y="501"/>
                    </a:lnTo>
                    <a:lnTo>
                      <a:pt x="938" y="491"/>
                    </a:lnTo>
                    <a:lnTo>
                      <a:pt x="978" y="461"/>
                    </a:lnTo>
                    <a:lnTo>
                      <a:pt x="1016" y="432"/>
                    </a:lnTo>
                    <a:lnTo>
                      <a:pt x="1031" y="400"/>
                    </a:lnTo>
                    <a:lnTo>
                      <a:pt x="1031" y="390"/>
                    </a:lnTo>
                    <a:lnTo>
                      <a:pt x="1002" y="371"/>
                    </a:lnTo>
                    <a:lnTo>
                      <a:pt x="980" y="351"/>
                    </a:lnTo>
                    <a:lnTo>
                      <a:pt x="966" y="328"/>
                    </a:lnTo>
                    <a:lnTo>
                      <a:pt x="949" y="317"/>
                    </a:lnTo>
                    <a:lnTo>
                      <a:pt x="931" y="307"/>
                    </a:lnTo>
                    <a:lnTo>
                      <a:pt x="934" y="278"/>
                    </a:lnTo>
                    <a:lnTo>
                      <a:pt x="932" y="250"/>
                    </a:lnTo>
                    <a:lnTo>
                      <a:pt x="930" y="217"/>
                    </a:lnTo>
                    <a:lnTo>
                      <a:pt x="941" y="190"/>
                    </a:lnTo>
                    <a:lnTo>
                      <a:pt x="955" y="176"/>
                    </a:lnTo>
                    <a:lnTo>
                      <a:pt x="960" y="154"/>
                    </a:lnTo>
                    <a:lnTo>
                      <a:pt x="964" y="140"/>
                    </a:lnTo>
                    <a:lnTo>
                      <a:pt x="978" y="114"/>
                    </a:lnTo>
                    <a:lnTo>
                      <a:pt x="962" y="103"/>
                    </a:lnTo>
                    <a:lnTo>
                      <a:pt x="946" y="101"/>
                    </a:lnTo>
                    <a:lnTo>
                      <a:pt x="931" y="92"/>
                    </a:lnTo>
                    <a:lnTo>
                      <a:pt x="910" y="57"/>
                    </a:lnTo>
                    <a:lnTo>
                      <a:pt x="887" y="33"/>
                    </a:lnTo>
                    <a:lnTo>
                      <a:pt x="842" y="0"/>
                    </a:lnTo>
                    <a:lnTo>
                      <a:pt x="130" y="129"/>
                    </a:lnTo>
                    <a:lnTo>
                      <a:pt x="116" y="75"/>
                    </a:lnTo>
                    <a:lnTo>
                      <a:pt x="82" y="99"/>
                    </a:lnTo>
                    <a:lnTo>
                      <a:pt x="55" y="117"/>
                    </a:lnTo>
                    <a:lnTo>
                      <a:pt x="25" y="137"/>
                    </a:lnTo>
                    <a:lnTo>
                      <a:pt x="0" y="157"/>
                    </a:lnTo>
                    <a:lnTo>
                      <a:pt x="83" y="669"/>
                    </a:lnTo>
                    <a:lnTo>
                      <a:pt x="880" y="526"/>
                    </a:lnTo>
                    <a:lnTo>
                      <a:pt x="887" y="508"/>
                    </a:lnTo>
                    <a:lnTo>
                      <a:pt x="901" y="497"/>
                    </a:lnTo>
                    <a:close/>
                  </a:path>
                </a:pathLst>
              </a:custGeom>
              <a:solidFill>
                <a:srgbClr val="4DBFAA"/>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41" name="Freeform 33">
                <a:extLst>
                  <a:ext uri="{FF2B5EF4-FFF2-40B4-BE49-F238E27FC236}">
                    <a16:creationId xmlns:a16="http://schemas.microsoft.com/office/drawing/2014/main" id="{CCB5343C-91D6-6E93-3119-696269EC0846}"/>
                  </a:ext>
                </a:extLst>
              </p:cNvPr>
              <p:cNvSpPr>
                <a:spLocks/>
              </p:cNvSpPr>
              <p:nvPr/>
            </p:nvSpPr>
            <p:spPr bwMode="auto">
              <a:xfrm>
                <a:off x="5857875" y="3033713"/>
                <a:ext cx="846137" cy="665162"/>
              </a:xfrm>
              <a:custGeom>
                <a:avLst/>
                <a:gdLst/>
                <a:ahLst/>
                <a:cxnLst>
                  <a:cxn ang="0">
                    <a:pos x="1099" y="4"/>
                  </a:cxn>
                  <a:cxn ang="0">
                    <a:pos x="1158" y="57"/>
                  </a:cxn>
                  <a:cxn ang="0">
                    <a:pos x="1223" y="168"/>
                  </a:cxn>
                  <a:cxn ang="0">
                    <a:pos x="1321" y="346"/>
                  </a:cxn>
                  <a:cxn ang="0">
                    <a:pos x="1421" y="466"/>
                  </a:cxn>
                  <a:cxn ang="0">
                    <a:pos x="1407" y="475"/>
                  </a:cxn>
                  <a:cxn ang="0">
                    <a:pos x="1471" y="640"/>
                  </a:cxn>
                  <a:cxn ang="0">
                    <a:pos x="1566" y="797"/>
                  </a:cxn>
                  <a:cxn ang="0">
                    <a:pos x="1598" y="966"/>
                  </a:cxn>
                  <a:cxn ang="0">
                    <a:pos x="1582" y="1080"/>
                  </a:cxn>
                  <a:cxn ang="0">
                    <a:pos x="1578" y="1159"/>
                  </a:cxn>
                  <a:cxn ang="0">
                    <a:pos x="1535" y="1249"/>
                  </a:cxn>
                  <a:cxn ang="0">
                    <a:pos x="1539" y="1219"/>
                  </a:cxn>
                  <a:cxn ang="0">
                    <a:pos x="1502" y="1213"/>
                  </a:cxn>
                  <a:cxn ang="0">
                    <a:pos x="1446" y="1224"/>
                  </a:cxn>
                  <a:cxn ang="0">
                    <a:pos x="1402" y="1217"/>
                  </a:cxn>
                  <a:cxn ang="0">
                    <a:pos x="1402" y="1197"/>
                  </a:cxn>
                  <a:cxn ang="0">
                    <a:pos x="1442" y="1188"/>
                  </a:cxn>
                  <a:cxn ang="0">
                    <a:pos x="1385" y="1170"/>
                  </a:cxn>
                  <a:cxn ang="0">
                    <a:pos x="1344" y="1097"/>
                  </a:cxn>
                  <a:cxn ang="0">
                    <a:pos x="1278" y="1063"/>
                  </a:cxn>
                  <a:cxn ang="0">
                    <a:pos x="1223" y="972"/>
                  </a:cxn>
                  <a:cxn ang="0">
                    <a:pos x="1188" y="933"/>
                  </a:cxn>
                  <a:cxn ang="0">
                    <a:pos x="1176" y="883"/>
                  </a:cxn>
                  <a:cxn ang="0">
                    <a:pos x="1145" y="869"/>
                  </a:cxn>
                  <a:cxn ang="0">
                    <a:pos x="1123" y="891"/>
                  </a:cxn>
                  <a:cxn ang="0">
                    <a:pos x="1063" y="812"/>
                  </a:cxn>
                  <a:cxn ang="0">
                    <a:pos x="1051" y="775"/>
                  </a:cxn>
                  <a:cxn ang="0">
                    <a:pos x="1063" y="716"/>
                  </a:cxn>
                  <a:cxn ang="0">
                    <a:pos x="1065" y="668"/>
                  </a:cxn>
                  <a:cxn ang="0">
                    <a:pos x="1045" y="669"/>
                  </a:cxn>
                  <a:cxn ang="0">
                    <a:pos x="1026" y="658"/>
                  </a:cxn>
                  <a:cxn ang="0">
                    <a:pos x="1040" y="702"/>
                  </a:cxn>
                  <a:cxn ang="0">
                    <a:pos x="1017" y="711"/>
                  </a:cxn>
                  <a:cxn ang="0">
                    <a:pos x="984" y="659"/>
                  </a:cxn>
                  <a:cxn ang="0">
                    <a:pos x="995" y="584"/>
                  </a:cxn>
                  <a:cxn ang="0">
                    <a:pos x="998" y="475"/>
                  </a:cxn>
                  <a:cxn ang="0">
                    <a:pos x="952" y="400"/>
                  </a:cxn>
                  <a:cxn ang="0">
                    <a:pos x="895" y="371"/>
                  </a:cxn>
                  <a:cxn ang="0">
                    <a:pos x="834" y="329"/>
                  </a:cxn>
                  <a:cxn ang="0">
                    <a:pos x="783" y="265"/>
                  </a:cxn>
                  <a:cxn ang="0">
                    <a:pos x="714" y="215"/>
                  </a:cxn>
                  <a:cxn ang="0">
                    <a:pos x="643" y="219"/>
                  </a:cxn>
                  <a:cxn ang="0">
                    <a:pos x="634" y="262"/>
                  </a:cxn>
                  <a:cxn ang="0">
                    <a:pos x="585" y="272"/>
                  </a:cxn>
                  <a:cxn ang="0">
                    <a:pos x="457" y="325"/>
                  </a:cxn>
                  <a:cxn ang="0">
                    <a:pos x="421" y="268"/>
                  </a:cxn>
                  <a:cxn ang="0">
                    <a:pos x="417" y="239"/>
                  </a:cxn>
                  <a:cxn ang="0">
                    <a:pos x="389" y="214"/>
                  </a:cxn>
                  <a:cxn ang="0">
                    <a:pos x="390" y="197"/>
                  </a:cxn>
                  <a:cxn ang="0">
                    <a:pos x="376" y="208"/>
                  </a:cxn>
                  <a:cxn ang="0">
                    <a:pos x="349" y="214"/>
                  </a:cxn>
                  <a:cxn ang="0">
                    <a:pos x="353" y="239"/>
                  </a:cxn>
                  <a:cxn ang="0">
                    <a:pos x="290" y="207"/>
                  </a:cxn>
                  <a:cxn ang="0">
                    <a:pos x="210" y="186"/>
                  </a:cxn>
                  <a:cxn ang="0">
                    <a:pos x="102" y="194"/>
                  </a:cxn>
                  <a:cxn ang="0">
                    <a:pos x="38" y="175"/>
                  </a:cxn>
                  <a:cxn ang="0">
                    <a:pos x="0" y="114"/>
                  </a:cxn>
                  <a:cxn ang="0">
                    <a:pos x="49" y="81"/>
                  </a:cxn>
                  <a:cxn ang="0">
                    <a:pos x="533" y="95"/>
                  </a:cxn>
                  <a:cxn ang="0">
                    <a:pos x="1077" y="108"/>
                  </a:cxn>
                </a:cxnLst>
                <a:rect l="0" t="0" r="r" b="b"/>
                <a:pathLst>
                  <a:path w="1598" h="1256">
                    <a:moveTo>
                      <a:pt x="1066" y="0"/>
                    </a:moveTo>
                    <a:lnTo>
                      <a:pt x="1063" y="0"/>
                    </a:lnTo>
                    <a:lnTo>
                      <a:pt x="1099" y="4"/>
                    </a:lnTo>
                    <a:lnTo>
                      <a:pt x="1144" y="13"/>
                    </a:lnTo>
                    <a:lnTo>
                      <a:pt x="1152" y="42"/>
                    </a:lnTo>
                    <a:lnTo>
                      <a:pt x="1158" y="57"/>
                    </a:lnTo>
                    <a:lnTo>
                      <a:pt x="1174" y="71"/>
                    </a:lnTo>
                    <a:lnTo>
                      <a:pt x="1196" y="96"/>
                    </a:lnTo>
                    <a:lnTo>
                      <a:pt x="1223" y="168"/>
                    </a:lnTo>
                    <a:lnTo>
                      <a:pt x="1258" y="224"/>
                    </a:lnTo>
                    <a:lnTo>
                      <a:pt x="1296" y="304"/>
                    </a:lnTo>
                    <a:lnTo>
                      <a:pt x="1321" y="346"/>
                    </a:lnTo>
                    <a:lnTo>
                      <a:pt x="1378" y="423"/>
                    </a:lnTo>
                    <a:lnTo>
                      <a:pt x="1406" y="448"/>
                    </a:lnTo>
                    <a:lnTo>
                      <a:pt x="1421" y="466"/>
                    </a:lnTo>
                    <a:lnTo>
                      <a:pt x="1425" y="480"/>
                    </a:lnTo>
                    <a:lnTo>
                      <a:pt x="1419" y="530"/>
                    </a:lnTo>
                    <a:lnTo>
                      <a:pt x="1407" y="475"/>
                    </a:lnTo>
                    <a:lnTo>
                      <a:pt x="1400" y="530"/>
                    </a:lnTo>
                    <a:lnTo>
                      <a:pt x="1431" y="587"/>
                    </a:lnTo>
                    <a:lnTo>
                      <a:pt x="1471" y="640"/>
                    </a:lnTo>
                    <a:lnTo>
                      <a:pt x="1507" y="712"/>
                    </a:lnTo>
                    <a:lnTo>
                      <a:pt x="1534" y="755"/>
                    </a:lnTo>
                    <a:lnTo>
                      <a:pt x="1566" y="797"/>
                    </a:lnTo>
                    <a:lnTo>
                      <a:pt x="1586" y="843"/>
                    </a:lnTo>
                    <a:lnTo>
                      <a:pt x="1598" y="927"/>
                    </a:lnTo>
                    <a:lnTo>
                      <a:pt x="1598" y="966"/>
                    </a:lnTo>
                    <a:lnTo>
                      <a:pt x="1598" y="1017"/>
                    </a:lnTo>
                    <a:lnTo>
                      <a:pt x="1598" y="1062"/>
                    </a:lnTo>
                    <a:lnTo>
                      <a:pt x="1582" y="1080"/>
                    </a:lnTo>
                    <a:lnTo>
                      <a:pt x="1568" y="1102"/>
                    </a:lnTo>
                    <a:lnTo>
                      <a:pt x="1568" y="1126"/>
                    </a:lnTo>
                    <a:lnTo>
                      <a:pt x="1578" y="1159"/>
                    </a:lnTo>
                    <a:lnTo>
                      <a:pt x="1567" y="1202"/>
                    </a:lnTo>
                    <a:lnTo>
                      <a:pt x="1555" y="1237"/>
                    </a:lnTo>
                    <a:lnTo>
                      <a:pt x="1535" y="1249"/>
                    </a:lnTo>
                    <a:lnTo>
                      <a:pt x="1523" y="1256"/>
                    </a:lnTo>
                    <a:lnTo>
                      <a:pt x="1532" y="1233"/>
                    </a:lnTo>
                    <a:lnTo>
                      <a:pt x="1539" y="1219"/>
                    </a:lnTo>
                    <a:lnTo>
                      <a:pt x="1546" y="1197"/>
                    </a:lnTo>
                    <a:lnTo>
                      <a:pt x="1535" y="1198"/>
                    </a:lnTo>
                    <a:lnTo>
                      <a:pt x="1502" y="1213"/>
                    </a:lnTo>
                    <a:lnTo>
                      <a:pt x="1481" y="1220"/>
                    </a:lnTo>
                    <a:lnTo>
                      <a:pt x="1467" y="1215"/>
                    </a:lnTo>
                    <a:lnTo>
                      <a:pt x="1446" y="1224"/>
                    </a:lnTo>
                    <a:lnTo>
                      <a:pt x="1435" y="1233"/>
                    </a:lnTo>
                    <a:lnTo>
                      <a:pt x="1419" y="1230"/>
                    </a:lnTo>
                    <a:lnTo>
                      <a:pt x="1402" y="1217"/>
                    </a:lnTo>
                    <a:lnTo>
                      <a:pt x="1388" y="1206"/>
                    </a:lnTo>
                    <a:lnTo>
                      <a:pt x="1395" y="1198"/>
                    </a:lnTo>
                    <a:lnTo>
                      <a:pt x="1402" y="1197"/>
                    </a:lnTo>
                    <a:lnTo>
                      <a:pt x="1435" y="1201"/>
                    </a:lnTo>
                    <a:lnTo>
                      <a:pt x="1446" y="1198"/>
                    </a:lnTo>
                    <a:lnTo>
                      <a:pt x="1442" y="1188"/>
                    </a:lnTo>
                    <a:lnTo>
                      <a:pt x="1430" y="1180"/>
                    </a:lnTo>
                    <a:lnTo>
                      <a:pt x="1406" y="1181"/>
                    </a:lnTo>
                    <a:lnTo>
                      <a:pt x="1385" y="1170"/>
                    </a:lnTo>
                    <a:lnTo>
                      <a:pt x="1373" y="1141"/>
                    </a:lnTo>
                    <a:lnTo>
                      <a:pt x="1351" y="1116"/>
                    </a:lnTo>
                    <a:lnTo>
                      <a:pt x="1344" y="1097"/>
                    </a:lnTo>
                    <a:lnTo>
                      <a:pt x="1332" y="1081"/>
                    </a:lnTo>
                    <a:lnTo>
                      <a:pt x="1299" y="1074"/>
                    </a:lnTo>
                    <a:lnTo>
                      <a:pt x="1278" y="1063"/>
                    </a:lnTo>
                    <a:lnTo>
                      <a:pt x="1256" y="1055"/>
                    </a:lnTo>
                    <a:lnTo>
                      <a:pt x="1233" y="998"/>
                    </a:lnTo>
                    <a:lnTo>
                      <a:pt x="1223" y="972"/>
                    </a:lnTo>
                    <a:lnTo>
                      <a:pt x="1209" y="958"/>
                    </a:lnTo>
                    <a:lnTo>
                      <a:pt x="1201" y="944"/>
                    </a:lnTo>
                    <a:lnTo>
                      <a:pt x="1188" y="933"/>
                    </a:lnTo>
                    <a:lnTo>
                      <a:pt x="1170" y="923"/>
                    </a:lnTo>
                    <a:lnTo>
                      <a:pt x="1173" y="900"/>
                    </a:lnTo>
                    <a:lnTo>
                      <a:pt x="1176" y="883"/>
                    </a:lnTo>
                    <a:lnTo>
                      <a:pt x="1162" y="855"/>
                    </a:lnTo>
                    <a:lnTo>
                      <a:pt x="1147" y="861"/>
                    </a:lnTo>
                    <a:lnTo>
                      <a:pt x="1145" y="869"/>
                    </a:lnTo>
                    <a:lnTo>
                      <a:pt x="1148" y="898"/>
                    </a:lnTo>
                    <a:lnTo>
                      <a:pt x="1137" y="898"/>
                    </a:lnTo>
                    <a:lnTo>
                      <a:pt x="1123" y="891"/>
                    </a:lnTo>
                    <a:lnTo>
                      <a:pt x="1109" y="869"/>
                    </a:lnTo>
                    <a:lnTo>
                      <a:pt x="1080" y="829"/>
                    </a:lnTo>
                    <a:lnTo>
                      <a:pt x="1063" y="812"/>
                    </a:lnTo>
                    <a:lnTo>
                      <a:pt x="1062" y="804"/>
                    </a:lnTo>
                    <a:lnTo>
                      <a:pt x="1065" y="791"/>
                    </a:lnTo>
                    <a:lnTo>
                      <a:pt x="1051" y="775"/>
                    </a:lnTo>
                    <a:lnTo>
                      <a:pt x="1037" y="764"/>
                    </a:lnTo>
                    <a:lnTo>
                      <a:pt x="1051" y="733"/>
                    </a:lnTo>
                    <a:lnTo>
                      <a:pt x="1063" y="716"/>
                    </a:lnTo>
                    <a:lnTo>
                      <a:pt x="1070" y="701"/>
                    </a:lnTo>
                    <a:lnTo>
                      <a:pt x="1074" y="683"/>
                    </a:lnTo>
                    <a:lnTo>
                      <a:pt x="1065" y="668"/>
                    </a:lnTo>
                    <a:lnTo>
                      <a:pt x="1059" y="690"/>
                    </a:lnTo>
                    <a:lnTo>
                      <a:pt x="1045" y="683"/>
                    </a:lnTo>
                    <a:lnTo>
                      <a:pt x="1045" y="669"/>
                    </a:lnTo>
                    <a:lnTo>
                      <a:pt x="1031" y="651"/>
                    </a:lnTo>
                    <a:lnTo>
                      <a:pt x="1026" y="654"/>
                    </a:lnTo>
                    <a:lnTo>
                      <a:pt x="1026" y="658"/>
                    </a:lnTo>
                    <a:lnTo>
                      <a:pt x="1033" y="668"/>
                    </a:lnTo>
                    <a:lnTo>
                      <a:pt x="1038" y="686"/>
                    </a:lnTo>
                    <a:lnTo>
                      <a:pt x="1040" y="702"/>
                    </a:lnTo>
                    <a:lnTo>
                      <a:pt x="1040" y="709"/>
                    </a:lnTo>
                    <a:lnTo>
                      <a:pt x="1030" y="719"/>
                    </a:lnTo>
                    <a:lnTo>
                      <a:pt x="1017" y="711"/>
                    </a:lnTo>
                    <a:lnTo>
                      <a:pt x="1012" y="701"/>
                    </a:lnTo>
                    <a:lnTo>
                      <a:pt x="991" y="676"/>
                    </a:lnTo>
                    <a:lnTo>
                      <a:pt x="984" y="659"/>
                    </a:lnTo>
                    <a:lnTo>
                      <a:pt x="984" y="636"/>
                    </a:lnTo>
                    <a:lnTo>
                      <a:pt x="984" y="605"/>
                    </a:lnTo>
                    <a:lnTo>
                      <a:pt x="995" y="584"/>
                    </a:lnTo>
                    <a:lnTo>
                      <a:pt x="1005" y="540"/>
                    </a:lnTo>
                    <a:lnTo>
                      <a:pt x="1006" y="514"/>
                    </a:lnTo>
                    <a:lnTo>
                      <a:pt x="998" y="475"/>
                    </a:lnTo>
                    <a:lnTo>
                      <a:pt x="984" y="439"/>
                    </a:lnTo>
                    <a:lnTo>
                      <a:pt x="973" y="422"/>
                    </a:lnTo>
                    <a:lnTo>
                      <a:pt x="952" y="400"/>
                    </a:lnTo>
                    <a:lnTo>
                      <a:pt x="923" y="392"/>
                    </a:lnTo>
                    <a:lnTo>
                      <a:pt x="909" y="393"/>
                    </a:lnTo>
                    <a:lnTo>
                      <a:pt x="895" y="371"/>
                    </a:lnTo>
                    <a:lnTo>
                      <a:pt x="879" y="361"/>
                    </a:lnTo>
                    <a:lnTo>
                      <a:pt x="858" y="340"/>
                    </a:lnTo>
                    <a:lnTo>
                      <a:pt x="834" y="329"/>
                    </a:lnTo>
                    <a:lnTo>
                      <a:pt x="826" y="308"/>
                    </a:lnTo>
                    <a:lnTo>
                      <a:pt x="812" y="294"/>
                    </a:lnTo>
                    <a:lnTo>
                      <a:pt x="783" y="265"/>
                    </a:lnTo>
                    <a:lnTo>
                      <a:pt x="759" y="244"/>
                    </a:lnTo>
                    <a:lnTo>
                      <a:pt x="734" y="232"/>
                    </a:lnTo>
                    <a:lnTo>
                      <a:pt x="714" y="215"/>
                    </a:lnTo>
                    <a:lnTo>
                      <a:pt x="700" y="208"/>
                    </a:lnTo>
                    <a:lnTo>
                      <a:pt x="668" y="208"/>
                    </a:lnTo>
                    <a:lnTo>
                      <a:pt x="643" y="219"/>
                    </a:lnTo>
                    <a:lnTo>
                      <a:pt x="634" y="232"/>
                    </a:lnTo>
                    <a:lnTo>
                      <a:pt x="641" y="253"/>
                    </a:lnTo>
                    <a:lnTo>
                      <a:pt x="634" y="262"/>
                    </a:lnTo>
                    <a:lnTo>
                      <a:pt x="622" y="258"/>
                    </a:lnTo>
                    <a:lnTo>
                      <a:pt x="615" y="251"/>
                    </a:lnTo>
                    <a:lnTo>
                      <a:pt x="585" y="272"/>
                    </a:lnTo>
                    <a:lnTo>
                      <a:pt x="551" y="300"/>
                    </a:lnTo>
                    <a:lnTo>
                      <a:pt x="510" y="311"/>
                    </a:lnTo>
                    <a:lnTo>
                      <a:pt x="457" y="325"/>
                    </a:lnTo>
                    <a:lnTo>
                      <a:pt x="450" y="294"/>
                    </a:lnTo>
                    <a:lnTo>
                      <a:pt x="437" y="278"/>
                    </a:lnTo>
                    <a:lnTo>
                      <a:pt x="421" y="268"/>
                    </a:lnTo>
                    <a:lnTo>
                      <a:pt x="394" y="256"/>
                    </a:lnTo>
                    <a:lnTo>
                      <a:pt x="414" y="246"/>
                    </a:lnTo>
                    <a:lnTo>
                      <a:pt x="417" y="239"/>
                    </a:lnTo>
                    <a:lnTo>
                      <a:pt x="382" y="233"/>
                    </a:lnTo>
                    <a:lnTo>
                      <a:pt x="382" y="219"/>
                    </a:lnTo>
                    <a:lnTo>
                      <a:pt x="389" y="214"/>
                    </a:lnTo>
                    <a:lnTo>
                      <a:pt x="401" y="204"/>
                    </a:lnTo>
                    <a:lnTo>
                      <a:pt x="399" y="197"/>
                    </a:lnTo>
                    <a:lnTo>
                      <a:pt x="390" y="197"/>
                    </a:lnTo>
                    <a:lnTo>
                      <a:pt x="382" y="200"/>
                    </a:lnTo>
                    <a:lnTo>
                      <a:pt x="382" y="207"/>
                    </a:lnTo>
                    <a:lnTo>
                      <a:pt x="376" y="208"/>
                    </a:lnTo>
                    <a:lnTo>
                      <a:pt x="367" y="203"/>
                    </a:lnTo>
                    <a:lnTo>
                      <a:pt x="340" y="203"/>
                    </a:lnTo>
                    <a:lnTo>
                      <a:pt x="349" y="214"/>
                    </a:lnTo>
                    <a:lnTo>
                      <a:pt x="354" y="219"/>
                    </a:lnTo>
                    <a:lnTo>
                      <a:pt x="364" y="236"/>
                    </a:lnTo>
                    <a:lnTo>
                      <a:pt x="353" y="239"/>
                    </a:lnTo>
                    <a:lnTo>
                      <a:pt x="336" y="228"/>
                    </a:lnTo>
                    <a:lnTo>
                      <a:pt x="313" y="211"/>
                    </a:lnTo>
                    <a:lnTo>
                      <a:pt x="290" y="207"/>
                    </a:lnTo>
                    <a:lnTo>
                      <a:pt x="238" y="203"/>
                    </a:lnTo>
                    <a:lnTo>
                      <a:pt x="224" y="197"/>
                    </a:lnTo>
                    <a:lnTo>
                      <a:pt x="210" y="186"/>
                    </a:lnTo>
                    <a:lnTo>
                      <a:pt x="193" y="183"/>
                    </a:lnTo>
                    <a:lnTo>
                      <a:pt x="140" y="194"/>
                    </a:lnTo>
                    <a:lnTo>
                      <a:pt x="102" y="194"/>
                    </a:lnTo>
                    <a:lnTo>
                      <a:pt x="74" y="210"/>
                    </a:lnTo>
                    <a:lnTo>
                      <a:pt x="56" y="218"/>
                    </a:lnTo>
                    <a:lnTo>
                      <a:pt x="38" y="175"/>
                    </a:lnTo>
                    <a:lnTo>
                      <a:pt x="29" y="153"/>
                    </a:lnTo>
                    <a:lnTo>
                      <a:pt x="10" y="125"/>
                    </a:lnTo>
                    <a:lnTo>
                      <a:pt x="0" y="114"/>
                    </a:lnTo>
                    <a:lnTo>
                      <a:pt x="0" y="97"/>
                    </a:lnTo>
                    <a:lnTo>
                      <a:pt x="13" y="92"/>
                    </a:lnTo>
                    <a:lnTo>
                      <a:pt x="49" y="81"/>
                    </a:lnTo>
                    <a:lnTo>
                      <a:pt x="99" y="72"/>
                    </a:lnTo>
                    <a:lnTo>
                      <a:pt x="505" y="35"/>
                    </a:lnTo>
                    <a:lnTo>
                      <a:pt x="533" y="95"/>
                    </a:lnTo>
                    <a:lnTo>
                      <a:pt x="1036" y="64"/>
                    </a:lnTo>
                    <a:lnTo>
                      <a:pt x="1042" y="108"/>
                    </a:lnTo>
                    <a:lnTo>
                      <a:pt x="1077" y="108"/>
                    </a:lnTo>
                    <a:lnTo>
                      <a:pt x="1066" y="0"/>
                    </a:lnTo>
                    <a:close/>
                  </a:path>
                </a:pathLst>
              </a:custGeom>
              <a:solidFill>
                <a:srgbClr val="0070C0"/>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42" name="Freeform 34">
                <a:extLst>
                  <a:ext uri="{FF2B5EF4-FFF2-40B4-BE49-F238E27FC236}">
                    <a16:creationId xmlns:a16="http://schemas.microsoft.com/office/drawing/2014/main" id="{90B4D9B9-1D50-7CC7-0B95-BDFC5DC8273D}"/>
                  </a:ext>
                </a:extLst>
              </p:cNvPr>
              <p:cNvSpPr>
                <a:spLocks/>
              </p:cNvSpPr>
              <p:nvPr/>
            </p:nvSpPr>
            <p:spPr bwMode="auto">
              <a:xfrm>
                <a:off x="5199063" y="2862263"/>
                <a:ext cx="530225" cy="468312"/>
              </a:xfrm>
              <a:custGeom>
                <a:avLst/>
                <a:gdLst/>
                <a:ahLst/>
                <a:cxnLst>
                  <a:cxn ang="0">
                    <a:pos x="969" y="808"/>
                  </a:cxn>
                  <a:cxn ang="0">
                    <a:pos x="940" y="802"/>
                  </a:cxn>
                  <a:cxn ang="0">
                    <a:pos x="880" y="765"/>
                  </a:cxn>
                  <a:cxn ang="0">
                    <a:pos x="836" y="734"/>
                  </a:cxn>
                  <a:cxn ang="0">
                    <a:pos x="854" y="713"/>
                  </a:cxn>
                  <a:cxn ang="0">
                    <a:pos x="915" y="705"/>
                  </a:cxn>
                  <a:cxn ang="0">
                    <a:pos x="891" y="647"/>
                  </a:cxn>
                  <a:cxn ang="0">
                    <a:pos x="810" y="670"/>
                  </a:cxn>
                  <a:cxn ang="0">
                    <a:pos x="814" y="654"/>
                  </a:cxn>
                  <a:cxn ang="0">
                    <a:pos x="851" y="623"/>
                  </a:cxn>
                  <a:cxn ang="0">
                    <a:pos x="825" y="544"/>
                  </a:cxn>
                  <a:cxn ang="0">
                    <a:pos x="464" y="450"/>
                  </a:cxn>
                  <a:cxn ang="0">
                    <a:pos x="464" y="402"/>
                  </a:cxn>
                  <a:cxn ang="0">
                    <a:pos x="476" y="347"/>
                  </a:cxn>
                  <a:cxn ang="0">
                    <a:pos x="495" y="319"/>
                  </a:cxn>
                  <a:cxn ang="0">
                    <a:pos x="533" y="233"/>
                  </a:cxn>
                  <a:cxn ang="0">
                    <a:pos x="547" y="198"/>
                  </a:cxn>
                  <a:cxn ang="0">
                    <a:pos x="563" y="128"/>
                  </a:cxn>
                  <a:cxn ang="0">
                    <a:pos x="535" y="76"/>
                  </a:cxn>
                  <a:cxn ang="0">
                    <a:pos x="519" y="49"/>
                  </a:cxn>
                  <a:cxn ang="0">
                    <a:pos x="533" y="11"/>
                  </a:cxn>
                  <a:cxn ang="0">
                    <a:pos x="0" y="255"/>
                  </a:cxn>
                  <a:cxn ang="0">
                    <a:pos x="59" y="351"/>
                  </a:cxn>
                  <a:cxn ang="0">
                    <a:pos x="74" y="409"/>
                  </a:cxn>
                  <a:cxn ang="0">
                    <a:pos x="74" y="518"/>
                  </a:cxn>
                  <a:cxn ang="0">
                    <a:pos x="50" y="600"/>
                  </a:cxn>
                  <a:cxn ang="0">
                    <a:pos x="50" y="718"/>
                  </a:cxn>
                  <a:cxn ang="0">
                    <a:pos x="80" y="744"/>
                  </a:cxn>
                  <a:cxn ang="0">
                    <a:pos x="136" y="737"/>
                  </a:cxn>
                  <a:cxn ang="0">
                    <a:pos x="243" y="765"/>
                  </a:cxn>
                  <a:cxn ang="0">
                    <a:pos x="399" y="780"/>
                  </a:cxn>
                  <a:cxn ang="0">
                    <a:pos x="428" y="759"/>
                  </a:cxn>
                  <a:cxn ang="0">
                    <a:pos x="382" y="749"/>
                  </a:cxn>
                  <a:cxn ang="0">
                    <a:pos x="422" y="727"/>
                  </a:cxn>
                  <a:cxn ang="0">
                    <a:pos x="532" y="780"/>
                  </a:cxn>
                  <a:cxn ang="0">
                    <a:pos x="539" y="824"/>
                  </a:cxn>
                  <a:cxn ang="0">
                    <a:pos x="610" y="854"/>
                  </a:cxn>
                  <a:cxn ang="0">
                    <a:pos x="665" y="847"/>
                  </a:cxn>
                  <a:cxn ang="0">
                    <a:pos x="726" y="822"/>
                  </a:cxn>
                  <a:cxn ang="0">
                    <a:pos x="779" y="840"/>
                  </a:cxn>
                  <a:cxn ang="0">
                    <a:pos x="779" y="774"/>
                  </a:cxn>
                  <a:cxn ang="0">
                    <a:pos x="828" y="806"/>
                  </a:cxn>
                  <a:cxn ang="0">
                    <a:pos x="923" y="847"/>
                  </a:cxn>
                  <a:cxn ang="0">
                    <a:pos x="930" y="887"/>
                  </a:cxn>
                  <a:cxn ang="0">
                    <a:pos x="962" y="867"/>
                  </a:cxn>
                  <a:cxn ang="0">
                    <a:pos x="994" y="847"/>
                  </a:cxn>
                </a:cxnLst>
                <a:rect l="0" t="0" r="r" b="b"/>
                <a:pathLst>
                  <a:path w="1002" h="887">
                    <a:moveTo>
                      <a:pt x="991" y="820"/>
                    </a:moveTo>
                    <a:lnTo>
                      <a:pt x="983" y="812"/>
                    </a:lnTo>
                    <a:lnTo>
                      <a:pt x="969" y="808"/>
                    </a:lnTo>
                    <a:lnTo>
                      <a:pt x="961" y="808"/>
                    </a:lnTo>
                    <a:lnTo>
                      <a:pt x="950" y="808"/>
                    </a:lnTo>
                    <a:lnTo>
                      <a:pt x="940" y="802"/>
                    </a:lnTo>
                    <a:lnTo>
                      <a:pt x="915" y="788"/>
                    </a:lnTo>
                    <a:lnTo>
                      <a:pt x="903" y="781"/>
                    </a:lnTo>
                    <a:lnTo>
                      <a:pt x="880" y="765"/>
                    </a:lnTo>
                    <a:lnTo>
                      <a:pt x="866" y="755"/>
                    </a:lnTo>
                    <a:lnTo>
                      <a:pt x="853" y="747"/>
                    </a:lnTo>
                    <a:lnTo>
                      <a:pt x="836" y="734"/>
                    </a:lnTo>
                    <a:lnTo>
                      <a:pt x="828" y="727"/>
                    </a:lnTo>
                    <a:lnTo>
                      <a:pt x="840" y="719"/>
                    </a:lnTo>
                    <a:lnTo>
                      <a:pt x="854" y="713"/>
                    </a:lnTo>
                    <a:lnTo>
                      <a:pt x="880" y="713"/>
                    </a:lnTo>
                    <a:lnTo>
                      <a:pt x="887" y="705"/>
                    </a:lnTo>
                    <a:lnTo>
                      <a:pt x="915" y="705"/>
                    </a:lnTo>
                    <a:lnTo>
                      <a:pt x="922" y="695"/>
                    </a:lnTo>
                    <a:lnTo>
                      <a:pt x="905" y="665"/>
                    </a:lnTo>
                    <a:lnTo>
                      <a:pt x="891" y="647"/>
                    </a:lnTo>
                    <a:lnTo>
                      <a:pt x="884" y="647"/>
                    </a:lnTo>
                    <a:lnTo>
                      <a:pt x="830" y="668"/>
                    </a:lnTo>
                    <a:lnTo>
                      <a:pt x="810" y="670"/>
                    </a:lnTo>
                    <a:lnTo>
                      <a:pt x="796" y="672"/>
                    </a:lnTo>
                    <a:lnTo>
                      <a:pt x="797" y="663"/>
                    </a:lnTo>
                    <a:lnTo>
                      <a:pt x="814" y="654"/>
                    </a:lnTo>
                    <a:lnTo>
                      <a:pt x="832" y="647"/>
                    </a:lnTo>
                    <a:lnTo>
                      <a:pt x="848" y="636"/>
                    </a:lnTo>
                    <a:lnTo>
                      <a:pt x="851" y="623"/>
                    </a:lnTo>
                    <a:lnTo>
                      <a:pt x="851" y="605"/>
                    </a:lnTo>
                    <a:lnTo>
                      <a:pt x="841" y="563"/>
                    </a:lnTo>
                    <a:lnTo>
                      <a:pt x="825" y="544"/>
                    </a:lnTo>
                    <a:lnTo>
                      <a:pt x="811" y="520"/>
                    </a:lnTo>
                    <a:lnTo>
                      <a:pt x="816" y="436"/>
                    </a:lnTo>
                    <a:lnTo>
                      <a:pt x="464" y="450"/>
                    </a:lnTo>
                    <a:lnTo>
                      <a:pt x="457" y="429"/>
                    </a:lnTo>
                    <a:lnTo>
                      <a:pt x="458" y="412"/>
                    </a:lnTo>
                    <a:lnTo>
                      <a:pt x="464" y="402"/>
                    </a:lnTo>
                    <a:lnTo>
                      <a:pt x="476" y="387"/>
                    </a:lnTo>
                    <a:lnTo>
                      <a:pt x="476" y="361"/>
                    </a:lnTo>
                    <a:lnTo>
                      <a:pt x="476" y="347"/>
                    </a:lnTo>
                    <a:lnTo>
                      <a:pt x="481" y="336"/>
                    </a:lnTo>
                    <a:lnTo>
                      <a:pt x="489" y="326"/>
                    </a:lnTo>
                    <a:lnTo>
                      <a:pt x="495" y="319"/>
                    </a:lnTo>
                    <a:lnTo>
                      <a:pt x="497" y="278"/>
                    </a:lnTo>
                    <a:lnTo>
                      <a:pt x="510" y="269"/>
                    </a:lnTo>
                    <a:lnTo>
                      <a:pt x="533" y="233"/>
                    </a:lnTo>
                    <a:lnTo>
                      <a:pt x="539" y="222"/>
                    </a:lnTo>
                    <a:lnTo>
                      <a:pt x="535" y="198"/>
                    </a:lnTo>
                    <a:lnTo>
                      <a:pt x="547" y="198"/>
                    </a:lnTo>
                    <a:lnTo>
                      <a:pt x="563" y="185"/>
                    </a:lnTo>
                    <a:lnTo>
                      <a:pt x="567" y="147"/>
                    </a:lnTo>
                    <a:lnTo>
                      <a:pt x="563" y="128"/>
                    </a:lnTo>
                    <a:lnTo>
                      <a:pt x="540" y="115"/>
                    </a:lnTo>
                    <a:lnTo>
                      <a:pt x="540" y="104"/>
                    </a:lnTo>
                    <a:lnTo>
                      <a:pt x="535" y="76"/>
                    </a:lnTo>
                    <a:lnTo>
                      <a:pt x="539" y="68"/>
                    </a:lnTo>
                    <a:lnTo>
                      <a:pt x="533" y="61"/>
                    </a:lnTo>
                    <a:lnTo>
                      <a:pt x="519" y="49"/>
                    </a:lnTo>
                    <a:lnTo>
                      <a:pt x="535" y="39"/>
                    </a:lnTo>
                    <a:lnTo>
                      <a:pt x="539" y="26"/>
                    </a:lnTo>
                    <a:lnTo>
                      <a:pt x="533" y="11"/>
                    </a:lnTo>
                    <a:lnTo>
                      <a:pt x="519" y="0"/>
                    </a:lnTo>
                    <a:lnTo>
                      <a:pt x="0" y="14"/>
                    </a:lnTo>
                    <a:lnTo>
                      <a:pt x="0" y="255"/>
                    </a:lnTo>
                    <a:lnTo>
                      <a:pt x="37" y="291"/>
                    </a:lnTo>
                    <a:lnTo>
                      <a:pt x="37" y="301"/>
                    </a:lnTo>
                    <a:lnTo>
                      <a:pt x="59" y="351"/>
                    </a:lnTo>
                    <a:lnTo>
                      <a:pt x="68" y="364"/>
                    </a:lnTo>
                    <a:lnTo>
                      <a:pt x="68" y="396"/>
                    </a:lnTo>
                    <a:lnTo>
                      <a:pt x="74" y="409"/>
                    </a:lnTo>
                    <a:lnTo>
                      <a:pt x="82" y="455"/>
                    </a:lnTo>
                    <a:lnTo>
                      <a:pt x="89" y="487"/>
                    </a:lnTo>
                    <a:lnTo>
                      <a:pt x="74" y="518"/>
                    </a:lnTo>
                    <a:lnTo>
                      <a:pt x="56" y="558"/>
                    </a:lnTo>
                    <a:lnTo>
                      <a:pt x="55" y="576"/>
                    </a:lnTo>
                    <a:lnTo>
                      <a:pt x="50" y="600"/>
                    </a:lnTo>
                    <a:lnTo>
                      <a:pt x="64" y="644"/>
                    </a:lnTo>
                    <a:lnTo>
                      <a:pt x="66" y="661"/>
                    </a:lnTo>
                    <a:lnTo>
                      <a:pt x="50" y="718"/>
                    </a:lnTo>
                    <a:lnTo>
                      <a:pt x="35" y="744"/>
                    </a:lnTo>
                    <a:lnTo>
                      <a:pt x="55" y="744"/>
                    </a:lnTo>
                    <a:lnTo>
                      <a:pt x="80" y="744"/>
                    </a:lnTo>
                    <a:lnTo>
                      <a:pt x="99" y="737"/>
                    </a:lnTo>
                    <a:lnTo>
                      <a:pt x="116" y="737"/>
                    </a:lnTo>
                    <a:lnTo>
                      <a:pt x="136" y="737"/>
                    </a:lnTo>
                    <a:lnTo>
                      <a:pt x="188" y="744"/>
                    </a:lnTo>
                    <a:lnTo>
                      <a:pt x="216" y="751"/>
                    </a:lnTo>
                    <a:lnTo>
                      <a:pt x="243" y="765"/>
                    </a:lnTo>
                    <a:lnTo>
                      <a:pt x="282" y="780"/>
                    </a:lnTo>
                    <a:lnTo>
                      <a:pt x="349" y="780"/>
                    </a:lnTo>
                    <a:lnTo>
                      <a:pt x="399" y="780"/>
                    </a:lnTo>
                    <a:lnTo>
                      <a:pt x="433" y="780"/>
                    </a:lnTo>
                    <a:lnTo>
                      <a:pt x="440" y="772"/>
                    </a:lnTo>
                    <a:lnTo>
                      <a:pt x="428" y="759"/>
                    </a:lnTo>
                    <a:lnTo>
                      <a:pt x="403" y="759"/>
                    </a:lnTo>
                    <a:lnTo>
                      <a:pt x="393" y="759"/>
                    </a:lnTo>
                    <a:lnTo>
                      <a:pt x="382" y="749"/>
                    </a:lnTo>
                    <a:lnTo>
                      <a:pt x="386" y="737"/>
                    </a:lnTo>
                    <a:lnTo>
                      <a:pt x="399" y="727"/>
                    </a:lnTo>
                    <a:lnTo>
                      <a:pt x="422" y="727"/>
                    </a:lnTo>
                    <a:lnTo>
                      <a:pt x="461" y="741"/>
                    </a:lnTo>
                    <a:lnTo>
                      <a:pt x="499" y="772"/>
                    </a:lnTo>
                    <a:lnTo>
                      <a:pt x="532" y="780"/>
                    </a:lnTo>
                    <a:lnTo>
                      <a:pt x="557" y="769"/>
                    </a:lnTo>
                    <a:lnTo>
                      <a:pt x="550" y="791"/>
                    </a:lnTo>
                    <a:lnTo>
                      <a:pt x="539" y="824"/>
                    </a:lnTo>
                    <a:lnTo>
                      <a:pt x="550" y="836"/>
                    </a:lnTo>
                    <a:lnTo>
                      <a:pt x="581" y="854"/>
                    </a:lnTo>
                    <a:lnTo>
                      <a:pt x="610" y="854"/>
                    </a:lnTo>
                    <a:lnTo>
                      <a:pt x="632" y="867"/>
                    </a:lnTo>
                    <a:lnTo>
                      <a:pt x="653" y="867"/>
                    </a:lnTo>
                    <a:lnTo>
                      <a:pt x="665" y="847"/>
                    </a:lnTo>
                    <a:lnTo>
                      <a:pt x="686" y="822"/>
                    </a:lnTo>
                    <a:lnTo>
                      <a:pt x="703" y="816"/>
                    </a:lnTo>
                    <a:lnTo>
                      <a:pt x="726" y="822"/>
                    </a:lnTo>
                    <a:lnTo>
                      <a:pt x="747" y="852"/>
                    </a:lnTo>
                    <a:lnTo>
                      <a:pt x="771" y="852"/>
                    </a:lnTo>
                    <a:lnTo>
                      <a:pt x="779" y="840"/>
                    </a:lnTo>
                    <a:lnTo>
                      <a:pt x="769" y="798"/>
                    </a:lnTo>
                    <a:lnTo>
                      <a:pt x="769" y="783"/>
                    </a:lnTo>
                    <a:lnTo>
                      <a:pt x="779" y="774"/>
                    </a:lnTo>
                    <a:lnTo>
                      <a:pt x="804" y="774"/>
                    </a:lnTo>
                    <a:lnTo>
                      <a:pt x="828" y="783"/>
                    </a:lnTo>
                    <a:lnTo>
                      <a:pt x="828" y="806"/>
                    </a:lnTo>
                    <a:lnTo>
                      <a:pt x="865" y="811"/>
                    </a:lnTo>
                    <a:lnTo>
                      <a:pt x="903" y="827"/>
                    </a:lnTo>
                    <a:lnTo>
                      <a:pt x="923" y="847"/>
                    </a:lnTo>
                    <a:lnTo>
                      <a:pt x="915" y="859"/>
                    </a:lnTo>
                    <a:lnTo>
                      <a:pt x="911" y="887"/>
                    </a:lnTo>
                    <a:lnTo>
                      <a:pt x="930" y="887"/>
                    </a:lnTo>
                    <a:lnTo>
                      <a:pt x="937" y="866"/>
                    </a:lnTo>
                    <a:lnTo>
                      <a:pt x="951" y="855"/>
                    </a:lnTo>
                    <a:lnTo>
                      <a:pt x="962" y="867"/>
                    </a:lnTo>
                    <a:lnTo>
                      <a:pt x="971" y="874"/>
                    </a:lnTo>
                    <a:lnTo>
                      <a:pt x="980" y="860"/>
                    </a:lnTo>
                    <a:lnTo>
                      <a:pt x="994" y="847"/>
                    </a:lnTo>
                    <a:lnTo>
                      <a:pt x="1002" y="837"/>
                    </a:lnTo>
                    <a:lnTo>
                      <a:pt x="991" y="820"/>
                    </a:lnTo>
                    <a:close/>
                  </a:path>
                </a:pathLst>
              </a:custGeom>
              <a:solidFill>
                <a:srgbClr val="0070C0"/>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43" name="Freeform 35">
                <a:extLst>
                  <a:ext uri="{FF2B5EF4-FFF2-40B4-BE49-F238E27FC236}">
                    <a16:creationId xmlns:a16="http://schemas.microsoft.com/office/drawing/2014/main" id="{ED566114-7C7B-4F76-DF0A-923713918EC5}"/>
                  </a:ext>
                </a:extLst>
              </p:cNvPr>
              <p:cNvSpPr>
                <a:spLocks/>
              </p:cNvSpPr>
              <p:nvPr/>
            </p:nvSpPr>
            <p:spPr bwMode="auto">
              <a:xfrm>
                <a:off x="5135563" y="2441575"/>
                <a:ext cx="473075" cy="427037"/>
              </a:xfrm>
              <a:custGeom>
                <a:avLst/>
                <a:gdLst/>
                <a:ahLst/>
                <a:cxnLst>
                  <a:cxn ang="0">
                    <a:pos x="34" y="678"/>
                  </a:cxn>
                  <a:cxn ang="0">
                    <a:pos x="19" y="665"/>
                  </a:cxn>
                  <a:cxn ang="0">
                    <a:pos x="37" y="679"/>
                  </a:cxn>
                  <a:cxn ang="0">
                    <a:pos x="51" y="685"/>
                  </a:cxn>
                  <a:cxn ang="0">
                    <a:pos x="64" y="676"/>
                  </a:cxn>
                  <a:cxn ang="0">
                    <a:pos x="120" y="682"/>
                  </a:cxn>
                  <a:cxn ang="0">
                    <a:pos x="120" y="807"/>
                  </a:cxn>
                  <a:cxn ang="0">
                    <a:pos x="639" y="793"/>
                  </a:cxn>
                  <a:cxn ang="0">
                    <a:pos x="641" y="794"/>
                  </a:cxn>
                  <a:cxn ang="0">
                    <a:pos x="653" y="765"/>
                  </a:cxn>
                  <a:cxn ang="0">
                    <a:pos x="658" y="749"/>
                  </a:cxn>
                  <a:cxn ang="0">
                    <a:pos x="649" y="733"/>
                  </a:cxn>
                  <a:cxn ang="0">
                    <a:pos x="651" y="701"/>
                  </a:cxn>
                  <a:cxn ang="0">
                    <a:pos x="653" y="687"/>
                  </a:cxn>
                  <a:cxn ang="0">
                    <a:pos x="644" y="672"/>
                  </a:cxn>
                  <a:cxn ang="0">
                    <a:pos x="635" y="667"/>
                  </a:cxn>
                  <a:cxn ang="0">
                    <a:pos x="635" y="653"/>
                  </a:cxn>
                  <a:cxn ang="0">
                    <a:pos x="642" y="646"/>
                  </a:cxn>
                  <a:cxn ang="0">
                    <a:pos x="639" y="638"/>
                  </a:cxn>
                  <a:cxn ang="0">
                    <a:pos x="645" y="619"/>
                  </a:cxn>
                  <a:cxn ang="0">
                    <a:pos x="663" y="603"/>
                  </a:cxn>
                  <a:cxn ang="0">
                    <a:pos x="669" y="603"/>
                  </a:cxn>
                  <a:cxn ang="0">
                    <a:pos x="667" y="586"/>
                  </a:cxn>
                  <a:cxn ang="0">
                    <a:pos x="673" y="565"/>
                  </a:cxn>
                  <a:cxn ang="0">
                    <a:pos x="683" y="551"/>
                  </a:cxn>
                  <a:cxn ang="0">
                    <a:pos x="677" y="546"/>
                  </a:cxn>
                  <a:cxn ang="0">
                    <a:pos x="680" y="522"/>
                  </a:cxn>
                  <a:cxn ang="0">
                    <a:pos x="699" y="506"/>
                  </a:cxn>
                  <a:cxn ang="0">
                    <a:pos x="727" y="472"/>
                  </a:cxn>
                  <a:cxn ang="0">
                    <a:pos x="742" y="449"/>
                  </a:cxn>
                  <a:cxn ang="0">
                    <a:pos x="739" y="427"/>
                  </a:cxn>
                  <a:cxn ang="0">
                    <a:pos x="749" y="396"/>
                  </a:cxn>
                  <a:cxn ang="0">
                    <a:pos x="760" y="396"/>
                  </a:cxn>
                  <a:cxn ang="0">
                    <a:pos x="767" y="386"/>
                  </a:cxn>
                  <a:cxn ang="0">
                    <a:pos x="773" y="370"/>
                  </a:cxn>
                  <a:cxn ang="0">
                    <a:pos x="789" y="359"/>
                  </a:cxn>
                  <a:cxn ang="0">
                    <a:pos x="803" y="346"/>
                  </a:cxn>
                  <a:cxn ang="0">
                    <a:pos x="800" y="331"/>
                  </a:cxn>
                  <a:cxn ang="0">
                    <a:pos x="809" y="320"/>
                  </a:cxn>
                  <a:cxn ang="0">
                    <a:pos x="823" y="296"/>
                  </a:cxn>
                  <a:cxn ang="0">
                    <a:pos x="821" y="263"/>
                  </a:cxn>
                  <a:cxn ang="0">
                    <a:pos x="823" y="236"/>
                  </a:cxn>
                  <a:cxn ang="0">
                    <a:pos x="838" y="214"/>
                  </a:cxn>
                  <a:cxn ang="0">
                    <a:pos x="857" y="200"/>
                  </a:cxn>
                  <a:cxn ang="0">
                    <a:pos x="859" y="193"/>
                  </a:cxn>
                  <a:cxn ang="0">
                    <a:pos x="862" y="182"/>
                  </a:cxn>
                  <a:cxn ang="0">
                    <a:pos x="863" y="159"/>
                  </a:cxn>
                  <a:cxn ang="0">
                    <a:pos x="874" y="155"/>
                  </a:cxn>
                  <a:cxn ang="0">
                    <a:pos x="887" y="139"/>
                  </a:cxn>
                  <a:cxn ang="0">
                    <a:pos x="891" y="132"/>
                  </a:cxn>
                  <a:cxn ang="0">
                    <a:pos x="895" y="123"/>
                  </a:cxn>
                  <a:cxn ang="0">
                    <a:pos x="895" y="103"/>
                  </a:cxn>
                  <a:cxn ang="0">
                    <a:pos x="759" y="113"/>
                  </a:cxn>
                  <a:cxn ang="0">
                    <a:pos x="812" y="32"/>
                  </a:cxn>
                  <a:cxn ang="0">
                    <a:pos x="806" y="0"/>
                  </a:cxn>
                  <a:cxn ang="0">
                    <a:pos x="0" y="20"/>
                  </a:cxn>
                  <a:cxn ang="0">
                    <a:pos x="39" y="257"/>
                  </a:cxn>
                  <a:cxn ang="0">
                    <a:pos x="34" y="678"/>
                  </a:cxn>
                </a:cxnLst>
                <a:rect l="0" t="0" r="r" b="b"/>
                <a:pathLst>
                  <a:path w="895" h="807">
                    <a:moveTo>
                      <a:pt x="34" y="678"/>
                    </a:moveTo>
                    <a:lnTo>
                      <a:pt x="19" y="665"/>
                    </a:lnTo>
                    <a:lnTo>
                      <a:pt x="37" y="679"/>
                    </a:lnTo>
                    <a:lnTo>
                      <a:pt x="51" y="685"/>
                    </a:lnTo>
                    <a:lnTo>
                      <a:pt x="64" y="676"/>
                    </a:lnTo>
                    <a:lnTo>
                      <a:pt x="120" y="682"/>
                    </a:lnTo>
                    <a:lnTo>
                      <a:pt x="120" y="807"/>
                    </a:lnTo>
                    <a:lnTo>
                      <a:pt x="639" y="793"/>
                    </a:lnTo>
                    <a:lnTo>
                      <a:pt x="641" y="794"/>
                    </a:lnTo>
                    <a:lnTo>
                      <a:pt x="653" y="765"/>
                    </a:lnTo>
                    <a:lnTo>
                      <a:pt x="658" y="749"/>
                    </a:lnTo>
                    <a:lnTo>
                      <a:pt x="649" y="733"/>
                    </a:lnTo>
                    <a:lnTo>
                      <a:pt x="651" y="701"/>
                    </a:lnTo>
                    <a:lnTo>
                      <a:pt x="653" y="687"/>
                    </a:lnTo>
                    <a:lnTo>
                      <a:pt x="644" y="672"/>
                    </a:lnTo>
                    <a:lnTo>
                      <a:pt x="635" y="667"/>
                    </a:lnTo>
                    <a:lnTo>
                      <a:pt x="635" y="653"/>
                    </a:lnTo>
                    <a:lnTo>
                      <a:pt x="642" y="646"/>
                    </a:lnTo>
                    <a:lnTo>
                      <a:pt x="639" y="638"/>
                    </a:lnTo>
                    <a:lnTo>
                      <a:pt x="645" y="619"/>
                    </a:lnTo>
                    <a:lnTo>
                      <a:pt x="663" y="603"/>
                    </a:lnTo>
                    <a:lnTo>
                      <a:pt x="669" y="603"/>
                    </a:lnTo>
                    <a:lnTo>
                      <a:pt x="667" y="586"/>
                    </a:lnTo>
                    <a:lnTo>
                      <a:pt x="673" y="565"/>
                    </a:lnTo>
                    <a:lnTo>
                      <a:pt x="683" y="551"/>
                    </a:lnTo>
                    <a:lnTo>
                      <a:pt x="677" y="546"/>
                    </a:lnTo>
                    <a:lnTo>
                      <a:pt x="680" y="522"/>
                    </a:lnTo>
                    <a:lnTo>
                      <a:pt x="699" y="506"/>
                    </a:lnTo>
                    <a:lnTo>
                      <a:pt x="727" y="472"/>
                    </a:lnTo>
                    <a:lnTo>
                      <a:pt x="742" y="449"/>
                    </a:lnTo>
                    <a:lnTo>
                      <a:pt x="739" y="427"/>
                    </a:lnTo>
                    <a:lnTo>
                      <a:pt x="749" y="396"/>
                    </a:lnTo>
                    <a:lnTo>
                      <a:pt x="760" y="396"/>
                    </a:lnTo>
                    <a:lnTo>
                      <a:pt x="767" y="386"/>
                    </a:lnTo>
                    <a:lnTo>
                      <a:pt x="773" y="370"/>
                    </a:lnTo>
                    <a:lnTo>
                      <a:pt x="789" y="359"/>
                    </a:lnTo>
                    <a:lnTo>
                      <a:pt x="803" y="346"/>
                    </a:lnTo>
                    <a:lnTo>
                      <a:pt x="800" y="331"/>
                    </a:lnTo>
                    <a:lnTo>
                      <a:pt x="809" y="320"/>
                    </a:lnTo>
                    <a:lnTo>
                      <a:pt x="823" y="296"/>
                    </a:lnTo>
                    <a:lnTo>
                      <a:pt x="821" y="263"/>
                    </a:lnTo>
                    <a:lnTo>
                      <a:pt x="823" y="236"/>
                    </a:lnTo>
                    <a:lnTo>
                      <a:pt x="838" y="214"/>
                    </a:lnTo>
                    <a:lnTo>
                      <a:pt x="857" y="200"/>
                    </a:lnTo>
                    <a:lnTo>
                      <a:pt x="859" y="193"/>
                    </a:lnTo>
                    <a:lnTo>
                      <a:pt x="862" y="182"/>
                    </a:lnTo>
                    <a:lnTo>
                      <a:pt x="863" y="159"/>
                    </a:lnTo>
                    <a:lnTo>
                      <a:pt x="874" y="155"/>
                    </a:lnTo>
                    <a:lnTo>
                      <a:pt x="887" y="139"/>
                    </a:lnTo>
                    <a:lnTo>
                      <a:pt x="891" y="132"/>
                    </a:lnTo>
                    <a:lnTo>
                      <a:pt x="895" y="123"/>
                    </a:lnTo>
                    <a:lnTo>
                      <a:pt x="895" y="103"/>
                    </a:lnTo>
                    <a:lnTo>
                      <a:pt x="759" y="113"/>
                    </a:lnTo>
                    <a:lnTo>
                      <a:pt x="812" y="32"/>
                    </a:lnTo>
                    <a:lnTo>
                      <a:pt x="806" y="0"/>
                    </a:lnTo>
                    <a:lnTo>
                      <a:pt x="0" y="20"/>
                    </a:lnTo>
                    <a:lnTo>
                      <a:pt x="39" y="257"/>
                    </a:lnTo>
                    <a:lnTo>
                      <a:pt x="34" y="678"/>
                    </a:lnTo>
                    <a:close/>
                  </a:path>
                </a:pathLst>
              </a:custGeom>
              <a:solidFill>
                <a:srgbClr val="0070C0"/>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44" name="Freeform 36">
                <a:extLst>
                  <a:ext uri="{FF2B5EF4-FFF2-40B4-BE49-F238E27FC236}">
                    <a16:creationId xmlns:a16="http://schemas.microsoft.com/office/drawing/2014/main" id="{05DA9D4A-D487-6A2A-83E2-FD6C716D8212}"/>
                  </a:ext>
                </a:extLst>
              </p:cNvPr>
              <p:cNvSpPr>
                <a:spLocks/>
              </p:cNvSpPr>
              <p:nvPr/>
            </p:nvSpPr>
            <p:spPr bwMode="auto">
              <a:xfrm>
                <a:off x="5559425" y="2354263"/>
                <a:ext cx="803275" cy="263525"/>
              </a:xfrm>
              <a:custGeom>
                <a:avLst/>
                <a:gdLst/>
                <a:ahLst/>
                <a:cxnLst>
                  <a:cxn ang="0">
                    <a:pos x="898" y="66"/>
                  </a:cxn>
                  <a:cxn ang="0">
                    <a:pos x="388" y="96"/>
                  </a:cxn>
                  <a:cxn ang="0">
                    <a:pos x="395" y="143"/>
                  </a:cxn>
                  <a:cxn ang="0">
                    <a:pos x="123" y="147"/>
                  </a:cxn>
                  <a:cxn ang="0">
                    <a:pos x="114" y="153"/>
                  </a:cxn>
                  <a:cxn ang="0">
                    <a:pos x="111" y="165"/>
                  </a:cxn>
                  <a:cxn ang="0">
                    <a:pos x="114" y="179"/>
                  </a:cxn>
                  <a:cxn ang="0">
                    <a:pos x="110" y="195"/>
                  </a:cxn>
                  <a:cxn ang="0">
                    <a:pos x="100" y="200"/>
                  </a:cxn>
                  <a:cxn ang="0">
                    <a:pos x="95" y="210"/>
                  </a:cxn>
                  <a:cxn ang="0">
                    <a:pos x="100" y="214"/>
                  </a:cxn>
                  <a:cxn ang="0">
                    <a:pos x="100" y="214"/>
                  </a:cxn>
                  <a:cxn ang="0">
                    <a:pos x="110" y="232"/>
                  </a:cxn>
                  <a:cxn ang="0">
                    <a:pos x="110" y="232"/>
                  </a:cxn>
                  <a:cxn ang="0">
                    <a:pos x="110" y="236"/>
                  </a:cxn>
                  <a:cxn ang="0">
                    <a:pos x="107" y="239"/>
                  </a:cxn>
                  <a:cxn ang="0">
                    <a:pos x="103" y="243"/>
                  </a:cxn>
                  <a:cxn ang="0">
                    <a:pos x="95" y="254"/>
                  </a:cxn>
                  <a:cxn ang="0">
                    <a:pos x="92" y="268"/>
                  </a:cxn>
                  <a:cxn ang="0">
                    <a:pos x="95" y="268"/>
                  </a:cxn>
                  <a:cxn ang="0">
                    <a:pos x="95" y="288"/>
                  </a:cxn>
                  <a:cxn ang="0">
                    <a:pos x="91" y="297"/>
                  </a:cxn>
                  <a:cxn ang="0">
                    <a:pos x="87" y="304"/>
                  </a:cxn>
                  <a:cxn ang="0">
                    <a:pos x="74" y="320"/>
                  </a:cxn>
                  <a:cxn ang="0">
                    <a:pos x="63" y="324"/>
                  </a:cxn>
                  <a:cxn ang="0">
                    <a:pos x="62" y="347"/>
                  </a:cxn>
                  <a:cxn ang="0">
                    <a:pos x="59" y="358"/>
                  </a:cxn>
                  <a:cxn ang="0">
                    <a:pos x="57" y="365"/>
                  </a:cxn>
                  <a:cxn ang="0">
                    <a:pos x="38" y="379"/>
                  </a:cxn>
                  <a:cxn ang="0">
                    <a:pos x="23" y="401"/>
                  </a:cxn>
                  <a:cxn ang="0">
                    <a:pos x="21" y="428"/>
                  </a:cxn>
                  <a:cxn ang="0">
                    <a:pos x="23" y="461"/>
                  </a:cxn>
                  <a:cxn ang="0">
                    <a:pos x="9" y="485"/>
                  </a:cxn>
                  <a:cxn ang="0">
                    <a:pos x="0" y="496"/>
                  </a:cxn>
                  <a:cxn ang="0">
                    <a:pos x="0" y="497"/>
                  </a:cxn>
                  <a:cxn ang="0">
                    <a:pos x="1083" y="414"/>
                  </a:cxn>
                  <a:cxn ang="0">
                    <a:pos x="1083" y="411"/>
                  </a:cxn>
                  <a:cxn ang="0">
                    <a:pos x="1083" y="407"/>
                  </a:cxn>
                  <a:cxn ang="0">
                    <a:pos x="1084" y="379"/>
                  </a:cxn>
                  <a:cxn ang="0">
                    <a:pos x="1086" y="367"/>
                  </a:cxn>
                  <a:cxn ang="0">
                    <a:pos x="1105" y="347"/>
                  </a:cxn>
                  <a:cxn ang="0">
                    <a:pos x="1120" y="347"/>
                  </a:cxn>
                  <a:cxn ang="0">
                    <a:pos x="1136" y="333"/>
                  </a:cxn>
                  <a:cxn ang="0">
                    <a:pos x="1133" y="317"/>
                  </a:cxn>
                  <a:cxn ang="0">
                    <a:pos x="1147" y="297"/>
                  </a:cxn>
                  <a:cxn ang="0">
                    <a:pos x="1304" y="203"/>
                  </a:cxn>
                  <a:cxn ang="0">
                    <a:pos x="1327" y="189"/>
                  </a:cxn>
                  <a:cxn ang="0">
                    <a:pos x="1337" y="172"/>
                  </a:cxn>
                  <a:cxn ang="0">
                    <a:pos x="1355" y="143"/>
                  </a:cxn>
                  <a:cxn ang="0">
                    <a:pos x="1367" y="142"/>
                  </a:cxn>
                  <a:cxn ang="0">
                    <a:pos x="1381" y="163"/>
                  </a:cxn>
                  <a:cxn ang="0">
                    <a:pos x="1402" y="143"/>
                  </a:cxn>
                  <a:cxn ang="0">
                    <a:pos x="1427" y="115"/>
                  </a:cxn>
                  <a:cxn ang="0">
                    <a:pos x="1478" y="106"/>
                  </a:cxn>
                  <a:cxn ang="0">
                    <a:pos x="1481" y="86"/>
                  </a:cxn>
                  <a:cxn ang="0">
                    <a:pos x="1496" y="63"/>
                  </a:cxn>
                  <a:cxn ang="0">
                    <a:pos x="1513" y="53"/>
                  </a:cxn>
                  <a:cxn ang="0">
                    <a:pos x="1520" y="56"/>
                  </a:cxn>
                  <a:cxn ang="0">
                    <a:pos x="1520" y="0"/>
                  </a:cxn>
                  <a:cxn ang="0">
                    <a:pos x="898" y="66"/>
                  </a:cxn>
                </a:cxnLst>
                <a:rect l="0" t="0" r="r" b="b"/>
                <a:pathLst>
                  <a:path w="1520" h="497">
                    <a:moveTo>
                      <a:pt x="898" y="66"/>
                    </a:moveTo>
                    <a:lnTo>
                      <a:pt x="388" y="96"/>
                    </a:lnTo>
                    <a:lnTo>
                      <a:pt x="395" y="143"/>
                    </a:lnTo>
                    <a:lnTo>
                      <a:pt x="123" y="147"/>
                    </a:lnTo>
                    <a:lnTo>
                      <a:pt x="114" y="153"/>
                    </a:lnTo>
                    <a:lnTo>
                      <a:pt x="111" y="165"/>
                    </a:lnTo>
                    <a:lnTo>
                      <a:pt x="114" y="179"/>
                    </a:lnTo>
                    <a:lnTo>
                      <a:pt x="110" y="195"/>
                    </a:lnTo>
                    <a:lnTo>
                      <a:pt x="100" y="200"/>
                    </a:lnTo>
                    <a:lnTo>
                      <a:pt x="95" y="210"/>
                    </a:lnTo>
                    <a:lnTo>
                      <a:pt x="100" y="214"/>
                    </a:lnTo>
                    <a:lnTo>
                      <a:pt x="100" y="214"/>
                    </a:lnTo>
                    <a:lnTo>
                      <a:pt x="110" y="232"/>
                    </a:lnTo>
                    <a:lnTo>
                      <a:pt x="110" y="232"/>
                    </a:lnTo>
                    <a:lnTo>
                      <a:pt x="110" y="236"/>
                    </a:lnTo>
                    <a:lnTo>
                      <a:pt x="107" y="239"/>
                    </a:lnTo>
                    <a:lnTo>
                      <a:pt x="103" y="243"/>
                    </a:lnTo>
                    <a:lnTo>
                      <a:pt x="95" y="254"/>
                    </a:lnTo>
                    <a:lnTo>
                      <a:pt x="92" y="268"/>
                    </a:lnTo>
                    <a:lnTo>
                      <a:pt x="95" y="268"/>
                    </a:lnTo>
                    <a:lnTo>
                      <a:pt x="95" y="288"/>
                    </a:lnTo>
                    <a:lnTo>
                      <a:pt x="91" y="297"/>
                    </a:lnTo>
                    <a:lnTo>
                      <a:pt x="87" y="304"/>
                    </a:lnTo>
                    <a:lnTo>
                      <a:pt x="74" y="320"/>
                    </a:lnTo>
                    <a:lnTo>
                      <a:pt x="63" y="324"/>
                    </a:lnTo>
                    <a:lnTo>
                      <a:pt x="62" y="347"/>
                    </a:lnTo>
                    <a:lnTo>
                      <a:pt x="59" y="358"/>
                    </a:lnTo>
                    <a:lnTo>
                      <a:pt x="57" y="365"/>
                    </a:lnTo>
                    <a:lnTo>
                      <a:pt x="38" y="379"/>
                    </a:lnTo>
                    <a:lnTo>
                      <a:pt x="23" y="401"/>
                    </a:lnTo>
                    <a:lnTo>
                      <a:pt x="21" y="428"/>
                    </a:lnTo>
                    <a:lnTo>
                      <a:pt x="23" y="461"/>
                    </a:lnTo>
                    <a:lnTo>
                      <a:pt x="9" y="485"/>
                    </a:lnTo>
                    <a:lnTo>
                      <a:pt x="0" y="496"/>
                    </a:lnTo>
                    <a:lnTo>
                      <a:pt x="0" y="497"/>
                    </a:lnTo>
                    <a:lnTo>
                      <a:pt x="1083" y="414"/>
                    </a:lnTo>
                    <a:lnTo>
                      <a:pt x="1083" y="411"/>
                    </a:lnTo>
                    <a:lnTo>
                      <a:pt x="1083" y="407"/>
                    </a:lnTo>
                    <a:lnTo>
                      <a:pt x="1084" y="379"/>
                    </a:lnTo>
                    <a:lnTo>
                      <a:pt x="1086" y="367"/>
                    </a:lnTo>
                    <a:lnTo>
                      <a:pt x="1105" y="347"/>
                    </a:lnTo>
                    <a:lnTo>
                      <a:pt x="1120" y="347"/>
                    </a:lnTo>
                    <a:lnTo>
                      <a:pt x="1136" y="333"/>
                    </a:lnTo>
                    <a:lnTo>
                      <a:pt x="1133" y="317"/>
                    </a:lnTo>
                    <a:lnTo>
                      <a:pt x="1147" y="297"/>
                    </a:lnTo>
                    <a:lnTo>
                      <a:pt x="1304" y="203"/>
                    </a:lnTo>
                    <a:lnTo>
                      <a:pt x="1327" y="189"/>
                    </a:lnTo>
                    <a:lnTo>
                      <a:pt x="1337" y="172"/>
                    </a:lnTo>
                    <a:lnTo>
                      <a:pt x="1355" y="143"/>
                    </a:lnTo>
                    <a:lnTo>
                      <a:pt x="1367" y="142"/>
                    </a:lnTo>
                    <a:lnTo>
                      <a:pt x="1381" y="163"/>
                    </a:lnTo>
                    <a:lnTo>
                      <a:pt x="1402" y="143"/>
                    </a:lnTo>
                    <a:lnTo>
                      <a:pt x="1427" y="115"/>
                    </a:lnTo>
                    <a:lnTo>
                      <a:pt x="1478" y="106"/>
                    </a:lnTo>
                    <a:lnTo>
                      <a:pt x="1481" y="86"/>
                    </a:lnTo>
                    <a:lnTo>
                      <a:pt x="1496" y="63"/>
                    </a:lnTo>
                    <a:lnTo>
                      <a:pt x="1513" y="53"/>
                    </a:lnTo>
                    <a:lnTo>
                      <a:pt x="1520" y="56"/>
                    </a:lnTo>
                    <a:lnTo>
                      <a:pt x="1520" y="0"/>
                    </a:lnTo>
                    <a:lnTo>
                      <a:pt x="898" y="66"/>
                    </a:lnTo>
                    <a:close/>
                  </a:path>
                </a:pathLst>
              </a:custGeom>
              <a:solidFill>
                <a:srgbClr val="0070C0"/>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45" name="Freeform 37">
                <a:extLst>
                  <a:ext uri="{FF2B5EF4-FFF2-40B4-BE49-F238E27FC236}">
                    <a16:creationId xmlns:a16="http://schemas.microsoft.com/office/drawing/2014/main" id="{98C17732-AC06-8955-931D-563C40274EF9}"/>
                  </a:ext>
                </a:extLst>
              </p:cNvPr>
              <p:cNvSpPr>
                <a:spLocks/>
              </p:cNvSpPr>
              <p:nvPr/>
            </p:nvSpPr>
            <p:spPr bwMode="auto">
              <a:xfrm>
                <a:off x="6132513" y="2268538"/>
                <a:ext cx="801687" cy="354012"/>
              </a:xfrm>
              <a:custGeom>
                <a:avLst/>
                <a:gdLst/>
                <a:ahLst/>
                <a:cxnLst>
                  <a:cxn ang="0">
                    <a:pos x="1485" y="130"/>
                  </a:cxn>
                  <a:cxn ang="0">
                    <a:pos x="1465" y="176"/>
                  </a:cxn>
                  <a:cxn ang="0">
                    <a:pos x="1443" y="148"/>
                  </a:cxn>
                  <a:cxn ang="0">
                    <a:pos x="1393" y="140"/>
                  </a:cxn>
                  <a:cxn ang="0">
                    <a:pos x="1340" y="162"/>
                  </a:cxn>
                  <a:cxn ang="0">
                    <a:pos x="1324" y="149"/>
                  </a:cxn>
                  <a:cxn ang="0">
                    <a:pos x="1311" y="117"/>
                  </a:cxn>
                  <a:cxn ang="0">
                    <a:pos x="1307" y="83"/>
                  </a:cxn>
                  <a:cxn ang="0">
                    <a:pos x="1321" y="94"/>
                  </a:cxn>
                  <a:cxn ang="0">
                    <a:pos x="1346" y="134"/>
                  </a:cxn>
                  <a:cxn ang="0">
                    <a:pos x="1372" y="117"/>
                  </a:cxn>
                  <a:cxn ang="0">
                    <a:pos x="1415" y="99"/>
                  </a:cxn>
                  <a:cxn ang="0">
                    <a:pos x="1428" y="81"/>
                  </a:cxn>
                  <a:cxn ang="0">
                    <a:pos x="1420" y="73"/>
                  </a:cxn>
                  <a:cxn ang="0">
                    <a:pos x="1413" y="56"/>
                  </a:cxn>
                  <a:cxn ang="0">
                    <a:pos x="1451" y="52"/>
                  </a:cxn>
                  <a:cxn ang="0">
                    <a:pos x="1420" y="0"/>
                  </a:cxn>
                  <a:cxn ang="0">
                    <a:pos x="437" y="163"/>
                  </a:cxn>
                  <a:cxn ang="0">
                    <a:pos x="413" y="226"/>
                  </a:cxn>
                  <a:cxn ang="0">
                    <a:pos x="344" y="278"/>
                  </a:cxn>
                  <a:cxn ang="0">
                    <a:pos x="284" y="305"/>
                  </a:cxn>
                  <a:cxn ang="0">
                    <a:pos x="244" y="352"/>
                  </a:cxn>
                  <a:cxn ang="0">
                    <a:pos x="50" y="480"/>
                  </a:cxn>
                  <a:cxn ang="0">
                    <a:pos x="22" y="510"/>
                  </a:cxn>
                  <a:cxn ang="0">
                    <a:pos x="0" y="570"/>
                  </a:cxn>
                  <a:cxn ang="0">
                    <a:pos x="259" y="549"/>
                  </a:cxn>
                  <a:cxn ang="0">
                    <a:pos x="419" y="484"/>
                  </a:cxn>
                  <a:cxn ang="0">
                    <a:pos x="516" y="484"/>
                  </a:cxn>
                  <a:cxn ang="0">
                    <a:pos x="610" y="470"/>
                  </a:cxn>
                  <a:cxn ang="0">
                    <a:pos x="844" y="492"/>
                  </a:cxn>
                  <a:cxn ang="0">
                    <a:pos x="1141" y="650"/>
                  </a:cxn>
                  <a:cxn ang="0">
                    <a:pos x="1204" y="620"/>
                  </a:cxn>
                  <a:cxn ang="0">
                    <a:pos x="1243" y="517"/>
                  </a:cxn>
                  <a:cxn ang="0">
                    <a:pos x="1254" y="478"/>
                  </a:cxn>
                  <a:cxn ang="0">
                    <a:pos x="1256" y="458"/>
                  </a:cxn>
                  <a:cxn ang="0">
                    <a:pos x="1268" y="455"/>
                  </a:cxn>
                  <a:cxn ang="0">
                    <a:pos x="1307" y="459"/>
                  </a:cxn>
                  <a:cxn ang="0">
                    <a:pos x="1313" y="434"/>
                  </a:cxn>
                  <a:cxn ang="0">
                    <a:pos x="1350" y="431"/>
                  </a:cxn>
                  <a:cxn ang="0">
                    <a:pos x="1388" y="415"/>
                  </a:cxn>
                  <a:cxn ang="0">
                    <a:pos x="1418" y="416"/>
                  </a:cxn>
                  <a:cxn ang="0">
                    <a:pos x="1438" y="365"/>
                  </a:cxn>
                  <a:cxn ang="0">
                    <a:pos x="1440" y="351"/>
                  </a:cxn>
                  <a:cxn ang="0">
                    <a:pos x="1433" y="346"/>
                  </a:cxn>
                  <a:cxn ang="0">
                    <a:pos x="1414" y="353"/>
                  </a:cxn>
                  <a:cxn ang="0">
                    <a:pos x="1388" y="370"/>
                  </a:cxn>
                  <a:cxn ang="0">
                    <a:pos x="1317" y="376"/>
                  </a:cxn>
                  <a:cxn ang="0">
                    <a:pos x="1318" y="353"/>
                  </a:cxn>
                  <a:cxn ang="0">
                    <a:pos x="1363" y="359"/>
                  </a:cxn>
                  <a:cxn ang="0">
                    <a:pos x="1374" y="331"/>
                  </a:cxn>
                  <a:cxn ang="0">
                    <a:pos x="1389" y="306"/>
                  </a:cxn>
                  <a:cxn ang="0">
                    <a:pos x="1346" y="284"/>
                  </a:cxn>
                  <a:cxn ang="0">
                    <a:pos x="1302" y="262"/>
                  </a:cxn>
                  <a:cxn ang="0">
                    <a:pos x="1368" y="273"/>
                  </a:cxn>
                  <a:cxn ang="0">
                    <a:pos x="1360" y="251"/>
                  </a:cxn>
                  <a:cxn ang="0">
                    <a:pos x="1382" y="238"/>
                  </a:cxn>
                  <a:cxn ang="0">
                    <a:pos x="1407" y="267"/>
                  </a:cxn>
                  <a:cxn ang="0">
                    <a:pos x="1443" y="270"/>
                  </a:cxn>
                  <a:cxn ang="0">
                    <a:pos x="1471" y="245"/>
                  </a:cxn>
                  <a:cxn ang="0">
                    <a:pos x="1482" y="212"/>
                  </a:cxn>
                  <a:cxn ang="0">
                    <a:pos x="1501" y="204"/>
                  </a:cxn>
                  <a:cxn ang="0">
                    <a:pos x="1515" y="170"/>
                  </a:cxn>
                </a:cxnLst>
                <a:rect l="0" t="0" r="r" b="b"/>
                <a:pathLst>
                  <a:path w="1515" h="670">
                    <a:moveTo>
                      <a:pt x="1507" y="155"/>
                    </a:moveTo>
                    <a:lnTo>
                      <a:pt x="1499" y="144"/>
                    </a:lnTo>
                    <a:lnTo>
                      <a:pt x="1485" y="130"/>
                    </a:lnTo>
                    <a:lnTo>
                      <a:pt x="1475" y="130"/>
                    </a:lnTo>
                    <a:lnTo>
                      <a:pt x="1467" y="136"/>
                    </a:lnTo>
                    <a:lnTo>
                      <a:pt x="1465" y="176"/>
                    </a:lnTo>
                    <a:lnTo>
                      <a:pt x="1463" y="184"/>
                    </a:lnTo>
                    <a:lnTo>
                      <a:pt x="1451" y="174"/>
                    </a:lnTo>
                    <a:lnTo>
                      <a:pt x="1443" y="148"/>
                    </a:lnTo>
                    <a:lnTo>
                      <a:pt x="1438" y="130"/>
                    </a:lnTo>
                    <a:lnTo>
                      <a:pt x="1421" y="126"/>
                    </a:lnTo>
                    <a:lnTo>
                      <a:pt x="1393" y="140"/>
                    </a:lnTo>
                    <a:lnTo>
                      <a:pt x="1385" y="140"/>
                    </a:lnTo>
                    <a:lnTo>
                      <a:pt x="1358" y="147"/>
                    </a:lnTo>
                    <a:lnTo>
                      <a:pt x="1340" y="162"/>
                    </a:lnTo>
                    <a:lnTo>
                      <a:pt x="1327" y="179"/>
                    </a:lnTo>
                    <a:lnTo>
                      <a:pt x="1324" y="170"/>
                    </a:lnTo>
                    <a:lnTo>
                      <a:pt x="1324" y="149"/>
                    </a:lnTo>
                    <a:lnTo>
                      <a:pt x="1327" y="140"/>
                    </a:lnTo>
                    <a:lnTo>
                      <a:pt x="1315" y="126"/>
                    </a:lnTo>
                    <a:lnTo>
                      <a:pt x="1311" y="117"/>
                    </a:lnTo>
                    <a:lnTo>
                      <a:pt x="1307" y="104"/>
                    </a:lnTo>
                    <a:lnTo>
                      <a:pt x="1307" y="93"/>
                    </a:lnTo>
                    <a:lnTo>
                      <a:pt x="1307" y="83"/>
                    </a:lnTo>
                    <a:lnTo>
                      <a:pt x="1313" y="74"/>
                    </a:lnTo>
                    <a:lnTo>
                      <a:pt x="1317" y="74"/>
                    </a:lnTo>
                    <a:lnTo>
                      <a:pt x="1321" y="94"/>
                    </a:lnTo>
                    <a:lnTo>
                      <a:pt x="1327" y="119"/>
                    </a:lnTo>
                    <a:lnTo>
                      <a:pt x="1335" y="142"/>
                    </a:lnTo>
                    <a:lnTo>
                      <a:pt x="1346" y="134"/>
                    </a:lnTo>
                    <a:lnTo>
                      <a:pt x="1354" y="130"/>
                    </a:lnTo>
                    <a:lnTo>
                      <a:pt x="1367" y="122"/>
                    </a:lnTo>
                    <a:lnTo>
                      <a:pt x="1372" y="117"/>
                    </a:lnTo>
                    <a:lnTo>
                      <a:pt x="1390" y="109"/>
                    </a:lnTo>
                    <a:lnTo>
                      <a:pt x="1395" y="99"/>
                    </a:lnTo>
                    <a:lnTo>
                      <a:pt x="1415" y="99"/>
                    </a:lnTo>
                    <a:lnTo>
                      <a:pt x="1421" y="88"/>
                    </a:lnTo>
                    <a:lnTo>
                      <a:pt x="1428" y="81"/>
                    </a:lnTo>
                    <a:lnTo>
                      <a:pt x="1428" y="81"/>
                    </a:lnTo>
                    <a:lnTo>
                      <a:pt x="1421" y="74"/>
                    </a:lnTo>
                    <a:lnTo>
                      <a:pt x="1421" y="74"/>
                    </a:lnTo>
                    <a:lnTo>
                      <a:pt x="1420" y="73"/>
                    </a:lnTo>
                    <a:lnTo>
                      <a:pt x="1407" y="62"/>
                    </a:lnTo>
                    <a:lnTo>
                      <a:pt x="1407" y="56"/>
                    </a:lnTo>
                    <a:lnTo>
                      <a:pt x="1413" y="56"/>
                    </a:lnTo>
                    <a:lnTo>
                      <a:pt x="1436" y="65"/>
                    </a:lnTo>
                    <a:lnTo>
                      <a:pt x="1449" y="62"/>
                    </a:lnTo>
                    <a:lnTo>
                      <a:pt x="1451" y="52"/>
                    </a:lnTo>
                    <a:lnTo>
                      <a:pt x="1438" y="31"/>
                    </a:lnTo>
                    <a:lnTo>
                      <a:pt x="1431" y="18"/>
                    </a:lnTo>
                    <a:lnTo>
                      <a:pt x="1420" y="0"/>
                    </a:lnTo>
                    <a:lnTo>
                      <a:pt x="1014" y="81"/>
                    </a:lnTo>
                    <a:lnTo>
                      <a:pt x="722" y="127"/>
                    </a:lnTo>
                    <a:lnTo>
                      <a:pt x="437" y="163"/>
                    </a:lnTo>
                    <a:lnTo>
                      <a:pt x="437" y="219"/>
                    </a:lnTo>
                    <a:lnTo>
                      <a:pt x="430" y="216"/>
                    </a:lnTo>
                    <a:lnTo>
                      <a:pt x="413" y="226"/>
                    </a:lnTo>
                    <a:lnTo>
                      <a:pt x="398" y="249"/>
                    </a:lnTo>
                    <a:lnTo>
                      <a:pt x="395" y="269"/>
                    </a:lnTo>
                    <a:lnTo>
                      <a:pt x="344" y="278"/>
                    </a:lnTo>
                    <a:lnTo>
                      <a:pt x="319" y="306"/>
                    </a:lnTo>
                    <a:lnTo>
                      <a:pt x="298" y="326"/>
                    </a:lnTo>
                    <a:lnTo>
                      <a:pt x="284" y="305"/>
                    </a:lnTo>
                    <a:lnTo>
                      <a:pt x="272" y="306"/>
                    </a:lnTo>
                    <a:lnTo>
                      <a:pt x="254" y="335"/>
                    </a:lnTo>
                    <a:lnTo>
                      <a:pt x="244" y="352"/>
                    </a:lnTo>
                    <a:lnTo>
                      <a:pt x="221" y="366"/>
                    </a:lnTo>
                    <a:lnTo>
                      <a:pt x="64" y="460"/>
                    </a:lnTo>
                    <a:lnTo>
                      <a:pt x="50" y="480"/>
                    </a:lnTo>
                    <a:lnTo>
                      <a:pt x="53" y="496"/>
                    </a:lnTo>
                    <a:lnTo>
                      <a:pt x="37" y="510"/>
                    </a:lnTo>
                    <a:lnTo>
                      <a:pt x="22" y="510"/>
                    </a:lnTo>
                    <a:lnTo>
                      <a:pt x="3" y="530"/>
                    </a:lnTo>
                    <a:lnTo>
                      <a:pt x="1" y="542"/>
                    </a:lnTo>
                    <a:lnTo>
                      <a:pt x="0" y="570"/>
                    </a:lnTo>
                    <a:lnTo>
                      <a:pt x="0" y="574"/>
                    </a:lnTo>
                    <a:lnTo>
                      <a:pt x="0" y="577"/>
                    </a:lnTo>
                    <a:lnTo>
                      <a:pt x="259" y="549"/>
                    </a:lnTo>
                    <a:lnTo>
                      <a:pt x="336" y="489"/>
                    </a:lnTo>
                    <a:lnTo>
                      <a:pt x="383" y="484"/>
                    </a:lnTo>
                    <a:lnTo>
                      <a:pt x="419" y="484"/>
                    </a:lnTo>
                    <a:lnTo>
                      <a:pt x="472" y="492"/>
                    </a:lnTo>
                    <a:lnTo>
                      <a:pt x="499" y="489"/>
                    </a:lnTo>
                    <a:lnTo>
                      <a:pt x="516" y="484"/>
                    </a:lnTo>
                    <a:lnTo>
                      <a:pt x="538" y="470"/>
                    </a:lnTo>
                    <a:lnTo>
                      <a:pt x="572" y="464"/>
                    </a:lnTo>
                    <a:lnTo>
                      <a:pt x="610" y="470"/>
                    </a:lnTo>
                    <a:lnTo>
                      <a:pt x="638" y="484"/>
                    </a:lnTo>
                    <a:lnTo>
                      <a:pt x="660" y="528"/>
                    </a:lnTo>
                    <a:lnTo>
                      <a:pt x="844" y="492"/>
                    </a:lnTo>
                    <a:lnTo>
                      <a:pt x="1086" y="670"/>
                    </a:lnTo>
                    <a:lnTo>
                      <a:pt x="1130" y="652"/>
                    </a:lnTo>
                    <a:lnTo>
                      <a:pt x="1141" y="650"/>
                    </a:lnTo>
                    <a:lnTo>
                      <a:pt x="1179" y="645"/>
                    </a:lnTo>
                    <a:lnTo>
                      <a:pt x="1189" y="632"/>
                    </a:lnTo>
                    <a:lnTo>
                      <a:pt x="1204" y="620"/>
                    </a:lnTo>
                    <a:lnTo>
                      <a:pt x="1210" y="576"/>
                    </a:lnTo>
                    <a:lnTo>
                      <a:pt x="1221" y="545"/>
                    </a:lnTo>
                    <a:lnTo>
                      <a:pt x="1243" y="517"/>
                    </a:lnTo>
                    <a:lnTo>
                      <a:pt x="1260" y="501"/>
                    </a:lnTo>
                    <a:lnTo>
                      <a:pt x="1260" y="491"/>
                    </a:lnTo>
                    <a:lnTo>
                      <a:pt x="1254" y="478"/>
                    </a:lnTo>
                    <a:lnTo>
                      <a:pt x="1252" y="471"/>
                    </a:lnTo>
                    <a:lnTo>
                      <a:pt x="1256" y="464"/>
                    </a:lnTo>
                    <a:lnTo>
                      <a:pt x="1256" y="458"/>
                    </a:lnTo>
                    <a:lnTo>
                      <a:pt x="1260" y="451"/>
                    </a:lnTo>
                    <a:lnTo>
                      <a:pt x="1264" y="451"/>
                    </a:lnTo>
                    <a:lnTo>
                      <a:pt x="1268" y="455"/>
                    </a:lnTo>
                    <a:lnTo>
                      <a:pt x="1274" y="476"/>
                    </a:lnTo>
                    <a:lnTo>
                      <a:pt x="1293" y="467"/>
                    </a:lnTo>
                    <a:lnTo>
                      <a:pt x="1307" y="459"/>
                    </a:lnTo>
                    <a:lnTo>
                      <a:pt x="1307" y="451"/>
                    </a:lnTo>
                    <a:lnTo>
                      <a:pt x="1307" y="441"/>
                    </a:lnTo>
                    <a:lnTo>
                      <a:pt x="1313" y="434"/>
                    </a:lnTo>
                    <a:lnTo>
                      <a:pt x="1317" y="431"/>
                    </a:lnTo>
                    <a:lnTo>
                      <a:pt x="1324" y="439"/>
                    </a:lnTo>
                    <a:lnTo>
                      <a:pt x="1350" y="431"/>
                    </a:lnTo>
                    <a:lnTo>
                      <a:pt x="1367" y="421"/>
                    </a:lnTo>
                    <a:lnTo>
                      <a:pt x="1374" y="421"/>
                    </a:lnTo>
                    <a:lnTo>
                      <a:pt x="1388" y="415"/>
                    </a:lnTo>
                    <a:lnTo>
                      <a:pt x="1399" y="408"/>
                    </a:lnTo>
                    <a:lnTo>
                      <a:pt x="1399" y="403"/>
                    </a:lnTo>
                    <a:lnTo>
                      <a:pt x="1418" y="416"/>
                    </a:lnTo>
                    <a:lnTo>
                      <a:pt x="1426" y="398"/>
                    </a:lnTo>
                    <a:lnTo>
                      <a:pt x="1432" y="376"/>
                    </a:lnTo>
                    <a:lnTo>
                      <a:pt x="1438" y="365"/>
                    </a:lnTo>
                    <a:lnTo>
                      <a:pt x="1443" y="356"/>
                    </a:lnTo>
                    <a:lnTo>
                      <a:pt x="1443" y="356"/>
                    </a:lnTo>
                    <a:lnTo>
                      <a:pt x="1440" y="351"/>
                    </a:lnTo>
                    <a:lnTo>
                      <a:pt x="1436" y="348"/>
                    </a:lnTo>
                    <a:lnTo>
                      <a:pt x="1435" y="346"/>
                    </a:lnTo>
                    <a:lnTo>
                      <a:pt x="1433" y="346"/>
                    </a:lnTo>
                    <a:lnTo>
                      <a:pt x="1433" y="346"/>
                    </a:lnTo>
                    <a:lnTo>
                      <a:pt x="1422" y="351"/>
                    </a:lnTo>
                    <a:lnTo>
                      <a:pt x="1414" y="353"/>
                    </a:lnTo>
                    <a:lnTo>
                      <a:pt x="1410" y="360"/>
                    </a:lnTo>
                    <a:lnTo>
                      <a:pt x="1399" y="365"/>
                    </a:lnTo>
                    <a:lnTo>
                      <a:pt x="1388" y="370"/>
                    </a:lnTo>
                    <a:lnTo>
                      <a:pt x="1368" y="387"/>
                    </a:lnTo>
                    <a:lnTo>
                      <a:pt x="1354" y="387"/>
                    </a:lnTo>
                    <a:lnTo>
                      <a:pt x="1317" y="376"/>
                    </a:lnTo>
                    <a:lnTo>
                      <a:pt x="1313" y="367"/>
                    </a:lnTo>
                    <a:lnTo>
                      <a:pt x="1314" y="356"/>
                    </a:lnTo>
                    <a:lnTo>
                      <a:pt x="1318" y="353"/>
                    </a:lnTo>
                    <a:lnTo>
                      <a:pt x="1329" y="355"/>
                    </a:lnTo>
                    <a:lnTo>
                      <a:pt x="1339" y="356"/>
                    </a:lnTo>
                    <a:lnTo>
                      <a:pt x="1363" y="359"/>
                    </a:lnTo>
                    <a:lnTo>
                      <a:pt x="1374" y="351"/>
                    </a:lnTo>
                    <a:lnTo>
                      <a:pt x="1378" y="340"/>
                    </a:lnTo>
                    <a:lnTo>
                      <a:pt x="1374" y="331"/>
                    </a:lnTo>
                    <a:lnTo>
                      <a:pt x="1375" y="316"/>
                    </a:lnTo>
                    <a:lnTo>
                      <a:pt x="1379" y="316"/>
                    </a:lnTo>
                    <a:lnTo>
                      <a:pt x="1389" y="306"/>
                    </a:lnTo>
                    <a:lnTo>
                      <a:pt x="1388" y="295"/>
                    </a:lnTo>
                    <a:lnTo>
                      <a:pt x="1374" y="295"/>
                    </a:lnTo>
                    <a:lnTo>
                      <a:pt x="1346" y="284"/>
                    </a:lnTo>
                    <a:lnTo>
                      <a:pt x="1314" y="277"/>
                    </a:lnTo>
                    <a:lnTo>
                      <a:pt x="1302" y="270"/>
                    </a:lnTo>
                    <a:lnTo>
                      <a:pt x="1302" y="262"/>
                    </a:lnTo>
                    <a:lnTo>
                      <a:pt x="1321" y="262"/>
                    </a:lnTo>
                    <a:lnTo>
                      <a:pt x="1346" y="262"/>
                    </a:lnTo>
                    <a:lnTo>
                      <a:pt x="1368" y="273"/>
                    </a:lnTo>
                    <a:lnTo>
                      <a:pt x="1374" y="266"/>
                    </a:lnTo>
                    <a:lnTo>
                      <a:pt x="1367" y="256"/>
                    </a:lnTo>
                    <a:lnTo>
                      <a:pt x="1360" y="251"/>
                    </a:lnTo>
                    <a:lnTo>
                      <a:pt x="1357" y="242"/>
                    </a:lnTo>
                    <a:lnTo>
                      <a:pt x="1368" y="238"/>
                    </a:lnTo>
                    <a:lnTo>
                      <a:pt x="1382" y="238"/>
                    </a:lnTo>
                    <a:lnTo>
                      <a:pt x="1386" y="259"/>
                    </a:lnTo>
                    <a:lnTo>
                      <a:pt x="1395" y="267"/>
                    </a:lnTo>
                    <a:lnTo>
                      <a:pt x="1407" y="267"/>
                    </a:lnTo>
                    <a:lnTo>
                      <a:pt x="1411" y="262"/>
                    </a:lnTo>
                    <a:lnTo>
                      <a:pt x="1422" y="267"/>
                    </a:lnTo>
                    <a:lnTo>
                      <a:pt x="1443" y="270"/>
                    </a:lnTo>
                    <a:lnTo>
                      <a:pt x="1467" y="270"/>
                    </a:lnTo>
                    <a:lnTo>
                      <a:pt x="1471" y="263"/>
                    </a:lnTo>
                    <a:lnTo>
                      <a:pt x="1471" y="245"/>
                    </a:lnTo>
                    <a:lnTo>
                      <a:pt x="1476" y="238"/>
                    </a:lnTo>
                    <a:lnTo>
                      <a:pt x="1482" y="220"/>
                    </a:lnTo>
                    <a:lnTo>
                      <a:pt x="1482" y="212"/>
                    </a:lnTo>
                    <a:lnTo>
                      <a:pt x="1486" y="195"/>
                    </a:lnTo>
                    <a:lnTo>
                      <a:pt x="1496" y="195"/>
                    </a:lnTo>
                    <a:lnTo>
                      <a:pt x="1501" y="204"/>
                    </a:lnTo>
                    <a:lnTo>
                      <a:pt x="1513" y="195"/>
                    </a:lnTo>
                    <a:lnTo>
                      <a:pt x="1513" y="179"/>
                    </a:lnTo>
                    <a:lnTo>
                      <a:pt x="1515" y="170"/>
                    </a:lnTo>
                    <a:lnTo>
                      <a:pt x="1507" y="155"/>
                    </a:lnTo>
                    <a:close/>
                  </a:path>
                </a:pathLst>
              </a:custGeom>
              <a:solidFill>
                <a:srgbClr val="0070C0"/>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46" name="Freeform 38">
                <a:extLst>
                  <a:ext uri="{FF2B5EF4-FFF2-40B4-BE49-F238E27FC236}">
                    <a16:creationId xmlns:a16="http://schemas.microsoft.com/office/drawing/2014/main" id="{3C3B3507-7C19-12BE-3740-AFE610D35E42}"/>
                  </a:ext>
                </a:extLst>
              </p:cNvPr>
              <p:cNvSpPr>
                <a:spLocks/>
              </p:cNvSpPr>
              <p:nvPr/>
            </p:nvSpPr>
            <p:spPr bwMode="auto">
              <a:xfrm>
                <a:off x="6011863" y="2559050"/>
                <a:ext cx="495300" cy="531812"/>
              </a:xfrm>
              <a:custGeom>
                <a:avLst/>
                <a:gdLst/>
                <a:ahLst/>
                <a:cxnLst>
                  <a:cxn ang="0">
                    <a:pos x="906" y="578"/>
                  </a:cxn>
                  <a:cxn ang="0">
                    <a:pos x="892" y="533"/>
                  </a:cxn>
                  <a:cxn ang="0">
                    <a:pos x="882" y="508"/>
                  </a:cxn>
                  <a:cxn ang="0">
                    <a:pos x="852" y="490"/>
                  </a:cxn>
                  <a:cxn ang="0">
                    <a:pos x="842" y="460"/>
                  </a:cxn>
                  <a:cxn ang="0">
                    <a:pos x="810" y="414"/>
                  </a:cxn>
                  <a:cxn ang="0">
                    <a:pos x="767" y="376"/>
                  </a:cxn>
                  <a:cxn ang="0">
                    <a:pos x="684" y="292"/>
                  </a:cxn>
                  <a:cxn ang="0">
                    <a:pos x="563" y="186"/>
                  </a:cxn>
                  <a:cxn ang="0">
                    <a:pos x="519" y="126"/>
                  </a:cxn>
                  <a:cxn ang="0">
                    <a:pos x="437" y="75"/>
                  </a:cxn>
                  <a:cxn ang="0">
                    <a:pos x="452" y="39"/>
                  </a:cxn>
                  <a:cxn ang="0">
                    <a:pos x="481" y="8"/>
                  </a:cxn>
                  <a:cxn ang="0">
                    <a:pos x="226" y="28"/>
                  </a:cxn>
                  <a:cxn ang="0">
                    <a:pos x="14" y="111"/>
                  </a:cxn>
                  <a:cxn ang="0">
                    <a:pos x="119" y="500"/>
                  </a:cxn>
                  <a:cxn ang="0">
                    <a:pos x="179" y="614"/>
                  </a:cxn>
                  <a:cxn ang="0">
                    <a:pos x="187" y="669"/>
                  </a:cxn>
                  <a:cxn ang="0">
                    <a:pos x="177" y="722"/>
                  </a:cxn>
                  <a:cxn ang="0">
                    <a:pos x="175" y="802"/>
                  </a:cxn>
                  <a:cxn ang="0">
                    <a:pos x="177" y="855"/>
                  </a:cxn>
                  <a:cxn ang="0">
                    <a:pos x="194" y="898"/>
                  </a:cxn>
                  <a:cxn ang="0">
                    <a:pos x="241" y="993"/>
                  </a:cxn>
                  <a:cxn ang="0">
                    <a:pos x="785" y="1006"/>
                  </a:cxn>
                  <a:cxn ang="0">
                    <a:pos x="807" y="902"/>
                  </a:cxn>
                  <a:cxn ang="0">
                    <a:pos x="857" y="897"/>
                  </a:cxn>
                  <a:cxn ang="0">
                    <a:pos x="860" y="876"/>
                  </a:cxn>
                  <a:cxn ang="0">
                    <a:pos x="848" y="868"/>
                  </a:cxn>
                  <a:cxn ang="0">
                    <a:pos x="843" y="863"/>
                  </a:cxn>
                  <a:cxn ang="0">
                    <a:pos x="836" y="855"/>
                  </a:cxn>
                  <a:cxn ang="0">
                    <a:pos x="849" y="852"/>
                  </a:cxn>
                  <a:cxn ang="0">
                    <a:pos x="856" y="833"/>
                  </a:cxn>
                  <a:cxn ang="0">
                    <a:pos x="850" y="825"/>
                  </a:cxn>
                  <a:cxn ang="0">
                    <a:pos x="884" y="786"/>
                  </a:cxn>
                  <a:cxn ang="0">
                    <a:pos x="873" y="775"/>
                  </a:cxn>
                  <a:cxn ang="0">
                    <a:pos x="875" y="770"/>
                  </a:cxn>
                  <a:cxn ang="0">
                    <a:pos x="880" y="762"/>
                  </a:cxn>
                  <a:cxn ang="0">
                    <a:pos x="880" y="702"/>
                  </a:cxn>
                  <a:cxn ang="0">
                    <a:pos x="893" y="704"/>
                  </a:cxn>
                  <a:cxn ang="0">
                    <a:pos x="906" y="700"/>
                  </a:cxn>
                  <a:cxn ang="0">
                    <a:pos x="900" y="693"/>
                  </a:cxn>
                  <a:cxn ang="0">
                    <a:pos x="886" y="682"/>
                  </a:cxn>
                  <a:cxn ang="0">
                    <a:pos x="911" y="671"/>
                  </a:cxn>
                  <a:cxn ang="0">
                    <a:pos x="899" y="655"/>
                  </a:cxn>
                  <a:cxn ang="0">
                    <a:pos x="895" y="639"/>
                  </a:cxn>
                  <a:cxn ang="0">
                    <a:pos x="925" y="636"/>
                  </a:cxn>
                  <a:cxn ang="0">
                    <a:pos x="934" y="604"/>
                  </a:cxn>
                </a:cxnLst>
                <a:rect l="0" t="0" r="r" b="b"/>
                <a:pathLst>
                  <a:path w="934" h="1006">
                    <a:moveTo>
                      <a:pt x="924" y="596"/>
                    </a:moveTo>
                    <a:lnTo>
                      <a:pt x="911" y="589"/>
                    </a:lnTo>
                    <a:lnTo>
                      <a:pt x="906" y="578"/>
                    </a:lnTo>
                    <a:lnTo>
                      <a:pt x="906" y="559"/>
                    </a:lnTo>
                    <a:lnTo>
                      <a:pt x="906" y="551"/>
                    </a:lnTo>
                    <a:lnTo>
                      <a:pt x="892" y="533"/>
                    </a:lnTo>
                    <a:lnTo>
                      <a:pt x="882" y="522"/>
                    </a:lnTo>
                    <a:lnTo>
                      <a:pt x="882" y="514"/>
                    </a:lnTo>
                    <a:lnTo>
                      <a:pt x="882" y="508"/>
                    </a:lnTo>
                    <a:lnTo>
                      <a:pt x="868" y="500"/>
                    </a:lnTo>
                    <a:lnTo>
                      <a:pt x="859" y="490"/>
                    </a:lnTo>
                    <a:lnTo>
                      <a:pt x="852" y="490"/>
                    </a:lnTo>
                    <a:lnTo>
                      <a:pt x="848" y="485"/>
                    </a:lnTo>
                    <a:lnTo>
                      <a:pt x="842" y="471"/>
                    </a:lnTo>
                    <a:lnTo>
                      <a:pt x="842" y="460"/>
                    </a:lnTo>
                    <a:lnTo>
                      <a:pt x="834" y="446"/>
                    </a:lnTo>
                    <a:lnTo>
                      <a:pt x="817" y="423"/>
                    </a:lnTo>
                    <a:lnTo>
                      <a:pt x="810" y="414"/>
                    </a:lnTo>
                    <a:lnTo>
                      <a:pt x="798" y="403"/>
                    </a:lnTo>
                    <a:lnTo>
                      <a:pt x="784" y="390"/>
                    </a:lnTo>
                    <a:lnTo>
                      <a:pt x="767" y="376"/>
                    </a:lnTo>
                    <a:lnTo>
                      <a:pt x="738" y="360"/>
                    </a:lnTo>
                    <a:lnTo>
                      <a:pt x="712" y="328"/>
                    </a:lnTo>
                    <a:lnTo>
                      <a:pt x="684" y="292"/>
                    </a:lnTo>
                    <a:lnTo>
                      <a:pt x="663" y="272"/>
                    </a:lnTo>
                    <a:lnTo>
                      <a:pt x="585" y="214"/>
                    </a:lnTo>
                    <a:lnTo>
                      <a:pt x="563" y="186"/>
                    </a:lnTo>
                    <a:lnTo>
                      <a:pt x="540" y="163"/>
                    </a:lnTo>
                    <a:lnTo>
                      <a:pt x="530" y="142"/>
                    </a:lnTo>
                    <a:lnTo>
                      <a:pt x="519" y="126"/>
                    </a:lnTo>
                    <a:lnTo>
                      <a:pt x="502" y="111"/>
                    </a:lnTo>
                    <a:lnTo>
                      <a:pt x="448" y="89"/>
                    </a:lnTo>
                    <a:lnTo>
                      <a:pt x="437" y="75"/>
                    </a:lnTo>
                    <a:lnTo>
                      <a:pt x="429" y="63"/>
                    </a:lnTo>
                    <a:lnTo>
                      <a:pt x="429" y="51"/>
                    </a:lnTo>
                    <a:lnTo>
                      <a:pt x="452" y="39"/>
                    </a:lnTo>
                    <a:lnTo>
                      <a:pt x="469" y="24"/>
                    </a:lnTo>
                    <a:lnTo>
                      <a:pt x="478" y="17"/>
                    </a:lnTo>
                    <a:lnTo>
                      <a:pt x="481" y="8"/>
                    </a:lnTo>
                    <a:lnTo>
                      <a:pt x="483" y="0"/>
                    </a:lnTo>
                    <a:lnTo>
                      <a:pt x="485" y="0"/>
                    </a:lnTo>
                    <a:lnTo>
                      <a:pt x="226" y="28"/>
                    </a:lnTo>
                    <a:lnTo>
                      <a:pt x="226" y="28"/>
                    </a:lnTo>
                    <a:lnTo>
                      <a:pt x="0" y="46"/>
                    </a:lnTo>
                    <a:lnTo>
                      <a:pt x="14" y="111"/>
                    </a:lnTo>
                    <a:lnTo>
                      <a:pt x="54" y="271"/>
                    </a:lnTo>
                    <a:lnTo>
                      <a:pt x="107" y="458"/>
                    </a:lnTo>
                    <a:lnTo>
                      <a:pt x="119" y="500"/>
                    </a:lnTo>
                    <a:lnTo>
                      <a:pt x="154" y="566"/>
                    </a:lnTo>
                    <a:lnTo>
                      <a:pt x="176" y="596"/>
                    </a:lnTo>
                    <a:lnTo>
                      <a:pt x="179" y="614"/>
                    </a:lnTo>
                    <a:lnTo>
                      <a:pt x="183" y="639"/>
                    </a:lnTo>
                    <a:lnTo>
                      <a:pt x="195" y="648"/>
                    </a:lnTo>
                    <a:lnTo>
                      <a:pt x="187" y="669"/>
                    </a:lnTo>
                    <a:lnTo>
                      <a:pt x="166" y="684"/>
                    </a:lnTo>
                    <a:lnTo>
                      <a:pt x="180" y="697"/>
                    </a:lnTo>
                    <a:lnTo>
                      <a:pt x="177" y="722"/>
                    </a:lnTo>
                    <a:lnTo>
                      <a:pt x="166" y="729"/>
                    </a:lnTo>
                    <a:lnTo>
                      <a:pt x="166" y="759"/>
                    </a:lnTo>
                    <a:lnTo>
                      <a:pt x="175" y="802"/>
                    </a:lnTo>
                    <a:lnTo>
                      <a:pt x="183" y="819"/>
                    </a:lnTo>
                    <a:lnTo>
                      <a:pt x="188" y="847"/>
                    </a:lnTo>
                    <a:lnTo>
                      <a:pt x="177" y="855"/>
                    </a:lnTo>
                    <a:lnTo>
                      <a:pt x="175" y="863"/>
                    </a:lnTo>
                    <a:lnTo>
                      <a:pt x="180" y="884"/>
                    </a:lnTo>
                    <a:lnTo>
                      <a:pt x="194" y="898"/>
                    </a:lnTo>
                    <a:lnTo>
                      <a:pt x="209" y="925"/>
                    </a:lnTo>
                    <a:lnTo>
                      <a:pt x="213" y="933"/>
                    </a:lnTo>
                    <a:lnTo>
                      <a:pt x="241" y="993"/>
                    </a:lnTo>
                    <a:lnTo>
                      <a:pt x="744" y="962"/>
                    </a:lnTo>
                    <a:lnTo>
                      <a:pt x="750" y="1006"/>
                    </a:lnTo>
                    <a:lnTo>
                      <a:pt x="785" y="1006"/>
                    </a:lnTo>
                    <a:lnTo>
                      <a:pt x="774" y="898"/>
                    </a:lnTo>
                    <a:lnTo>
                      <a:pt x="771" y="898"/>
                    </a:lnTo>
                    <a:lnTo>
                      <a:pt x="807" y="902"/>
                    </a:lnTo>
                    <a:lnTo>
                      <a:pt x="850" y="911"/>
                    </a:lnTo>
                    <a:lnTo>
                      <a:pt x="857" y="897"/>
                    </a:lnTo>
                    <a:lnTo>
                      <a:pt x="857" y="897"/>
                    </a:lnTo>
                    <a:lnTo>
                      <a:pt x="861" y="877"/>
                    </a:lnTo>
                    <a:lnTo>
                      <a:pt x="861" y="877"/>
                    </a:lnTo>
                    <a:lnTo>
                      <a:pt x="860" y="876"/>
                    </a:lnTo>
                    <a:lnTo>
                      <a:pt x="859" y="875"/>
                    </a:lnTo>
                    <a:lnTo>
                      <a:pt x="859" y="875"/>
                    </a:lnTo>
                    <a:lnTo>
                      <a:pt x="848" y="868"/>
                    </a:lnTo>
                    <a:lnTo>
                      <a:pt x="848" y="868"/>
                    </a:lnTo>
                    <a:lnTo>
                      <a:pt x="845" y="866"/>
                    </a:lnTo>
                    <a:lnTo>
                      <a:pt x="843" y="863"/>
                    </a:lnTo>
                    <a:lnTo>
                      <a:pt x="838" y="858"/>
                    </a:lnTo>
                    <a:lnTo>
                      <a:pt x="838" y="858"/>
                    </a:lnTo>
                    <a:lnTo>
                      <a:pt x="836" y="855"/>
                    </a:lnTo>
                    <a:lnTo>
                      <a:pt x="836" y="854"/>
                    </a:lnTo>
                    <a:lnTo>
                      <a:pt x="838" y="852"/>
                    </a:lnTo>
                    <a:lnTo>
                      <a:pt x="849" y="852"/>
                    </a:lnTo>
                    <a:lnTo>
                      <a:pt x="863" y="852"/>
                    </a:lnTo>
                    <a:lnTo>
                      <a:pt x="863" y="852"/>
                    </a:lnTo>
                    <a:lnTo>
                      <a:pt x="856" y="833"/>
                    </a:lnTo>
                    <a:lnTo>
                      <a:pt x="856" y="833"/>
                    </a:lnTo>
                    <a:lnTo>
                      <a:pt x="852" y="826"/>
                    </a:lnTo>
                    <a:lnTo>
                      <a:pt x="850" y="825"/>
                    </a:lnTo>
                    <a:lnTo>
                      <a:pt x="867" y="820"/>
                    </a:lnTo>
                    <a:lnTo>
                      <a:pt x="875" y="811"/>
                    </a:lnTo>
                    <a:lnTo>
                      <a:pt x="884" y="786"/>
                    </a:lnTo>
                    <a:lnTo>
                      <a:pt x="873" y="780"/>
                    </a:lnTo>
                    <a:lnTo>
                      <a:pt x="873" y="780"/>
                    </a:lnTo>
                    <a:lnTo>
                      <a:pt x="873" y="775"/>
                    </a:lnTo>
                    <a:lnTo>
                      <a:pt x="873" y="775"/>
                    </a:lnTo>
                    <a:lnTo>
                      <a:pt x="873" y="772"/>
                    </a:lnTo>
                    <a:lnTo>
                      <a:pt x="875" y="770"/>
                    </a:lnTo>
                    <a:lnTo>
                      <a:pt x="875" y="770"/>
                    </a:lnTo>
                    <a:lnTo>
                      <a:pt x="878" y="766"/>
                    </a:lnTo>
                    <a:lnTo>
                      <a:pt x="880" y="762"/>
                    </a:lnTo>
                    <a:lnTo>
                      <a:pt x="881" y="748"/>
                    </a:lnTo>
                    <a:lnTo>
                      <a:pt x="882" y="719"/>
                    </a:lnTo>
                    <a:lnTo>
                      <a:pt x="880" y="702"/>
                    </a:lnTo>
                    <a:lnTo>
                      <a:pt x="880" y="702"/>
                    </a:lnTo>
                    <a:lnTo>
                      <a:pt x="893" y="704"/>
                    </a:lnTo>
                    <a:lnTo>
                      <a:pt x="893" y="704"/>
                    </a:lnTo>
                    <a:lnTo>
                      <a:pt x="903" y="707"/>
                    </a:lnTo>
                    <a:lnTo>
                      <a:pt x="903" y="707"/>
                    </a:lnTo>
                    <a:lnTo>
                      <a:pt x="906" y="700"/>
                    </a:lnTo>
                    <a:lnTo>
                      <a:pt x="906" y="700"/>
                    </a:lnTo>
                    <a:lnTo>
                      <a:pt x="906" y="697"/>
                    </a:lnTo>
                    <a:lnTo>
                      <a:pt x="900" y="693"/>
                    </a:lnTo>
                    <a:lnTo>
                      <a:pt x="900" y="693"/>
                    </a:lnTo>
                    <a:lnTo>
                      <a:pt x="886" y="682"/>
                    </a:lnTo>
                    <a:lnTo>
                      <a:pt x="886" y="682"/>
                    </a:lnTo>
                    <a:lnTo>
                      <a:pt x="880" y="671"/>
                    </a:lnTo>
                    <a:lnTo>
                      <a:pt x="889" y="671"/>
                    </a:lnTo>
                    <a:lnTo>
                      <a:pt x="911" y="671"/>
                    </a:lnTo>
                    <a:lnTo>
                      <a:pt x="916" y="658"/>
                    </a:lnTo>
                    <a:lnTo>
                      <a:pt x="916" y="658"/>
                    </a:lnTo>
                    <a:lnTo>
                      <a:pt x="899" y="655"/>
                    </a:lnTo>
                    <a:lnTo>
                      <a:pt x="899" y="655"/>
                    </a:lnTo>
                    <a:lnTo>
                      <a:pt x="889" y="647"/>
                    </a:lnTo>
                    <a:lnTo>
                      <a:pt x="895" y="639"/>
                    </a:lnTo>
                    <a:lnTo>
                      <a:pt x="899" y="641"/>
                    </a:lnTo>
                    <a:lnTo>
                      <a:pt x="918" y="641"/>
                    </a:lnTo>
                    <a:lnTo>
                      <a:pt x="925" y="636"/>
                    </a:lnTo>
                    <a:lnTo>
                      <a:pt x="925" y="623"/>
                    </a:lnTo>
                    <a:lnTo>
                      <a:pt x="925" y="614"/>
                    </a:lnTo>
                    <a:lnTo>
                      <a:pt x="934" y="604"/>
                    </a:lnTo>
                    <a:lnTo>
                      <a:pt x="934" y="601"/>
                    </a:lnTo>
                    <a:lnTo>
                      <a:pt x="924" y="596"/>
                    </a:lnTo>
                    <a:close/>
                  </a:path>
                </a:pathLst>
              </a:custGeom>
              <a:solidFill>
                <a:srgbClr val="0070C0"/>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47" name="Freeform 39">
                <a:extLst>
                  <a:ext uri="{FF2B5EF4-FFF2-40B4-BE49-F238E27FC236}">
                    <a16:creationId xmlns:a16="http://schemas.microsoft.com/office/drawing/2014/main" id="{E94EC738-B11D-42E5-3A17-572E50DA3592}"/>
                  </a:ext>
                </a:extLst>
              </p:cNvPr>
              <p:cNvSpPr>
                <a:spLocks/>
              </p:cNvSpPr>
              <p:nvPr/>
            </p:nvSpPr>
            <p:spPr bwMode="auto">
              <a:xfrm>
                <a:off x="6175375" y="1966913"/>
                <a:ext cx="723900" cy="407987"/>
              </a:xfrm>
              <a:custGeom>
                <a:avLst/>
                <a:gdLst/>
                <a:ahLst/>
                <a:cxnLst>
                  <a:cxn ang="0">
                    <a:pos x="931" y="652"/>
                  </a:cxn>
                  <a:cxn ang="0">
                    <a:pos x="1368" y="562"/>
                  </a:cxn>
                  <a:cxn ang="0">
                    <a:pos x="1352" y="515"/>
                  </a:cxn>
                  <a:cxn ang="0">
                    <a:pos x="1317" y="479"/>
                  </a:cxn>
                  <a:cxn ang="0">
                    <a:pos x="1278" y="461"/>
                  </a:cxn>
                  <a:cxn ang="0">
                    <a:pos x="1255" y="434"/>
                  </a:cxn>
                  <a:cxn ang="0">
                    <a:pos x="1234" y="400"/>
                  </a:cxn>
                  <a:cxn ang="0">
                    <a:pos x="1239" y="379"/>
                  </a:cxn>
                  <a:cxn ang="0">
                    <a:pos x="1257" y="369"/>
                  </a:cxn>
                  <a:cxn ang="0">
                    <a:pos x="1231" y="350"/>
                  </a:cxn>
                  <a:cxn ang="0">
                    <a:pos x="1164" y="301"/>
                  </a:cxn>
                  <a:cxn ang="0">
                    <a:pos x="1182" y="303"/>
                  </a:cxn>
                  <a:cxn ang="0">
                    <a:pos x="1220" y="328"/>
                  </a:cxn>
                  <a:cxn ang="0">
                    <a:pos x="1238" y="314"/>
                  </a:cxn>
                  <a:cxn ang="0">
                    <a:pos x="1238" y="269"/>
                  </a:cxn>
                  <a:cxn ang="0">
                    <a:pos x="1181" y="249"/>
                  </a:cxn>
                  <a:cxn ang="0">
                    <a:pos x="1160" y="230"/>
                  </a:cxn>
                  <a:cxn ang="0">
                    <a:pos x="1138" y="237"/>
                  </a:cxn>
                  <a:cxn ang="0">
                    <a:pos x="1094" y="210"/>
                  </a:cxn>
                  <a:cxn ang="0">
                    <a:pos x="1058" y="208"/>
                  </a:cxn>
                  <a:cxn ang="0">
                    <a:pos x="1035" y="201"/>
                  </a:cxn>
                  <a:cxn ang="0">
                    <a:pos x="1051" y="137"/>
                  </a:cxn>
                  <a:cxn ang="0">
                    <a:pos x="1056" y="97"/>
                  </a:cxn>
                  <a:cxn ang="0">
                    <a:pos x="1008" y="57"/>
                  </a:cxn>
                  <a:cxn ang="0">
                    <a:pos x="940" y="29"/>
                  </a:cxn>
                  <a:cxn ang="0">
                    <a:pos x="909" y="46"/>
                  </a:cxn>
                  <a:cxn ang="0">
                    <a:pos x="833" y="0"/>
                  </a:cxn>
                  <a:cxn ang="0">
                    <a:pos x="822" y="85"/>
                  </a:cxn>
                  <a:cxn ang="0">
                    <a:pos x="794" y="119"/>
                  </a:cxn>
                  <a:cxn ang="0">
                    <a:pos x="758" y="162"/>
                  </a:cxn>
                  <a:cxn ang="0">
                    <a:pos x="741" y="156"/>
                  </a:cxn>
                  <a:cxn ang="0">
                    <a:pos x="722" y="201"/>
                  </a:cxn>
                  <a:cxn ang="0">
                    <a:pos x="700" y="255"/>
                  </a:cxn>
                  <a:cxn ang="0">
                    <a:pos x="661" y="242"/>
                  </a:cxn>
                  <a:cxn ang="0">
                    <a:pos x="633" y="267"/>
                  </a:cxn>
                  <a:cxn ang="0">
                    <a:pos x="597" y="379"/>
                  </a:cxn>
                  <a:cxn ang="0">
                    <a:pos x="566" y="436"/>
                  </a:cxn>
                  <a:cxn ang="0">
                    <a:pos x="551" y="489"/>
                  </a:cxn>
                  <a:cxn ang="0">
                    <a:pos x="448" y="559"/>
                  </a:cxn>
                  <a:cxn ang="0">
                    <a:pos x="382" y="558"/>
                  </a:cxn>
                  <a:cxn ang="0">
                    <a:pos x="337" y="595"/>
                  </a:cxn>
                  <a:cxn ang="0">
                    <a:pos x="275" y="554"/>
                  </a:cxn>
                  <a:cxn ang="0">
                    <a:pos x="257" y="539"/>
                  </a:cxn>
                  <a:cxn ang="0">
                    <a:pos x="237" y="571"/>
                  </a:cxn>
                  <a:cxn ang="0">
                    <a:pos x="156" y="626"/>
                  </a:cxn>
                  <a:cxn ang="0">
                    <a:pos x="118" y="700"/>
                  </a:cxn>
                  <a:cxn ang="0">
                    <a:pos x="85" y="718"/>
                  </a:cxn>
                  <a:cxn ang="0">
                    <a:pos x="33" y="754"/>
                  </a:cxn>
                  <a:cxn ang="0">
                    <a:pos x="354" y="734"/>
                  </a:cxn>
                </a:cxnLst>
                <a:rect l="0" t="0" r="r" b="b"/>
                <a:pathLst>
                  <a:path w="1368" h="772">
                    <a:moveTo>
                      <a:pt x="639" y="698"/>
                    </a:moveTo>
                    <a:lnTo>
                      <a:pt x="931" y="652"/>
                    </a:lnTo>
                    <a:lnTo>
                      <a:pt x="1337" y="571"/>
                    </a:lnTo>
                    <a:lnTo>
                      <a:pt x="1368" y="562"/>
                    </a:lnTo>
                    <a:lnTo>
                      <a:pt x="1363" y="541"/>
                    </a:lnTo>
                    <a:lnTo>
                      <a:pt x="1352" y="515"/>
                    </a:lnTo>
                    <a:lnTo>
                      <a:pt x="1337" y="494"/>
                    </a:lnTo>
                    <a:lnTo>
                      <a:pt x="1317" y="479"/>
                    </a:lnTo>
                    <a:lnTo>
                      <a:pt x="1302" y="476"/>
                    </a:lnTo>
                    <a:lnTo>
                      <a:pt x="1278" y="461"/>
                    </a:lnTo>
                    <a:lnTo>
                      <a:pt x="1269" y="446"/>
                    </a:lnTo>
                    <a:lnTo>
                      <a:pt x="1255" y="434"/>
                    </a:lnTo>
                    <a:lnTo>
                      <a:pt x="1241" y="412"/>
                    </a:lnTo>
                    <a:lnTo>
                      <a:pt x="1234" y="400"/>
                    </a:lnTo>
                    <a:lnTo>
                      <a:pt x="1231" y="386"/>
                    </a:lnTo>
                    <a:lnTo>
                      <a:pt x="1239" y="379"/>
                    </a:lnTo>
                    <a:lnTo>
                      <a:pt x="1263" y="386"/>
                    </a:lnTo>
                    <a:lnTo>
                      <a:pt x="1257" y="369"/>
                    </a:lnTo>
                    <a:lnTo>
                      <a:pt x="1248" y="357"/>
                    </a:lnTo>
                    <a:lnTo>
                      <a:pt x="1231" y="350"/>
                    </a:lnTo>
                    <a:lnTo>
                      <a:pt x="1187" y="333"/>
                    </a:lnTo>
                    <a:lnTo>
                      <a:pt x="1164" y="301"/>
                    </a:lnTo>
                    <a:lnTo>
                      <a:pt x="1164" y="296"/>
                    </a:lnTo>
                    <a:lnTo>
                      <a:pt x="1182" y="303"/>
                    </a:lnTo>
                    <a:lnTo>
                      <a:pt x="1207" y="314"/>
                    </a:lnTo>
                    <a:lnTo>
                      <a:pt x="1220" y="328"/>
                    </a:lnTo>
                    <a:lnTo>
                      <a:pt x="1253" y="330"/>
                    </a:lnTo>
                    <a:lnTo>
                      <a:pt x="1238" y="314"/>
                    </a:lnTo>
                    <a:lnTo>
                      <a:pt x="1235" y="287"/>
                    </a:lnTo>
                    <a:lnTo>
                      <a:pt x="1238" y="269"/>
                    </a:lnTo>
                    <a:lnTo>
                      <a:pt x="1220" y="271"/>
                    </a:lnTo>
                    <a:lnTo>
                      <a:pt x="1181" y="249"/>
                    </a:lnTo>
                    <a:lnTo>
                      <a:pt x="1169" y="232"/>
                    </a:lnTo>
                    <a:lnTo>
                      <a:pt x="1160" y="230"/>
                    </a:lnTo>
                    <a:lnTo>
                      <a:pt x="1156" y="240"/>
                    </a:lnTo>
                    <a:lnTo>
                      <a:pt x="1138" y="237"/>
                    </a:lnTo>
                    <a:lnTo>
                      <a:pt x="1114" y="222"/>
                    </a:lnTo>
                    <a:lnTo>
                      <a:pt x="1094" y="210"/>
                    </a:lnTo>
                    <a:lnTo>
                      <a:pt x="1076" y="204"/>
                    </a:lnTo>
                    <a:lnTo>
                      <a:pt x="1058" y="208"/>
                    </a:lnTo>
                    <a:lnTo>
                      <a:pt x="1047" y="210"/>
                    </a:lnTo>
                    <a:lnTo>
                      <a:pt x="1035" y="201"/>
                    </a:lnTo>
                    <a:lnTo>
                      <a:pt x="1031" y="142"/>
                    </a:lnTo>
                    <a:lnTo>
                      <a:pt x="1051" y="137"/>
                    </a:lnTo>
                    <a:lnTo>
                      <a:pt x="1062" y="117"/>
                    </a:lnTo>
                    <a:lnTo>
                      <a:pt x="1056" y="97"/>
                    </a:lnTo>
                    <a:lnTo>
                      <a:pt x="1033" y="81"/>
                    </a:lnTo>
                    <a:lnTo>
                      <a:pt x="1008" y="57"/>
                    </a:lnTo>
                    <a:lnTo>
                      <a:pt x="951" y="25"/>
                    </a:lnTo>
                    <a:lnTo>
                      <a:pt x="940" y="29"/>
                    </a:lnTo>
                    <a:lnTo>
                      <a:pt x="926" y="46"/>
                    </a:lnTo>
                    <a:lnTo>
                      <a:pt x="909" y="46"/>
                    </a:lnTo>
                    <a:lnTo>
                      <a:pt x="884" y="31"/>
                    </a:lnTo>
                    <a:lnTo>
                      <a:pt x="833" y="0"/>
                    </a:lnTo>
                    <a:lnTo>
                      <a:pt x="830" y="47"/>
                    </a:lnTo>
                    <a:lnTo>
                      <a:pt x="822" y="85"/>
                    </a:lnTo>
                    <a:lnTo>
                      <a:pt x="811" y="104"/>
                    </a:lnTo>
                    <a:lnTo>
                      <a:pt x="794" y="119"/>
                    </a:lnTo>
                    <a:lnTo>
                      <a:pt x="766" y="168"/>
                    </a:lnTo>
                    <a:lnTo>
                      <a:pt x="758" y="162"/>
                    </a:lnTo>
                    <a:lnTo>
                      <a:pt x="745" y="156"/>
                    </a:lnTo>
                    <a:lnTo>
                      <a:pt x="741" y="156"/>
                    </a:lnTo>
                    <a:lnTo>
                      <a:pt x="733" y="179"/>
                    </a:lnTo>
                    <a:lnTo>
                      <a:pt x="722" y="201"/>
                    </a:lnTo>
                    <a:lnTo>
                      <a:pt x="708" y="243"/>
                    </a:lnTo>
                    <a:lnTo>
                      <a:pt x="700" y="255"/>
                    </a:lnTo>
                    <a:lnTo>
                      <a:pt x="688" y="253"/>
                    </a:lnTo>
                    <a:lnTo>
                      <a:pt x="661" y="242"/>
                    </a:lnTo>
                    <a:lnTo>
                      <a:pt x="637" y="228"/>
                    </a:lnTo>
                    <a:lnTo>
                      <a:pt x="633" y="267"/>
                    </a:lnTo>
                    <a:lnTo>
                      <a:pt x="618" y="332"/>
                    </a:lnTo>
                    <a:lnTo>
                      <a:pt x="597" y="379"/>
                    </a:lnTo>
                    <a:lnTo>
                      <a:pt x="571" y="407"/>
                    </a:lnTo>
                    <a:lnTo>
                      <a:pt x="566" y="436"/>
                    </a:lnTo>
                    <a:lnTo>
                      <a:pt x="571" y="475"/>
                    </a:lnTo>
                    <a:lnTo>
                      <a:pt x="551" y="489"/>
                    </a:lnTo>
                    <a:lnTo>
                      <a:pt x="494" y="530"/>
                    </a:lnTo>
                    <a:lnTo>
                      <a:pt x="448" y="559"/>
                    </a:lnTo>
                    <a:lnTo>
                      <a:pt x="403" y="571"/>
                    </a:lnTo>
                    <a:lnTo>
                      <a:pt x="382" y="558"/>
                    </a:lnTo>
                    <a:lnTo>
                      <a:pt x="347" y="594"/>
                    </a:lnTo>
                    <a:lnTo>
                      <a:pt x="337" y="595"/>
                    </a:lnTo>
                    <a:lnTo>
                      <a:pt x="311" y="579"/>
                    </a:lnTo>
                    <a:lnTo>
                      <a:pt x="275" y="554"/>
                    </a:lnTo>
                    <a:lnTo>
                      <a:pt x="268" y="539"/>
                    </a:lnTo>
                    <a:lnTo>
                      <a:pt x="257" y="539"/>
                    </a:lnTo>
                    <a:lnTo>
                      <a:pt x="249" y="546"/>
                    </a:lnTo>
                    <a:lnTo>
                      <a:pt x="237" y="571"/>
                    </a:lnTo>
                    <a:lnTo>
                      <a:pt x="211" y="602"/>
                    </a:lnTo>
                    <a:lnTo>
                      <a:pt x="156" y="626"/>
                    </a:lnTo>
                    <a:lnTo>
                      <a:pt x="139" y="652"/>
                    </a:lnTo>
                    <a:lnTo>
                      <a:pt x="118" y="700"/>
                    </a:lnTo>
                    <a:lnTo>
                      <a:pt x="100" y="704"/>
                    </a:lnTo>
                    <a:lnTo>
                      <a:pt x="85" y="718"/>
                    </a:lnTo>
                    <a:lnTo>
                      <a:pt x="54" y="740"/>
                    </a:lnTo>
                    <a:lnTo>
                      <a:pt x="33" y="754"/>
                    </a:lnTo>
                    <a:lnTo>
                      <a:pt x="0" y="772"/>
                    </a:lnTo>
                    <a:lnTo>
                      <a:pt x="354" y="734"/>
                    </a:lnTo>
                    <a:lnTo>
                      <a:pt x="639" y="698"/>
                    </a:lnTo>
                    <a:close/>
                  </a:path>
                </a:pathLst>
              </a:custGeom>
              <a:solidFill>
                <a:srgbClr val="0070C0"/>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48" name="Freeform 40">
                <a:extLst>
                  <a:ext uri="{FF2B5EF4-FFF2-40B4-BE49-F238E27FC236}">
                    <a16:creationId xmlns:a16="http://schemas.microsoft.com/office/drawing/2014/main" id="{7CA8F163-7F4B-0D50-DEC1-0EB96580423B}"/>
                  </a:ext>
                </a:extLst>
              </p:cNvPr>
              <p:cNvSpPr>
                <a:spLocks/>
              </p:cNvSpPr>
              <p:nvPr/>
            </p:nvSpPr>
            <p:spPr bwMode="auto">
              <a:xfrm>
                <a:off x="6238875" y="2514600"/>
                <a:ext cx="466725" cy="363537"/>
              </a:xfrm>
              <a:custGeom>
                <a:avLst/>
                <a:gdLst/>
                <a:ahLst/>
                <a:cxnLst>
                  <a:cxn ang="0">
                    <a:pos x="435" y="20"/>
                  </a:cxn>
                  <a:cxn ang="0">
                    <a:pos x="369" y="0"/>
                  </a:cxn>
                  <a:cxn ang="0">
                    <a:pos x="313" y="20"/>
                  </a:cxn>
                  <a:cxn ang="0">
                    <a:pos x="269" y="28"/>
                  </a:cxn>
                  <a:cxn ang="0">
                    <a:pos x="180" y="20"/>
                  </a:cxn>
                  <a:cxn ang="0">
                    <a:pos x="123" y="34"/>
                  </a:cxn>
                  <a:cxn ang="0">
                    <a:pos x="54" y="85"/>
                  </a:cxn>
                  <a:cxn ang="0">
                    <a:pos x="49" y="102"/>
                  </a:cxn>
                  <a:cxn ang="0">
                    <a:pos x="23" y="124"/>
                  </a:cxn>
                  <a:cxn ang="0">
                    <a:pos x="0" y="148"/>
                  </a:cxn>
                  <a:cxn ang="0">
                    <a:pos x="19" y="174"/>
                  </a:cxn>
                  <a:cxn ang="0">
                    <a:pos x="90" y="211"/>
                  </a:cxn>
                  <a:cxn ang="0">
                    <a:pos x="111" y="248"/>
                  </a:cxn>
                  <a:cxn ang="0">
                    <a:pos x="156" y="299"/>
                  </a:cxn>
                  <a:cxn ang="0">
                    <a:pos x="255" y="377"/>
                  </a:cxn>
                  <a:cxn ang="0">
                    <a:pos x="309" y="445"/>
                  </a:cxn>
                  <a:cxn ang="0">
                    <a:pos x="355" y="475"/>
                  </a:cxn>
                  <a:cxn ang="0">
                    <a:pos x="381" y="499"/>
                  </a:cxn>
                  <a:cxn ang="0">
                    <a:pos x="405" y="531"/>
                  </a:cxn>
                  <a:cxn ang="0">
                    <a:pos x="413" y="556"/>
                  </a:cxn>
                  <a:cxn ang="0">
                    <a:pos x="423" y="575"/>
                  </a:cxn>
                  <a:cxn ang="0">
                    <a:pos x="439" y="585"/>
                  </a:cxn>
                  <a:cxn ang="0">
                    <a:pos x="453" y="599"/>
                  </a:cxn>
                  <a:cxn ang="0">
                    <a:pos x="463" y="618"/>
                  </a:cxn>
                  <a:cxn ang="0">
                    <a:pos x="477" y="644"/>
                  </a:cxn>
                  <a:cxn ang="0">
                    <a:pos x="482" y="674"/>
                  </a:cxn>
                  <a:cxn ang="0">
                    <a:pos x="505" y="688"/>
                  </a:cxn>
                  <a:cxn ang="0">
                    <a:pos x="512" y="654"/>
                  </a:cxn>
                  <a:cxn ang="0">
                    <a:pos x="541" y="654"/>
                  </a:cxn>
                  <a:cxn ang="0">
                    <a:pos x="545" y="651"/>
                  </a:cxn>
                  <a:cxn ang="0">
                    <a:pos x="550" y="646"/>
                  </a:cxn>
                  <a:cxn ang="0">
                    <a:pos x="548" y="642"/>
                  </a:cxn>
                  <a:cxn ang="0">
                    <a:pos x="541" y="640"/>
                  </a:cxn>
                  <a:cxn ang="0">
                    <a:pos x="520" y="633"/>
                  </a:cxn>
                  <a:cxn ang="0">
                    <a:pos x="517" y="632"/>
                  </a:cxn>
                  <a:cxn ang="0">
                    <a:pos x="512" y="626"/>
                  </a:cxn>
                  <a:cxn ang="0">
                    <a:pos x="516" y="600"/>
                  </a:cxn>
                  <a:cxn ang="0">
                    <a:pos x="542" y="619"/>
                  </a:cxn>
                  <a:cxn ang="0">
                    <a:pos x="574" y="622"/>
                  </a:cxn>
                  <a:cxn ang="0">
                    <a:pos x="577" y="590"/>
                  </a:cxn>
                  <a:cxn ang="0">
                    <a:pos x="585" y="575"/>
                  </a:cxn>
                  <a:cxn ang="0">
                    <a:pos x="627" y="561"/>
                  </a:cxn>
                  <a:cxn ang="0">
                    <a:pos x="618" y="549"/>
                  </a:cxn>
                  <a:cxn ang="0">
                    <a:pos x="602" y="543"/>
                  </a:cxn>
                  <a:cxn ang="0">
                    <a:pos x="614" y="533"/>
                  </a:cxn>
                  <a:cxn ang="0">
                    <a:pos x="632" y="543"/>
                  </a:cxn>
                  <a:cxn ang="0">
                    <a:pos x="660" y="533"/>
                  </a:cxn>
                  <a:cxn ang="0">
                    <a:pos x="670" y="499"/>
                  </a:cxn>
                  <a:cxn ang="0">
                    <a:pos x="655" y="483"/>
                  </a:cxn>
                  <a:cxn ang="0">
                    <a:pos x="685" y="489"/>
                  </a:cxn>
                  <a:cxn ang="0">
                    <a:pos x="704" y="468"/>
                  </a:cxn>
                  <a:cxn ang="0">
                    <a:pos x="742" y="422"/>
                  </a:cxn>
                  <a:cxn ang="0">
                    <a:pos x="778" y="390"/>
                  </a:cxn>
                  <a:cxn ang="0">
                    <a:pos x="777" y="367"/>
                  </a:cxn>
                  <a:cxn ang="0">
                    <a:pos x="775" y="347"/>
                  </a:cxn>
                  <a:cxn ang="0">
                    <a:pos x="786" y="336"/>
                  </a:cxn>
                  <a:cxn ang="0">
                    <a:pos x="806" y="306"/>
                  </a:cxn>
                  <a:cxn ang="0">
                    <a:pos x="822" y="263"/>
                  </a:cxn>
                  <a:cxn ang="0">
                    <a:pos x="836" y="242"/>
                  </a:cxn>
                  <a:cxn ang="0">
                    <a:pos x="881" y="203"/>
                  </a:cxn>
                  <a:cxn ang="0">
                    <a:pos x="457" y="64"/>
                  </a:cxn>
                </a:cxnLst>
                <a:rect l="0" t="0" r="r" b="b"/>
                <a:pathLst>
                  <a:path w="881" h="688">
                    <a:moveTo>
                      <a:pt x="457" y="64"/>
                    </a:moveTo>
                    <a:lnTo>
                      <a:pt x="435" y="20"/>
                    </a:lnTo>
                    <a:lnTo>
                      <a:pt x="407" y="6"/>
                    </a:lnTo>
                    <a:lnTo>
                      <a:pt x="369" y="0"/>
                    </a:lnTo>
                    <a:lnTo>
                      <a:pt x="335" y="6"/>
                    </a:lnTo>
                    <a:lnTo>
                      <a:pt x="313" y="20"/>
                    </a:lnTo>
                    <a:lnTo>
                      <a:pt x="296" y="25"/>
                    </a:lnTo>
                    <a:lnTo>
                      <a:pt x="269" y="28"/>
                    </a:lnTo>
                    <a:lnTo>
                      <a:pt x="216" y="20"/>
                    </a:lnTo>
                    <a:lnTo>
                      <a:pt x="180" y="20"/>
                    </a:lnTo>
                    <a:lnTo>
                      <a:pt x="142" y="25"/>
                    </a:lnTo>
                    <a:lnTo>
                      <a:pt x="123" y="34"/>
                    </a:lnTo>
                    <a:lnTo>
                      <a:pt x="56" y="85"/>
                    </a:lnTo>
                    <a:lnTo>
                      <a:pt x="54" y="85"/>
                    </a:lnTo>
                    <a:lnTo>
                      <a:pt x="52" y="93"/>
                    </a:lnTo>
                    <a:lnTo>
                      <a:pt x="49" y="102"/>
                    </a:lnTo>
                    <a:lnTo>
                      <a:pt x="40" y="109"/>
                    </a:lnTo>
                    <a:lnTo>
                      <a:pt x="23" y="124"/>
                    </a:lnTo>
                    <a:lnTo>
                      <a:pt x="0" y="136"/>
                    </a:lnTo>
                    <a:lnTo>
                      <a:pt x="0" y="148"/>
                    </a:lnTo>
                    <a:lnTo>
                      <a:pt x="8" y="160"/>
                    </a:lnTo>
                    <a:lnTo>
                      <a:pt x="19" y="174"/>
                    </a:lnTo>
                    <a:lnTo>
                      <a:pt x="73" y="196"/>
                    </a:lnTo>
                    <a:lnTo>
                      <a:pt x="90" y="211"/>
                    </a:lnTo>
                    <a:lnTo>
                      <a:pt x="101" y="227"/>
                    </a:lnTo>
                    <a:lnTo>
                      <a:pt x="111" y="248"/>
                    </a:lnTo>
                    <a:lnTo>
                      <a:pt x="134" y="271"/>
                    </a:lnTo>
                    <a:lnTo>
                      <a:pt x="156" y="299"/>
                    </a:lnTo>
                    <a:lnTo>
                      <a:pt x="234" y="357"/>
                    </a:lnTo>
                    <a:lnTo>
                      <a:pt x="255" y="377"/>
                    </a:lnTo>
                    <a:lnTo>
                      <a:pt x="283" y="413"/>
                    </a:lnTo>
                    <a:lnTo>
                      <a:pt x="309" y="445"/>
                    </a:lnTo>
                    <a:lnTo>
                      <a:pt x="338" y="461"/>
                    </a:lnTo>
                    <a:lnTo>
                      <a:pt x="355" y="475"/>
                    </a:lnTo>
                    <a:lnTo>
                      <a:pt x="369" y="488"/>
                    </a:lnTo>
                    <a:lnTo>
                      <a:pt x="381" y="499"/>
                    </a:lnTo>
                    <a:lnTo>
                      <a:pt x="388" y="508"/>
                    </a:lnTo>
                    <a:lnTo>
                      <a:pt x="405" y="531"/>
                    </a:lnTo>
                    <a:lnTo>
                      <a:pt x="413" y="545"/>
                    </a:lnTo>
                    <a:lnTo>
                      <a:pt x="413" y="556"/>
                    </a:lnTo>
                    <a:lnTo>
                      <a:pt x="419" y="570"/>
                    </a:lnTo>
                    <a:lnTo>
                      <a:pt x="423" y="575"/>
                    </a:lnTo>
                    <a:lnTo>
                      <a:pt x="430" y="575"/>
                    </a:lnTo>
                    <a:lnTo>
                      <a:pt x="439" y="585"/>
                    </a:lnTo>
                    <a:lnTo>
                      <a:pt x="453" y="593"/>
                    </a:lnTo>
                    <a:lnTo>
                      <a:pt x="453" y="599"/>
                    </a:lnTo>
                    <a:lnTo>
                      <a:pt x="453" y="607"/>
                    </a:lnTo>
                    <a:lnTo>
                      <a:pt x="463" y="618"/>
                    </a:lnTo>
                    <a:lnTo>
                      <a:pt x="477" y="636"/>
                    </a:lnTo>
                    <a:lnTo>
                      <a:pt x="477" y="644"/>
                    </a:lnTo>
                    <a:lnTo>
                      <a:pt x="477" y="663"/>
                    </a:lnTo>
                    <a:lnTo>
                      <a:pt x="482" y="674"/>
                    </a:lnTo>
                    <a:lnTo>
                      <a:pt x="495" y="681"/>
                    </a:lnTo>
                    <a:lnTo>
                      <a:pt x="505" y="688"/>
                    </a:lnTo>
                    <a:lnTo>
                      <a:pt x="505" y="660"/>
                    </a:lnTo>
                    <a:lnTo>
                      <a:pt x="512" y="654"/>
                    </a:lnTo>
                    <a:lnTo>
                      <a:pt x="534" y="654"/>
                    </a:lnTo>
                    <a:lnTo>
                      <a:pt x="541" y="654"/>
                    </a:lnTo>
                    <a:lnTo>
                      <a:pt x="541" y="654"/>
                    </a:lnTo>
                    <a:lnTo>
                      <a:pt x="545" y="651"/>
                    </a:lnTo>
                    <a:lnTo>
                      <a:pt x="550" y="646"/>
                    </a:lnTo>
                    <a:lnTo>
                      <a:pt x="550" y="646"/>
                    </a:lnTo>
                    <a:lnTo>
                      <a:pt x="550" y="644"/>
                    </a:lnTo>
                    <a:lnTo>
                      <a:pt x="548" y="642"/>
                    </a:lnTo>
                    <a:lnTo>
                      <a:pt x="545" y="640"/>
                    </a:lnTo>
                    <a:lnTo>
                      <a:pt x="541" y="640"/>
                    </a:lnTo>
                    <a:lnTo>
                      <a:pt x="541" y="640"/>
                    </a:lnTo>
                    <a:lnTo>
                      <a:pt x="520" y="633"/>
                    </a:lnTo>
                    <a:lnTo>
                      <a:pt x="520" y="633"/>
                    </a:lnTo>
                    <a:lnTo>
                      <a:pt x="517" y="632"/>
                    </a:lnTo>
                    <a:lnTo>
                      <a:pt x="514" y="629"/>
                    </a:lnTo>
                    <a:lnTo>
                      <a:pt x="512" y="626"/>
                    </a:lnTo>
                    <a:lnTo>
                      <a:pt x="512" y="621"/>
                    </a:lnTo>
                    <a:lnTo>
                      <a:pt x="516" y="600"/>
                    </a:lnTo>
                    <a:lnTo>
                      <a:pt x="535" y="617"/>
                    </a:lnTo>
                    <a:lnTo>
                      <a:pt x="542" y="619"/>
                    </a:lnTo>
                    <a:lnTo>
                      <a:pt x="556" y="631"/>
                    </a:lnTo>
                    <a:lnTo>
                      <a:pt x="574" y="622"/>
                    </a:lnTo>
                    <a:lnTo>
                      <a:pt x="577" y="597"/>
                    </a:lnTo>
                    <a:lnTo>
                      <a:pt x="577" y="590"/>
                    </a:lnTo>
                    <a:lnTo>
                      <a:pt x="574" y="575"/>
                    </a:lnTo>
                    <a:lnTo>
                      <a:pt x="585" y="575"/>
                    </a:lnTo>
                    <a:lnTo>
                      <a:pt x="607" y="575"/>
                    </a:lnTo>
                    <a:lnTo>
                      <a:pt x="627" y="561"/>
                    </a:lnTo>
                    <a:lnTo>
                      <a:pt x="627" y="554"/>
                    </a:lnTo>
                    <a:lnTo>
                      <a:pt x="618" y="549"/>
                    </a:lnTo>
                    <a:lnTo>
                      <a:pt x="607" y="549"/>
                    </a:lnTo>
                    <a:lnTo>
                      <a:pt x="602" y="543"/>
                    </a:lnTo>
                    <a:lnTo>
                      <a:pt x="602" y="538"/>
                    </a:lnTo>
                    <a:lnTo>
                      <a:pt x="614" y="533"/>
                    </a:lnTo>
                    <a:lnTo>
                      <a:pt x="621" y="538"/>
                    </a:lnTo>
                    <a:lnTo>
                      <a:pt x="632" y="543"/>
                    </a:lnTo>
                    <a:lnTo>
                      <a:pt x="643" y="543"/>
                    </a:lnTo>
                    <a:lnTo>
                      <a:pt x="660" y="533"/>
                    </a:lnTo>
                    <a:lnTo>
                      <a:pt x="677" y="511"/>
                    </a:lnTo>
                    <a:lnTo>
                      <a:pt x="670" y="499"/>
                    </a:lnTo>
                    <a:lnTo>
                      <a:pt x="659" y="489"/>
                    </a:lnTo>
                    <a:lnTo>
                      <a:pt x="655" y="483"/>
                    </a:lnTo>
                    <a:lnTo>
                      <a:pt x="664" y="479"/>
                    </a:lnTo>
                    <a:lnTo>
                      <a:pt x="685" y="489"/>
                    </a:lnTo>
                    <a:lnTo>
                      <a:pt x="696" y="482"/>
                    </a:lnTo>
                    <a:lnTo>
                      <a:pt x="704" y="468"/>
                    </a:lnTo>
                    <a:lnTo>
                      <a:pt x="721" y="434"/>
                    </a:lnTo>
                    <a:lnTo>
                      <a:pt x="742" y="422"/>
                    </a:lnTo>
                    <a:lnTo>
                      <a:pt x="761" y="413"/>
                    </a:lnTo>
                    <a:lnTo>
                      <a:pt x="778" y="390"/>
                    </a:lnTo>
                    <a:lnTo>
                      <a:pt x="785" y="378"/>
                    </a:lnTo>
                    <a:lnTo>
                      <a:pt x="777" y="367"/>
                    </a:lnTo>
                    <a:lnTo>
                      <a:pt x="770" y="352"/>
                    </a:lnTo>
                    <a:lnTo>
                      <a:pt x="775" y="347"/>
                    </a:lnTo>
                    <a:lnTo>
                      <a:pt x="786" y="352"/>
                    </a:lnTo>
                    <a:lnTo>
                      <a:pt x="786" y="336"/>
                    </a:lnTo>
                    <a:lnTo>
                      <a:pt x="792" y="325"/>
                    </a:lnTo>
                    <a:lnTo>
                      <a:pt x="806" y="306"/>
                    </a:lnTo>
                    <a:lnTo>
                      <a:pt x="813" y="278"/>
                    </a:lnTo>
                    <a:lnTo>
                      <a:pt x="822" y="263"/>
                    </a:lnTo>
                    <a:lnTo>
                      <a:pt x="831" y="252"/>
                    </a:lnTo>
                    <a:lnTo>
                      <a:pt x="836" y="242"/>
                    </a:lnTo>
                    <a:lnTo>
                      <a:pt x="868" y="216"/>
                    </a:lnTo>
                    <a:lnTo>
                      <a:pt x="881" y="203"/>
                    </a:lnTo>
                    <a:lnTo>
                      <a:pt x="641" y="28"/>
                    </a:lnTo>
                    <a:lnTo>
                      <a:pt x="457" y="64"/>
                    </a:lnTo>
                    <a:close/>
                  </a:path>
                </a:pathLst>
              </a:custGeom>
              <a:solidFill>
                <a:srgbClr val="0070C0"/>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49" name="Freeform 41">
                <a:extLst>
                  <a:ext uri="{FF2B5EF4-FFF2-40B4-BE49-F238E27FC236}">
                    <a16:creationId xmlns:a16="http://schemas.microsoft.com/office/drawing/2014/main" id="{997EEEAF-1B1D-1920-9E39-B7E35810C48A}"/>
                  </a:ext>
                </a:extLst>
              </p:cNvPr>
              <p:cNvSpPr>
                <a:spLocks/>
              </p:cNvSpPr>
              <p:nvPr/>
            </p:nvSpPr>
            <p:spPr bwMode="auto">
              <a:xfrm>
                <a:off x="5759450" y="2581275"/>
                <a:ext cx="365125" cy="587375"/>
              </a:xfrm>
              <a:custGeom>
                <a:avLst/>
                <a:gdLst/>
                <a:ahLst/>
                <a:cxnLst>
                  <a:cxn ang="0">
                    <a:pos x="216" y="1008"/>
                  </a:cxn>
                  <a:cxn ang="0">
                    <a:pos x="187" y="969"/>
                  </a:cxn>
                  <a:cxn ang="0">
                    <a:pos x="200" y="947"/>
                  </a:cxn>
                  <a:cxn ang="0">
                    <a:pos x="286" y="927"/>
                  </a:cxn>
                  <a:cxn ang="0">
                    <a:pos x="688" y="882"/>
                  </a:cxn>
                  <a:cxn ang="0">
                    <a:pos x="659" y="841"/>
                  </a:cxn>
                  <a:cxn ang="0">
                    <a:pos x="656" y="812"/>
                  </a:cxn>
                  <a:cxn ang="0">
                    <a:pos x="662" y="776"/>
                  </a:cxn>
                  <a:cxn ang="0">
                    <a:pos x="645" y="716"/>
                  </a:cxn>
                  <a:cxn ang="0">
                    <a:pos x="656" y="679"/>
                  </a:cxn>
                  <a:cxn ang="0">
                    <a:pos x="645" y="641"/>
                  </a:cxn>
                  <a:cxn ang="0">
                    <a:pos x="674" y="605"/>
                  </a:cxn>
                  <a:cxn ang="0">
                    <a:pos x="658" y="571"/>
                  </a:cxn>
                  <a:cxn ang="0">
                    <a:pos x="633" y="523"/>
                  </a:cxn>
                  <a:cxn ang="0">
                    <a:pos x="586" y="415"/>
                  </a:cxn>
                  <a:cxn ang="0">
                    <a:pos x="493" y="68"/>
                  </a:cxn>
                  <a:cxn ang="0">
                    <a:pos x="515" y="0"/>
                  </a:cxn>
                  <a:cxn ang="0">
                    <a:pos x="8" y="39"/>
                  </a:cxn>
                  <a:cxn ang="0">
                    <a:pos x="0" y="586"/>
                  </a:cxn>
                  <a:cxn ang="0">
                    <a:pos x="36" y="1079"/>
                  </a:cxn>
                  <a:cxn ang="0">
                    <a:pos x="64" y="1083"/>
                  </a:cxn>
                  <a:cxn ang="0">
                    <a:pos x="89" y="1073"/>
                  </a:cxn>
                  <a:cxn ang="0">
                    <a:pos x="92" y="1026"/>
                  </a:cxn>
                  <a:cxn ang="0">
                    <a:pos x="118" y="1015"/>
                  </a:cxn>
                  <a:cxn ang="0">
                    <a:pos x="125" y="1038"/>
                  </a:cxn>
                  <a:cxn ang="0">
                    <a:pos x="125" y="1061"/>
                  </a:cxn>
                  <a:cxn ang="0">
                    <a:pos x="140" y="1072"/>
                  </a:cxn>
                  <a:cxn ang="0">
                    <a:pos x="151" y="1094"/>
                  </a:cxn>
                  <a:cxn ang="0">
                    <a:pos x="140" y="1109"/>
                  </a:cxn>
                  <a:cxn ang="0">
                    <a:pos x="173" y="1101"/>
                  </a:cxn>
                  <a:cxn ang="0">
                    <a:pos x="209" y="1084"/>
                  </a:cxn>
                  <a:cxn ang="0">
                    <a:pos x="237" y="1079"/>
                  </a:cxn>
                  <a:cxn ang="0">
                    <a:pos x="243" y="1073"/>
                  </a:cxn>
                </a:cxnLst>
                <a:rect l="0" t="0" r="r" b="b"/>
                <a:pathLst>
                  <a:path w="692" h="1109">
                    <a:moveTo>
                      <a:pt x="225" y="1030"/>
                    </a:moveTo>
                    <a:lnTo>
                      <a:pt x="216" y="1008"/>
                    </a:lnTo>
                    <a:lnTo>
                      <a:pt x="197" y="980"/>
                    </a:lnTo>
                    <a:lnTo>
                      <a:pt x="187" y="969"/>
                    </a:lnTo>
                    <a:lnTo>
                      <a:pt x="187" y="952"/>
                    </a:lnTo>
                    <a:lnTo>
                      <a:pt x="200" y="947"/>
                    </a:lnTo>
                    <a:lnTo>
                      <a:pt x="236" y="936"/>
                    </a:lnTo>
                    <a:lnTo>
                      <a:pt x="286" y="927"/>
                    </a:lnTo>
                    <a:lnTo>
                      <a:pt x="692" y="890"/>
                    </a:lnTo>
                    <a:lnTo>
                      <a:pt x="688" y="882"/>
                    </a:lnTo>
                    <a:lnTo>
                      <a:pt x="673" y="855"/>
                    </a:lnTo>
                    <a:lnTo>
                      <a:pt x="659" y="841"/>
                    </a:lnTo>
                    <a:lnTo>
                      <a:pt x="654" y="820"/>
                    </a:lnTo>
                    <a:lnTo>
                      <a:pt x="656" y="812"/>
                    </a:lnTo>
                    <a:lnTo>
                      <a:pt x="667" y="804"/>
                    </a:lnTo>
                    <a:lnTo>
                      <a:pt x="662" y="776"/>
                    </a:lnTo>
                    <a:lnTo>
                      <a:pt x="654" y="759"/>
                    </a:lnTo>
                    <a:lnTo>
                      <a:pt x="645" y="716"/>
                    </a:lnTo>
                    <a:lnTo>
                      <a:pt x="645" y="686"/>
                    </a:lnTo>
                    <a:lnTo>
                      <a:pt x="656" y="679"/>
                    </a:lnTo>
                    <a:lnTo>
                      <a:pt x="659" y="654"/>
                    </a:lnTo>
                    <a:lnTo>
                      <a:pt x="645" y="641"/>
                    </a:lnTo>
                    <a:lnTo>
                      <a:pt x="666" y="626"/>
                    </a:lnTo>
                    <a:lnTo>
                      <a:pt x="674" y="605"/>
                    </a:lnTo>
                    <a:lnTo>
                      <a:pt x="662" y="596"/>
                    </a:lnTo>
                    <a:lnTo>
                      <a:pt x="658" y="571"/>
                    </a:lnTo>
                    <a:lnTo>
                      <a:pt x="655" y="553"/>
                    </a:lnTo>
                    <a:lnTo>
                      <a:pt x="633" y="523"/>
                    </a:lnTo>
                    <a:lnTo>
                      <a:pt x="598" y="457"/>
                    </a:lnTo>
                    <a:lnTo>
                      <a:pt x="586" y="415"/>
                    </a:lnTo>
                    <a:lnTo>
                      <a:pt x="533" y="228"/>
                    </a:lnTo>
                    <a:lnTo>
                      <a:pt x="493" y="68"/>
                    </a:lnTo>
                    <a:lnTo>
                      <a:pt x="479" y="3"/>
                    </a:lnTo>
                    <a:lnTo>
                      <a:pt x="515" y="0"/>
                    </a:lnTo>
                    <a:lnTo>
                      <a:pt x="515" y="0"/>
                    </a:lnTo>
                    <a:lnTo>
                      <a:pt x="8" y="39"/>
                    </a:lnTo>
                    <a:lnTo>
                      <a:pt x="10" y="78"/>
                    </a:lnTo>
                    <a:lnTo>
                      <a:pt x="0" y="586"/>
                    </a:lnTo>
                    <a:lnTo>
                      <a:pt x="4" y="850"/>
                    </a:lnTo>
                    <a:lnTo>
                      <a:pt x="36" y="1079"/>
                    </a:lnTo>
                    <a:lnTo>
                      <a:pt x="49" y="1077"/>
                    </a:lnTo>
                    <a:lnTo>
                      <a:pt x="64" y="1083"/>
                    </a:lnTo>
                    <a:lnTo>
                      <a:pt x="86" y="1086"/>
                    </a:lnTo>
                    <a:lnTo>
                      <a:pt x="89" y="1073"/>
                    </a:lnTo>
                    <a:lnTo>
                      <a:pt x="86" y="1051"/>
                    </a:lnTo>
                    <a:lnTo>
                      <a:pt x="92" y="1026"/>
                    </a:lnTo>
                    <a:lnTo>
                      <a:pt x="101" y="1019"/>
                    </a:lnTo>
                    <a:lnTo>
                      <a:pt x="118" y="1015"/>
                    </a:lnTo>
                    <a:lnTo>
                      <a:pt x="125" y="1023"/>
                    </a:lnTo>
                    <a:lnTo>
                      <a:pt x="125" y="1038"/>
                    </a:lnTo>
                    <a:lnTo>
                      <a:pt x="118" y="1049"/>
                    </a:lnTo>
                    <a:lnTo>
                      <a:pt x="125" y="1061"/>
                    </a:lnTo>
                    <a:lnTo>
                      <a:pt x="129" y="1066"/>
                    </a:lnTo>
                    <a:lnTo>
                      <a:pt x="140" y="1072"/>
                    </a:lnTo>
                    <a:lnTo>
                      <a:pt x="150" y="1084"/>
                    </a:lnTo>
                    <a:lnTo>
                      <a:pt x="151" y="1094"/>
                    </a:lnTo>
                    <a:lnTo>
                      <a:pt x="147" y="1099"/>
                    </a:lnTo>
                    <a:lnTo>
                      <a:pt x="140" y="1109"/>
                    </a:lnTo>
                    <a:lnTo>
                      <a:pt x="148" y="1108"/>
                    </a:lnTo>
                    <a:lnTo>
                      <a:pt x="173" y="1101"/>
                    </a:lnTo>
                    <a:lnTo>
                      <a:pt x="198" y="1092"/>
                    </a:lnTo>
                    <a:lnTo>
                      <a:pt x="209" y="1084"/>
                    </a:lnTo>
                    <a:lnTo>
                      <a:pt x="219" y="1081"/>
                    </a:lnTo>
                    <a:lnTo>
                      <a:pt x="237" y="1079"/>
                    </a:lnTo>
                    <a:lnTo>
                      <a:pt x="246" y="1072"/>
                    </a:lnTo>
                    <a:lnTo>
                      <a:pt x="243" y="1073"/>
                    </a:lnTo>
                    <a:lnTo>
                      <a:pt x="225" y="1030"/>
                    </a:lnTo>
                    <a:close/>
                  </a:path>
                </a:pathLst>
              </a:custGeom>
              <a:solidFill>
                <a:srgbClr val="0070C0"/>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50" name="Freeform 42">
                <a:extLst>
                  <a:ext uri="{FF2B5EF4-FFF2-40B4-BE49-F238E27FC236}">
                    <a16:creationId xmlns:a16="http://schemas.microsoft.com/office/drawing/2014/main" id="{2DEAF232-E393-FFAA-C84D-504F6D3A56F2}"/>
                  </a:ext>
                </a:extLst>
              </p:cNvPr>
              <p:cNvSpPr>
                <a:spLocks/>
              </p:cNvSpPr>
              <p:nvPr/>
            </p:nvSpPr>
            <p:spPr bwMode="auto">
              <a:xfrm>
                <a:off x="5440363" y="2601913"/>
                <a:ext cx="338137" cy="590550"/>
              </a:xfrm>
              <a:custGeom>
                <a:avLst/>
                <a:gdLst/>
                <a:ahLst/>
                <a:cxnLst>
                  <a:cxn ang="0">
                    <a:pos x="601" y="547"/>
                  </a:cxn>
                  <a:cxn ang="0">
                    <a:pos x="609" y="0"/>
                  </a:cxn>
                  <a:cxn ang="0">
                    <a:pos x="223" y="28"/>
                  </a:cxn>
                  <a:cxn ang="0">
                    <a:pos x="212" y="56"/>
                  </a:cxn>
                  <a:cxn ang="0">
                    <a:pos x="190" y="83"/>
                  </a:cxn>
                  <a:cxn ang="0">
                    <a:pos x="172" y="93"/>
                  </a:cxn>
                  <a:cxn ang="0">
                    <a:pos x="165" y="146"/>
                  </a:cxn>
                  <a:cxn ang="0">
                    <a:pos x="122" y="203"/>
                  </a:cxn>
                  <a:cxn ang="0">
                    <a:pos x="100" y="243"/>
                  </a:cxn>
                  <a:cxn ang="0">
                    <a:pos x="96" y="262"/>
                  </a:cxn>
                  <a:cxn ang="0">
                    <a:pos x="92" y="300"/>
                  </a:cxn>
                  <a:cxn ang="0">
                    <a:pos x="68" y="316"/>
                  </a:cxn>
                  <a:cxn ang="0">
                    <a:pos x="65" y="343"/>
                  </a:cxn>
                  <a:cxn ang="0">
                    <a:pos x="58" y="364"/>
                  </a:cxn>
                  <a:cxn ang="0">
                    <a:pos x="76" y="384"/>
                  </a:cxn>
                  <a:cxn ang="0">
                    <a:pos x="72" y="430"/>
                  </a:cxn>
                  <a:cxn ang="0">
                    <a:pos x="76" y="462"/>
                  </a:cxn>
                  <a:cxn ang="0">
                    <a:pos x="62" y="490"/>
                  </a:cxn>
                  <a:cxn ang="0">
                    <a:pos x="82" y="516"/>
                  </a:cxn>
                  <a:cxn ang="0">
                    <a:pos x="62" y="539"/>
                  </a:cxn>
                  <a:cxn ang="0">
                    <a:pos x="82" y="558"/>
                  </a:cxn>
                  <a:cxn ang="0">
                    <a:pos x="83" y="594"/>
                  </a:cxn>
                  <a:cxn ang="0">
                    <a:pos x="106" y="618"/>
                  </a:cxn>
                  <a:cxn ang="0">
                    <a:pos x="106" y="675"/>
                  </a:cxn>
                  <a:cxn ang="0">
                    <a:pos x="78" y="688"/>
                  </a:cxn>
                  <a:cxn ang="0">
                    <a:pos x="76" y="723"/>
                  </a:cxn>
                  <a:cxn ang="0">
                    <a:pos x="40" y="768"/>
                  </a:cxn>
                  <a:cxn ang="0">
                    <a:pos x="32" y="816"/>
                  </a:cxn>
                  <a:cxn ang="0">
                    <a:pos x="19" y="837"/>
                  </a:cxn>
                  <a:cxn ang="0">
                    <a:pos x="19" y="877"/>
                  </a:cxn>
                  <a:cxn ang="0">
                    <a:pos x="1" y="902"/>
                  </a:cxn>
                  <a:cxn ang="0">
                    <a:pos x="7" y="940"/>
                  </a:cxn>
                  <a:cxn ang="0">
                    <a:pos x="354" y="1010"/>
                  </a:cxn>
                  <a:cxn ang="0">
                    <a:pos x="384" y="1053"/>
                  </a:cxn>
                  <a:cxn ang="0">
                    <a:pos x="394" y="1113"/>
                  </a:cxn>
                  <a:cxn ang="0">
                    <a:pos x="398" y="1115"/>
                  </a:cxn>
                  <a:cxn ang="0">
                    <a:pos x="432" y="1094"/>
                  </a:cxn>
                  <a:cxn ang="0">
                    <a:pos x="451" y="1065"/>
                  </a:cxn>
                  <a:cxn ang="0">
                    <a:pos x="490" y="1060"/>
                  </a:cxn>
                  <a:cxn ang="0">
                    <a:pos x="536" y="1045"/>
                  </a:cxn>
                  <a:cxn ang="0">
                    <a:pos x="575" y="1045"/>
                  </a:cxn>
                  <a:cxn ang="0">
                    <a:pos x="598" y="1045"/>
                  </a:cxn>
                  <a:cxn ang="0">
                    <a:pos x="627" y="1044"/>
                  </a:cxn>
                  <a:cxn ang="0">
                    <a:pos x="638" y="1040"/>
                  </a:cxn>
                  <a:cxn ang="0">
                    <a:pos x="605" y="811"/>
                  </a:cxn>
                </a:cxnLst>
                <a:rect l="0" t="0" r="r" b="b"/>
                <a:pathLst>
                  <a:path w="638" h="1116">
                    <a:moveTo>
                      <a:pt x="605" y="811"/>
                    </a:moveTo>
                    <a:lnTo>
                      <a:pt x="601" y="547"/>
                    </a:lnTo>
                    <a:lnTo>
                      <a:pt x="611" y="39"/>
                    </a:lnTo>
                    <a:lnTo>
                      <a:pt x="609" y="0"/>
                    </a:lnTo>
                    <a:lnTo>
                      <a:pt x="223" y="29"/>
                    </a:lnTo>
                    <a:lnTo>
                      <a:pt x="223" y="28"/>
                    </a:lnTo>
                    <a:lnTo>
                      <a:pt x="226" y="43"/>
                    </a:lnTo>
                    <a:lnTo>
                      <a:pt x="212" y="56"/>
                    </a:lnTo>
                    <a:lnTo>
                      <a:pt x="196" y="67"/>
                    </a:lnTo>
                    <a:lnTo>
                      <a:pt x="190" y="83"/>
                    </a:lnTo>
                    <a:lnTo>
                      <a:pt x="183" y="93"/>
                    </a:lnTo>
                    <a:lnTo>
                      <a:pt x="172" y="93"/>
                    </a:lnTo>
                    <a:lnTo>
                      <a:pt x="162" y="124"/>
                    </a:lnTo>
                    <a:lnTo>
                      <a:pt x="165" y="146"/>
                    </a:lnTo>
                    <a:lnTo>
                      <a:pt x="150" y="169"/>
                    </a:lnTo>
                    <a:lnTo>
                      <a:pt x="122" y="203"/>
                    </a:lnTo>
                    <a:lnTo>
                      <a:pt x="103" y="219"/>
                    </a:lnTo>
                    <a:lnTo>
                      <a:pt x="100" y="243"/>
                    </a:lnTo>
                    <a:lnTo>
                      <a:pt x="106" y="248"/>
                    </a:lnTo>
                    <a:lnTo>
                      <a:pt x="96" y="262"/>
                    </a:lnTo>
                    <a:lnTo>
                      <a:pt x="90" y="283"/>
                    </a:lnTo>
                    <a:lnTo>
                      <a:pt x="92" y="300"/>
                    </a:lnTo>
                    <a:lnTo>
                      <a:pt x="86" y="300"/>
                    </a:lnTo>
                    <a:lnTo>
                      <a:pt x="68" y="316"/>
                    </a:lnTo>
                    <a:lnTo>
                      <a:pt x="62" y="335"/>
                    </a:lnTo>
                    <a:lnTo>
                      <a:pt x="65" y="343"/>
                    </a:lnTo>
                    <a:lnTo>
                      <a:pt x="58" y="350"/>
                    </a:lnTo>
                    <a:lnTo>
                      <a:pt x="58" y="364"/>
                    </a:lnTo>
                    <a:lnTo>
                      <a:pt x="67" y="369"/>
                    </a:lnTo>
                    <a:lnTo>
                      <a:pt x="76" y="384"/>
                    </a:lnTo>
                    <a:lnTo>
                      <a:pt x="74" y="398"/>
                    </a:lnTo>
                    <a:lnTo>
                      <a:pt x="72" y="430"/>
                    </a:lnTo>
                    <a:lnTo>
                      <a:pt x="81" y="446"/>
                    </a:lnTo>
                    <a:lnTo>
                      <a:pt x="76" y="462"/>
                    </a:lnTo>
                    <a:lnTo>
                      <a:pt x="64" y="491"/>
                    </a:lnTo>
                    <a:lnTo>
                      <a:pt x="62" y="490"/>
                    </a:lnTo>
                    <a:lnTo>
                      <a:pt x="76" y="501"/>
                    </a:lnTo>
                    <a:lnTo>
                      <a:pt x="82" y="516"/>
                    </a:lnTo>
                    <a:lnTo>
                      <a:pt x="78" y="529"/>
                    </a:lnTo>
                    <a:lnTo>
                      <a:pt x="62" y="539"/>
                    </a:lnTo>
                    <a:lnTo>
                      <a:pt x="76" y="551"/>
                    </a:lnTo>
                    <a:lnTo>
                      <a:pt x="82" y="558"/>
                    </a:lnTo>
                    <a:lnTo>
                      <a:pt x="78" y="566"/>
                    </a:lnTo>
                    <a:lnTo>
                      <a:pt x="83" y="594"/>
                    </a:lnTo>
                    <a:lnTo>
                      <a:pt x="83" y="605"/>
                    </a:lnTo>
                    <a:lnTo>
                      <a:pt x="106" y="618"/>
                    </a:lnTo>
                    <a:lnTo>
                      <a:pt x="110" y="637"/>
                    </a:lnTo>
                    <a:lnTo>
                      <a:pt x="106" y="675"/>
                    </a:lnTo>
                    <a:lnTo>
                      <a:pt x="90" y="688"/>
                    </a:lnTo>
                    <a:lnTo>
                      <a:pt x="78" y="688"/>
                    </a:lnTo>
                    <a:lnTo>
                      <a:pt x="82" y="712"/>
                    </a:lnTo>
                    <a:lnTo>
                      <a:pt x="76" y="723"/>
                    </a:lnTo>
                    <a:lnTo>
                      <a:pt x="53" y="759"/>
                    </a:lnTo>
                    <a:lnTo>
                      <a:pt x="40" y="768"/>
                    </a:lnTo>
                    <a:lnTo>
                      <a:pt x="38" y="809"/>
                    </a:lnTo>
                    <a:lnTo>
                      <a:pt x="32" y="816"/>
                    </a:lnTo>
                    <a:lnTo>
                      <a:pt x="24" y="826"/>
                    </a:lnTo>
                    <a:lnTo>
                      <a:pt x="19" y="837"/>
                    </a:lnTo>
                    <a:lnTo>
                      <a:pt x="19" y="851"/>
                    </a:lnTo>
                    <a:lnTo>
                      <a:pt x="19" y="877"/>
                    </a:lnTo>
                    <a:lnTo>
                      <a:pt x="7" y="892"/>
                    </a:lnTo>
                    <a:lnTo>
                      <a:pt x="1" y="902"/>
                    </a:lnTo>
                    <a:lnTo>
                      <a:pt x="0" y="919"/>
                    </a:lnTo>
                    <a:lnTo>
                      <a:pt x="7" y="940"/>
                    </a:lnTo>
                    <a:lnTo>
                      <a:pt x="359" y="926"/>
                    </a:lnTo>
                    <a:lnTo>
                      <a:pt x="354" y="1010"/>
                    </a:lnTo>
                    <a:lnTo>
                      <a:pt x="368" y="1034"/>
                    </a:lnTo>
                    <a:lnTo>
                      <a:pt x="384" y="1053"/>
                    </a:lnTo>
                    <a:lnTo>
                      <a:pt x="394" y="1095"/>
                    </a:lnTo>
                    <a:lnTo>
                      <a:pt x="394" y="1113"/>
                    </a:lnTo>
                    <a:lnTo>
                      <a:pt x="393" y="1116"/>
                    </a:lnTo>
                    <a:lnTo>
                      <a:pt x="398" y="1115"/>
                    </a:lnTo>
                    <a:lnTo>
                      <a:pt x="421" y="1102"/>
                    </a:lnTo>
                    <a:lnTo>
                      <a:pt x="432" y="1094"/>
                    </a:lnTo>
                    <a:lnTo>
                      <a:pt x="447" y="1084"/>
                    </a:lnTo>
                    <a:lnTo>
                      <a:pt x="451" y="1065"/>
                    </a:lnTo>
                    <a:lnTo>
                      <a:pt x="469" y="1060"/>
                    </a:lnTo>
                    <a:lnTo>
                      <a:pt x="490" y="1060"/>
                    </a:lnTo>
                    <a:lnTo>
                      <a:pt x="507" y="1052"/>
                    </a:lnTo>
                    <a:lnTo>
                      <a:pt x="536" y="1045"/>
                    </a:lnTo>
                    <a:lnTo>
                      <a:pt x="558" y="1045"/>
                    </a:lnTo>
                    <a:lnTo>
                      <a:pt x="575" y="1045"/>
                    </a:lnTo>
                    <a:lnTo>
                      <a:pt x="586" y="1044"/>
                    </a:lnTo>
                    <a:lnTo>
                      <a:pt x="598" y="1045"/>
                    </a:lnTo>
                    <a:lnTo>
                      <a:pt x="620" y="1052"/>
                    </a:lnTo>
                    <a:lnTo>
                      <a:pt x="627" y="1044"/>
                    </a:lnTo>
                    <a:lnTo>
                      <a:pt x="638" y="1040"/>
                    </a:lnTo>
                    <a:lnTo>
                      <a:pt x="638" y="1040"/>
                    </a:lnTo>
                    <a:lnTo>
                      <a:pt x="637" y="1040"/>
                    </a:lnTo>
                    <a:lnTo>
                      <a:pt x="605" y="811"/>
                    </a:lnTo>
                    <a:close/>
                  </a:path>
                </a:pathLst>
              </a:custGeom>
              <a:solidFill>
                <a:srgbClr val="0070C0"/>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51" name="Freeform 43">
                <a:extLst>
                  <a:ext uri="{FF2B5EF4-FFF2-40B4-BE49-F238E27FC236}">
                    <a16:creationId xmlns:a16="http://schemas.microsoft.com/office/drawing/2014/main" id="{D22BD8F2-D3CA-C2E3-018B-717DB9F12F45}"/>
                  </a:ext>
                </a:extLst>
              </p:cNvPr>
              <p:cNvSpPr>
                <a:spLocks/>
              </p:cNvSpPr>
              <p:nvPr/>
            </p:nvSpPr>
            <p:spPr bwMode="auto">
              <a:xfrm>
                <a:off x="6507163" y="1890713"/>
                <a:ext cx="417512" cy="303212"/>
              </a:xfrm>
              <a:custGeom>
                <a:avLst/>
                <a:gdLst/>
                <a:ahLst/>
                <a:cxnLst>
                  <a:cxn ang="0">
                    <a:pos x="0" y="113"/>
                  </a:cxn>
                  <a:cxn ang="0">
                    <a:pos x="11" y="206"/>
                  </a:cxn>
                  <a:cxn ang="0">
                    <a:pos x="72" y="156"/>
                  </a:cxn>
                  <a:cxn ang="0">
                    <a:pos x="126" y="118"/>
                  </a:cxn>
                  <a:cxn ang="0">
                    <a:pos x="144" y="126"/>
                  </a:cxn>
                  <a:cxn ang="0">
                    <a:pos x="190" y="103"/>
                  </a:cxn>
                  <a:cxn ang="0">
                    <a:pos x="290" y="103"/>
                  </a:cxn>
                  <a:cxn ang="0">
                    <a:pos x="326" y="168"/>
                  </a:cxn>
                  <a:cxn ang="0">
                    <a:pos x="383" y="200"/>
                  </a:cxn>
                  <a:cxn ang="0">
                    <a:pos x="431" y="240"/>
                  </a:cxn>
                  <a:cxn ang="0">
                    <a:pos x="426" y="280"/>
                  </a:cxn>
                  <a:cxn ang="0">
                    <a:pos x="410" y="344"/>
                  </a:cxn>
                  <a:cxn ang="0">
                    <a:pos x="433" y="351"/>
                  </a:cxn>
                  <a:cxn ang="0">
                    <a:pos x="469" y="353"/>
                  </a:cxn>
                  <a:cxn ang="0">
                    <a:pos x="492" y="347"/>
                  </a:cxn>
                  <a:cxn ang="0">
                    <a:pos x="567" y="364"/>
                  </a:cxn>
                  <a:cxn ang="0">
                    <a:pos x="598" y="368"/>
                  </a:cxn>
                  <a:cxn ang="0">
                    <a:pos x="576" y="337"/>
                  </a:cxn>
                  <a:cxn ang="0">
                    <a:pos x="576" y="317"/>
                  </a:cxn>
                  <a:cxn ang="0">
                    <a:pos x="539" y="267"/>
                  </a:cxn>
                  <a:cxn ang="0">
                    <a:pos x="535" y="200"/>
                  </a:cxn>
                  <a:cxn ang="0">
                    <a:pos x="526" y="143"/>
                  </a:cxn>
                  <a:cxn ang="0">
                    <a:pos x="533" y="132"/>
                  </a:cxn>
                  <a:cxn ang="0">
                    <a:pos x="573" y="85"/>
                  </a:cxn>
                  <a:cxn ang="0">
                    <a:pos x="596" y="60"/>
                  </a:cxn>
                  <a:cxn ang="0">
                    <a:pos x="577" y="99"/>
                  </a:cxn>
                  <a:cxn ang="0">
                    <a:pos x="570" y="143"/>
                  </a:cxn>
                  <a:cxn ang="0">
                    <a:pos x="567" y="169"/>
                  </a:cxn>
                  <a:cxn ang="0">
                    <a:pos x="584" y="193"/>
                  </a:cxn>
                  <a:cxn ang="0">
                    <a:pos x="606" y="215"/>
                  </a:cxn>
                  <a:cxn ang="0">
                    <a:pos x="623" y="240"/>
                  </a:cxn>
                  <a:cxn ang="0">
                    <a:pos x="605" y="267"/>
                  </a:cxn>
                  <a:cxn ang="0">
                    <a:pos x="592" y="283"/>
                  </a:cxn>
                  <a:cxn ang="0">
                    <a:pos x="599" y="301"/>
                  </a:cxn>
                  <a:cxn ang="0">
                    <a:pos x="645" y="310"/>
                  </a:cxn>
                  <a:cxn ang="0">
                    <a:pos x="680" y="351"/>
                  </a:cxn>
                  <a:cxn ang="0">
                    <a:pos x="681" y="379"/>
                  </a:cxn>
                  <a:cxn ang="0">
                    <a:pos x="703" y="416"/>
                  </a:cxn>
                  <a:cxn ang="0">
                    <a:pos x="685" y="486"/>
                  </a:cxn>
                  <a:cxn ang="0">
                    <a:pos x="692" y="561"/>
                  </a:cxn>
                  <a:cxn ang="0">
                    <a:pos x="710" y="540"/>
                  </a:cxn>
                  <a:cxn ang="0">
                    <a:pos x="730" y="478"/>
                  </a:cxn>
                  <a:cxn ang="0">
                    <a:pos x="730" y="453"/>
                  </a:cxn>
                  <a:cxn ang="0">
                    <a:pos x="755" y="425"/>
                  </a:cxn>
                  <a:cxn ang="0">
                    <a:pos x="755" y="368"/>
                  </a:cxn>
                  <a:cxn ang="0">
                    <a:pos x="774" y="330"/>
                  </a:cxn>
                  <a:cxn ang="0">
                    <a:pos x="774" y="361"/>
                  </a:cxn>
                  <a:cxn ang="0">
                    <a:pos x="770" y="367"/>
                  </a:cxn>
                  <a:cxn ang="0">
                    <a:pos x="767" y="373"/>
                  </a:cxn>
                  <a:cxn ang="0">
                    <a:pos x="770" y="376"/>
                  </a:cxn>
                  <a:cxn ang="0">
                    <a:pos x="780" y="382"/>
                  </a:cxn>
                  <a:cxn ang="0">
                    <a:pos x="789" y="315"/>
                  </a:cxn>
                  <a:cxn ang="0">
                    <a:pos x="785" y="253"/>
                  </a:cxn>
                  <a:cxn ang="0">
                    <a:pos x="623" y="0"/>
                  </a:cxn>
                </a:cxnLst>
                <a:rect l="0" t="0" r="r" b="b"/>
                <a:pathLst>
                  <a:path w="789" h="572">
                    <a:moveTo>
                      <a:pt x="623" y="0"/>
                    </a:moveTo>
                    <a:lnTo>
                      <a:pt x="0" y="113"/>
                    </a:lnTo>
                    <a:lnTo>
                      <a:pt x="0" y="113"/>
                    </a:lnTo>
                    <a:lnTo>
                      <a:pt x="11" y="206"/>
                    </a:lnTo>
                    <a:lnTo>
                      <a:pt x="32" y="206"/>
                    </a:lnTo>
                    <a:lnTo>
                      <a:pt x="72" y="156"/>
                    </a:lnTo>
                    <a:lnTo>
                      <a:pt x="100" y="153"/>
                    </a:lnTo>
                    <a:lnTo>
                      <a:pt x="126" y="118"/>
                    </a:lnTo>
                    <a:lnTo>
                      <a:pt x="137" y="118"/>
                    </a:lnTo>
                    <a:lnTo>
                      <a:pt x="144" y="126"/>
                    </a:lnTo>
                    <a:lnTo>
                      <a:pt x="172" y="104"/>
                    </a:lnTo>
                    <a:lnTo>
                      <a:pt x="190" y="103"/>
                    </a:lnTo>
                    <a:lnTo>
                      <a:pt x="226" y="86"/>
                    </a:lnTo>
                    <a:lnTo>
                      <a:pt x="290" y="103"/>
                    </a:lnTo>
                    <a:lnTo>
                      <a:pt x="312" y="132"/>
                    </a:lnTo>
                    <a:lnTo>
                      <a:pt x="326" y="168"/>
                    </a:lnTo>
                    <a:lnTo>
                      <a:pt x="326" y="168"/>
                    </a:lnTo>
                    <a:lnTo>
                      <a:pt x="383" y="200"/>
                    </a:lnTo>
                    <a:lnTo>
                      <a:pt x="408" y="224"/>
                    </a:lnTo>
                    <a:lnTo>
                      <a:pt x="431" y="240"/>
                    </a:lnTo>
                    <a:lnTo>
                      <a:pt x="437" y="260"/>
                    </a:lnTo>
                    <a:lnTo>
                      <a:pt x="426" y="280"/>
                    </a:lnTo>
                    <a:lnTo>
                      <a:pt x="406" y="285"/>
                    </a:lnTo>
                    <a:lnTo>
                      <a:pt x="410" y="344"/>
                    </a:lnTo>
                    <a:lnTo>
                      <a:pt x="422" y="353"/>
                    </a:lnTo>
                    <a:lnTo>
                      <a:pt x="433" y="351"/>
                    </a:lnTo>
                    <a:lnTo>
                      <a:pt x="451" y="347"/>
                    </a:lnTo>
                    <a:lnTo>
                      <a:pt x="469" y="353"/>
                    </a:lnTo>
                    <a:lnTo>
                      <a:pt x="473" y="354"/>
                    </a:lnTo>
                    <a:lnTo>
                      <a:pt x="492" y="347"/>
                    </a:lnTo>
                    <a:lnTo>
                      <a:pt x="553" y="355"/>
                    </a:lnTo>
                    <a:lnTo>
                      <a:pt x="567" y="364"/>
                    </a:lnTo>
                    <a:lnTo>
                      <a:pt x="582" y="372"/>
                    </a:lnTo>
                    <a:lnTo>
                      <a:pt x="598" y="368"/>
                    </a:lnTo>
                    <a:lnTo>
                      <a:pt x="588" y="350"/>
                    </a:lnTo>
                    <a:lnTo>
                      <a:pt x="576" y="337"/>
                    </a:lnTo>
                    <a:lnTo>
                      <a:pt x="576" y="322"/>
                    </a:lnTo>
                    <a:lnTo>
                      <a:pt x="576" y="317"/>
                    </a:lnTo>
                    <a:lnTo>
                      <a:pt x="545" y="280"/>
                    </a:lnTo>
                    <a:lnTo>
                      <a:pt x="539" y="267"/>
                    </a:lnTo>
                    <a:lnTo>
                      <a:pt x="539" y="233"/>
                    </a:lnTo>
                    <a:lnTo>
                      <a:pt x="535" y="200"/>
                    </a:lnTo>
                    <a:lnTo>
                      <a:pt x="538" y="167"/>
                    </a:lnTo>
                    <a:lnTo>
                      <a:pt x="526" y="143"/>
                    </a:lnTo>
                    <a:lnTo>
                      <a:pt x="514" y="132"/>
                    </a:lnTo>
                    <a:lnTo>
                      <a:pt x="533" y="132"/>
                    </a:lnTo>
                    <a:lnTo>
                      <a:pt x="546" y="104"/>
                    </a:lnTo>
                    <a:lnTo>
                      <a:pt x="573" y="85"/>
                    </a:lnTo>
                    <a:lnTo>
                      <a:pt x="587" y="58"/>
                    </a:lnTo>
                    <a:lnTo>
                      <a:pt x="596" y="60"/>
                    </a:lnTo>
                    <a:lnTo>
                      <a:pt x="594" y="92"/>
                    </a:lnTo>
                    <a:lnTo>
                      <a:pt x="577" y="99"/>
                    </a:lnTo>
                    <a:lnTo>
                      <a:pt x="570" y="126"/>
                    </a:lnTo>
                    <a:lnTo>
                      <a:pt x="570" y="143"/>
                    </a:lnTo>
                    <a:lnTo>
                      <a:pt x="591" y="143"/>
                    </a:lnTo>
                    <a:lnTo>
                      <a:pt x="567" y="169"/>
                    </a:lnTo>
                    <a:lnTo>
                      <a:pt x="557" y="183"/>
                    </a:lnTo>
                    <a:lnTo>
                      <a:pt x="584" y="193"/>
                    </a:lnTo>
                    <a:lnTo>
                      <a:pt x="592" y="194"/>
                    </a:lnTo>
                    <a:lnTo>
                      <a:pt x="606" y="215"/>
                    </a:lnTo>
                    <a:lnTo>
                      <a:pt x="602" y="221"/>
                    </a:lnTo>
                    <a:lnTo>
                      <a:pt x="623" y="240"/>
                    </a:lnTo>
                    <a:lnTo>
                      <a:pt x="623" y="249"/>
                    </a:lnTo>
                    <a:lnTo>
                      <a:pt x="605" y="267"/>
                    </a:lnTo>
                    <a:lnTo>
                      <a:pt x="588" y="267"/>
                    </a:lnTo>
                    <a:lnTo>
                      <a:pt x="592" y="283"/>
                    </a:lnTo>
                    <a:lnTo>
                      <a:pt x="588" y="293"/>
                    </a:lnTo>
                    <a:lnTo>
                      <a:pt x="599" y="301"/>
                    </a:lnTo>
                    <a:lnTo>
                      <a:pt x="617" y="310"/>
                    </a:lnTo>
                    <a:lnTo>
                      <a:pt x="645" y="310"/>
                    </a:lnTo>
                    <a:lnTo>
                      <a:pt x="666" y="322"/>
                    </a:lnTo>
                    <a:lnTo>
                      <a:pt x="680" y="351"/>
                    </a:lnTo>
                    <a:lnTo>
                      <a:pt x="688" y="371"/>
                    </a:lnTo>
                    <a:lnTo>
                      <a:pt x="681" y="379"/>
                    </a:lnTo>
                    <a:lnTo>
                      <a:pt x="698" y="392"/>
                    </a:lnTo>
                    <a:lnTo>
                      <a:pt x="703" y="416"/>
                    </a:lnTo>
                    <a:lnTo>
                      <a:pt x="693" y="455"/>
                    </a:lnTo>
                    <a:lnTo>
                      <a:pt x="685" y="486"/>
                    </a:lnTo>
                    <a:lnTo>
                      <a:pt x="685" y="529"/>
                    </a:lnTo>
                    <a:lnTo>
                      <a:pt x="692" y="561"/>
                    </a:lnTo>
                    <a:lnTo>
                      <a:pt x="703" y="572"/>
                    </a:lnTo>
                    <a:lnTo>
                      <a:pt x="710" y="540"/>
                    </a:lnTo>
                    <a:lnTo>
                      <a:pt x="716" y="491"/>
                    </a:lnTo>
                    <a:lnTo>
                      <a:pt x="730" y="478"/>
                    </a:lnTo>
                    <a:lnTo>
                      <a:pt x="730" y="460"/>
                    </a:lnTo>
                    <a:lnTo>
                      <a:pt x="730" y="453"/>
                    </a:lnTo>
                    <a:lnTo>
                      <a:pt x="743" y="443"/>
                    </a:lnTo>
                    <a:lnTo>
                      <a:pt x="755" y="425"/>
                    </a:lnTo>
                    <a:lnTo>
                      <a:pt x="755" y="385"/>
                    </a:lnTo>
                    <a:lnTo>
                      <a:pt x="755" y="368"/>
                    </a:lnTo>
                    <a:lnTo>
                      <a:pt x="755" y="347"/>
                    </a:lnTo>
                    <a:lnTo>
                      <a:pt x="774" y="330"/>
                    </a:lnTo>
                    <a:lnTo>
                      <a:pt x="780" y="343"/>
                    </a:lnTo>
                    <a:lnTo>
                      <a:pt x="774" y="361"/>
                    </a:lnTo>
                    <a:lnTo>
                      <a:pt x="774" y="361"/>
                    </a:lnTo>
                    <a:lnTo>
                      <a:pt x="770" y="367"/>
                    </a:lnTo>
                    <a:lnTo>
                      <a:pt x="767" y="371"/>
                    </a:lnTo>
                    <a:lnTo>
                      <a:pt x="767" y="373"/>
                    </a:lnTo>
                    <a:lnTo>
                      <a:pt x="767" y="373"/>
                    </a:lnTo>
                    <a:lnTo>
                      <a:pt x="770" y="376"/>
                    </a:lnTo>
                    <a:lnTo>
                      <a:pt x="774" y="379"/>
                    </a:lnTo>
                    <a:lnTo>
                      <a:pt x="780" y="382"/>
                    </a:lnTo>
                    <a:lnTo>
                      <a:pt x="789" y="360"/>
                    </a:lnTo>
                    <a:lnTo>
                      <a:pt x="789" y="315"/>
                    </a:lnTo>
                    <a:lnTo>
                      <a:pt x="785" y="253"/>
                    </a:lnTo>
                    <a:lnTo>
                      <a:pt x="785" y="253"/>
                    </a:lnTo>
                    <a:lnTo>
                      <a:pt x="687" y="267"/>
                    </a:lnTo>
                    <a:lnTo>
                      <a:pt x="623" y="0"/>
                    </a:lnTo>
                    <a:close/>
                  </a:path>
                </a:pathLst>
              </a:custGeom>
              <a:solidFill>
                <a:srgbClr val="4DBFAA"/>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52" name="Freeform 44">
                <a:extLst>
                  <a:ext uri="{FF2B5EF4-FFF2-40B4-BE49-F238E27FC236}">
                    <a16:creationId xmlns:a16="http://schemas.microsoft.com/office/drawing/2014/main" id="{B6842DF4-14B1-8DEE-4536-B07B62168DBC}"/>
                  </a:ext>
                </a:extLst>
              </p:cNvPr>
              <p:cNvSpPr>
                <a:spLocks/>
              </p:cNvSpPr>
              <p:nvPr/>
            </p:nvSpPr>
            <p:spPr bwMode="auto">
              <a:xfrm>
                <a:off x="6249988" y="1852613"/>
                <a:ext cx="428625" cy="428625"/>
              </a:xfrm>
              <a:custGeom>
                <a:avLst/>
                <a:gdLst/>
                <a:ahLst/>
                <a:cxnLst>
                  <a:cxn ang="0">
                    <a:pos x="128" y="753"/>
                  </a:cxn>
                  <a:cxn ang="0">
                    <a:pos x="171" y="793"/>
                  </a:cxn>
                  <a:cxn ang="0">
                    <a:pos x="207" y="808"/>
                  </a:cxn>
                  <a:cxn ang="0">
                    <a:pos x="263" y="785"/>
                  </a:cxn>
                  <a:cxn ang="0">
                    <a:pos x="354" y="744"/>
                  </a:cxn>
                  <a:cxn ang="0">
                    <a:pos x="431" y="689"/>
                  </a:cxn>
                  <a:cxn ang="0">
                    <a:pos x="431" y="621"/>
                  </a:cxn>
                  <a:cxn ang="0">
                    <a:pos x="478" y="546"/>
                  </a:cxn>
                  <a:cxn ang="0">
                    <a:pos x="497" y="442"/>
                  </a:cxn>
                  <a:cxn ang="0">
                    <a:pos x="548" y="467"/>
                  </a:cxn>
                  <a:cxn ang="0">
                    <a:pos x="568" y="457"/>
                  </a:cxn>
                  <a:cxn ang="0">
                    <a:pos x="593" y="393"/>
                  </a:cxn>
                  <a:cxn ang="0">
                    <a:pos x="605" y="370"/>
                  </a:cxn>
                  <a:cxn ang="0">
                    <a:pos x="626" y="382"/>
                  </a:cxn>
                  <a:cxn ang="0">
                    <a:pos x="671" y="318"/>
                  </a:cxn>
                  <a:cxn ang="0">
                    <a:pos x="690" y="261"/>
                  </a:cxn>
                  <a:cxn ang="0">
                    <a:pos x="744" y="245"/>
                  </a:cxn>
                  <a:cxn ang="0">
                    <a:pos x="786" y="260"/>
                  </a:cxn>
                  <a:cxn ang="0">
                    <a:pos x="811" y="239"/>
                  </a:cxn>
                  <a:cxn ang="0">
                    <a:pos x="797" y="203"/>
                  </a:cxn>
                  <a:cxn ang="0">
                    <a:pos x="711" y="157"/>
                  </a:cxn>
                  <a:cxn ang="0">
                    <a:pos x="657" y="175"/>
                  </a:cxn>
                  <a:cxn ang="0">
                    <a:pos x="622" y="189"/>
                  </a:cxn>
                  <a:cxn ang="0">
                    <a:pos x="585" y="224"/>
                  </a:cxn>
                  <a:cxn ang="0">
                    <a:pos x="517" y="277"/>
                  </a:cxn>
                  <a:cxn ang="0">
                    <a:pos x="485" y="184"/>
                  </a:cxn>
                  <a:cxn ang="0">
                    <a:pos x="276" y="0"/>
                  </a:cxn>
                  <a:cxn ang="0">
                    <a:pos x="254" y="20"/>
                  </a:cxn>
                  <a:cxn ang="0">
                    <a:pos x="265" y="46"/>
                  </a:cxn>
                  <a:cxn ang="0">
                    <a:pos x="265" y="111"/>
                  </a:cxn>
                  <a:cxn ang="0">
                    <a:pos x="254" y="160"/>
                  </a:cxn>
                  <a:cxn ang="0">
                    <a:pos x="250" y="221"/>
                  </a:cxn>
                  <a:cxn ang="0">
                    <a:pos x="200" y="286"/>
                  </a:cxn>
                  <a:cxn ang="0">
                    <a:pos x="152" y="307"/>
                  </a:cxn>
                  <a:cxn ang="0">
                    <a:pos x="114" y="363"/>
                  </a:cxn>
                  <a:cxn ang="0">
                    <a:pos x="99" y="421"/>
                  </a:cxn>
                  <a:cxn ang="0">
                    <a:pos x="61" y="421"/>
                  </a:cxn>
                  <a:cxn ang="0">
                    <a:pos x="52" y="503"/>
                  </a:cxn>
                  <a:cxn ang="0">
                    <a:pos x="16" y="544"/>
                  </a:cxn>
                  <a:cxn ang="0">
                    <a:pos x="11" y="632"/>
                  </a:cxn>
                  <a:cxn ang="0">
                    <a:pos x="54" y="700"/>
                  </a:cxn>
                  <a:cxn ang="0">
                    <a:pos x="107" y="761"/>
                  </a:cxn>
                  <a:cxn ang="0">
                    <a:pos x="117" y="753"/>
                  </a:cxn>
                </a:cxnLst>
                <a:rect l="0" t="0" r="r" b="b"/>
                <a:pathLst>
                  <a:path w="811" h="809">
                    <a:moveTo>
                      <a:pt x="117" y="753"/>
                    </a:moveTo>
                    <a:lnTo>
                      <a:pt x="128" y="753"/>
                    </a:lnTo>
                    <a:lnTo>
                      <a:pt x="135" y="768"/>
                    </a:lnTo>
                    <a:lnTo>
                      <a:pt x="171" y="793"/>
                    </a:lnTo>
                    <a:lnTo>
                      <a:pt x="197" y="809"/>
                    </a:lnTo>
                    <a:lnTo>
                      <a:pt x="207" y="808"/>
                    </a:lnTo>
                    <a:lnTo>
                      <a:pt x="242" y="772"/>
                    </a:lnTo>
                    <a:lnTo>
                      <a:pt x="263" y="785"/>
                    </a:lnTo>
                    <a:lnTo>
                      <a:pt x="308" y="773"/>
                    </a:lnTo>
                    <a:lnTo>
                      <a:pt x="354" y="744"/>
                    </a:lnTo>
                    <a:lnTo>
                      <a:pt x="411" y="703"/>
                    </a:lnTo>
                    <a:lnTo>
                      <a:pt x="431" y="689"/>
                    </a:lnTo>
                    <a:lnTo>
                      <a:pt x="426" y="650"/>
                    </a:lnTo>
                    <a:lnTo>
                      <a:pt x="431" y="621"/>
                    </a:lnTo>
                    <a:lnTo>
                      <a:pt x="457" y="593"/>
                    </a:lnTo>
                    <a:lnTo>
                      <a:pt x="478" y="546"/>
                    </a:lnTo>
                    <a:lnTo>
                      <a:pt x="493" y="481"/>
                    </a:lnTo>
                    <a:lnTo>
                      <a:pt x="497" y="442"/>
                    </a:lnTo>
                    <a:lnTo>
                      <a:pt x="521" y="456"/>
                    </a:lnTo>
                    <a:lnTo>
                      <a:pt x="548" y="467"/>
                    </a:lnTo>
                    <a:lnTo>
                      <a:pt x="560" y="469"/>
                    </a:lnTo>
                    <a:lnTo>
                      <a:pt x="568" y="457"/>
                    </a:lnTo>
                    <a:lnTo>
                      <a:pt x="582" y="415"/>
                    </a:lnTo>
                    <a:lnTo>
                      <a:pt x="593" y="393"/>
                    </a:lnTo>
                    <a:lnTo>
                      <a:pt x="601" y="370"/>
                    </a:lnTo>
                    <a:lnTo>
                      <a:pt x="605" y="370"/>
                    </a:lnTo>
                    <a:lnTo>
                      <a:pt x="618" y="376"/>
                    </a:lnTo>
                    <a:lnTo>
                      <a:pt x="626" y="382"/>
                    </a:lnTo>
                    <a:lnTo>
                      <a:pt x="654" y="333"/>
                    </a:lnTo>
                    <a:lnTo>
                      <a:pt x="671" y="318"/>
                    </a:lnTo>
                    <a:lnTo>
                      <a:pt x="682" y="299"/>
                    </a:lnTo>
                    <a:lnTo>
                      <a:pt x="690" y="261"/>
                    </a:lnTo>
                    <a:lnTo>
                      <a:pt x="693" y="214"/>
                    </a:lnTo>
                    <a:lnTo>
                      <a:pt x="744" y="245"/>
                    </a:lnTo>
                    <a:lnTo>
                      <a:pt x="769" y="260"/>
                    </a:lnTo>
                    <a:lnTo>
                      <a:pt x="786" y="260"/>
                    </a:lnTo>
                    <a:lnTo>
                      <a:pt x="800" y="243"/>
                    </a:lnTo>
                    <a:lnTo>
                      <a:pt x="811" y="239"/>
                    </a:lnTo>
                    <a:lnTo>
                      <a:pt x="811" y="239"/>
                    </a:lnTo>
                    <a:lnTo>
                      <a:pt x="797" y="203"/>
                    </a:lnTo>
                    <a:lnTo>
                      <a:pt x="775" y="174"/>
                    </a:lnTo>
                    <a:lnTo>
                      <a:pt x="711" y="157"/>
                    </a:lnTo>
                    <a:lnTo>
                      <a:pt x="675" y="174"/>
                    </a:lnTo>
                    <a:lnTo>
                      <a:pt x="657" y="175"/>
                    </a:lnTo>
                    <a:lnTo>
                      <a:pt x="629" y="197"/>
                    </a:lnTo>
                    <a:lnTo>
                      <a:pt x="622" y="189"/>
                    </a:lnTo>
                    <a:lnTo>
                      <a:pt x="611" y="189"/>
                    </a:lnTo>
                    <a:lnTo>
                      <a:pt x="585" y="224"/>
                    </a:lnTo>
                    <a:lnTo>
                      <a:pt x="557" y="227"/>
                    </a:lnTo>
                    <a:lnTo>
                      <a:pt x="517" y="277"/>
                    </a:lnTo>
                    <a:lnTo>
                      <a:pt x="496" y="277"/>
                    </a:lnTo>
                    <a:lnTo>
                      <a:pt x="485" y="184"/>
                    </a:lnTo>
                    <a:lnTo>
                      <a:pt x="311" y="214"/>
                    </a:lnTo>
                    <a:lnTo>
                      <a:pt x="276" y="0"/>
                    </a:lnTo>
                    <a:lnTo>
                      <a:pt x="265" y="7"/>
                    </a:lnTo>
                    <a:lnTo>
                      <a:pt x="254" y="20"/>
                    </a:lnTo>
                    <a:lnTo>
                      <a:pt x="265" y="36"/>
                    </a:lnTo>
                    <a:lnTo>
                      <a:pt x="265" y="46"/>
                    </a:lnTo>
                    <a:lnTo>
                      <a:pt x="265" y="86"/>
                    </a:lnTo>
                    <a:lnTo>
                      <a:pt x="265" y="111"/>
                    </a:lnTo>
                    <a:lnTo>
                      <a:pt x="254" y="129"/>
                    </a:lnTo>
                    <a:lnTo>
                      <a:pt x="254" y="160"/>
                    </a:lnTo>
                    <a:lnTo>
                      <a:pt x="250" y="200"/>
                    </a:lnTo>
                    <a:lnTo>
                      <a:pt x="250" y="221"/>
                    </a:lnTo>
                    <a:lnTo>
                      <a:pt x="240" y="245"/>
                    </a:lnTo>
                    <a:lnTo>
                      <a:pt x="200" y="286"/>
                    </a:lnTo>
                    <a:lnTo>
                      <a:pt x="181" y="307"/>
                    </a:lnTo>
                    <a:lnTo>
                      <a:pt x="152" y="307"/>
                    </a:lnTo>
                    <a:lnTo>
                      <a:pt x="127" y="340"/>
                    </a:lnTo>
                    <a:lnTo>
                      <a:pt x="114" y="363"/>
                    </a:lnTo>
                    <a:lnTo>
                      <a:pt x="107" y="414"/>
                    </a:lnTo>
                    <a:lnTo>
                      <a:pt x="99" y="421"/>
                    </a:lnTo>
                    <a:lnTo>
                      <a:pt x="82" y="410"/>
                    </a:lnTo>
                    <a:lnTo>
                      <a:pt x="61" y="421"/>
                    </a:lnTo>
                    <a:lnTo>
                      <a:pt x="52" y="481"/>
                    </a:lnTo>
                    <a:lnTo>
                      <a:pt x="52" y="503"/>
                    </a:lnTo>
                    <a:lnTo>
                      <a:pt x="38" y="518"/>
                    </a:lnTo>
                    <a:lnTo>
                      <a:pt x="16" y="544"/>
                    </a:lnTo>
                    <a:lnTo>
                      <a:pt x="0" y="561"/>
                    </a:lnTo>
                    <a:lnTo>
                      <a:pt x="11" y="632"/>
                    </a:lnTo>
                    <a:lnTo>
                      <a:pt x="28" y="664"/>
                    </a:lnTo>
                    <a:lnTo>
                      <a:pt x="54" y="700"/>
                    </a:lnTo>
                    <a:lnTo>
                      <a:pt x="81" y="729"/>
                    </a:lnTo>
                    <a:lnTo>
                      <a:pt x="107" y="761"/>
                    </a:lnTo>
                    <a:lnTo>
                      <a:pt x="109" y="760"/>
                    </a:lnTo>
                    <a:lnTo>
                      <a:pt x="117" y="753"/>
                    </a:lnTo>
                    <a:close/>
                  </a:path>
                </a:pathLst>
              </a:custGeom>
              <a:solidFill>
                <a:srgbClr val="0070C0"/>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53" name="Freeform 45">
                <a:extLst>
                  <a:ext uri="{FF2B5EF4-FFF2-40B4-BE49-F238E27FC236}">
                    <a16:creationId xmlns:a16="http://schemas.microsoft.com/office/drawing/2014/main" id="{260A70AB-2FCB-5BD5-0489-3000AE9D78D3}"/>
                  </a:ext>
                </a:extLst>
              </p:cNvPr>
              <p:cNvSpPr>
                <a:spLocks/>
              </p:cNvSpPr>
              <p:nvPr/>
            </p:nvSpPr>
            <p:spPr bwMode="auto">
              <a:xfrm>
                <a:off x="5616575" y="2081213"/>
                <a:ext cx="690562" cy="354012"/>
              </a:xfrm>
              <a:custGeom>
                <a:avLst/>
                <a:gdLst/>
                <a:ahLst/>
                <a:cxnLst>
                  <a:cxn ang="0">
                    <a:pos x="1141" y="501"/>
                  </a:cxn>
                  <a:cxn ang="0">
                    <a:pos x="1174" y="483"/>
                  </a:cxn>
                  <a:cxn ang="0">
                    <a:pos x="1212" y="409"/>
                  </a:cxn>
                  <a:cxn ang="0">
                    <a:pos x="1293" y="354"/>
                  </a:cxn>
                  <a:cxn ang="0">
                    <a:pos x="1277" y="298"/>
                  </a:cxn>
                  <a:cxn ang="0">
                    <a:pos x="1224" y="233"/>
                  </a:cxn>
                  <a:cxn ang="0">
                    <a:pos x="1196" y="130"/>
                  </a:cxn>
                  <a:cxn ang="0">
                    <a:pos x="1185" y="119"/>
                  </a:cxn>
                  <a:cxn ang="0">
                    <a:pos x="1137" y="75"/>
                  </a:cxn>
                  <a:cxn ang="0">
                    <a:pos x="1117" y="58"/>
                  </a:cxn>
                  <a:cxn ang="0">
                    <a:pos x="1096" y="80"/>
                  </a:cxn>
                  <a:cxn ang="0">
                    <a:pos x="1056" y="95"/>
                  </a:cxn>
                  <a:cxn ang="0">
                    <a:pos x="1013" y="76"/>
                  </a:cxn>
                  <a:cxn ang="0">
                    <a:pos x="999" y="90"/>
                  </a:cxn>
                  <a:cxn ang="0">
                    <a:pos x="980" y="104"/>
                  </a:cxn>
                  <a:cxn ang="0">
                    <a:pos x="959" y="81"/>
                  </a:cxn>
                  <a:cxn ang="0">
                    <a:pos x="915" y="75"/>
                  </a:cxn>
                  <a:cxn ang="0">
                    <a:pos x="895" y="43"/>
                  </a:cxn>
                  <a:cxn ang="0">
                    <a:pos x="848" y="0"/>
                  </a:cxn>
                  <a:cxn ang="0">
                    <a:pos x="817" y="16"/>
                  </a:cxn>
                  <a:cxn ang="0">
                    <a:pos x="773" y="12"/>
                  </a:cxn>
                  <a:cxn ang="0">
                    <a:pos x="792" y="43"/>
                  </a:cxn>
                  <a:cxn ang="0">
                    <a:pos x="792" y="84"/>
                  </a:cxn>
                  <a:cxn ang="0">
                    <a:pos x="759" y="93"/>
                  </a:cxn>
                  <a:cxn ang="0">
                    <a:pos x="690" y="111"/>
                  </a:cxn>
                  <a:cxn ang="0">
                    <a:pos x="687" y="129"/>
                  </a:cxn>
                  <a:cxn ang="0">
                    <a:pos x="683" y="161"/>
                  </a:cxn>
                  <a:cxn ang="0">
                    <a:pos x="661" y="202"/>
                  </a:cxn>
                  <a:cxn ang="0">
                    <a:pos x="634" y="219"/>
                  </a:cxn>
                  <a:cxn ang="0">
                    <a:pos x="616" y="262"/>
                  </a:cxn>
                  <a:cxn ang="0">
                    <a:pos x="575" y="286"/>
                  </a:cxn>
                  <a:cxn ang="0">
                    <a:pos x="551" y="265"/>
                  </a:cxn>
                  <a:cxn ang="0">
                    <a:pos x="533" y="247"/>
                  </a:cxn>
                  <a:cxn ang="0">
                    <a:pos x="516" y="284"/>
                  </a:cxn>
                  <a:cxn ang="0">
                    <a:pos x="507" y="320"/>
                  </a:cxn>
                  <a:cxn ang="0">
                    <a:pos x="472" y="301"/>
                  </a:cxn>
                  <a:cxn ang="0">
                    <a:pos x="440" y="312"/>
                  </a:cxn>
                  <a:cxn ang="0">
                    <a:pos x="422" y="338"/>
                  </a:cxn>
                  <a:cxn ang="0">
                    <a:pos x="394" y="329"/>
                  </a:cxn>
                  <a:cxn ang="0">
                    <a:pos x="348" y="316"/>
                  </a:cxn>
                  <a:cxn ang="0">
                    <a:pos x="315" y="334"/>
                  </a:cxn>
                  <a:cxn ang="0">
                    <a:pos x="269" y="362"/>
                  </a:cxn>
                  <a:cxn ang="0">
                    <a:pos x="237" y="372"/>
                  </a:cxn>
                  <a:cxn ang="0">
                    <a:pos x="236" y="401"/>
                  </a:cxn>
                  <a:cxn ang="0">
                    <a:pos x="247" y="427"/>
                  </a:cxn>
                  <a:cxn ang="0">
                    <a:pos x="197" y="448"/>
                  </a:cxn>
                  <a:cxn ang="0">
                    <a:pos x="186" y="485"/>
                  </a:cxn>
                  <a:cxn ang="0">
                    <a:pos x="185" y="517"/>
                  </a:cxn>
                  <a:cxn ang="0">
                    <a:pos x="153" y="517"/>
                  </a:cxn>
                  <a:cxn ang="0">
                    <a:pos x="104" y="494"/>
                  </a:cxn>
                  <a:cxn ang="0">
                    <a:pos x="78" y="509"/>
                  </a:cxn>
                  <a:cxn ang="0">
                    <a:pos x="57" y="537"/>
                  </a:cxn>
                  <a:cxn ang="0">
                    <a:pos x="78" y="564"/>
                  </a:cxn>
                  <a:cxn ang="0">
                    <a:pos x="78" y="592"/>
                  </a:cxn>
                  <a:cxn ang="0">
                    <a:pos x="68" y="631"/>
                  </a:cxn>
                  <a:cxn ang="0">
                    <a:pos x="39" y="635"/>
                  </a:cxn>
                  <a:cxn ang="0">
                    <a:pos x="25" y="646"/>
                  </a:cxn>
                  <a:cxn ang="0">
                    <a:pos x="4" y="646"/>
                  </a:cxn>
                  <a:cxn ang="0">
                    <a:pos x="0" y="664"/>
                  </a:cxn>
                  <a:cxn ang="0">
                    <a:pos x="13" y="664"/>
                  </a:cxn>
                  <a:cxn ang="0">
                    <a:pos x="278" y="613"/>
                  </a:cxn>
                  <a:cxn ang="0">
                    <a:pos x="1056" y="555"/>
                  </a:cxn>
                  <a:cxn ang="0">
                    <a:pos x="1110" y="523"/>
                  </a:cxn>
                </a:cxnLst>
                <a:rect l="0" t="0" r="r" b="b"/>
                <a:pathLst>
                  <a:path w="1303" h="670">
                    <a:moveTo>
                      <a:pt x="1110" y="523"/>
                    </a:moveTo>
                    <a:lnTo>
                      <a:pt x="1141" y="501"/>
                    </a:lnTo>
                    <a:lnTo>
                      <a:pt x="1156" y="487"/>
                    </a:lnTo>
                    <a:lnTo>
                      <a:pt x="1174" y="483"/>
                    </a:lnTo>
                    <a:lnTo>
                      <a:pt x="1195" y="435"/>
                    </a:lnTo>
                    <a:lnTo>
                      <a:pt x="1212" y="409"/>
                    </a:lnTo>
                    <a:lnTo>
                      <a:pt x="1267" y="385"/>
                    </a:lnTo>
                    <a:lnTo>
                      <a:pt x="1293" y="354"/>
                    </a:lnTo>
                    <a:lnTo>
                      <a:pt x="1303" y="330"/>
                    </a:lnTo>
                    <a:lnTo>
                      <a:pt x="1277" y="298"/>
                    </a:lnTo>
                    <a:lnTo>
                      <a:pt x="1250" y="269"/>
                    </a:lnTo>
                    <a:lnTo>
                      <a:pt x="1224" y="233"/>
                    </a:lnTo>
                    <a:lnTo>
                      <a:pt x="1207" y="201"/>
                    </a:lnTo>
                    <a:lnTo>
                      <a:pt x="1196" y="130"/>
                    </a:lnTo>
                    <a:lnTo>
                      <a:pt x="1199" y="127"/>
                    </a:lnTo>
                    <a:lnTo>
                      <a:pt x="1185" y="119"/>
                    </a:lnTo>
                    <a:lnTo>
                      <a:pt x="1159" y="101"/>
                    </a:lnTo>
                    <a:lnTo>
                      <a:pt x="1137" y="75"/>
                    </a:lnTo>
                    <a:lnTo>
                      <a:pt x="1124" y="55"/>
                    </a:lnTo>
                    <a:lnTo>
                      <a:pt x="1117" y="58"/>
                    </a:lnTo>
                    <a:lnTo>
                      <a:pt x="1105" y="68"/>
                    </a:lnTo>
                    <a:lnTo>
                      <a:pt x="1096" y="80"/>
                    </a:lnTo>
                    <a:lnTo>
                      <a:pt x="1087" y="87"/>
                    </a:lnTo>
                    <a:lnTo>
                      <a:pt x="1056" y="95"/>
                    </a:lnTo>
                    <a:lnTo>
                      <a:pt x="1030" y="83"/>
                    </a:lnTo>
                    <a:lnTo>
                      <a:pt x="1013" y="76"/>
                    </a:lnTo>
                    <a:lnTo>
                      <a:pt x="1008" y="77"/>
                    </a:lnTo>
                    <a:lnTo>
                      <a:pt x="999" y="90"/>
                    </a:lnTo>
                    <a:lnTo>
                      <a:pt x="992" y="97"/>
                    </a:lnTo>
                    <a:lnTo>
                      <a:pt x="980" y="104"/>
                    </a:lnTo>
                    <a:lnTo>
                      <a:pt x="973" y="88"/>
                    </a:lnTo>
                    <a:lnTo>
                      <a:pt x="959" y="81"/>
                    </a:lnTo>
                    <a:lnTo>
                      <a:pt x="942" y="77"/>
                    </a:lnTo>
                    <a:lnTo>
                      <a:pt x="915" y="75"/>
                    </a:lnTo>
                    <a:lnTo>
                      <a:pt x="904" y="62"/>
                    </a:lnTo>
                    <a:lnTo>
                      <a:pt x="895" y="43"/>
                    </a:lnTo>
                    <a:lnTo>
                      <a:pt x="872" y="22"/>
                    </a:lnTo>
                    <a:lnTo>
                      <a:pt x="848" y="0"/>
                    </a:lnTo>
                    <a:lnTo>
                      <a:pt x="841" y="7"/>
                    </a:lnTo>
                    <a:lnTo>
                      <a:pt x="817" y="16"/>
                    </a:lnTo>
                    <a:lnTo>
                      <a:pt x="788" y="7"/>
                    </a:lnTo>
                    <a:lnTo>
                      <a:pt x="773" y="12"/>
                    </a:lnTo>
                    <a:lnTo>
                      <a:pt x="781" y="30"/>
                    </a:lnTo>
                    <a:lnTo>
                      <a:pt x="792" y="43"/>
                    </a:lnTo>
                    <a:lnTo>
                      <a:pt x="786" y="52"/>
                    </a:lnTo>
                    <a:lnTo>
                      <a:pt x="792" y="84"/>
                    </a:lnTo>
                    <a:lnTo>
                      <a:pt x="783" y="93"/>
                    </a:lnTo>
                    <a:lnTo>
                      <a:pt x="759" y="93"/>
                    </a:lnTo>
                    <a:lnTo>
                      <a:pt x="740" y="105"/>
                    </a:lnTo>
                    <a:lnTo>
                      <a:pt x="690" y="111"/>
                    </a:lnTo>
                    <a:lnTo>
                      <a:pt x="687" y="118"/>
                    </a:lnTo>
                    <a:lnTo>
                      <a:pt x="687" y="129"/>
                    </a:lnTo>
                    <a:lnTo>
                      <a:pt x="683" y="140"/>
                    </a:lnTo>
                    <a:lnTo>
                      <a:pt x="683" y="161"/>
                    </a:lnTo>
                    <a:lnTo>
                      <a:pt x="673" y="180"/>
                    </a:lnTo>
                    <a:lnTo>
                      <a:pt x="661" y="202"/>
                    </a:lnTo>
                    <a:lnTo>
                      <a:pt x="651" y="215"/>
                    </a:lnTo>
                    <a:lnTo>
                      <a:pt x="634" y="219"/>
                    </a:lnTo>
                    <a:lnTo>
                      <a:pt x="619" y="242"/>
                    </a:lnTo>
                    <a:lnTo>
                      <a:pt x="616" y="262"/>
                    </a:lnTo>
                    <a:lnTo>
                      <a:pt x="608" y="281"/>
                    </a:lnTo>
                    <a:lnTo>
                      <a:pt x="575" y="286"/>
                    </a:lnTo>
                    <a:lnTo>
                      <a:pt x="564" y="284"/>
                    </a:lnTo>
                    <a:lnTo>
                      <a:pt x="551" y="265"/>
                    </a:lnTo>
                    <a:lnTo>
                      <a:pt x="541" y="247"/>
                    </a:lnTo>
                    <a:lnTo>
                      <a:pt x="533" y="247"/>
                    </a:lnTo>
                    <a:lnTo>
                      <a:pt x="527" y="265"/>
                    </a:lnTo>
                    <a:lnTo>
                      <a:pt x="516" y="284"/>
                    </a:lnTo>
                    <a:lnTo>
                      <a:pt x="511" y="301"/>
                    </a:lnTo>
                    <a:lnTo>
                      <a:pt x="507" y="320"/>
                    </a:lnTo>
                    <a:lnTo>
                      <a:pt x="487" y="317"/>
                    </a:lnTo>
                    <a:lnTo>
                      <a:pt x="472" y="301"/>
                    </a:lnTo>
                    <a:lnTo>
                      <a:pt x="454" y="301"/>
                    </a:lnTo>
                    <a:lnTo>
                      <a:pt x="440" y="312"/>
                    </a:lnTo>
                    <a:lnTo>
                      <a:pt x="422" y="316"/>
                    </a:lnTo>
                    <a:lnTo>
                      <a:pt x="422" y="338"/>
                    </a:lnTo>
                    <a:lnTo>
                      <a:pt x="411" y="345"/>
                    </a:lnTo>
                    <a:lnTo>
                      <a:pt x="394" y="329"/>
                    </a:lnTo>
                    <a:lnTo>
                      <a:pt x="373" y="316"/>
                    </a:lnTo>
                    <a:lnTo>
                      <a:pt x="348" y="316"/>
                    </a:lnTo>
                    <a:lnTo>
                      <a:pt x="330" y="316"/>
                    </a:lnTo>
                    <a:lnTo>
                      <a:pt x="315" y="334"/>
                    </a:lnTo>
                    <a:lnTo>
                      <a:pt x="273" y="337"/>
                    </a:lnTo>
                    <a:lnTo>
                      <a:pt x="269" y="362"/>
                    </a:lnTo>
                    <a:lnTo>
                      <a:pt x="253" y="362"/>
                    </a:lnTo>
                    <a:lnTo>
                      <a:pt x="237" y="372"/>
                    </a:lnTo>
                    <a:lnTo>
                      <a:pt x="233" y="388"/>
                    </a:lnTo>
                    <a:lnTo>
                      <a:pt x="236" y="401"/>
                    </a:lnTo>
                    <a:lnTo>
                      <a:pt x="242" y="413"/>
                    </a:lnTo>
                    <a:lnTo>
                      <a:pt x="247" y="427"/>
                    </a:lnTo>
                    <a:lnTo>
                      <a:pt x="230" y="435"/>
                    </a:lnTo>
                    <a:lnTo>
                      <a:pt x="197" y="448"/>
                    </a:lnTo>
                    <a:lnTo>
                      <a:pt x="183" y="462"/>
                    </a:lnTo>
                    <a:lnTo>
                      <a:pt x="186" y="485"/>
                    </a:lnTo>
                    <a:lnTo>
                      <a:pt x="193" y="510"/>
                    </a:lnTo>
                    <a:lnTo>
                      <a:pt x="185" y="517"/>
                    </a:lnTo>
                    <a:lnTo>
                      <a:pt x="167" y="517"/>
                    </a:lnTo>
                    <a:lnTo>
                      <a:pt x="153" y="517"/>
                    </a:lnTo>
                    <a:lnTo>
                      <a:pt x="129" y="502"/>
                    </a:lnTo>
                    <a:lnTo>
                      <a:pt x="104" y="494"/>
                    </a:lnTo>
                    <a:lnTo>
                      <a:pt x="94" y="498"/>
                    </a:lnTo>
                    <a:lnTo>
                      <a:pt x="78" y="509"/>
                    </a:lnTo>
                    <a:lnTo>
                      <a:pt x="65" y="517"/>
                    </a:lnTo>
                    <a:lnTo>
                      <a:pt x="57" y="537"/>
                    </a:lnTo>
                    <a:lnTo>
                      <a:pt x="58" y="548"/>
                    </a:lnTo>
                    <a:lnTo>
                      <a:pt x="78" y="564"/>
                    </a:lnTo>
                    <a:lnTo>
                      <a:pt x="78" y="571"/>
                    </a:lnTo>
                    <a:lnTo>
                      <a:pt x="78" y="592"/>
                    </a:lnTo>
                    <a:lnTo>
                      <a:pt x="78" y="620"/>
                    </a:lnTo>
                    <a:lnTo>
                      <a:pt x="68" y="631"/>
                    </a:lnTo>
                    <a:lnTo>
                      <a:pt x="56" y="635"/>
                    </a:lnTo>
                    <a:lnTo>
                      <a:pt x="39" y="635"/>
                    </a:lnTo>
                    <a:lnTo>
                      <a:pt x="32" y="641"/>
                    </a:lnTo>
                    <a:lnTo>
                      <a:pt x="25" y="646"/>
                    </a:lnTo>
                    <a:lnTo>
                      <a:pt x="21" y="646"/>
                    </a:lnTo>
                    <a:lnTo>
                      <a:pt x="4" y="646"/>
                    </a:lnTo>
                    <a:lnTo>
                      <a:pt x="0" y="653"/>
                    </a:lnTo>
                    <a:lnTo>
                      <a:pt x="0" y="664"/>
                    </a:lnTo>
                    <a:lnTo>
                      <a:pt x="4" y="670"/>
                    </a:lnTo>
                    <a:lnTo>
                      <a:pt x="13" y="664"/>
                    </a:lnTo>
                    <a:lnTo>
                      <a:pt x="285" y="660"/>
                    </a:lnTo>
                    <a:lnTo>
                      <a:pt x="278" y="613"/>
                    </a:lnTo>
                    <a:lnTo>
                      <a:pt x="788" y="583"/>
                    </a:lnTo>
                    <a:lnTo>
                      <a:pt x="1056" y="555"/>
                    </a:lnTo>
                    <a:lnTo>
                      <a:pt x="1089" y="537"/>
                    </a:lnTo>
                    <a:lnTo>
                      <a:pt x="1110" y="523"/>
                    </a:lnTo>
                    <a:close/>
                  </a:path>
                </a:pathLst>
              </a:custGeom>
              <a:solidFill>
                <a:srgbClr val="0070C0"/>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54" name="Freeform 46">
                <a:extLst>
                  <a:ext uri="{FF2B5EF4-FFF2-40B4-BE49-F238E27FC236}">
                    <a16:creationId xmlns:a16="http://schemas.microsoft.com/office/drawing/2014/main" id="{95575707-9B69-2B2D-09A6-BFF8B7B2A1A3}"/>
                  </a:ext>
                </a:extLst>
              </p:cNvPr>
              <p:cNvSpPr>
                <a:spLocks/>
              </p:cNvSpPr>
              <p:nvPr/>
            </p:nvSpPr>
            <p:spPr bwMode="auto">
              <a:xfrm>
                <a:off x="5032375" y="1957388"/>
                <a:ext cx="625475" cy="544512"/>
              </a:xfrm>
              <a:custGeom>
                <a:avLst/>
                <a:gdLst/>
                <a:ahLst/>
                <a:cxnLst>
                  <a:cxn ang="0">
                    <a:pos x="1106" y="888"/>
                  </a:cxn>
                  <a:cxn ang="0">
                    <a:pos x="1127" y="881"/>
                  </a:cxn>
                  <a:cxn ang="0">
                    <a:pos x="1138" y="876"/>
                  </a:cxn>
                  <a:cxn ang="0">
                    <a:pos x="1162" y="870"/>
                  </a:cxn>
                  <a:cxn ang="0">
                    <a:pos x="1184" y="855"/>
                  </a:cxn>
                  <a:cxn ang="0">
                    <a:pos x="1184" y="806"/>
                  </a:cxn>
                  <a:cxn ang="0">
                    <a:pos x="1164" y="783"/>
                  </a:cxn>
                  <a:cxn ang="0">
                    <a:pos x="1171" y="752"/>
                  </a:cxn>
                  <a:cxn ang="0">
                    <a:pos x="1134" y="774"/>
                  </a:cxn>
                  <a:cxn ang="0">
                    <a:pos x="1106" y="726"/>
                  </a:cxn>
                  <a:cxn ang="0">
                    <a:pos x="1116" y="680"/>
                  </a:cxn>
                  <a:cxn ang="0">
                    <a:pos x="1080" y="609"/>
                  </a:cxn>
                  <a:cxn ang="0">
                    <a:pos x="1006" y="577"/>
                  </a:cxn>
                  <a:cxn ang="0">
                    <a:pos x="942" y="523"/>
                  </a:cxn>
                  <a:cxn ang="0">
                    <a:pos x="949" y="468"/>
                  </a:cxn>
                  <a:cxn ang="0">
                    <a:pos x="960" y="423"/>
                  </a:cxn>
                  <a:cxn ang="0">
                    <a:pos x="960" y="372"/>
                  </a:cxn>
                  <a:cxn ang="0">
                    <a:pos x="912" y="354"/>
                  </a:cxn>
                  <a:cxn ang="0">
                    <a:pos x="888" y="380"/>
                  </a:cxn>
                  <a:cxn ang="0">
                    <a:pos x="869" y="311"/>
                  </a:cxn>
                  <a:cxn ang="0">
                    <a:pos x="758" y="211"/>
                  </a:cxn>
                  <a:cxn ang="0">
                    <a:pos x="729" y="106"/>
                  </a:cxn>
                  <a:cxn ang="0">
                    <a:pos x="734" y="50"/>
                  </a:cxn>
                  <a:cxn ang="0">
                    <a:pos x="0" y="10"/>
                  </a:cxn>
                  <a:cxn ang="0">
                    <a:pos x="18" y="29"/>
                  </a:cxn>
                  <a:cxn ang="0">
                    <a:pos x="17" y="64"/>
                  </a:cxn>
                  <a:cxn ang="0">
                    <a:pos x="22" y="76"/>
                  </a:cxn>
                  <a:cxn ang="0">
                    <a:pos x="25" y="79"/>
                  </a:cxn>
                  <a:cxn ang="0">
                    <a:pos x="40" y="86"/>
                  </a:cxn>
                  <a:cxn ang="0">
                    <a:pos x="58" y="117"/>
                  </a:cxn>
                  <a:cxn ang="0">
                    <a:pos x="65" y="135"/>
                  </a:cxn>
                  <a:cxn ang="0">
                    <a:pos x="94" y="182"/>
                  </a:cxn>
                  <a:cxn ang="0">
                    <a:pos x="146" y="182"/>
                  </a:cxn>
                  <a:cxn ang="0">
                    <a:pos x="129" y="233"/>
                  </a:cxn>
                  <a:cxn ang="0">
                    <a:pos x="146" y="283"/>
                  </a:cxn>
                  <a:cxn ang="0">
                    <a:pos x="168" y="323"/>
                  </a:cxn>
                  <a:cxn ang="0">
                    <a:pos x="196" y="823"/>
                  </a:cxn>
                  <a:cxn ang="0">
                    <a:pos x="1002" y="917"/>
                  </a:cxn>
                  <a:cxn ang="0">
                    <a:pos x="955" y="1030"/>
                  </a:cxn>
                  <a:cxn ang="0">
                    <a:pos x="1091" y="1006"/>
                  </a:cxn>
                  <a:cxn ang="0">
                    <a:pos x="1099" y="995"/>
                  </a:cxn>
                  <a:cxn ang="0">
                    <a:pos x="1106" y="988"/>
                  </a:cxn>
                  <a:cxn ang="0">
                    <a:pos x="1106" y="984"/>
                  </a:cxn>
                  <a:cxn ang="0">
                    <a:pos x="1091" y="962"/>
                  </a:cxn>
                  <a:cxn ang="0">
                    <a:pos x="1106" y="947"/>
                  </a:cxn>
                  <a:cxn ang="0">
                    <a:pos x="1107" y="917"/>
                  </a:cxn>
                  <a:cxn ang="0">
                    <a:pos x="1106" y="899"/>
                  </a:cxn>
                </a:cxnLst>
                <a:rect l="0" t="0" r="r" b="b"/>
                <a:pathLst>
                  <a:path w="1184" h="1030">
                    <a:moveTo>
                      <a:pt x="1106" y="899"/>
                    </a:moveTo>
                    <a:lnTo>
                      <a:pt x="1106" y="888"/>
                    </a:lnTo>
                    <a:lnTo>
                      <a:pt x="1110" y="881"/>
                    </a:lnTo>
                    <a:lnTo>
                      <a:pt x="1127" y="881"/>
                    </a:lnTo>
                    <a:lnTo>
                      <a:pt x="1131" y="881"/>
                    </a:lnTo>
                    <a:lnTo>
                      <a:pt x="1138" y="876"/>
                    </a:lnTo>
                    <a:lnTo>
                      <a:pt x="1145" y="870"/>
                    </a:lnTo>
                    <a:lnTo>
                      <a:pt x="1162" y="870"/>
                    </a:lnTo>
                    <a:lnTo>
                      <a:pt x="1174" y="866"/>
                    </a:lnTo>
                    <a:lnTo>
                      <a:pt x="1184" y="855"/>
                    </a:lnTo>
                    <a:lnTo>
                      <a:pt x="1184" y="827"/>
                    </a:lnTo>
                    <a:lnTo>
                      <a:pt x="1184" y="806"/>
                    </a:lnTo>
                    <a:lnTo>
                      <a:pt x="1184" y="799"/>
                    </a:lnTo>
                    <a:lnTo>
                      <a:pt x="1164" y="783"/>
                    </a:lnTo>
                    <a:lnTo>
                      <a:pt x="1163" y="772"/>
                    </a:lnTo>
                    <a:lnTo>
                      <a:pt x="1171" y="752"/>
                    </a:lnTo>
                    <a:lnTo>
                      <a:pt x="1146" y="752"/>
                    </a:lnTo>
                    <a:lnTo>
                      <a:pt x="1134" y="774"/>
                    </a:lnTo>
                    <a:lnTo>
                      <a:pt x="1134" y="752"/>
                    </a:lnTo>
                    <a:lnTo>
                      <a:pt x="1106" y="726"/>
                    </a:lnTo>
                    <a:lnTo>
                      <a:pt x="1114" y="708"/>
                    </a:lnTo>
                    <a:lnTo>
                      <a:pt x="1116" y="680"/>
                    </a:lnTo>
                    <a:lnTo>
                      <a:pt x="1098" y="632"/>
                    </a:lnTo>
                    <a:lnTo>
                      <a:pt x="1080" y="609"/>
                    </a:lnTo>
                    <a:lnTo>
                      <a:pt x="1021" y="570"/>
                    </a:lnTo>
                    <a:lnTo>
                      <a:pt x="1006" y="577"/>
                    </a:lnTo>
                    <a:lnTo>
                      <a:pt x="971" y="552"/>
                    </a:lnTo>
                    <a:lnTo>
                      <a:pt x="942" y="523"/>
                    </a:lnTo>
                    <a:lnTo>
                      <a:pt x="942" y="497"/>
                    </a:lnTo>
                    <a:lnTo>
                      <a:pt x="949" y="468"/>
                    </a:lnTo>
                    <a:lnTo>
                      <a:pt x="955" y="448"/>
                    </a:lnTo>
                    <a:lnTo>
                      <a:pt x="960" y="423"/>
                    </a:lnTo>
                    <a:lnTo>
                      <a:pt x="973" y="390"/>
                    </a:lnTo>
                    <a:lnTo>
                      <a:pt x="960" y="372"/>
                    </a:lnTo>
                    <a:lnTo>
                      <a:pt x="942" y="354"/>
                    </a:lnTo>
                    <a:lnTo>
                      <a:pt x="912" y="354"/>
                    </a:lnTo>
                    <a:lnTo>
                      <a:pt x="901" y="365"/>
                    </a:lnTo>
                    <a:lnTo>
                      <a:pt x="888" y="380"/>
                    </a:lnTo>
                    <a:lnTo>
                      <a:pt x="869" y="354"/>
                    </a:lnTo>
                    <a:lnTo>
                      <a:pt x="869" y="311"/>
                    </a:lnTo>
                    <a:lnTo>
                      <a:pt x="842" y="280"/>
                    </a:lnTo>
                    <a:lnTo>
                      <a:pt x="758" y="211"/>
                    </a:lnTo>
                    <a:lnTo>
                      <a:pt x="729" y="157"/>
                    </a:lnTo>
                    <a:lnTo>
                      <a:pt x="729" y="106"/>
                    </a:lnTo>
                    <a:lnTo>
                      <a:pt x="729" y="54"/>
                    </a:lnTo>
                    <a:lnTo>
                      <a:pt x="734" y="50"/>
                    </a:lnTo>
                    <a:lnTo>
                      <a:pt x="680" y="0"/>
                    </a:lnTo>
                    <a:lnTo>
                      <a:pt x="0" y="10"/>
                    </a:lnTo>
                    <a:lnTo>
                      <a:pt x="6" y="19"/>
                    </a:lnTo>
                    <a:lnTo>
                      <a:pt x="18" y="29"/>
                    </a:lnTo>
                    <a:lnTo>
                      <a:pt x="22" y="54"/>
                    </a:lnTo>
                    <a:lnTo>
                      <a:pt x="17" y="64"/>
                    </a:lnTo>
                    <a:lnTo>
                      <a:pt x="22" y="76"/>
                    </a:lnTo>
                    <a:lnTo>
                      <a:pt x="22" y="76"/>
                    </a:lnTo>
                    <a:lnTo>
                      <a:pt x="25" y="79"/>
                    </a:lnTo>
                    <a:lnTo>
                      <a:pt x="25" y="79"/>
                    </a:lnTo>
                    <a:lnTo>
                      <a:pt x="32" y="83"/>
                    </a:lnTo>
                    <a:lnTo>
                      <a:pt x="40" y="86"/>
                    </a:lnTo>
                    <a:lnTo>
                      <a:pt x="51" y="90"/>
                    </a:lnTo>
                    <a:lnTo>
                      <a:pt x="58" y="117"/>
                    </a:lnTo>
                    <a:lnTo>
                      <a:pt x="67" y="137"/>
                    </a:lnTo>
                    <a:lnTo>
                      <a:pt x="65" y="135"/>
                    </a:lnTo>
                    <a:lnTo>
                      <a:pt x="86" y="162"/>
                    </a:lnTo>
                    <a:lnTo>
                      <a:pt x="94" y="182"/>
                    </a:lnTo>
                    <a:lnTo>
                      <a:pt x="133" y="182"/>
                    </a:lnTo>
                    <a:lnTo>
                      <a:pt x="146" y="182"/>
                    </a:lnTo>
                    <a:lnTo>
                      <a:pt x="146" y="207"/>
                    </a:lnTo>
                    <a:lnTo>
                      <a:pt x="129" y="233"/>
                    </a:lnTo>
                    <a:lnTo>
                      <a:pt x="115" y="258"/>
                    </a:lnTo>
                    <a:lnTo>
                      <a:pt x="146" y="283"/>
                    </a:lnTo>
                    <a:lnTo>
                      <a:pt x="156" y="314"/>
                    </a:lnTo>
                    <a:lnTo>
                      <a:pt x="168" y="323"/>
                    </a:lnTo>
                    <a:lnTo>
                      <a:pt x="199" y="339"/>
                    </a:lnTo>
                    <a:lnTo>
                      <a:pt x="196" y="823"/>
                    </a:lnTo>
                    <a:lnTo>
                      <a:pt x="196" y="937"/>
                    </a:lnTo>
                    <a:lnTo>
                      <a:pt x="1002" y="917"/>
                    </a:lnTo>
                    <a:lnTo>
                      <a:pt x="1008" y="949"/>
                    </a:lnTo>
                    <a:lnTo>
                      <a:pt x="955" y="1030"/>
                    </a:lnTo>
                    <a:lnTo>
                      <a:pt x="1088" y="1020"/>
                    </a:lnTo>
                    <a:lnTo>
                      <a:pt x="1091" y="1006"/>
                    </a:lnTo>
                    <a:lnTo>
                      <a:pt x="1099" y="995"/>
                    </a:lnTo>
                    <a:lnTo>
                      <a:pt x="1099" y="995"/>
                    </a:lnTo>
                    <a:lnTo>
                      <a:pt x="1103" y="991"/>
                    </a:lnTo>
                    <a:lnTo>
                      <a:pt x="1106" y="988"/>
                    </a:lnTo>
                    <a:lnTo>
                      <a:pt x="1106" y="984"/>
                    </a:lnTo>
                    <a:lnTo>
                      <a:pt x="1106" y="984"/>
                    </a:lnTo>
                    <a:lnTo>
                      <a:pt x="1096" y="966"/>
                    </a:lnTo>
                    <a:lnTo>
                      <a:pt x="1091" y="962"/>
                    </a:lnTo>
                    <a:lnTo>
                      <a:pt x="1096" y="952"/>
                    </a:lnTo>
                    <a:lnTo>
                      <a:pt x="1106" y="947"/>
                    </a:lnTo>
                    <a:lnTo>
                      <a:pt x="1110" y="931"/>
                    </a:lnTo>
                    <a:lnTo>
                      <a:pt x="1107" y="917"/>
                    </a:lnTo>
                    <a:lnTo>
                      <a:pt x="1110" y="905"/>
                    </a:lnTo>
                    <a:lnTo>
                      <a:pt x="1106" y="899"/>
                    </a:lnTo>
                    <a:close/>
                  </a:path>
                </a:pathLst>
              </a:custGeom>
              <a:solidFill>
                <a:srgbClr val="DBA111"/>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55" name="Freeform 47">
                <a:extLst>
                  <a:ext uri="{FF2B5EF4-FFF2-40B4-BE49-F238E27FC236}">
                    <a16:creationId xmlns:a16="http://schemas.microsoft.com/office/drawing/2014/main" id="{68244257-111C-6926-BDB3-98C5E85318FE}"/>
                  </a:ext>
                </a:extLst>
              </p:cNvPr>
              <p:cNvSpPr>
                <a:spLocks/>
              </p:cNvSpPr>
              <p:nvPr/>
            </p:nvSpPr>
            <p:spPr bwMode="auto">
              <a:xfrm>
                <a:off x="4922838" y="914400"/>
                <a:ext cx="603250" cy="703262"/>
              </a:xfrm>
              <a:custGeom>
                <a:avLst/>
                <a:gdLst/>
                <a:ahLst/>
                <a:cxnLst>
                  <a:cxn ang="0">
                    <a:pos x="764" y="737"/>
                  </a:cxn>
                  <a:cxn ang="0">
                    <a:pos x="789" y="584"/>
                  </a:cxn>
                  <a:cxn ang="0">
                    <a:pos x="930" y="440"/>
                  </a:cxn>
                  <a:cxn ang="0">
                    <a:pos x="1142" y="303"/>
                  </a:cxn>
                  <a:cxn ang="0">
                    <a:pos x="1008" y="281"/>
                  </a:cxn>
                  <a:cxn ang="0">
                    <a:pos x="912" y="285"/>
                  </a:cxn>
                  <a:cxn ang="0">
                    <a:pos x="847" y="303"/>
                  </a:cxn>
                  <a:cxn ang="0">
                    <a:pos x="808" y="262"/>
                  </a:cxn>
                  <a:cxn ang="0">
                    <a:pos x="729" y="244"/>
                  </a:cxn>
                  <a:cxn ang="0">
                    <a:pos x="703" y="231"/>
                  </a:cxn>
                  <a:cxn ang="0">
                    <a:pos x="625" y="199"/>
                  </a:cxn>
                  <a:cxn ang="0">
                    <a:pos x="678" y="200"/>
                  </a:cxn>
                  <a:cxn ang="0">
                    <a:pos x="628" y="190"/>
                  </a:cxn>
                  <a:cxn ang="0">
                    <a:pos x="576" y="190"/>
                  </a:cxn>
                  <a:cxn ang="0">
                    <a:pos x="536" y="210"/>
                  </a:cxn>
                  <a:cxn ang="0">
                    <a:pos x="476" y="185"/>
                  </a:cxn>
                  <a:cxn ang="0">
                    <a:pos x="442" y="185"/>
                  </a:cxn>
                  <a:cxn ang="0">
                    <a:pos x="376" y="133"/>
                  </a:cxn>
                  <a:cxn ang="0">
                    <a:pos x="361" y="108"/>
                  </a:cxn>
                  <a:cxn ang="0">
                    <a:pos x="318" y="108"/>
                  </a:cxn>
                  <a:cxn ang="0">
                    <a:pos x="297" y="89"/>
                  </a:cxn>
                  <a:cxn ang="0">
                    <a:pos x="321" y="45"/>
                  </a:cxn>
                  <a:cxn ang="0">
                    <a:pos x="326" y="14"/>
                  </a:cxn>
                  <a:cxn ang="0">
                    <a:pos x="308" y="0"/>
                  </a:cxn>
                  <a:cxn ang="0">
                    <a:pos x="296" y="63"/>
                  </a:cxn>
                  <a:cxn ang="0">
                    <a:pos x="0" y="89"/>
                  </a:cxn>
                  <a:cxn ang="0">
                    <a:pos x="10" y="124"/>
                  </a:cxn>
                  <a:cxn ang="0">
                    <a:pos x="20" y="143"/>
                  </a:cxn>
                  <a:cxn ang="0">
                    <a:pos x="18" y="171"/>
                  </a:cxn>
                  <a:cxn ang="0">
                    <a:pos x="10" y="185"/>
                  </a:cxn>
                  <a:cxn ang="0">
                    <a:pos x="14" y="219"/>
                  </a:cxn>
                  <a:cxn ang="0">
                    <a:pos x="10" y="276"/>
                  </a:cxn>
                  <a:cxn ang="0">
                    <a:pos x="32" y="353"/>
                  </a:cxn>
                  <a:cxn ang="0">
                    <a:pos x="50" y="426"/>
                  </a:cxn>
                  <a:cxn ang="0">
                    <a:pos x="54" y="573"/>
                  </a:cxn>
                  <a:cxn ang="0">
                    <a:pos x="64" y="629"/>
                  </a:cxn>
                  <a:cxn ang="0">
                    <a:pos x="71" y="668"/>
                  </a:cxn>
                  <a:cxn ang="0">
                    <a:pos x="92" y="698"/>
                  </a:cxn>
                  <a:cxn ang="0">
                    <a:pos x="97" y="747"/>
                  </a:cxn>
                  <a:cxn ang="0">
                    <a:pos x="88" y="782"/>
                  </a:cxn>
                  <a:cxn ang="0">
                    <a:pos x="89" y="790"/>
                  </a:cxn>
                  <a:cxn ang="0">
                    <a:pos x="57" y="820"/>
                  </a:cxn>
                  <a:cxn ang="0">
                    <a:pos x="45" y="844"/>
                  </a:cxn>
                  <a:cxn ang="0">
                    <a:pos x="52" y="866"/>
                  </a:cxn>
                  <a:cxn ang="0">
                    <a:pos x="68" y="893"/>
                  </a:cxn>
                  <a:cxn ang="0">
                    <a:pos x="100" y="915"/>
                  </a:cxn>
                  <a:cxn ang="0">
                    <a:pos x="100" y="1330"/>
                  </a:cxn>
                  <a:cxn ang="0">
                    <a:pos x="952" y="1280"/>
                  </a:cxn>
                  <a:cxn ang="0">
                    <a:pos x="911" y="1209"/>
                  </a:cxn>
                  <a:cxn ang="0">
                    <a:pos x="863" y="1166"/>
                  </a:cxn>
                  <a:cxn ang="0">
                    <a:pos x="759" y="1083"/>
                  </a:cxn>
                  <a:cxn ang="0">
                    <a:pos x="689" y="1037"/>
                  </a:cxn>
                  <a:cxn ang="0">
                    <a:pos x="703" y="872"/>
                  </a:cxn>
                  <a:cxn ang="0">
                    <a:pos x="669" y="847"/>
                  </a:cxn>
                  <a:cxn ang="0">
                    <a:pos x="700" y="777"/>
                  </a:cxn>
                </a:cxnLst>
                <a:rect l="0" t="0" r="r" b="b"/>
                <a:pathLst>
                  <a:path w="1142" h="1330">
                    <a:moveTo>
                      <a:pt x="700" y="777"/>
                    </a:moveTo>
                    <a:lnTo>
                      <a:pt x="764" y="737"/>
                    </a:lnTo>
                    <a:lnTo>
                      <a:pt x="765" y="608"/>
                    </a:lnTo>
                    <a:lnTo>
                      <a:pt x="789" y="584"/>
                    </a:lnTo>
                    <a:lnTo>
                      <a:pt x="883" y="496"/>
                    </a:lnTo>
                    <a:lnTo>
                      <a:pt x="930" y="440"/>
                    </a:lnTo>
                    <a:lnTo>
                      <a:pt x="1019" y="378"/>
                    </a:lnTo>
                    <a:lnTo>
                      <a:pt x="1142" y="303"/>
                    </a:lnTo>
                    <a:lnTo>
                      <a:pt x="1101" y="293"/>
                    </a:lnTo>
                    <a:lnTo>
                      <a:pt x="1008" y="281"/>
                    </a:lnTo>
                    <a:lnTo>
                      <a:pt x="930" y="269"/>
                    </a:lnTo>
                    <a:lnTo>
                      <a:pt x="912" y="285"/>
                    </a:lnTo>
                    <a:lnTo>
                      <a:pt x="891" y="303"/>
                    </a:lnTo>
                    <a:lnTo>
                      <a:pt x="847" y="303"/>
                    </a:lnTo>
                    <a:lnTo>
                      <a:pt x="833" y="278"/>
                    </a:lnTo>
                    <a:lnTo>
                      <a:pt x="808" y="262"/>
                    </a:lnTo>
                    <a:lnTo>
                      <a:pt x="748" y="244"/>
                    </a:lnTo>
                    <a:lnTo>
                      <a:pt x="729" y="244"/>
                    </a:lnTo>
                    <a:lnTo>
                      <a:pt x="711" y="236"/>
                    </a:lnTo>
                    <a:lnTo>
                      <a:pt x="703" y="231"/>
                    </a:lnTo>
                    <a:lnTo>
                      <a:pt x="654" y="222"/>
                    </a:lnTo>
                    <a:lnTo>
                      <a:pt x="625" y="199"/>
                    </a:lnTo>
                    <a:lnTo>
                      <a:pt x="658" y="210"/>
                    </a:lnTo>
                    <a:lnTo>
                      <a:pt x="678" y="200"/>
                    </a:lnTo>
                    <a:lnTo>
                      <a:pt x="657" y="190"/>
                    </a:lnTo>
                    <a:lnTo>
                      <a:pt x="628" y="190"/>
                    </a:lnTo>
                    <a:lnTo>
                      <a:pt x="600" y="190"/>
                    </a:lnTo>
                    <a:lnTo>
                      <a:pt x="576" y="190"/>
                    </a:lnTo>
                    <a:lnTo>
                      <a:pt x="547" y="196"/>
                    </a:lnTo>
                    <a:lnTo>
                      <a:pt x="536" y="210"/>
                    </a:lnTo>
                    <a:lnTo>
                      <a:pt x="511" y="210"/>
                    </a:lnTo>
                    <a:lnTo>
                      <a:pt x="476" y="185"/>
                    </a:lnTo>
                    <a:lnTo>
                      <a:pt x="461" y="185"/>
                    </a:lnTo>
                    <a:lnTo>
                      <a:pt x="442" y="185"/>
                    </a:lnTo>
                    <a:lnTo>
                      <a:pt x="399" y="176"/>
                    </a:lnTo>
                    <a:lnTo>
                      <a:pt x="376" y="133"/>
                    </a:lnTo>
                    <a:lnTo>
                      <a:pt x="376" y="126"/>
                    </a:lnTo>
                    <a:lnTo>
                      <a:pt x="361" y="108"/>
                    </a:lnTo>
                    <a:lnTo>
                      <a:pt x="340" y="108"/>
                    </a:lnTo>
                    <a:lnTo>
                      <a:pt x="318" y="108"/>
                    </a:lnTo>
                    <a:lnTo>
                      <a:pt x="303" y="108"/>
                    </a:lnTo>
                    <a:lnTo>
                      <a:pt x="297" y="89"/>
                    </a:lnTo>
                    <a:lnTo>
                      <a:pt x="315" y="64"/>
                    </a:lnTo>
                    <a:lnTo>
                      <a:pt x="321" y="45"/>
                    </a:lnTo>
                    <a:lnTo>
                      <a:pt x="340" y="27"/>
                    </a:lnTo>
                    <a:lnTo>
                      <a:pt x="326" y="14"/>
                    </a:lnTo>
                    <a:lnTo>
                      <a:pt x="326" y="7"/>
                    </a:lnTo>
                    <a:lnTo>
                      <a:pt x="308" y="0"/>
                    </a:lnTo>
                    <a:lnTo>
                      <a:pt x="308" y="56"/>
                    </a:lnTo>
                    <a:lnTo>
                      <a:pt x="296" y="63"/>
                    </a:lnTo>
                    <a:lnTo>
                      <a:pt x="288" y="89"/>
                    </a:lnTo>
                    <a:lnTo>
                      <a:pt x="0" y="89"/>
                    </a:lnTo>
                    <a:lnTo>
                      <a:pt x="6" y="108"/>
                    </a:lnTo>
                    <a:lnTo>
                      <a:pt x="10" y="124"/>
                    </a:lnTo>
                    <a:lnTo>
                      <a:pt x="10" y="131"/>
                    </a:lnTo>
                    <a:lnTo>
                      <a:pt x="20" y="143"/>
                    </a:lnTo>
                    <a:lnTo>
                      <a:pt x="23" y="160"/>
                    </a:lnTo>
                    <a:lnTo>
                      <a:pt x="18" y="171"/>
                    </a:lnTo>
                    <a:lnTo>
                      <a:pt x="10" y="181"/>
                    </a:lnTo>
                    <a:lnTo>
                      <a:pt x="10" y="185"/>
                    </a:lnTo>
                    <a:lnTo>
                      <a:pt x="10" y="207"/>
                    </a:lnTo>
                    <a:lnTo>
                      <a:pt x="14" y="219"/>
                    </a:lnTo>
                    <a:lnTo>
                      <a:pt x="16" y="246"/>
                    </a:lnTo>
                    <a:lnTo>
                      <a:pt x="10" y="276"/>
                    </a:lnTo>
                    <a:lnTo>
                      <a:pt x="20" y="304"/>
                    </a:lnTo>
                    <a:lnTo>
                      <a:pt x="32" y="353"/>
                    </a:lnTo>
                    <a:lnTo>
                      <a:pt x="50" y="383"/>
                    </a:lnTo>
                    <a:lnTo>
                      <a:pt x="50" y="426"/>
                    </a:lnTo>
                    <a:lnTo>
                      <a:pt x="54" y="507"/>
                    </a:lnTo>
                    <a:lnTo>
                      <a:pt x="54" y="573"/>
                    </a:lnTo>
                    <a:lnTo>
                      <a:pt x="54" y="615"/>
                    </a:lnTo>
                    <a:lnTo>
                      <a:pt x="64" y="629"/>
                    </a:lnTo>
                    <a:lnTo>
                      <a:pt x="71" y="639"/>
                    </a:lnTo>
                    <a:lnTo>
                      <a:pt x="71" y="668"/>
                    </a:lnTo>
                    <a:lnTo>
                      <a:pt x="82" y="683"/>
                    </a:lnTo>
                    <a:lnTo>
                      <a:pt x="92" y="698"/>
                    </a:lnTo>
                    <a:lnTo>
                      <a:pt x="97" y="726"/>
                    </a:lnTo>
                    <a:lnTo>
                      <a:pt x="97" y="747"/>
                    </a:lnTo>
                    <a:lnTo>
                      <a:pt x="97" y="770"/>
                    </a:lnTo>
                    <a:lnTo>
                      <a:pt x="88" y="782"/>
                    </a:lnTo>
                    <a:lnTo>
                      <a:pt x="88" y="780"/>
                    </a:lnTo>
                    <a:lnTo>
                      <a:pt x="89" y="790"/>
                    </a:lnTo>
                    <a:lnTo>
                      <a:pt x="72" y="807"/>
                    </a:lnTo>
                    <a:lnTo>
                      <a:pt x="57" y="820"/>
                    </a:lnTo>
                    <a:lnTo>
                      <a:pt x="45" y="836"/>
                    </a:lnTo>
                    <a:lnTo>
                      <a:pt x="45" y="844"/>
                    </a:lnTo>
                    <a:lnTo>
                      <a:pt x="45" y="855"/>
                    </a:lnTo>
                    <a:lnTo>
                      <a:pt x="52" y="866"/>
                    </a:lnTo>
                    <a:lnTo>
                      <a:pt x="63" y="880"/>
                    </a:lnTo>
                    <a:lnTo>
                      <a:pt x="68" y="893"/>
                    </a:lnTo>
                    <a:lnTo>
                      <a:pt x="92" y="902"/>
                    </a:lnTo>
                    <a:lnTo>
                      <a:pt x="100" y="915"/>
                    </a:lnTo>
                    <a:lnTo>
                      <a:pt x="114" y="931"/>
                    </a:lnTo>
                    <a:lnTo>
                      <a:pt x="100" y="1330"/>
                    </a:lnTo>
                    <a:lnTo>
                      <a:pt x="950" y="1313"/>
                    </a:lnTo>
                    <a:lnTo>
                      <a:pt x="952" y="1280"/>
                    </a:lnTo>
                    <a:lnTo>
                      <a:pt x="950" y="1247"/>
                    </a:lnTo>
                    <a:lnTo>
                      <a:pt x="911" y="1209"/>
                    </a:lnTo>
                    <a:lnTo>
                      <a:pt x="879" y="1187"/>
                    </a:lnTo>
                    <a:lnTo>
                      <a:pt x="863" y="1166"/>
                    </a:lnTo>
                    <a:lnTo>
                      <a:pt x="820" y="1119"/>
                    </a:lnTo>
                    <a:lnTo>
                      <a:pt x="759" y="1083"/>
                    </a:lnTo>
                    <a:lnTo>
                      <a:pt x="716" y="1061"/>
                    </a:lnTo>
                    <a:lnTo>
                      <a:pt x="689" y="1037"/>
                    </a:lnTo>
                    <a:lnTo>
                      <a:pt x="691" y="951"/>
                    </a:lnTo>
                    <a:lnTo>
                      <a:pt x="703" y="872"/>
                    </a:lnTo>
                    <a:lnTo>
                      <a:pt x="690" y="872"/>
                    </a:lnTo>
                    <a:lnTo>
                      <a:pt x="669" y="847"/>
                    </a:lnTo>
                    <a:lnTo>
                      <a:pt x="690" y="795"/>
                    </a:lnTo>
                    <a:lnTo>
                      <a:pt x="700" y="777"/>
                    </a:lnTo>
                    <a:close/>
                  </a:path>
                </a:pathLst>
              </a:custGeom>
              <a:solidFill>
                <a:srgbClr val="DBA111"/>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56" name="Line 48">
                <a:extLst>
                  <a:ext uri="{FF2B5EF4-FFF2-40B4-BE49-F238E27FC236}">
                    <a16:creationId xmlns:a16="http://schemas.microsoft.com/office/drawing/2014/main" id="{FB2C5520-19CC-7665-58CD-95D1B46F25EE}"/>
                  </a:ext>
                </a:extLst>
              </p:cNvPr>
              <p:cNvSpPr>
                <a:spLocks noChangeShapeType="1"/>
              </p:cNvSpPr>
              <p:nvPr/>
            </p:nvSpPr>
            <p:spPr bwMode="auto">
              <a:xfrm>
                <a:off x="5335588" y="1246188"/>
                <a:ext cx="1587" cy="1587"/>
              </a:xfrm>
              <a:prstGeom prst="line">
                <a:avLst/>
              </a:prstGeom>
              <a:grpFill/>
              <a:ln w="6350">
                <a:solidFill>
                  <a:schemeClr val="bg1"/>
                </a:solidFill>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57" name="Line 49">
                <a:extLst>
                  <a:ext uri="{FF2B5EF4-FFF2-40B4-BE49-F238E27FC236}">
                    <a16:creationId xmlns:a16="http://schemas.microsoft.com/office/drawing/2014/main" id="{68D16FF0-A379-D8A2-51C4-072A302A9628}"/>
                  </a:ext>
                </a:extLst>
              </p:cNvPr>
              <p:cNvSpPr>
                <a:spLocks noChangeShapeType="1"/>
              </p:cNvSpPr>
              <p:nvPr/>
            </p:nvSpPr>
            <p:spPr bwMode="auto">
              <a:xfrm>
                <a:off x="5335588" y="1246188"/>
                <a:ext cx="1587" cy="1587"/>
              </a:xfrm>
              <a:prstGeom prst="line">
                <a:avLst/>
              </a:prstGeom>
              <a:grp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58" name="Freeform 50">
                <a:extLst>
                  <a:ext uri="{FF2B5EF4-FFF2-40B4-BE49-F238E27FC236}">
                    <a16:creationId xmlns:a16="http://schemas.microsoft.com/office/drawing/2014/main" id="{2E9AEB7E-54AD-F52F-654F-6A50B17D0AAD}"/>
                  </a:ext>
                </a:extLst>
              </p:cNvPr>
              <p:cNvSpPr>
                <a:spLocks/>
              </p:cNvSpPr>
              <p:nvPr/>
            </p:nvSpPr>
            <p:spPr bwMode="auto">
              <a:xfrm>
                <a:off x="5476875" y="1120775"/>
                <a:ext cx="708025" cy="663575"/>
              </a:xfrm>
              <a:custGeom>
                <a:avLst/>
                <a:gdLst/>
                <a:ahLst/>
                <a:cxnLst>
                  <a:cxn ang="0">
                    <a:pos x="64" y="185"/>
                  </a:cxn>
                  <a:cxn ang="0">
                    <a:pos x="196" y="126"/>
                  </a:cxn>
                  <a:cxn ang="0">
                    <a:pos x="303" y="20"/>
                  </a:cxn>
                  <a:cxn ang="0">
                    <a:pos x="368" y="21"/>
                  </a:cxn>
                  <a:cxn ang="0">
                    <a:pos x="318" y="67"/>
                  </a:cxn>
                  <a:cxn ang="0">
                    <a:pos x="304" y="88"/>
                  </a:cxn>
                  <a:cxn ang="0">
                    <a:pos x="317" y="133"/>
                  </a:cxn>
                  <a:cxn ang="0">
                    <a:pos x="428" y="158"/>
                  </a:cxn>
                  <a:cxn ang="0">
                    <a:pos x="594" y="221"/>
                  </a:cxn>
                  <a:cxn ang="0">
                    <a:pos x="747" y="146"/>
                  </a:cxn>
                  <a:cxn ang="0">
                    <a:pos x="922" y="174"/>
                  </a:cxn>
                  <a:cxn ang="0">
                    <a:pos x="1009" y="257"/>
                  </a:cxn>
                  <a:cxn ang="0">
                    <a:pos x="1048" y="269"/>
                  </a:cxn>
                  <a:cxn ang="0">
                    <a:pos x="1073" y="251"/>
                  </a:cxn>
                  <a:cxn ang="0">
                    <a:pos x="1083" y="268"/>
                  </a:cxn>
                  <a:cxn ang="0">
                    <a:pos x="1050" y="279"/>
                  </a:cxn>
                  <a:cxn ang="0">
                    <a:pos x="919" y="275"/>
                  </a:cxn>
                  <a:cxn ang="0">
                    <a:pos x="907" y="328"/>
                  </a:cxn>
                  <a:cxn ang="0">
                    <a:pos x="944" y="336"/>
                  </a:cxn>
                  <a:cxn ang="0">
                    <a:pos x="937" y="325"/>
                  </a:cxn>
                  <a:cxn ang="0">
                    <a:pos x="955" y="346"/>
                  </a:cxn>
                  <a:cxn ang="0">
                    <a:pos x="966" y="354"/>
                  </a:cxn>
                  <a:cxn ang="0">
                    <a:pos x="1022" y="383"/>
                  </a:cxn>
                  <a:cxn ang="0">
                    <a:pos x="1137" y="482"/>
                  </a:cxn>
                  <a:cxn ang="0">
                    <a:pos x="1145" y="504"/>
                  </a:cxn>
                  <a:cxn ang="0">
                    <a:pos x="1152" y="525"/>
                  </a:cxn>
                  <a:cxn ang="0">
                    <a:pos x="1127" y="686"/>
                  </a:cxn>
                  <a:cxn ang="0">
                    <a:pos x="1094" y="725"/>
                  </a:cxn>
                  <a:cxn ang="0">
                    <a:pos x="1120" y="800"/>
                  </a:cxn>
                  <a:cxn ang="0">
                    <a:pos x="1147" y="775"/>
                  </a:cxn>
                  <a:cxn ang="0">
                    <a:pos x="1161" y="750"/>
                  </a:cxn>
                  <a:cxn ang="0">
                    <a:pos x="1174" y="725"/>
                  </a:cxn>
                  <a:cxn ang="0">
                    <a:pos x="1208" y="698"/>
                  </a:cxn>
                  <a:cxn ang="0">
                    <a:pos x="1283" y="716"/>
                  </a:cxn>
                  <a:cxn ang="0">
                    <a:pos x="1338" y="918"/>
                  </a:cxn>
                  <a:cxn ang="0">
                    <a:pos x="1298" y="990"/>
                  </a:cxn>
                  <a:cxn ang="0">
                    <a:pos x="1240" y="1130"/>
                  </a:cxn>
                  <a:cxn ang="0">
                    <a:pos x="657" y="1255"/>
                  </a:cxn>
                  <a:cxn ang="0">
                    <a:pos x="733" y="1012"/>
                  </a:cxn>
                  <a:cxn ang="0">
                    <a:pos x="669" y="834"/>
                  </a:cxn>
                  <a:cxn ang="0">
                    <a:pos x="676" y="723"/>
                  </a:cxn>
                  <a:cxn ang="0">
                    <a:pos x="704" y="586"/>
                  </a:cxn>
                  <a:cxn ang="0">
                    <a:pos x="775" y="491"/>
                  </a:cxn>
                  <a:cxn ang="0">
                    <a:pos x="783" y="565"/>
                  </a:cxn>
                  <a:cxn ang="0">
                    <a:pos x="797" y="566"/>
                  </a:cxn>
                  <a:cxn ang="0">
                    <a:pos x="818" y="516"/>
                  </a:cxn>
                  <a:cxn ang="0">
                    <a:pos x="864" y="432"/>
                  </a:cxn>
                  <a:cxn ang="0">
                    <a:pos x="875" y="358"/>
                  </a:cxn>
                  <a:cxn ang="0">
                    <a:pos x="901" y="342"/>
                  </a:cxn>
                  <a:cxn ang="0">
                    <a:pos x="836" y="283"/>
                  </a:cxn>
                  <a:cxn ang="0">
                    <a:pos x="653" y="336"/>
                  </a:cxn>
                  <a:cxn ang="0">
                    <a:pos x="611" y="342"/>
                  </a:cxn>
                  <a:cxn ang="0">
                    <a:pos x="553" y="350"/>
                  </a:cxn>
                  <a:cxn ang="0">
                    <a:pos x="490" y="497"/>
                  </a:cxn>
                  <a:cxn ang="0">
                    <a:pos x="436" y="437"/>
                  </a:cxn>
                  <a:cxn ang="0">
                    <a:pos x="309" y="353"/>
                  </a:cxn>
                  <a:cxn ang="0">
                    <a:pos x="170" y="310"/>
                  </a:cxn>
                  <a:cxn ang="0">
                    <a:pos x="42" y="265"/>
                  </a:cxn>
                </a:cxnLst>
                <a:rect l="0" t="0" r="r" b="b"/>
                <a:pathLst>
                  <a:path w="1338" h="1255">
                    <a:moveTo>
                      <a:pt x="0" y="237"/>
                    </a:moveTo>
                    <a:lnTo>
                      <a:pt x="10" y="226"/>
                    </a:lnTo>
                    <a:lnTo>
                      <a:pt x="28" y="226"/>
                    </a:lnTo>
                    <a:lnTo>
                      <a:pt x="50" y="215"/>
                    </a:lnTo>
                    <a:lnTo>
                      <a:pt x="59" y="203"/>
                    </a:lnTo>
                    <a:lnTo>
                      <a:pt x="64" y="185"/>
                    </a:lnTo>
                    <a:lnTo>
                      <a:pt x="82" y="172"/>
                    </a:lnTo>
                    <a:lnTo>
                      <a:pt x="93" y="167"/>
                    </a:lnTo>
                    <a:lnTo>
                      <a:pt x="110" y="167"/>
                    </a:lnTo>
                    <a:lnTo>
                      <a:pt x="136" y="167"/>
                    </a:lnTo>
                    <a:lnTo>
                      <a:pt x="152" y="157"/>
                    </a:lnTo>
                    <a:lnTo>
                      <a:pt x="196" y="126"/>
                    </a:lnTo>
                    <a:lnTo>
                      <a:pt x="213" y="122"/>
                    </a:lnTo>
                    <a:lnTo>
                      <a:pt x="227" y="101"/>
                    </a:lnTo>
                    <a:lnTo>
                      <a:pt x="245" y="81"/>
                    </a:lnTo>
                    <a:lnTo>
                      <a:pt x="263" y="67"/>
                    </a:lnTo>
                    <a:lnTo>
                      <a:pt x="286" y="40"/>
                    </a:lnTo>
                    <a:lnTo>
                      <a:pt x="303" y="20"/>
                    </a:lnTo>
                    <a:lnTo>
                      <a:pt x="329" y="4"/>
                    </a:lnTo>
                    <a:lnTo>
                      <a:pt x="358" y="0"/>
                    </a:lnTo>
                    <a:lnTo>
                      <a:pt x="371" y="0"/>
                    </a:lnTo>
                    <a:lnTo>
                      <a:pt x="396" y="10"/>
                    </a:lnTo>
                    <a:lnTo>
                      <a:pt x="388" y="15"/>
                    </a:lnTo>
                    <a:lnTo>
                      <a:pt x="368" y="21"/>
                    </a:lnTo>
                    <a:lnTo>
                      <a:pt x="353" y="28"/>
                    </a:lnTo>
                    <a:lnTo>
                      <a:pt x="356" y="35"/>
                    </a:lnTo>
                    <a:lnTo>
                      <a:pt x="328" y="65"/>
                    </a:lnTo>
                    <a:lnTo>
                      <a:pt x="328" y="65"/>
                    </a:lnTo>
                    <a:lnTo>
                      <a:pt x="322" y="67"/>
                    </a:lnTo>
                    <a:lnTo>
                      <a:pt x="318" y="67"/>
                    </a:lnTo>
                    <a:lnTo>
                      <a:pt x="317" y="68"/>
                    </a:lnTo>
                    <a:lnTo>
                      <a:pt x="317" y="70"/>
                    </a:lnTo>
                    <a:lnTo>
                      <a:pt x="317" y="70"/>
                    </a:lnTo>
                    <a:lnTo>
                      <a:pt x="311" y="89"/>
                    </a:lnTo>
                    <a:lnTo>
                      <a:pt x="304" y="107"/>
                    </a:lnTo>
                    <a:lnTo>
                      <a:pt x="304" y="88"/>
                    </a:lnTo>
                    <a:lnTo>
                      <a:pt x="296" y="81"/>
                    </a:lnTo>
                    <a:lnTo>
                      <a:pt x="292" y="125"/>
                    </a:lnTo>
                    <a:lnTo>
                      <a:pt x="290" y="154"/>
                    </a:lnTo>
                    <a:lnTo>
                      <a:pt x="303" y="145"/>
                    </a:lnTo>
                    <a:lnTo>
                      <a:pt x="313" y="133"/>
                    </a:lnTo>
                    <a:lnTo>
                      <a:pt x="317" y="133"/>
                    </a:lnTo>
                    <a:lnTo>
                      <a:pt x="322" y="145"/>
                    </a:lnTo>
                    <a:lnTo>
                      <a:pt x="338" y="146"/>
                    </a:lnTo>
                    <a:lnTo>
                      <a:pt x="346" y="136"/>
                    </a:lnTo>
                    <a:lnTo>
                      <a:pt x="358" y="131"/>
                    </a:lnTo>
                    <a:lnTo>
                      <a:pt x="383" y="132"/>
                    </a:lnTo>
                    <a:lnTo>
                      <a:pt x="428" y="158"/>
                    </a:lnTo>
                    <a:lnTo>
                      <a:pt x="458" y="189"/>
                    </a:lnTo>
                    <a:lnTo>
                      <a:pt x="478" y="206"/>
                    </a:lnTo>
                    <a:lnTo>
                      <a:pt x="518" y="211"/>
                    </a:lnTo>
                    <a:lnTo>
                      <a:pt x="532" y="203"/>
                    </a:lnTo>
                    <a:lnTo>
                      <a:pt x="564" y="214"/>
                    </a:lnTo>
                    <a:lnTo>
                      <a:pt x="594" y="221"/>
                    </a:lnTo>
                    <a:lnTo>
                      <a:pt x="607" y="204"/>
                    </a:lnTo>
                    <a:lnTo>
                      <a:pt x="632" y="179"/>
                    </a:lnTo>
                    <a:lnTo>
                      <a:pt x="650" y="164"/>
                    </a:lnTo>
                    <a:lnTo>
                      <a:pt x="690" y="154"/>
                    </a:lnTo>
                    <a:lnTo>
                      <a:pt x="716" y="146"/>
                    </a:lnTo>
                    <a:lnTo>
                      <a:pt x="747" y="146"/>
                    </a:lnTo>
                    <a:lnTo>
                      <a:pt x="787" y="131"/>
                    </a:lnTo>
                    <a:lnTo>
                      <a:pt x="818" y="118"/>
                    </a:lnTo>
                    <a:lnTo>
                      <a:pt x="832" y="128"/>
                    </a:lnTo>
                    <a:lnTo>
                      <a:pt x="837" y="168"/>
                    </a:lnTo>
                    <a:lnTo>
                      <a:pt x="893" y="176"/>
                    </a:lnTo>
                    <a:lnTo>
                      <a:pt x="922" y="174"/>
                    </a:lnTo>
                    <a:lnTo>
                      <a:pt x="947" y="183"/>
                    </a:lnTo>
                    <a:lnTo>
                      <a:pt x="966" y="203"/>
                    </a:lnTo>
                    <a:lnTo>
                      <a:pt x="993" y="237"/>
                    </a:lnTo>
                    <a:lnTo>
                      <a:pt x="1002" y="249"/>
                    </a:lnTo>
                    <a:lnTo>
                      <a:pt x="1002" y="249"/>
                    </a:lnTo>
                    <a:lnTo>
                      <a:pt x="1009" y="257"/>
                    </a:lnTo>
                    <a:lnTo>
                      <a:pt x="1009" y="257"/>
                    </a:lnTo>
                    <a:lnTo>
                      <a:pt x="1018" y="264"/>
                    </a:lnTo>
                    <a:lnTo>
                      <a:pt x="1022" y="268"/>
                    </a:lnTo>
                    <a:lnTo>
                      <a:pt x="1044" y="272"/>
                    </a:lnTo>
                    <a:lnTo>
                      <a:pt x="1044" y="272"/>
                    </a:lnTo>
                    <a:lnTo>
                      <a:pt x="1048" y="269"/>
                    </a:lnTo>
                    <a:lnTo>
                      <a:pt x="1051" y="265"/>
                    </a:lnTo>
                    <a:lnTo>
                      <a:pt x="1052" y="262"/>
                    </a:lnTo>
                    <a:lnTo>
                      <a:pt x="1052" y="262"/>
                    </a:lnTo>
                    <a:lnTo>
                      <a:pt x="1056" y="260"/>
                    </a:lnTo>
                    <a:lnTo>
                      <a:pt x="1063" y="256"/>
                    </a:lnTo>
                    <a:lnTo>
                      <a:pt x="1073" y="251"/>
                    </a:lnTo>
                    <a:lnTo>
                      <a:pt x="1083" y="262"/>
                    </a:lnTo>
                    <a:lnTo>
                      <a:pt x="1083" y="262"/>
                    </a:lnTo>
                    <a:lnTo>
                      <a:pt x="1086" y="264"/>
                    </a:lnTo>
                    <a:lnTo>
                      <a:pt x="1086" y="267"/>
                    </a:lnTo>
                    <a:lnTo>
                      <a:pt x="1083" y="268"/>
                    </a:lnTo>
                    <a:lnTo>
                      <a:pt x="1083" y="268"/>
                    </a:lnTo>
                    <a:lnTo>
                      <a:pt x="1079" y="271"/>
                    </a:lnTo>
                    <a:lnTo>
                      <a:pt x="1075" y="275"/>
                    </a:lnTo>
                    <a:lnTo>
                      <a:pt x="1070" y="278"/>
                    </a:lnTo>
                    <a:lnTo>
                      <a:pt x="1066" y="279"/>
                    </a:lnTo>
                    <a:lnTo>
                      <a:pt x="1066" y="279"/>
                    </a:lnTo>
                    <a:lnTo>
                      <a:pt x="1050" y="279"/>
                    </a:lnTo>
                    <a:lnTo>
                      <a:pt x="1029" y="279"/>
                    </a:lnTo>
                    <a:lnTo>
                      <a:pt x="1020" y="286"/>
                    </a:lnTo>
                    <a:lnTo>
                      <a:pt x="969" y="286"/>
                    </a:lnTo>
                    <a:lnTo>
                      <a:pt x="958" y="293"/>
                    </a:lnTo>
                    <a:lnTo>
                      <a:pt x="939" y="282"/>
                    </a:lnTo>
                    <a:lnTo>
                      <a:pt x="919" y="275"/>
                    </a:lnTo>
                    <a:lnTo>
                      <a:pt x="901" y="297"/>
                    </a:lnTo>
                    <a:lnTo>
                      <a:pt x="902" y="312"/>
                    </a:lnTo>
                    <a:lnTo>
                      <a:pt x="905" y="319"/>
                    </a:lnTo>
                    <a:lnTo>
                      <a:pt x="905" y="319"/>
                    </a:lnTo>
                    <a:lnTo>
                      <a:pt x="905" y="325"/>
                    </a:lnTo>
                    <a:lnTo>
                      <a:pt x="907" y="328"/>
                    </a:lnTo>
                    <a:lnTo>
                      <a:pt x="908" y="330"/>
                    </a:lnTo>
                    <a:lnTo>
                      <a:pt x="908" y="330"/>
                    </a:lnTo>
                    <a:lnTo>
                      <a:pt x="911" y="335"/>
                    </a:lnTo>
                    <a:lnTo>
                      <a:pt x="912" y="337"/>
                    </a:lnTo>
                    <a:lnTo>
                      <a:pt x="936" y="346"/>
                    </a:lnTo>
                    <a:lnTo>
                      <a:pt x="944" y="336"/>
                    </a:lnTo>
                    <a:lnTo>
                      <a:pt x="944" y="336"/>
                    </a:lnTo>
                    <a:lnTo>
                      <a:pt x="940" y="330"/>
                    </a:lnTo>
                    <a:lnTo>
                      <a:pt x="937" y="326"/>
                    </a:lnTo>
                    <a:lnTo>
                      <a:pt x="937" y="325"/>
                    </a:lnTo>
                    <a:lnTo>
                      <a:pt x="937" y="325"/>
                    </a:lnTo>
                    <a:lnTo>
                      <a:pt x="937" y="325"/>
                    </a:lnTo>
                    <a:lnTo>
                      <a:pt x="950" y="329"/>
                    </a:lnTo>
                    <a:lnTo>
                      <a:pt x="959" y="333"/>
                    </a:lnTo>
                    <a:lnTo>
                      <a:pt x="959" y="333"/>
                    </a:lnTo>
                    <a:lnTo>
                      <a:pt x="958" y="339"/>
                    </a:lnTo>
                    <a:lnTo>
                      <a:pt x="957" y="343"/>
                    </a:lnTo>
                    <a:lnTo>
                      <a:pt x="955" y="346"/>
                    </a:lnTo>
                    <a:lnTo>
                      <a:pt x="955" y="346"/>
                    </a:lnTo>
                    <a:lnTo>
                      <a:pt x="952" y="349"/>
                    </a:lnTo>
                    <a:lnTo>
                      <a:pt x="952" y="350"/>
                    </a:lnTo>
                    <a:lnTo>
                      <a:pt x="954" y="351"/>
                    </a:lnTo>
                    <a:lnTo>
                      <a:pt x="954" y="351"/>
                    </a:lnTo>
                    <a:lnTo>
                      <a:pt x="966" y="354"/>
                    </a:lnTo>
                    <a:lnTo>
                      <a:pt x="982" y="358"/>
                    </a:lnTo>
                    <a:lnTo>
                      <a:pt x="982" y="358"/>
                    </a:lnTo>
                    <a:lnTo>
                      <a:pt x="986" y="358"/>
                    </a:lnTo>
                    <a:lnTo>
                      <a:pt x="991" y="361"/>
                    </a:lnTo>
                    <a:lnTo>
                      <a:pt x="1000" y="365"/>
                    </a:lnTo>
                    <a:lnTo>
                      <a:pt x="1022" y="383"/>
                    </a:lnTo>
                    <a:lnTo>
                      <a:pt x="1054" y="396"/>
                    </a:lnTo>
                    <a:lnTo>
                      <a:pt x="1090" y="410"/>
                    </a:lnTo>
                    <a:lnTo>
                      <a:pt x="1127" y="446"/>
                    </a:lnTo>
                    <a:lnTo>
                      <a:pt x="1147" y="469"/>
                    </a:lnTo>
                    <a:lnTo>
                      <a:pt x="1137" y="482"/>
                    </a:lnTo>
                    <a:lnTo>
                      <a:pt x="1137" y="482"/>
                    </a:lnTo>
                    <a:lnTo>
                      <a:pt x="1134" y="482"/>
                    </a:lnTo>
                    <a:lnTo>
                      <a:pt x="1133" y="482"/>
                    </a:lnTo>
                    <a:lnTo>
                      <a:pt x="1134" y="485"/>
                    </a:lnTo>
                    <a:lnTo>
                      <a:pt x="1134" y="485"/>
                    </a:lnTo>
                    <a:lnTo>
                      <a:pt x="1141" y="497"/>
                    </a:lnTo>
                    <a:lnTo>
                      <a:pt x="1145" y="504"/>
                    </a:lnTo>
                    <a:lnTo>
                      <a:pt x="1147" y="505"/>
                    </a:lnTo>
                    <a:lnTo>
                      <a:pt x="1147" y="508"/>
                    </a:lnTo>
                    <a:lnTo>
                      <a:pt x="1147" y="508"/>
                    </a:lnTo>
                    <a:lnTo>
                      <a:pt x="1145" y="511"/>
                    </a:lnTo>
                    <a:lnTo>
                      <a:pt x="1148" y="516"/>
                    </a:lnTo>
                    <a:lnTo>
                      <a:pt x="1152" y="525"/>
                    </a:lnTo>
                    <a:lnTo>
                      <a:pt x="1159" y="576"/>
                    </a:lnTo>
                    <a:lnTo>
                      <a:pt x="1165" y="605"/>
                    </a:lnTo>
                    <a:lnTo>
                      <a:pt x="1159" y="632"/>
                    </a:lnTo>
                    <a:lnTo>
                      <a:pt x="1141" y="654"/>
                    </a:lnTo>
                    <a:lnTo>
                      <a:pt x="1127" y="686"/>
                    </a:lnTo>
                    <a:lnTo>
                      <a:pt x="1127" y="686"/>
                    </a:lnTo>
                    <a:lnTo>
                      <a:pt x="1116" y="707"/>
                    </a:lnTo>
                    <a:lnTo>
                      <a:pt x="1116" y="707"/>
                    </a:lnTo>
                    <a:lnTo>
                      <a:pt x="1104" y="715"/>
                    </a:lnTo>
                    <a:lnTo>
                      <a:pt x="1097" y="721"/>
                    </a:lnTo>
                    <a:lnTo>
                      <a:pt x="1094" y="725"/>
                    </a:lnTo>
                    <a:lnTo>
                      <a:pt x="1094" y="725"/>
                    </a:lnTo>
                    <a:lnTo>
                      <a:pt x="1093" y="729"/>
                    </a:lnTo>
                    <a:lnTo>
                      <a:pt x="1091" y="736"/>
                    </a:lnTo>
                    <a:lnTo>
                      <a:pt x="1087" y="747"/>
                    </a:lnTo>
                    <a:lnTo>
                      <a:pt x="1088" y="780"/>
                    </a:lnTo>
                    <a:lnTo>
                      <a:pt x="1095" y="793"/>
                    </a:lnTo>
                    <a:lnTo>
                      <a:pt x="1120" y="800"/>
                    </a:lnTo>
                    <a:lnTo>
                      <a:pt x="1130" y="791"/>
                    </a:lnTo>
                    <a:lnTo>
                      <a:pt x="1130" y="791"/>
                    </a:lnTo>
                    <a:lnTo>
                      <a:pt x="1133" y="787"/>
                    </a:lnTo>
                    <a:lnTo>
                      <a:pt x="1138" y="783"/>
                    </a:lnTo>
                    <a:lnTo>
                      <a:pt x="1138" y="783"/>
                    </a:lnTo>
                    <a:lnTo>
                      <a:pt x="1147" y="775"/>
                    </a:lnTo>
                    <a:lnTo>
                      <a:pt x="1147" y="775"/>
                    </a:lnTo>
                    <a:lnTo>
                      <a:pt x="1152" y="769"/>
                    </a:lnTo>
                    <a:lnTo>
                      <a:pt x="1156" y="765"/>
                    </a:lnTo>
                    <a:lnTo>
                      <a:pt x="1159" y="764"/>
                    </a:lnTo>
                    <a:lnTo>
                      <a:pt x="1159" y="764"/>
                    </a:lnTo>
                    <a:lnTo>
                      <a:pt x="1161" y="750"/>
                    </a:lnTo>
                    <a:lnTo>
                      <a:pt x="1161" y="750"/>
                    </a:lnTo>
                    <a:lnTo>
                      <a:pt x="1165" y="733"/>
                    </a:lnTo>
                    <a:lnTo>
                      <a:pt x="1165" y="733"/>
                    </a:lnTo>
                    <a:lnTo>
                      <a:pt x="1169" y="730"/>
                    </a:lnTo>
                    <a:lnTo>
                      <a:pt x="1174" y="725"/>
                    </a:lnTo>
                    <a:lnTo>
                      <a:pt x="1174" y="725"/>
                    </a:lnTo>
                    <a:lnTo>
                      <a:pt x="1181" y="716"/>
                    </a:lnTo>
                    <a:lnTo>
                      <a:pt x="1190" y="711"/>
                    </a:lnTo>
                    <a:lnTo>
                      <a:pt x="1190" y="711"/>
                    </a:lnTo>
                    <a:lnTo>
                      <a:pt x="1198" y="704"/>
                    </a:lnTo>
                    <a:lnTo>
                      <a:pt x="1208" y="698"/>
                    </a:lnTo>
                    <a:lnTo>
                      <a:pt x="1208" y="698"/>
                    </a:lnTo>
                    <a:lnTo>
                      <a:pt x="1211" y="696"/>
                    </a:lnTo>
                    <a:lnTo>
                      <a:pt x="1216" y="691"/>
                    </a:lnTo>
                    <a:lnTo>
                      <a:pt x="1223" y="686"/>
                    </a:lnTo>
                    <a:lnTo>
                      <a:pt x="1237" y="682"/>
                    </a:lnTo>
                    <a:lnTo>
                      <a:pt x="1255" y="689"/>
                    </a:lnTo>
                    <a:lnTo>
                      <a:pt x="1283" y="716"/>
                    </a:lnTo>
                    <a:lnTo>
                      <a:pt x="1301" y="757"/>
                    </a:lnTo>
                    <a:lnTo>
                      <a:pt x="1319" y="857"/>
                    </a:lnTo>
                    <a:lnTo>
                      <a:pt x="1335" y="877"/>
                    </a:lnTo>
                    <a:lnTo>
                      <a:pt x="1335" y="897"/>
                    </a:lnTo>
                    <a:lnTo>
                      <a:pt x="1335" y="897"/>
                    </a:lnTo>
                    <a:lnTo>
                      <a:pt x="1338" y="918"/>
                    </a:lnTo>
                    <a:lnTo>
                      <a:pt x="1338" y="918"/>
                    </a:lnTo>
                    <a:lnTo>
                      <a:pt x="1338" y="931"/>
                    </a:lnTo>
                    <a:lnTo>
                      <a:pt x="1338" y="955"/>
                    </a:lnTo>
                    <a:lnTo>
                      <a:pt x="1338" y="990"/>
                    </a:lnTo>
                    <a:lnTo>
                      <a:pt x="1305" y="990"/>
                    </a:lnTo>
                    <a:lnTo>
                      <a:pt x="1298" y="990"/>
                    </a:lnTo>
                    <a:lnTo>
                      <a:pt x="1297" y="1002"/>
                    </a:lnTo>
                    <a:lnTo>
                      <a:pt x="1281" y="1026"/>
                    </a:lnTo>
                    <a:lnTo>
                      <a:pt x="1279" y="1047"/>
                    </a:lnTo>
                    <a:lnTo>
                      <a:pt x="1269" y="1063"/>
                    </a:lnTo>
                    <a:lnTo>
                      <a:pt x="1251" y="1084"/>
                    </a:lnTo>
                    <a:lnTo>
                      <a:pt x="1240" y="1130"/>
                    </a:lnTo>
                    <a:lnTo>
                      <a:pt x="1240" y="1158"/>
                    </a:lnTo>
                    <a:lnTo>
                      <a:pt x="1223" y="1180"/>
                    </a:lnTo>
                    <a:lnTo>
                      <a:pt x="1208" y="1208"/>
                    </a:lnTo>
                    <a:lnTo>
                      <a:pt x="994" y="1244"/>
                    </a:lnTo>
                    <a:lnTo>
                      <a:pt x="988" y="1233"/>
                    </a:lnTo>
                    <a:lnTo>
                      <a:pt x="657" y="1255"/>
                    </a:lnTo>
                    <a:lnTo>
                      <a:pt x="679" y="1234"/>
                    </a:lnTo>
                    <a:lnTo>
                      <a:pt x="690" y="1215"/>
                    </a:lnTo>
                    <a:lnTo>
                      <a:pt x="708" y="1180"/>
                    </a:lnTo>
                    <a:lnTo>
                      <a:pt x="728" y="1140"/>
                    </a:lnTo>
                    <a:lnTo>
                      <a:pt x="739" y="1095"/>
                    </a:lnTo>
                    <a:lnTo>
                      <a:pt x="733" y="1012"/>
                    </a:lnTo>
                    <a:lnTo>
                      <a:pt x="730" y="974"/>
                    </a:lnTo>
                    <a:lnTo>
                      <a:pt x="715" y="944"/>
                    </a:lnTo>
                    <a:lnTo>
                      <a:pt x="694" y="908"/>
                    </a:lnTo>
                    <a:lnTo>
                      <a:pt x="676" y="887"/>
                    </a:lnTo>
                    <a:lnTo>
                      <a:pt x="662" y="857"/>
                    </a:lnTo>
                    <a:lnTo>
                      <a:pt x="669" y="834"/>
                    </a:lnTo>
                    <a:lnTo>
                      <a:pt x="682" y="822"/>
                    </a:lnTo>
                    <a:lnTo>
                      <a:pt x="682" y="802"/>
                    </a:lnTo>
                    <a:lnTo>
                      <a:pt x="669" y="766"/>
                    </a:lnTo>
                    <a:lnTo>
                      <a:pt x="658" y="754"/>
                    </a:lnTo>
                    <a:lnTo>
                      <a:pt x="669" y="744"/>
                    </a:lnTo>
                    <a:lnTo>
                      <a:pt x="676" y="723"/>
                    </a:lnTo>
                    <a:lnTo>
                      <a:pt x="682" y="700"/>
                    </a:lnTo>
                    <a:lnTo>
                      <a:pt x="689" y="684"/>
                    </a:lnTo>
                    <a:lnTo>
                      <a:pt x="690" y="644"/>
                    </a:lnTo>
                    <a:lnTo>
                      <a:pt x="683" y="628"/>
                    </a:lnTo>
                    <a:lnTo>
                      <a:pt x="690" y="604"/>
                    </a:lnTo>
                    <a:lnTo>
                      <a:pt x="704" y="586"/>
                    </a:lnTo>
                    <a:lnTo>
                      <a:pt x="711" y="566"/>
                    </a:lnTo>
                    <a:lnTo>
                      <a:pt x="712" y="543"/>
                    </a:lnTo>
                    <a:lnTo>
                      <a:pt x="733" y="540"/>
                    </a:lnTo>
                    <a:lnTo>
                      <a:pt x="761" y="541"/>
                    </a:lnTo>
                    <a:lnTo>
                      <a:pt x="771" y="504"/>
                    </a:lnTo>
                    <a:lnTo>
                      <a:pt x="775" y="491"/>
                    </a:lnTo>
                    <a:lnTo>
                      <a:pt x="786" y="489"/>
                    </a:lnTo>
                    <a:lnTo>
                      <a:pt x="796" y="532"/>
                    </a:lnTo>
                    <a:lnTo>
                      <a:pt x="776" y="554"/>
                    </a:lnTo>
                    <a:lnTo>
                      <a:pt x="780" y="562"/>
                    </a:lnTo>
                    <a:lnTo>
                      <a:pt x="780" y="562"/>
                    </a:lnTo>
                    <a:lnTo>
                      <a:pt x="783" y="565"/>
                    </a:lnTo>
                    <a:lnTo>
                      <a:pt x="786" y="568"/>
                    </a:lnTo>
                    <a:lnTo>
                      <a:pt x="789" y="569"/>
                    </a:lnTo>
                    <a:lnTo>
                      <a:pt x="789" y="569"/>
                    </a:lnTo>
                    <a:lnTo>
                      <a:pt x="793" y="569"/>
                    </a:lnTo>
                    <a:lnTo>
                      <a:pt x="793" y="569"/>
                    </a:lnTo>
                    <a:lnTo>
                      <a:pt x="797" y="566"/>
                    </a:lnTo>
                    <a:lnTo>
                      <a:pt x="801" y="564"/>
                    </a:lnTo>
                    <a:lnTo>
                      <a:pt x="803" y="561"/>
                    </a:lnTo>
                    <a:lnTo>
                      <a:pt x="803" y="561"/>
                    </a:lnTo>
                    <a:lnTo>
                      <a:pt x="807" y="546"/>
                    </a:lnTo>
                    <a:lnTo>
                      <a:pt x="812" y="539"/>
                    </a:lnTo>
                    <a:lnTo>
                      <a:pt x="818" y="516"/>
                    </a:lnTo>
                    <a:lnTo>
                      <a:pt x="814" y="501"/>
                    </a:lnTo>
                    <a:lnTo>
                      <a:pt x="816" y="485"/>
                    </a:lnTo>
                    <a:lnTo>
                      <a:pt x="816" y="464"/>
                    </a:lnTo>
                    <a:lnTo>
                      <a:pt x="832" y="444"/>
                    </a:lnTo>
                    <a:lnTo>
                      <a:pt x="840" y="436"/>
                    </a:lnTo>
                    <a:lnTo>
                      <a:pt x="864" y="432"/>
                    </a:lnTo>
                    <a:lnTo>
                      <a:pt x="872" y="421"/>
                    </a:lnTo>
                    <a:lnTo>
                      <a:pt x="854" y="405"/>
                    </a:lnTo>
                    <a:lnTo>
                      <a:pt x="848" y="393"/>
                    </a:lnTo>
                    <a:lnTo>
                      <a:pt x="858" y="378"/>
                    </a:lnTo>
                    <a:lnTo>
                      <a:pt x="869" y="364"/>
                    </a:lnTo>
                    <a:lnTo>
                      <a:pt x="875" y="358"/>
                    </a:lnTo>
                    <a:lnTo>
                      <a:pt x="872" y="349"/>
                    </a:lnTo>
                    <a:lnTo>
                      <a:pt x="875" y="346"/>
                    </a:lnTo>
                    <a:lnTo>
                      <a:pt x="875" y="346"/>
                    </a:lnTo>
                    <a:lnTo>
                      <a:pt x="880" y="344"/>
                    </a:lnTo>
                    <a:lnTo>
                      <a:pt x="880" y="344"/>
                    </a:lnTo>
                    <a:lnTo>
                      <a:pt x="901" y="342"/>
                    </a:lnTo>
                    <a:lnTo>
                      <a:pt x="909" y="339"/>
                    </a:lnTo>
                    <a:lnTo>
                      <a:pt x="900" y="324"/>
                    </a:lnTo>
                    <a:lnTo>
                      <a:pt x="883" y="314"/>
                    </a:lnTo>
                    <a:lnTo>
                      <a:pt x="871" y="303"/>
                    </a:lnTo>
                    <a:lnTo>
                      <a:pt x="857" y="293"/>
                    </a:lnTo>
                    <a:lnTo>
                      <a:pt x="836" y="283"/>
                    </a:lnTo>
                    <a:lnTo>
                      <a:pt x="793" y="281"/>
                    </a:lnTo>
                    <a:lnTo>
                      <a:pt x="762" y="300"/>
                    </a:lnTo>
                    <a:lnTo>
                      <a:pt x="741" y="314"/>
                    </a:lnTo>
                    <a:lnTo>
                      <a:pt x="711" y="319"/>
                    </a:lnTo>
                    <a:lnTo>
                      <a:pt x="669" y="322"/>
                    </a:lnTo>
                    <a:lnTo>
                      <a:pt x="653" y="336"/>
                    </a:lnTo>
                    <a:lnTo>
                      <a:pt x="630" y="374"/>
                    </a:lnTo>
                    <a:lnTo>
                      <a:pt x="603" y="394"/>
                    </a:lnTo>
                    <a:lnTo>
                      <a:pt x="597" y="390"/>
                    </a:lnTo>
                    <a:lnTo>
                      <a:pt x="605" y="374"/>
                    </a:lnTo>
                    <a:lnTo>
                      <a:pt x="619" y="355"/>
                    </a:lnTo>
                    <a:lnTo>
                      <a:pt x="611" y="342"/>
                    </a:lnTo>
                    <a:lnTo>
                      <a:pt x="594" y="354"/>
                    </a:lnTo>
                    <a:lnTo>
                      <a:pt x="586" y="357"/>
                    </a:lnTo>
                    <a:lnTo>
                      <a:pt x="575" y="374"/>
                    </a:lnTo>
                    <a:lnTo>
                      <a:pt x="565" y="383"/>
                    </a:lnTo>
                    <a:lnTo>
                      <a:pt x="561" y="383"/>
                    </a:lnTo>
                    <a:lnTo>
                      <a:pt x="553" y="350"/>
                    </a:lnTo>
                    <a:lnTo>
                      <a:pt x="547" y="349"/>
                    </a:lnTo>
                    <a:lnTo>
                      <a:pt x="535" y="376"/>
                    </a:lnTo>
                    <a:lnTo>
                      <a:pt x="532" y="396"/>
                    </a:lnTo>
                    <a:lnTo>
                      <a:pt x="513" y="421"/>
                    </a:lnTo>
                    <a:lnTo>
                      <a:pt x="499" y="471"/>
                    </a:lnTo>
                    <a:lnTo>
                      <a:pt x="490" y="497"/>
                    </a:lnTo>
                    <a:lnTo>
                      <a:pt x="461" y="521"/>
                    </a:lnTo>
                    <a:lnTo>
                      <a:pt x="453" y="504"/>
                    </a:lnTo>
                    <a:lnTo>
                      <a:pt x="450" y="471"/>
                    </a:lnTo>
                    <a:lnTo>
                      <a:pt x="445" y="464"/>
                    </a:lnTo>
                    <a:lnTo>
                      <a:pt x="435" y="450"/>
                    </a:lnTo>
                    <a:lnTo>
                      <a:pt x="436" y="437"/>
                    </a:lnTo>
                    <a:lnTo>
                      <a:pt x="433" y="410"/>
                    </a:lnTo>
                    <a:lnTo>
                      <a:pt x="421" y="396"/>
                    </a:lnTo>
                    <a:lnTo>
                      <a:pt x="393" y="376"/>
                    </a:lnTo>
                    <a:lnTo>
                      <a:pt x="381" y="358"/>
                    </a:lnTo>
                    <a:lnTo>
                      <a:pt x="352" y="353"/>
                    </a:lnTo>
                    <a:lnTo>
                      <a:pt x="309" y="353"/>
                    </a:lnTo>
                    <a:lnTo>
                      <a:pt x="297" y="346"/>
                    </a:lnTo>
                    <a:lnTo>
                      <a:pt x="271" y="344"/>
                    </a:lnTo>
                    <a:lnTo>
                      <a:pt x="235" y="339"/>
                    </a:lnTo>
                    <a:lnTo>
                      <a:pt x="229" y="329"/>
                    </a:lnTo>
                    <a:lnTo>
                      <a:pt x="202" y="318"/>
                    </a:lnTo>
                    <a:lnTo>
                      <a:pt x="170" y="310"/>
                    </a:lnTo>
                    <a:lnTo>
                      <a:pt x="138" y="301"/>
                    </a:lnTo>
                    <a:lnTo>
                      <a:pt x="102" y="287"/>
                    </a:lnTo>
                    <a:lnTo>
                      <a:pt x="75" y="275"/>
                    </a:lnTo>
                    <a:lnTo>
                      <a:pt x="60" y="275"/>
                    </a:lnTo>
                    <a:lnTo>
                      <a:pt x="50" y="275"/>
                    </a:lnTo>
                    <a:lnTo>
                      <a:pt x="42" y="265"/>
                    </a:lnTo>
                    <a:lnTo>
                      <a:pt x="35" y="253"/>
                    </a:lnTo>
                    <a:lnTo>
                      <a:pt x="0" y="243"/>
                    </a:lnTo>
                    <a:lnTo>
                      <a:pt x="0" y="237"/>
                    </a:lnTo>
                    <a:close/>
                  </a:path>
                </a:pathLst>
              </a:custGeom>
              <a:solidFill>
                <a:srgbClr val="DBA111"/>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59" name="Freeform 51">
                <a:extLst>
                  <a:ext uri="{FF2B5EF4-FFF2-40B4-BE49-F238E27FC236}">
                    <a16:creationId xmlns:a16="http://schemas.microsoft.com/office/drawing/2014/main" id="{DD17FBA9-2C32-D99F-985D-D542812F4634}"/>
                  </a:ext>
                </a:extLst>
              </p:cNvPr>
              <p:cNvSpPr>
                <a:spLocks/>
              </p:cNvSpPr>
              <p:nvPr/>
            </p:nvSpPr>
            <p:spPr bwMode="auto">
              <a:xfrm>
                <a:off x="5276850" y="1200150"/>
                <a:ext cx="493712" cy="522287"/>
              </a:xfrm>
              <a:custGeom>
                <a:avLst/>
                <a:gdLst/>
                <a:ahLst/>
                <a:cxnLst>
                  <a:cxn ang="0">
                    <a:pos x="815" y="300"/>
                  </a:cxn>
                  <a:cxn ang="0">
                    <a:pos x="801" y="246"/>
                  </a:cxn>
                  <a:cxn ang="0">
                    <a:pos x="732" y="203"/>
                  </a:cxn>
                  <a:cxn ang="0">
                    <a:pos x="651" y="194"/>
                  </a:cxn>
                  <a:cxn ang="0">
                    <a:pos x="582" y="168"/>
                  </a:cxn>
                  <a:cxn ang="0">
                    <a:pos x="482" y="137"/>
                  </a:cxn>
                  <a:cxn ang="0">
                    <a:pos x="430" y="125"/>
                  </a:cxn>
                  <a:cxn ang="0">
                    <a:pos x="380" y="93"/>
                  </a:cxn>
                  <a:cxn ang="0">
                    <a:pos x="361" y="83"/>
                  </a:cxn>
                  <a:cxn ang="0">
                    <a:pos x="324" y="79"/>
                  </a:cxn>
                  <a:cxn ang="0">
                    <a:pos x="312" y="67"/>
                  </a:cxn>
                  <a:cxn ang="0">
                    <a:pos x="326" y="10"/>
                  </a:cxn>
                  <a:cxn ang="0">
                    <a:pos x="283" y="15"/>
                  </a:cxn>
                  <a:cxn ang="0">
                    <a:pos x="217" y="42"/>
                  </a:cxn>
                  <a:cxn ang="0">
                    <a:pos x="153" y="72"/>
                  </a:cxn>
                  <a:cxn ang="0">
                    <a:pos x="96" y="68"/>
                  </a:cxn>
                  <a:cxn ang="0">
                    <a:pos x="21" y="255"/>
                  </a:cxn>
                  <a:cxn ang="0">
                    <a:pos x="34" y="332"/>
                  </a:cxn>
                  <a:cxn ang="0">
                    <a:pos x="47" y="521"/>
                  </a:cxn>
                  <a:cxn ang="0">
                    <a:pos x="194" y="626"/>
                  </a:cxn>
                  <a:cxn ang="0">
                    <a:pos x="281" y="707"/>
                  </a:cxn>
                  <a:cxn ang="0">
                    <a:pos x="292" y="804"/>
                  </a:cxn>
                  <a:cxn ang="0">
                    <a:pos x="303" y="869"/>
                  </a:cxn>
                  <a:cxn ang="0">
                    <a:pos x="312" y="944"/>
                  </a:cxn>
                  <a:cxn ang="0">
                    <a:pos x="346" y="952"/>
                  </a:cxn>
                  <a:cxn ang="0">
                    <a:pos x="360" y="959"/>
                  </a:cxn>
                  <a:cxn ang="0">
                    <a:pos x="380" y="972"/>
                  </a:cxn>
                  <a:cxn ang="0">
                    <a:pos x="856" y="906"/>
                  </a:cxn>
                  <a:cxn ang="0">
                    <a:pos x="829" y="797"/>
                  </a:cxn>
                  <a:cxn ang="0">
                    <a:pos x="849" y="722"/>
                  </a:cxn>
                  <a:cxn ang="0">
                    <a:pos x="845" y="651"/>
                  </a:cxn>
                  <a:cxn ang="0">
                    <a:pos x="856" y="608"/>
                  </a:cxn>
                  <a:cxn ang="0">
                    <a:pos x="863" y="562"/>
                  </a:cxn>
                  <a:cxn ang="0">
                    <a:pos x="876" y="489"/>
                  </a:cxn>
                  <a:cxn ang="0">
                    <a:pos x="919" y="394"/>
                  </a:cxn>
                  <a:cxn ang="0">
                    <a:pos x="934" y="366"/>
                  </a:cxn>
                  <a:cxn ang="0">
                    <a:pos x="934" y="340"/>
                  </a:cxn>
                  <a:cxn ang="0">
                    <a:pos x="904" y="368"/>
                  </a:cxn>
                  <a:cxn ang="0">
                    <a:pos x="870" y="428"/>
                  </a:cxn>
                  <a:cxn ang="0">
                    <a:pos x="822" y="469"/>
                  </a:cxn>
                  <a:cxn ang="0">
                    <a:pos x="780" y="496"/>
                  </a:cxn>
                  <a:cxn ang="0">
                    <a:pos x="811" y="433"/>
                  </a:cxn>
                  <a:cxn ang="0">
                    <a:pos x="834" y="403"/>
                  </a:cxn>
                  <a:cxn ang="0">
                    <a:pos x="836" y="361"/>
                  </a:cxn>
                </a:cxnLst>
                <a:rect l="0" t="0" r="r" b="b"/>
                <a:pathLst>
                  <a:path w="934" h="988">
                    <a:moveTo>
                      <a:pt x="830" y="321"/>
                    </a:moveTo>
                    <a:lnTo>
                      <a:pt x="825" y="314"/>
                    </a:lnTo>
                    <a:lnTo>
                      <a:pt x="815" y="300"/>
                    </a:lnTo>
                    <a:lnTo>
                      <a:pt x="816" y="287"/>
                    </a:lnTo>
                    <a:lnTo>
                      <a:pt x="813" y="260"/>
                    </a:lnTo>
                    <a:lnTo>
                      <a:pt x="801" y="246"/>
                    </a:lnTo>
                    <a:lnTo>
                      <a:pt x="773" y="226"/>
                    </a:lnTo>
                    <a:lnTo>
                      <a:pt x="761" y="208"/>
                    </a:lnTo>
                    <a:lnTo>
                      <a:pt x="732" y="203"/>
                    </a:lnTo>
                    <a:lnTo>
                      <a:pt x="689" y="203"/>
                    </a:lnTo>
                    <a:lnTo>
                      <a:pt x="677" y="196"/>
                    </a:lnTo>
                    <a:lnTo>
                      <a:pt x="651" y="194"/>
                    </a:lnTo>
                    <a:lnTo>
                      <a:pt x="615" y="189"/>
                    </a:lnTo>
                    <a:lnTo>
                      <a:pt x="609" y="179"/>
                    </a:lnTo>
                    <a:lnTo>
                      <a:pt x="582" y="168"/>
                    </a:lnTo>
                    <a:lnTo>
                      <a:pt x="550" y="160"/>
                    </a:lnTo>
                    <a:lnTo>
                      <a:pt x="518" y="151"/>
                    </a:lnTo>
                    <a:lnTo>
                      <a:pt x="482" y="137"/>
                    </a:lnTo>
                    <a:lnTo>
                      <a:pt x="455" y="125"/>
                    </a:lnTo>
                    <a:lnTo>
                      <a:pt x="440" y="125"/>
                    </a:lnTo>
                    <a:lnTo>
                      <a:pt x="430" y="125"/>
                    </a:lnTo>
                    <a:lnTo>
                      <a:pt x="422" y="115"/>
                    </a:lnTo>
                    <a:lnTo>
                      <a:pt x="415" y="103"/>
                    </a:lnTo>
                    <a:lnTo>
                      <a:pt x="380" y="93"/>
                    </a:lnTo>
                    <a:lnTo>
                      <a:pt x="380" y="89"/>
                    </a:lnTo>
                    <a:lnTo>
                      <a:pt x="378" y="89"/>
                    </a:lnTo>
                    <a:lnTo>
                      <a:pt x="361" y="83"/>
                    </a:lnTo>
                    <a:lnTo>
                      <a:pt x="347" y="72"/>
                    </a:lnTo>
                    <a:lnTo>
                      <a:pt x="336" y="67"/>
                    </a:lnTo>
                    <a:lnTo>
                      <a:pt x="324" y="79"/>
                    </a:lnTo>
                    <a:lnTo>
                      <a:pt x="311" y="82"/>
                    </a:lnTo>
                    <a:lnTo>
                      <a:pt x="305" y="75"/>
                    </a:lnTo>
                    <a:lnTo>
                      <a:pt x="312" y="67"/>
                    </a:lnTo>
                    <a:lnTo>
                      <a:pt x="314" y="38"/>
                    </a:lnTo>
                    <a:lnTo>
                      <a:pt x="319" y="29"/>
                    </a:lnTo>
                    <a:lnTo>
                      <a:pt x="326" y="10"/>
                    </a:lnTo>
                    <a:lnTo>
                      <a:pt x="312" y="0"/>
                    </a:lnTo>
                    <a:lnTo>
                      <a:pt x="300" y="4"/>
                    </a:lnTo>
                    <a:lnTo>
                      <a:pt x="283" y="15"/>
                    </a:lnTo>
                    <a:lnTo>
                      <a:pt x="262" y="18"/>
                    </a:lnTo>
                    <a:lnTo>
                      <a:pt x="242" y="28"/>
                    </a:lnTo>
                    <a:lnTo>
                      <a:pt x="217" y="42"/>
                    </a:lnTo>
                    <a:lnTo>
                      <a:pt x="181" y="58"/>
                    </a:lnTo>
                    <a:lnTo>
                      <a:pt x="169" y="74"/>
                    </a:lnTo>
                    <a:lnTo>
                      <a:pt x="153" y="72"/>
                    </a:lnTo>
                    <a:lnTo>
                      <a:pt x="128" y="63"/>
                    </a:lnTo>
                    <a:lnTo>
                      <a:pt x="114" y="49"/>
                    </a:lnTo>
                    <a:lnTo>
                      <a:pt x="96" y="68"/>
                    </a:lnTo>
                    <a:lnTo>
                      <a:pt x="95" y="197"/>
                    </a:lnTo>
                    <a:lnTo>
                      <a:pt x="31" y="237"/>
                    </a:lnTo>
                    <a:lnTo>
                      <a:pt x="21" y="255"/>
                    </a:lnTo>
                    <a:lnTo>
                      <a:pt x="0" y="307"/>
                    </a:lnTo>
                    <a:lnTo>
                      <a:pt x="21" y="332"/>
                    </a:lnTo>
                    <a:lnTo>
                      <a:pt x="34" y="332"/>
                    </a:lnTo>
                    <a:lnTo>
                      <a:pt x="22" y="411"/>
                    </a:lnTo>
                    <a:lnTo>
                      <a:pt x="20" y="497"/>
                    </a:lnTo>
                    <a:lnTo>
                      <a:pt x="47" y="521"/>
                    </a:lnTo>
                    <a:lnTo>
                      <a:pt x="90" y="543"/>
                    </a:lnTo>
                    <a:lnTo>
                      <a:pt x="151" y="579"/>
                    </a:lnTo>
                    <a:lnTo>
                      <a:pt x="194" y="626"/>
                    </a:lnTo>
                    <a:lnTo>
                      <a:pt x="210" y="647"/>
                    </a:lnTo>
                    <a:lnTo>
                      <a:pt x="242" y="669"/>
                    </a:lnTo>
                    <a:lnTo>
                      <a:pt x="281" y="707"/>
                    </a:lnTo>
                    <a:lnTo>
                      <a:pt x="283" y="740"/>
                    </a:lnTo>
                    <a:lnTo>
                      <a:pt x="281" y="773"/>
                    </a:lnTo>
                    <a:lnTo>
                      <a:pt x="292" y="804"/>
                    </a:lnTo>
                    <a:lnTo>
                      <a:pt x="303" y="820"/>
                    </a:lnTo>
                    <a:lnTo>
                      <a:pt x="303" y="852"/>
                    </a:lnTo>
                    <a:lnTo>
                      <a:pt x="303" y="869"/>
                    </a:lnTo>
                    <a:lnTo>
                      <a:pt x="303" y="895"/>
                    </a:lnTo>
                    <a:lnTo>
                      <a:pt x="312" y="923"/>
                    </a:lnTo>
                    <a:lnTo>
                      <a:pt x="312" y="944"/>
                    </a:lnTo>
                    <a:lnTo>
                      <a:pt x="336" y="944"/>
                    </a:lnTo>
                    <a:lnTo>
                      <a:pt x="336" y="944"/>
                    </a:lnTo>
                    <a:lnTo>
                      <a:pt x="346" y="952"/>
                    </a:lnTo>
                    <a:lnTo>
                      <a:pt x="354" y="958"/>
                    </a:lnTo>
                    <a:lnTo>
                      <a:pt x="360" y="959"/>
                    </a:lnTo>
                    <a:lnTo>
                      <a:pt x="360" y="959"/>
                    </a:lnTo>
                    <a:lnTo>
                      <a:pt x="365" y="962"/>
                    </a:lnTo>
                    <a:lnTo>
                      <a:pt x="372" y="966"/>
                    </a:lnTo>
                    <a:lnTo>
                      <a:pt x="380" y="972"/>
                    </a:lnTo>
                    <a:lnTo>
                      <a:pt x="394" y="988"/>
                    </a:lnTo>
                    <a:lnTo>
                      <a:pt x="856" y="962"/>
                    </a:lnTo>
                    <a:lnTo>
                      <a:pt x="856" y="906"/>
                    </a:lnTo>
                    <a:lnTo>
                      <a:pt x="856" y="890"/>
                    </a:lnTo>
                    <a:lnTo>
                      <a:pt x="831" y="831"/>
                    </a:lnTo>
                    <a:lnTo>
                      <a:pt x="829" y="797"/>
                    </a:lnTo>
                    <a:lnTo>
                      <a:pt x="831" y="762"/>
                    </a:lnTo>
                    <a:lnTo>
                      <a:pt x="843" y="734"/>
                    </a:lnTo>
                    <a:lnTo>
                      <a:pt x="849" y="722"/>
                    </a:lnTo>
                    <a:lnTo>
                      <a:pt x="856" y="707"/>
                    </a:lnTo>
                    <a:lnTo>
                      <a:pt x="845" y="682"/>
                    </a:lnTo>
                    <a:lnTo>
                      <a:pt x="845" y="651"/>
                    </a:lnTo>
                    <a:lnTo>
                      <a:pt x="848" y="630"/>
                    </a:lnTo>
                    <a:lnTo>
                      <a:pt x="856" y="618"/>
                    </a:lnTo>
                    <a:lnTo>
                      <a:pt x="856" y="608"/>
                    </a:lnTo>
                    <a:lnTo>
                      <a:pt x="876" y="591"/>
                    </a:lnTo>
                    <a:lnTo>
                      <a:pt x="876" y="582"/>
                    </a:lnTo>
                    <a:lnTo>
                      <a:pt x="863" y="562"/>
                    </a:lnTo>
                    <a:lnTo>
                      <a:pt x="865" y="547"/>
                    </a:lnTo>
                    <a:lnTo>
                      <a:pt x="869" y="512"/>
                    </a:lnTo>
                    <a:lnTo>
                      <a:pt x="876" y="489"/>
                    </a:lnTo>
                    <a:lnTo>
                      <a:pt x="891" y="459"/>
                    </a:lnTo>
                    <a:lnTo>
                      <a:pt x="911" y="412"/>
                    </a:lnTo>
                    <a:lnTo>
                      <a:pt x="919" y="394"/>
                    </a:lnTo>
                    <a:lnTo>
                      <a:pt x="919" y="382"/>
                    </a:lnTo>
                    <a:lnTo>
                      <a:pt x="934" y="373"/>
                    </a:lnTo>
                    <a:lnTo>
                      <a:pt x="934" y="366"/>
                    </a:lnTo>
                    <a:lnTo>
                      <a:pt x="934" y="358"/>
                    </a:lnTo>
                    <a:lnTo>
                      <a:pt x="934" y="348"/>
                    </a:lnTo>
                    <a:lnTo>
                      <a:pt x="934" y="340"/>
                    </a:lnTo>
                    <a:lnTo>
                      <a:pt x="934" y="328"/>
                    </a:lnTo>
                    <a:lnTo>
                      <a:pt x="917" y="347"/>
                    </a:lnTo>
                    <a:lnTo>
                      <a:pt x="904" y="368"/>
                    </a:lnTo>
                    <a:lnTo>
                      <a:pt x="897" y="387"/>
                    </a:lnTo>
                    <a:lnTo>
                      <a:pt x="886" y="416"/>
                    </a:lnTo>
                    <a:lnTo>
                      <a:pt x="870" y="428"/>
                    </a:lnTo>
                    <a:lnTo>
                      <a:pt x="841" y="440"/>
                    </a:lnTo>
                    <a:lnTo>
                      <a:pt x="830" y="459"/>
                    </a:lnTo>
                    <a:lnTo>
                      <a:pt x="822" y="469"/>
                    </a:lnTo>
                    <a:lnTo>
                      <a:pt x="815" y="489"/>
                    </a:lnTo>
                    <a:lnTo>
                      <a:pt x="794" y="511"/>
                    </a:lnTo>
                    <a:lnTo>
                      <a:pt x="780" y="496"/>
                    </a:lnTo>
                    <a:lnTo>
                      <a:pt x="795" y="478"/>
                    </a:lnTo>
                    <a:lnTo>
                      <a:pt x="808" y="446"/>
                    </a:lnTo>
                    <a:lnTo>
                      <a:pt x="811" y="433"/>
                    </a:lnTo>
                    <a:lnTo>
                      <a:pt x="813" y="421"/>
                    </a:lnTo>
                    <a:lnTo>
                      <a:pt x="825" y="411"/>
                    </a:lnTo>
                    <a:lnTo>
                      <a:pt x="834" y="403"/>
                    </a:lnTo>
                    <a:lnTo>
                      <a:pt x="837" y="393"/>
                    </a:lnTo>
                    <a:lnTo>
                      <a:pt x="831" y="369"/>
                    </a:lnTo>
                    <a:lnTo>
                      <a:pt x="836" y="361"/>
                    </a:lnTo>
                    <a:lnTo>
                      <a:pt x="833" y="354"/>
                    </a:lnTo>
                    <a:lnTo>
                      <a:pt x="830" y="321"/>
                    </a:lnTo>
                    <a:close/>
                  </a:path>
                </a:pathLst>
              </a:custGeom>
              <a:solidFill>
                <a:srgbClr val="DBA111"/>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60" name="Freeform 52">
                <a:extLst>
                  <a:ext uri="{FF2B5EF4-FFF2-40B4-BE49-F238E27FC236}">
                    <a16:creationId xmlns:a16="http://schemas.microsoft.com/office/drawing/2014/main" id="{8D32BAEB-06D1-C98C-03E9-4A73C8DACB11}"/>
                  </a:ext>
                </a:extLst>
              </p:cNvPr>
              <p:cNvSpPr>
                <a:spLocks/>
              </p:cNvSpPr>
              <p:nvPr/>
            </p:nvSpPr>
            <p:spPr bwMode="auto">
              <a:xfrm>
                <a:off x="6003925" y="1695450"/>
                <a:ext cx="392112" cy="454025"/>
              </a:xfrm>
              <a:custGeom>
                <a:avLst/>
                <a:gdLst/>
                <a:ahLst/>
                <a:cxnLst>
                  <a:cxn ang="0">
                    <a:pos x="623" y="43"/>
                  </a:cxn>
                  <a:cxn ang="0">
                    <a:pos x="554" y="93"/>
                  </a:cxn>
                  <a:cxn ang="0">
                    <a:pos x="512" y="125"/>
                  </a:cxn>
                  <a:cxn ang="0">
                    <a:pos x="482" y="144"/>
                  </a:cxn>
                  <a:cxn ang="0">
                    <a:pos x="451" y="144"/>
                  </a:cxn>
                  <a:cxn ang="0">
                    <a:pos x="402" y="178"/>
                  </a:cxn>
                  <a:cxn ang="0">
                    <a:pos x="376" y="178"/>
                  </a:cxn>
                  <a:cxn ang="0">
                    <a:pos x="353" y="168"/>
                  </a:cxn>
                  <a:cxn ang="0">
                    <a:pos x="326" y="158"/>
                  </a:cxn>
                  <a:cxn ang="0">
                    <a:pos x="297" y="147"/>
                  </a:cxn>
                  <a:cxn ang="0">
                    <a:pos x="253" y="129"/>
                  </a:cxn>
                  <a:cxn ang="0">
                    <a:pos x="0" y="157"/>
                  </a:cxn>
                  <a:cxn ang="0">
                    <a:pos x="87" y="745"/>
                  </a:cxn>
                  <a:cxn ang="0">
                    <a:pos x="118" y="729"/>
                  </a:cxn>
                  <a:cxn ang="0">
                    <a:pos x="165" y="772"/>
                  </a:cxn>
                  <a:cxn ang="0">
                    <a:pos x="185" y="804"/>
                  </a:cxn>
                  <a:cxn ang="0">
                    <a:pos x="229" y="810"/>
                  </a:cxn>
                  <a:cxn ang="0">
                    <a:pos x="250" y="833"/>
                  </a:cxn>
                  <a:cxn ang="0">
                    <a:pos x="269" y="819"/>
                  </a:cxn>
                  <a:cxn ang="0">
                    <a:pos x="283" y="805"/>
                  </a:cxn>
                  <a:cxn ang="0">
                    <a:pos x="326" y="824"/>
                  </a:cxn>
                  <a:cxn ang="0">
                    <a:pos x="366" y="809"/>
                  </a:cxn>
                  <a:cxn ang="0">
                    <a:pos x="387" y="787"/>
                  </a:cxn>
                  <a:cxn ang="0">
                    <a:pos x="407" y="804"/>
                  </a:cxn>
                  <a:cxn ang="0">
                    <a:pos x="455" y="848"/>
                  </a:cxn>
                  <a:cxn ang="0">
                    <a:pos x="466" y="859"/>
                  </a:cxn>
                  <a:cxn ang="0">
                    <a:pos x="504" y="816"/>
                  </a:cxn>
                  <a:cxn ang="0">
                    <a:pos x="518" y="779"/>
                  </a:cxn>
                  <a:cxn ang="0">
                    <a:pos x="548" y="708"/>
                  </a:cxn>
                  <a:cxn ang="0">
                    <a:pos x="573" y="712"/>
                  </a:cxn>
                  <a:cxn ang="0">
                    <a:pos x="593" y="638"/>
                  </a:cxn>
                  <a:cxn ang="0">
                    <a:pos x="647" y="605"/>
                  </a:cxn>
                  <a:cxn ang="0">
                    <a:pos x="706" y="543"/>
                  </a:cxn>
                  <a:cxn ang="0">
                    <a:pos x="716" y="498"/>
                  </a:cxn>
                  <a:cxn ang="0">
                    <a:pos x="720" y="427"/>
                  </a:cxn>
                  <a:cxn ang="0">
                    <a:pos x="731" y="384"/>
                  </a:cxn>
                  <a:cxn ang="0">
                    <a:pos x="731" y="334"/>
                  </a:cxn>
                  <a:cxn ang="0">
                    <a:pos x="731" y="305"/>
                  </a:cxn>
                  <a:cxn ang="0">
                    <a:pos x="694" y="0"/>
                  </a:cxn>
                </a:cxnLst>
                <a:rect l="0" t="0" r="r" b="b"/>
                <a:pathLst>
                  <a:path w="742" h="859">
                    <a:moveTo>
                      <a:pt x="662" y="25"/>
                    </a:moveTo>
                    <a:lnTo>
                      <a:pt x="623" y="43"/>
                    </a:lnTo>
                    <a:lnTo>
                      <a:pt x="591" y="72"/>
                    </a:lnTo>
                    <a:lnTo>
                      <a:pt x="554" y="93"/>
                    </a:lnTo>
                    <a:lnTo>
                      <a:pt x="526" y="115"/>
                    </a:lnTo>
                    <a:lnTo>
                      <a:pt x="512" y="125"/>
                    </a:lnTo>
                    <a:lnTo>
                      <a:pt x="495" y="133"/>
                    </a:lnTo>
                    <a:lnTo>
                      <a:pt x="482" y="144"/>
                    </a:lnTo>
                    <a:lnTo>
                      <a:pt x="466" y="144"/>
                    </a:lnTo>
                    <a:lnTo>
                      <a:pt x="451" y="144"/>
                    </a:lnTo>
                    <a:lnTo>
                      <a:pt x="425" y="161"/>
                    </a:lnTo>
                    <a:lnTo>
                      <a:pt x="402" y="178"/>
                    </a:lnTo>
                    <a:lnTo>
                      <a:pt x="387" y="178"/>
                    </a:lnTo>
                    <a:lnTo>
                      <a:pt x="376" y="178"/>
                    </a:lnTo>
                    <a:lnTo>
                      <a:pt x="371" y="178"/>
                    </a:lnTo>
                    <a:lnTo>
                      <a:pt x="353" y="168"/>
                    </a:lnTo>
                    <a:lnTo>
                      <a:pt x="337" y="157"/>
                    </a:lnTo>
                    <a:lnTo>
                      <a:pt x="326" y="158"/>
                    </a:lnTo>
                    <a:lnTo>
                      <a:pt x="308" y="154"/>
                    </a:lnTo>
                    <a:lnTo>
                      <a:pt x="297" y="147"/>
                    </a:lnTo>
                    <a:lnTo>
                      <a:pt x="276" y="133"/>
                    </a:lnTo>
                    <a:lnTo>
                      <a:pt x="253" y="129"/>
                    </a:lnTo>
                    <a:lnTo>
                      <a:pt x="214" y="121"/>
                    </a:lnTo>
                    <a:lnTo>
                      <a:pt x="0" y="157"/>
                    </a:lnTo>
                    <a:lnTo>
                      <a:pt x="58" y="736"/>
                    </a:lnTo>
                    <a:lnTo>
                      <a:pt x="87" y="745"/>
                    </a:lnTo>
                    <a:lnTo>
                      <a:pt x="111" y="736"/>
                    </a:lnTo>
                    <a:lnTo>
                      <a:pt x="118" y="729"/>
                    </a:lnTo>
                    <a:lnTo>
                      <a:pt x="142" y="751"/>
                    </a:lnTo>
                    <a:lnTo>
                      <a:pt x="165" y="772"/>
                    </a:lnTo>
                    <a:lnTo>
                      <a:pt x="174" y="791"/>
                    </a:lnTo>
                    <a:lnTo>
                      <a:pt x="185" y="804"/>
                    </a:lnTo>
                    <a:lnTo>
                      <a:pt x="212" y="806"/>
                    </a:lnTo>
                    <a:lnTo>
                      <a:pt x="229" y="810"/>
                    </a:lnTo>
                    <a:lnTo>
                      <a:pt x="243" y="817"/>
                    </a:lnTo>
                    <a:lnTo>
                      <a:pt x="250" y="833"/>
                    </a:lnTo>
                    <a:lnTo>
                      <a:pt x="262" y="826"/>
                    </a:lnTo>
                    <a:lnTo>
                      <a:pt x="269" y="819"/>
                    </a:lnTo>
                    <a:lnTo>
                      <a:pt x="278" y="806"/>
                    </a:lnTo>
                    <a:lnTo>
                      <a:pt x="283" y="805"/>
                    </a:lnTo>
                    <a:lnTo>
                      <a:pt x="300" y="812"/>
                    </a:lnTo>
                    <a:lnTo>
                      <a:pt x="326" y="824"/>
                    </a:lnTo>
                    <a:lnTo>
                      <a:pt x="357" y="816"/>
                    </a:lnTo>
                    <a:lnTo>
                      <a:pt x="366" y="809"/>
                    </a:lnTo>
                    <a:lnTo>
                      <a:pt x="375" y="797"/>
                    </a:lnTo>
                    <a:lnTo>
                      <a:pt x="387" y="787"/>
                    </a:lnTo>
                    <a:lnTo>
                      <a:pt x="394" y="784"/>
                    </a:lnTo>
                    <a:lnTo>
                      <a:pt x="407" y="804"/>
                    </a:lnTo>
                    <a:lnTo>
                      <a:pt x="429" y="830"/>
                    </a:lnTo>
                    <a:lnTo>
                      <a:pt x="455" y="848"/>
                    </a:lnTo>
                    <a:lnTo>
                      <a:pt x="469" y="856"/>
                    </a:lnTo>
                    <a:lnTo>
                      <a:pt x="466" y="859"/>
                    </a:lnTo>
                    <a:lnTo>
                      <a:pt x="482" y="842"/>
                    </a:lnTo>
                    <a:lnTo>
                      <a:pt x="504" y="816"/>
                    </a:lnTo>
                    <a:lnTo>
                      <a:pt x="518" y="801"/>
                    </a:lnTo>
                    <a:lnTo>
                      <a:pt x="518" y="779"/>
                    </a:lnTo>
                    <a:lnTo>
                      <a:pt x="527" y="719"/>
                    </a:lnTo>
                    <a:lnTo>
                      <a:pt x="548" y="708"/>
                    </a:lnTo>
                    <a:lnTo>
                      <a:pt x="565" y="719"/>
                    </a:lnTo>
                    <a:lnTo>
                      <a:pt x="573" y="712"/>
                    </a:lnTo>
                    <a:lnTo>
                      <a:pt x="580" y="661"/>
                    </a:lnTo>
                    <a:lnTo>
                      <a:pt x="593" y="638"/>
                    </a:lnTo>
                    <a:lnTo>
                      <a:pt x="618" y="605"/>
                    </a:lnTo>
                    <a:lnTo>
                      <a:pt x="647" y="605"/>
                    </a:lnTo>
                    <a:lnTo>
                      <a:pt x="666" y="584"/>
                    </a:lnTo>
                    <a:lnTo>
                      <a:pt x="706" y="543"/>
                    </a:lnTo>
                    <a:lnTo>
                      <a:pt x="716" y="519"/>
                    </a:lnTo>
                    <a:lnTo>
                      <a:pt x="716" y="498"/>
                    </a:lnTo>
                    <a:lnTo>
                      <a:pt x="720" y="458"/>
                    </a:lnTo>
                    <a:lnTo>
                      <a:pt x="720" y="427"/>
                    </a:lnTo>
                    <a:lnTo>
                      <a:pt x="731" y="409"/>
                    </a:lnTo>
                    <a:lnTo>
                      <a:pt x="731" y="384"/>
                    </a:lnTo>
                    <a:lnTo>
                      <a:pt x="731" y="344"/>
                    </a:lnTo>
                    <a:lnTo>
                      <a:pt x="731" y="334"/>
                    </a:lnTo>
                    <a:lnTo>
                      <a:pt x="720" y="318"/>
                    </a:lnTo>
                    <a:lnTo>
                      <a:pt x="731" y="305"/>
                    </a:lnTo>
                    <a:lnTo>
                      <a:pt x="742" y="298"/>
                    </a:lnTo>
                    <a:lnTo>
                      <a:pt x="694" y="0"/>
                    </a:lnTo>
                    <a:lnTo>
                      <a:pt x="662" y="25"/>
                    </a:lnTo>
                    <a:close/>
                  </a:path>
                </a:pathLst>
              </a:custGeom>
              <a:solidFill>
                <a:srgbClr val="DBA111"/>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61" name="Freeform 53">
                <a:extLst>
                  <a:ext uri="{FF2B5EF4-FFF2-40B4-BE49-F238E27FC236}">
                    <a16:creationId xmlns:a16="http://schemas.microsoft.com/office/drawing/2014/main" id="{776B11A7-D021-B9FE-E492-C9501E237537}"/>
                  </a:ext>
                </a:extLst>
              </p:cNvPr>
              <p:cNvSpPr>
                <a:spLocks/>
              </p:cNvSpPr>
              <p:nvPr/>
            </p:nvSpPr>
            <p:spPr bwMode="auto">
              <a:xfrm>
                <a:off x="5745163" y="1773238"/>
                <a:ext cx="290512" cy="500062"/>
              </a:xfrm>
              <a:custGeom>
                <a:avLst/>
                <a:gdLst/>
                <a:ahLst/>
                <a:cxnLst>
                  <a:cxn ang="0">
                    <a:pos x="30" y="920"/>
                  </a:cxn>
                  <a:cxn ang="0">
                    <a:pos x="87" y="899"/>
                  </a:cxn>
                  <a:cxn ang="0">
                    <a:pos x="130" y="899"/>
                  </a:cxn>
                  <a:cxn ang="0">
                    <a:pos x="168" y="928"/>
                  </a:cxn>
                  <a:cxn ang="0">
                    <a:pos x="179" y="899"/>
                  </a:cxn>
                  <a:cxn ang="0">
                    <a:pos x="211" y="884"/>
                  </a:cxn>
                  <a:cxn ang="0">
                    <a:pos x="244" y="900"/>
                  </a:cxn>
                  <a:cxn ang="0">
                    <a:pos x="268" y="884"/>
                  </a:cxn>
                  <a:cxn ang="0">
                    <a:pos x="284" y="848"/>
                  </a:cxn>
                  <a:cxn ang="0">
                    <a:pos x="298" y="830"/>
                  </a:cxn>
                  <a:cxn ang="0">
                    <a:pos x="321" y="867"/>
                  </a:cxn>
                  <a:cxn ang="0">
                    <a:pos x="365" y="864"/>
                  </a:cxn>
                  <a:cxn ang="0">
                    <a:pos x="376" y="825"/>
                  </a:cxn>
                  <a:cxn ang="0">
                    <a:pos x="408" y="798"/>
                  </a:cxn>
                  <a:cxn ang="0">
                    <a:pos x="430" y="763"/>
                  </a:cxn>
                  <a:cxn ang="0">
                    <a:pos x="440" y="723"/>
                  </a:cxn>
                  <a:cxn ang="0">
                    <a:pos x="444" y="701"/>
                  </a:cxn>
                  <a:cxn ang="0">
                    <a:pos x="497" y="688"/>
                  </a:cxn>
                  <a:cxn ang="0">
                    <a:pos x="540" y="676"/>
                  </a:cxn>
                  <a:cxn ang="0">
                    <a:pos x="543" y="635"/>
                  </a:cxn>
                  <a:cxn ang="0">
                    <a:pos x="538" y="613"/>
                  </a:cxn>
                  <a:cxn ang="0">
                    <a:pos x="545" y="590"/>
                  </a:cxn>
                  <a:cxn ang="0">
                    <a:pos x="481" y="0"/>
                  </a:cxn>
                  <a:cxn ang="0">
                    <a:pos x="144" y="27"/>
                  </a:cxn>
                  <a:cxn ang="0">
                    <a:pos x="83" y="68"/>
                  </a:cxn>
                  <a:cxn ang="0">
                    <a:pos x="44" y="68"/>
                  </a:cxn>
                  <a:cxn ang="0">
                    <a:pos x="58" y="583"/>
                  </a:cxn>
                  <a:cxn ang="0">
                    <a:pos x="58" y="624"/>
                  </a:cxn>
                  <a:cxn ang="0">
                    <a:pos x="82" y="683"/>
                  </a:cxn>
                  <a:cxn ang="0">
                    <a:pos x="85" y="735"/>
                  </a:cxn>
                  <a:cxn ang="0">
                    <a:pos x="62" y="773"/>
                  </a:cxn>
                  <a:cxn ang="0">
                    <a:pos x="46" y="809"/>
                  </a:cxn>
                  <a:cxn ang="0">
                    <a:pos x="21" y="859"/>
                  </a:cxn>
                  <a:cxn ang="0">
                    <a:pos x="0" y="887"/>
                  </a:cxn>
                  <a:cxn ang="0">
                    <a:pos x="8" y="941"/>
                  </a:cxn>
                  <a:cxn ang="0">
                    <a:pos x="10" y="945"/>
                  </a:cxn>
                </a:cxnLst>
                <a:rect l="0" t="0" r="r" b="b"/>
                <a:pathLst>
                  <a:path w="549" h="945">
                    <a:moveTo>
                      <a:pt x="26" y="945"/>
                    </a:moveTo>
                    <a:lnTo>
                      <a:pt x="30" y="920"/>
                    </a:lnTo>
                    <a:lnTo>
                      <a:pt x="72" y="917"/>
                    </a:lnTo>
                    <a:lnTo>
                      <a:pt x="87" y="899"/>
                    </a:lnTo>
                    <a:lnTo>
                      <a:pt x="105" y="899"/>
                    </a:lnTo>
                    <a:lnTo>
                      <a:pt x="130" y="899"/>
                    </a:lnTo>
                    <a:lnTo>
                      <a:pt x="151" y="912"/>
                    </a:lnTo>
                    <a:lnTo>
                      <a:pt x="168" y="928"/>
                    </a:lnTo>
                    <a:lnTo>
                      <a:pt x="179" y="921"/>
                    </a:lnTo>
                    <a:lnTo>
                      <a:pt x="179" y="899"/>
                    </a:lnTo>
                    <a:lnTo>
                      <a:pt x="197" y="895"/>
                    </a:lnTo>
                    <a:lnTo>
                      <a:pt x="211" y="884"/>
                    </a:lnTo>
                    <a:lnTo>
                      <a:pt x="229" y="884"/>
                    </a:lnTo>
                    <a:lnTo>
                      <a:pt x="244" y="900"/>
                    </a:lnTo>
                    <a:lnTo>
                      <a:pt x="264" y="903"/>
                    </a:lnTo>
                    <a:lnTo>
                      <a:pt x="268" y="884"/>
                    </a:lnTo>
                    <a:lnTo>
                      <a:pt x="273" y="867"/>
                    </a:lnTo>
                    <a:lnTo>
                      <a:pt x="284" y="848"/>
                    </a:lnTo>
                    <a:lnTo>
                      <a:pt x="290" y="830"/>
                    </a:lnTo>
                    <a:lnTo>
                      <a:pt x="298" y="830"/>
                    </a:lnTo>
                    <a:lnTo>
                      <a:pt x="308" y="848"/>
                    </a:lnTo>
                    <a:lnTo>
                      <a:pt x="321" y="867"/>
                    </a:lnTo>
                    <a:lnTo>
                      <a:pt x="332" y="869"/>
                    </a:lnTo>
                    <a:lnTo>
                      <a:pt x="365" y="864"/>
                    </a:lnTo>
                    <a:lnTo>
                      <a:pt x="373" y="845"/>
                    </a:lnTo>
                    <a:lnTo>
                      <a:pt x="376" y="825"/>
                    </a:lnTo>
                    <a:lnTo>
                      <a:pt x="391" y="802"/>
                    </a:lnTo>
                    <a:lnTo>
                      <a:pt x="408" y="798"/>
                    </a:lnTo>
                    <a:lnTo>
                      <a:pt x="418" y="785"/>
                    </a:lnTo>
                    <a:lnTo>
                      <a:pt x="430" y="763"/>
                    </a:lnTo>
                    <a:lnTo>
                      <a:pt x="440" y="744"/>
                    </a:lnTo>
                    <a:lnTo>
                      <a:pt x="440" y="723"/>
                    </a:lnTo>
                    <a:lnTo>
                      <a:pt x="444" y="712"/>
                    </a:lnTo>
                    <a:lnTo>
                      <a:pt x="444" y="701"/>
                    </a:lnTo>
                    <a:lnTo>
                      <a:pt x="447" y="694"/>
                    </a:lnTo>
                    <a:lnTo>
                      <a:pt x="497" y="688"/>
                    </a:lnTo>
                    <a:lnTo>
                      <a:pt x="516" y="676"/>
                    </a:lnTo>
                    <a:lnTo>
                      <a:pt x="540" y="676"/>
                    </a:lnTo>
                    <a:lnTo>
                      <a:pt x="549" y="667"/>
                    </a:lnTo>
                    <a:lnTo>
                      <a:pt x="543" y="635"/>
                    </a:lnTo>
                    <a:lnTo>
                      <a:pt x="549" y="626"/>
                    </a:lnTo>
                    <a:lnTo>
                      <a:pt x="538" y="613"/>
                    </a:lnTo>
                    <a:lnTo>
                      <a:pt x="530" y="595"/>
                    </a:lnTo>
                    <a:lnTo>
                      <a:pt x="545" y="590"/>
                    </a:lnTo>
                    <a:lnTo>
                      <a:pt x="487" y="11"/>
                    </a:lnTo>
                    <a:lnTo>
                      <a:pt x="481" y="0"/>
                    </a:lnTo>
                    <a:lnTo>
                      <a:pt x="150" y="22"/>
                    </a:lnTo>
                    <a:lnTo>
                      <a:pt x="144" y="27"/>
                    </a:lnTo>
                    <a:lnTo>
                      <a:pt x="110" y="51"/>
                    </a:lnTo>
                    <a:lnTo>
                      <a:pt x="83" y="68"/>
                    </a:lnTo>
                    <a:lnTo>
                      <a:pt x="69" y="76"/>
                    </a:lnTo>
                    <a:lnTo>
                      <a:pt x="44" y="68"/>
                    </a:lnTo>
                    <a:lnTo>
                      <a:pt x="64" y="569"/>
                    </a:lnTo>
                    <a:lnTo>
                      <a:pt x="58" y="583"/>
                    </a:lnTo>
                    <a:lnTo>
                      <a:pt x="55" y="601"/>
                    </a:lnTo>
                    <a:lnTo>
                      <a:pt x="58" y="624"/>
                    </a:lnTo>
                    <a:lnTo>
                      <a:pt x="62" y="646"/>
                    </a:lnTo>
                    <a:lnTo>
                      <a:pt x="82" y="683"/>
                    </a:lnTo>
                    <a:lnTo>
                      <a:pt x="90" y="719"/>
                    </a:lnTo>
                    <a:lnTo>
                      <a:pt x="85" y="735"/>
                    </a:lnTo>
                    <a:lnTo>
                      <a:pt x="72" y="751"/>
                    </a:lnTo>
                    <a:lnTo>
                      <a:pt x="62" y="773"/>
                    </a:lnTo>
                    <a:lnTo>
                      <a:pt x="58" y="798"/>
                    </a:lnTo>
                    <a:lnTo>
                      <a:pt x="46" y="809"/>
                    </a:lnTo>
                    <a:lnTo>
                      <a:pt x="24" y="828"/>
                    </a:lnTo>
                    <a:lnTo>
                      <a:pt x="21" y="859"/>
                    </a:lnTo>
                    <a:lnTo>
                      <a:pt x="11" y="869"/>
                    </a:lnTo>
                    <a:lnTo>
                      <a:pt x="0" y="887"/>
                    </a:lnTo>
                    <a:lnTo>
                      <a:pt x="4" y="916"/>
                    </a:lnTo>
                    <a:lnTo>
                      <a:pt x="8" y="941"/>
                    </a:lnTo>
                    <a:lnTo>
                      <a:pt x="10" y="945"/>
                    </a:lnTo>
                    <a:lnTo>
                      <a:pt x="10" y="945"/>
                    </a:lnTo>
                    <a:lnTo>
                      <a:pt x="26" y="945"/>
                    </a:lnTo>
                    <a:close/>
                  </a:path>
                </a:pathLst>
              </a:custGeom>
              <a:solidFill>
                <a:srgbClr val="DBA111"/>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62" name="Freeform 54">
                <a:extLst>
                  <a:ext uri="{FF2B5EF4-FFF2-40B4-BE49-F238E27FC236}">
                    <a16:creationId xmlns:a16="http://schemas.microsoft.com/office/drawing/2014/main" id="{13A3706F-7845-74BA-2585-16EAD5D76387}"/>
                  </a:ext>
                </a:extLst>
              </p:cNvPr>
              <p:cNvSpPr>
                <a:spLocks/>
              </p:cNvSpPr>
              <p:nvPr/>
            </p:nvSpPr>
            <p:spPr bwMode="auto">
              <a:xfrm>
                <a:off x="5418138" y="1708150"/>
                <a:ext cx="374650" cy="658812"/>
              </a:xfrm>
              <a:custGeom>
                <a:avLst/>
                <a:gdLst/>
                <a:ahLst/>
                <a:cxnLst>
                  <a:cxn ang="0">
                    <a:pos x="481" y="1198"/>
                  </a:cxn>
                  <a:cxn ang="0">
                    <a:pos x="530" y="1221"/>
                  </a:cxn>
                  <a:cxn ang="0">
                    <a:pos x="562" y="1221"/>
                  </a:cxn>
                  <a:cxn ang="0">
                    <a:pos x="563" y="1189"/>
                  </a:cxn>
                  <a:cxn ang="0">
                    <a:pos x="574" y="1152"/>
                  </a:cxn>
                  <a:cxn ang="0">
                    <a:pos x="624" y="1131"/>
                  </a:cxn>
                  <a:cxn ang="0">
                    <a:pos x="613" y="1105"/>
                  </a:cxn>
                  <a:cxn ang="0">
                    <a:pos x="614" y="1076"/>
                  </a:cxn>
                  <a:cxn ang="0">
                    <a:pos x="630" y="1066"/>
                  </a:cxn>
                  <a:cxn ang="0">
                    <a:pos x="624" y="1037"/>
                  </a:cxn>
                  <a:cxn ang="0">
                    <a:pos x="631" y="990"/>
                  </a:cxn>
                  <a:cxn ang="0">
                    <a:pos x="644" y="949"/>
                  </a:cxn>
                  <a:cxn ang="0">
                    <a:pos x="678" y="919"/>
                  </a:cxn>
                  <a:cxn ang="0">
                    <a:pos x="692" y="872"/>
                  </a:cxn>
                  <a:cxn ang="0">
                    <a:pos x="710" y="840"/>
                  </a:cxn>
                  <a:cxn ang="0">
                    <a:pos x="682" y="767"/>
                  </a:cxn>
                  <a:cxn ang="0">
                    <a:pos x="675" y="722"/>
                  </a:cxn>
                  <a:cxn ang="0">
                    <a:pos x="684" y="690"/>
                  </a:cxn>
                  <a:cxn ang="0">
                    <a:pos x="667" y="189"/>
                  </a:cxn>
                  <a:cxn ang="0">
                    <a:pos x="637" y="143"/>
                  </a:cxn>
                  <a:cxn ang="0">
                    <a:pos x="620" y="94"/>
                  </a:cxn>
                  <a:cxn ang="0">
                    <a:pos x="589" y="18"/>
                  </a:cxn>
                  <a:cxn ang="0">
                    <a:pos x="127" y="26"/>
                  </a:cxn>
                  <a:cxn ang="0">
                    <a:pos x="120" y="18"/>
                  </a:cxn>
                  <a:cxn ang="0">
                    <a:pos x="113" y="46"/>
                  </a:cxn>
                  <a:cxn ang="0">
                    <a:pos x="154" y="80"/>
                  </a:cxn>
                  <a:cxn ang="0">
                    <a:pos x="206" y="130"/>
                  </a:cxn>
                  <a:cxn ang="0">
                    <a:pos x="201" y="176"/>
                  </a:cxn>
                  <a:cxn ang="0">
                    <a:pos x="172" y="237"/>
                  </a:cxn>
                  <a:cxn ang="0">
                    <a:pos x="145" y="259"/>
                  </a:cxn>
                  <a:cxn ang="0">
                    <a:pos x="84" y="273"/>
                  </a:cxn>
                  <a:cxn ang="0">
                    <a:pos x="62" y="302"/>
                  </a:cxn>
                  <a:cxn ang="0">
                    <a:pos x="84" y="357"/>
                  </a:cxn>
                  <a:cxn ang="0">
                    <a:pos x="73" y="387"/>
                  </a:cxn>
                  <a:cxn ang="0">
                    <a:pos x="59" y="422"/>
                  </a:cxn>
                  <a:cxn ang="0">
                    <a:pos x="12" y="473"/>
                  </a:cxn>
                  <a:cxn ang="0">
                    <a:pos x="0" y="523"/>
                  </a:cxn>
                  <a:cxn ang="0">
                    <a:pos x="0" y="626"/>
                  </a:cxn>
                  <a:cxn ang="0">
                    <a:pos x="113" y="749"/>
                  </a:cxn>
                  <a:cxn ang="0">
                    <a:pos x="140" y="823"/>
                  </a:cxn>
                  <a:cxn ang="0">
                    <a:pos x="172" y="834"/>
                  </a:cxn>
                  <a:cxn ang="0">
                    <a:pos x="213" y="823"/>
                  </a:cxn>
                  <a:cxn ang="0">
                    <a:pos x="244" y="859"/>
                  </a:cxn>
                  <a:cxn ang="0">
                    <a:pos x="226" y="917"/>
                  </a:cxn>
                  <a:cxn ang="0">
                    <a:pos x="213" y="966"/>
                  </a:cxn>
                  <a:cxn ang="0">
                    <a:pos x="242" y="1021"/>
                  </a:cxn>
                  <a:cxn ang="0">
                    <a:pos x="292" y="1039"/>
                  </a:cxn>
                  <a:cxn ang="0">
                    <a:pos x="369" y="1101"/>
                  </a:cxn>
                  <a:cxn ang="0">
                    <a:pos x="385" y="1177"/>
                  </a:cxn>
                  <a:cxn ang="0">
                    <a:pos x="405" y="1221"/>
                  </a:cxn>
                  <a:cxn ang="0">
                    <a:pos x="417" y="1221"/>
                  </a:cxn>
                  <a:cxn ang="0">
                    <a:pos x="455" y="1213"/>
                  </a:cxn>
                </a:cxnLst>
                <a:rect l="0" t="0" r="r" b="b"/>
                <a:pathLst>
                  <a:path w="710" h="1243">
                    <a:moveTo>
                      <a:pt x="471" y="1202"/>
                    </a:moveTo>
                    <a:lnTo>
                      <a:pt x="481" y="1198"/>
                    </a:lnTo>
                    <a:lnTo>
                      <a:pt x="506" y="1206"/>
                    </a:lnTo>
                    <a:lnTo>
                      <a:pt x="530" y="1221"/>
                    </a:lnTo>
                    <a:lnTo>
                      <a:pt x="544" y="1221"/>
                    </a:lnTo>
                    <a:lnTo>
                      <a:pt x="562" y="1221"/>
                    </a:lnTo>
                    <a:lnTo>
                      <a:pt x="570" y="1214"/>
                    </a:lnTo>
                    <a:lnTo>
                      <a:pt x="563" y="1189"/>
                    </a:lnTo>
                    <a:lnTo>
                      <a:pt x="560" y="1166"/>
                    </a:lnTo>
                    <a:lnTo>
                      <a:pt x="574" y="1152"/>
                    </a:lnTo>
                    <a:lnTo>
                      <a:pt x="607" y="1139"/>
                    </a:lnTo>
                    <a:lnTo>
                      <a:pt x="624" y="1131"/>
                    </a:lnTo>
                    <a:lnTo>
                      <a:pt x="619" y="1117"/>
                    </a:lnTo>
                    <a:lnTo>
                      <a:pt x="613" y="1105"/>
                    </a:lnTo>
                    <a:lnTo>
                      <a:pt x="610" y="1092"/>
                    </a:lnTo>
                    <a:lnTo>
                      <a:pt x="614" y="1076"/>
                    </a:lnTo>
                    <a:lnTo>
                      <a:pt x="630" y="1066"/>
                    </a:lnTo>
                    <a:lnTo>
                      <a:pt x="630" y="1066"/>
                    </a:lnTo>
                    <a:lnTo>
                      <a:pt x="628" y="1062"/>
                    </a:lnTo>
                    <a:lnTo>
                      <a:pt x="624" y="1037"/>
                    </a:lnTo>
                    <a:lnTo>
                      <a:pt x="620" y="1008"/>
                    </a:lnTo>
                    <a:lnTo>
                      <a:pt x="631" y="990"/>
                    </a:lnTo>
                    <a:lnTo>
                      <a:pt x="641" y="980"/>
                    </a:lnTo>
                    <a:lnTo>
                      <a:pt x="644" y="949"/>
                    </a:lnTo>
                    <a:lnTo>
                      <a:pt x="666" y="930"/>
                    </a:lnTo>
                    <a:lnTo>
                      <a:pt x="678" y="919"/>
                    </a:lnTo>
                    <a:lnTo>
                      <a:pt x="682" y="894"/>
                    </a:lnTo>
                    <a:lnTo>
                      <a:pt x="692" y="872"/>
                    </a:lnTo>
                    <a:lnTo>
                      <a:pt x="705" y="856"/>
                    </a:lnTo>
                    <a:lnTo>
                      <a:pt x="710" y="840"/>
                    </a:lnTo>
                    <a:lnTo>
                      <a:pt x="702" y="804"/>
                    </a:lnTo>
                    <a:lnTo>
                      <a:pt x="682" y="767"/>
                    </a:lnTo>
                    <a:lnTo>
                      <a:pt x="678" y="745"/>
                    </a:lnTo>
                    <a:lnTo>
                      <a:pt x="675" y="722"/>
                    </a:lnTo>
                    <a:lnTo>
                      <a:pt x="678" y="704"/>
                    </a:lnTo>
                    <a:lnTo>
                      <a:pt x="684" y="690"/>
                    </a:lnTo>
                    <a:lnTo>
                      <a:pt x="664" y="189"/>
                    </a:lnTo>
                    <a:lnTo>
                      <a:pt x="667" y="189"/>
                    </a:lnTo>
                    <a:lnTo>
                      <a:pt x="650" y="172"/>
                    </a:lnTo>
                    <a:lnTo>
                      <a:pt x="637" y="143"/>
                    </a:lnTo>
                    <a:lnTo>
                      <a:pt x="628" y="129"/>
                    </a:lnTo>
                    <a:lnTo>
                      <a:pt x="620" y="94"/>
                    </a:lnTo>
                    <a:lnTo>
                      <a:pt x="599" y="75"/>
                    </a:lnTo>
                    <a:lnTo>
                      <a:pt x="589" y="18"/>
                    </a:lnTo>
                    <a:lnTo>
                      <a:pt x="584" y="0"/>
                    </a:lnTo>
                    <a:lnTo>
                      <a:pt x="127" y="26"/>
                    </a:lnTo>
                    <a:lnTo>
                      <a:pt x="120" y="18"/>
                    </a:lnTo>
                    <a:lnTo>
                      <a:pt x="120" y="18"/>
                    </a:lnTo>
                    <a:lnTo>
                      <a:pt x="113" y="33"/>
                    </a:lnTo>
                    <a:lnTo>
                      <a:pt x="113" y="46"/>
                    </a:lnTo>
                    <a:lnTo>
                      <a:pt x="133" y="61"/>
                    </a:lnTo>
                    <a:lnTo>
                      <a:pt x="154" y="80"/>
                    </a:lnTo>
                    <a:lnTo>
                      <a:pt x="181" y="103"/>
                    </a:lnTo>
                    <a:lnTo>
                      <a:pt x="206" y="130"/>
                    </a:lnTo>
                    <a:lnTo>
                      <a:pt x="206" y="143"/>
                    </a:lnTo>
                    <a:lnTo>
                      <a:pt x="201" y="176"/>
                    </a:lnTo>
                    <a:lnTo>
                      <a:pt x="183" y="196"/>
                    </a:lnTo>
                    <a:lnTo>
                      <a:pt x="172" y="237"/>
                    </a:lnTo>
                    <a:lnTo>
                      <a:pt x="155" y="251"/>
                    </a:lnTo>
                    <a:lnTo>
                      <a:pt x="145" y="259"/>
                    </a:lnTo>
                    <a:lnTo>
                      <a:pt x="113" y="273"/>
                    </a:lnTo>
                    <a:lnTo>
                      <a:pt x="84" y="273"/>
                    </a:lnTo>
                    <a:lnTo>
                      <a:pt x="63" y="283"/>
                    </a:lnTo>
                    <a:lnTo>
                      <a:pt x="62" y="302"/>
                    </a:lnTo>
                    <a:lnTo>
                      <a:pt x="62" y="321"/>
                    </a:lnTo>
                    <a:lnTo>
                      <a:pt x="84" y="357"/>
                    </a:lnTo>
                    <a:lnTo>
                      <a:pt x="91" y="372"/>
                    </a:lnTo>
                    <a:lnTo>
                      <a:pt x="73" y="387"/>
                    </a:lnTo>
                    <a:lnTo>
                      <a:pt x="68" y="422"/>
                    </a:lnTo>
                    <a:lnTo>
                      <a:pt x="59" y="422"/>
                    </a:lnTo>
                    <a:lnTo>
                      <a:pt x="43" y="443"/>
                    </a:lnTo>
                    <a:lnTo>
                      <a:pt x="12" y="473"/>
                    </a:lnTo>
                    <a:lnTo>
                      <a:pt x="16" y="509"/>
                    </a:lnTo>
                    <a:lnTo>
                      <a:pt x="0" y="523"/>
                    </a:lnTo>
                    <a:lnTo>
                      <a:pt x="0" y="575"/>
                    </a:lnTo>
                    <a:lnTo>
                      <a:pt x="0" y="626"/>
                    </a:lnTo>
                    <a:lnTo>
                      <a:pt x="29" y="680"/>
                    </a:lnTo>
                    <a:lnTo>
                      <a:pt x="113" y="749"/>
                    </a:lnTo>
                    <a:lnTo>
                      <a:pt x="140" y="780"/>
                    </a:lnTo>
                    <a:lnTo>
                      <a:pt x="140" y="823"/>
                    </a:lnTo>
                    <a:lnTo>
                      <a:pt x="159" y="849"/>
                    </a:lnTo>
                    <a:lnTo>
                      <a:pt x="172" y="834"/>
                    </a:lnTo>
                    <a:lnTo>
                      <a:pt x="183" y="823"/>
                    </a:lnTo>
                    <a:lnTo>
                      <a:pt x="213" y="823"/>
                    </a:lnTo>
                    <a:lnTo>
                      <a:pt x="231" y="841"/>
                    </a:lnTo>
                    <a:lnTo>
                      <a:pt x="244" y="859"/>
                    </a:lnTo>
                    <a:lnTo>
                      <a:pt x="231" y="892"/>
                    </a:lnTo>
                    <a:lnTo>
                      <a:pt x="226" y="917"/>
                    </a:lnTo>
                    <a:lnTo>
                      <a:pt x="220" y="937"/>
                    </a:lnTo>
                    <a:lnTo>
                      <a:pt x="213" y="966"/>
                    </a:lnTo>
                    <a:lnTo>
                      <a:pt x="213" y="992"/>
                    </a:lnTo>
                    <a:lnTo>
                      <a:pt x="242" y="1021"/>
                    </a:lnTo>
                    <a:lnTo>
                      <a:pt x="277" y="1046"/>
                    </a:lnTo>
                    <a:lnTo>
                      <a:pt x="292" y="1039"/>
                    </a:lnTo>
                    <a:lnTo>
                      <a:pt x="351" y="1078"/>
                    </a:lnTo>
                    <a:lnTo>
                      <a:pt x="369" y="1101"/>
                    </a:lnTo>
                    <a:lnTo>
                      <a:pt x="387" y="1149"/>
                    </a:lnTo>
                    <a:lnTo>
                      <a:pt x="385" y="1177"/>
                    </a:lnTo>
                    <a:lnTo>
                      <a:pt x="377" y="1195"/>
                    </a:lnTo>
                    <a:lnTo>
                      <a:pt x="405" y="1221"/>
                    </a:lnTo>
                    <a:lnTo>
                      <a:pt x="405" y="1243"/>
                    </a:lnTo>
                    <a:lnTo>
                      <a:pt x="417" y="1221"/>
                    </a:lnTo>
                    <a:lnTo>
                      <a:pt x="442" y="1221"/>
                    </a:lnTo>
                    <a:lnTo>
                      <a:pt x="455" y="1213"/>
                    </a:lnTo>
                    <a:lnTo>
                      <a:pt x="471" y="1202"/>
                    </a:lnTo>
                    <a:close/>
                  </a:path>
                </a:pathLst>
              </a:custGeom>
              <a:solidFill>
                <a:srgbClr val="DBA111"/>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63" name="Freeform 55">
                <a:extLst>
                  <a:ext uri="{FF2B5EF4-FFF2-40B4-BE49-F238E27FC236}">
                    <a16:creationId xmlns:a16="http://schemas.microsoft.com/office/drawing/2014/main" id="{7E97FAE9-A3E7-20D0-5AB0-2E5173331509}"/>
                  </a:ext>
                </a:extLst>
              </p:cNvPr>
              <p:cNvSpPr>
                <a:spLocks/>
              </p:cNvSpPr>
              <p:nvPr/>
            </p:nvSpPr>
            <p:spPr bwMode="auto">
              <a:xfrm>
                <a:off x="4957763" y="1563688"/>
                <a:ext cx="568325" cy="419100"/>
              </a:xfrm>
              <a:custGeom>
                <a:avLst/>
                <a:gdLst/>
                <a:ahLst/>
                <a:cxnLst>
                  <a:cxn ang="0">
                    <a:pos x="911" y="717"/>
                  </a:cxn>
                  <a:cxn ang="0">
                    <a:pos x="936" y="696"/>
                  </a:cxn>
                  <a:cxn ang="0">
                    <a:pos x="959" y="646"/>
                  </a:cxn>
                  <a:cxn ang="0">
                    <a:pos x="930" y="595"/>
                  </a:cxn>
                  <a:cxn ang="0">
                    <a:pos x="931" y="557"/>
                  </a:cxn>
                  <a:cxn ang="0">
                    <a:pos x="981" y="547"/>
                  </a:cxn>
                  <a:cxn ang="0">
                    <a:pos x="1023" y="525"/>
                  </a:cxn>
                  <a:cxn ang="0">
                    <a:pos x="1051" y="470"/>
                  </a:cxn>
                  <a:cxn ang="0">
                    <a:pos x="1074" y="417"/>
                  </a:cxn>
                  <a:cxn ang="0">
                    <a:pos x="1049" y="377"/>
                  </a:cxn>
                  <a:cxn ang="0">
                    <a:pos x="1001" y="335"/>
                  </a:cxn>
                  <a:cxn ang="0">
                    <a:pos x="981" y="307"/>
                  </a:cxn>
                  <a:cxn ang="0">
                    <a:pos x="995" y="300"/>
                  </a:cxn>
                  <a:cxn ang="0">
                    <a:pos x="981" y="284"/>
                  </a:cxn>
                  <a:cxn ang="0">
                    <a:pos x="966" y="274"/>
                  </a:cxn>
                  <a:cxn ang="0">
                    <a:pos x="961" y="271"/>
                  </a:cxn>
                  <a:cxn ang="0">
                    <a:pos x="947" y="264"/>
                  </a:cxn>
                  <a:cxn ang="0">
                    <a:pos x="913" y="256"/>
                  </a:cxn>
                  <a:cxn ang="0">
                    <a:pos x="904" y="207"/>
                  </a:cxn>
                  <a:cxn ang="0">
                    <a:pos x="904" y="164"/>
                  </a:cxn>
                  <a:cxn ang="0">
                    <a:pos x="893" y="116"/>
                  </a:cxn>
                  <a:cxn ang="0">
                    <a:pos x="32" y="102"/>
                  </a:cxn>
                  <a:cxn ang="0">
                    <a:pos x="36" y="0"/>
                  </a:cxn>
                  <a:cxn ang="0">
                    <a:pos x="17" y="105"/>
                  </a:cxn>
                  <a:cxn ang="0">
                    <a:pos x="13" y="142"/>
                  </a:cxn>
                  <a:cxn ang="0">
                    <a:pos x="32" y="171"/>
                  </a:cxn>
                  <a:cxn ang="0">
                    <a:pos x="23" y="193"/>
                  </a:cxn>
                  <a:cxn ang="0">
                    <a:pos x="20" y="242"/>
                  </a:cxn>
                  <a:cxn ang="0">
                    <a:pos x="0" y="260"/>
                  </a:cxn>
                  <a:cxn ang="0">
                    <a:pos x="20" y="288"/>
                  </a:cxn>
                  <a:cxn ang="0">
                    <a:pos x="20" y="320"/>
                  </a:cxn>
                  <a:cxn ang="0">
                    <a:pos x="27" y="328"/>
                  </a:cxn>
                  <a:cxn ang="0">
                    <a:pos x="54" y="397"/>
                  </a:cxn>
                  <a:cxn ang="0">
                    <a:pos x="75" y="446"/>
                  </a:cxn>
                  <a:cxn ang="0">
                    <a:pos x="86" y="474"/>
                  </a:cxn>
                  <a:cxn ang="0">
                    <a:pos x="93" y="486"/>
                  </a:cxn>
                  <a:cxn ang="0">
                    <a:pos x="85" y="506"/>
                  </a:cxn>
                  <a:cxn ang="0">
                    <a:pos x="93" y="540"/>
                  </a:cxn>
                  <a:cxn ang="0">
                    <a:pos x="114" y="550"/>
                  </a:cxn>
                  <a:cxn ang="0">
                    <a:pos x="121" y="626"/>
                  </a:cxn>
                  <a:cxn ang="0">
                    <a:pos x="125" y="660"/>
                  </a:cxn>
                  <a:cxn ang="0">
                    <a:pos x="132" y="718"/>
                  </a:cxn>
                  <a:cxn ang="0">
                    <a:pos x="139" y="753"/>
                  </a:cxn>
                  <a:cxn ang="0">
                    <a:pos x="873" y="793"/>
                  </a:cxn>
                  <a:cxn ang="0">
                    <a:pos x="880" y="747"/>
                  </a:cxn>
                </a:cxnLst>
                <a:rect l="0" t="0" r="r" b="b"/>
                <a:pathLst>
                  <a:path w="1074" h="793">
                    <a:moveTo>
                      <a:pt x="880" y="747"/>
                    </a:moveTo>
                    <a:lnTo>
                      <a:pt x="911" y="717"/>
                    </a:lnTo>
                    <a:lnTo>
                      <a:pt x="927" y="696"/>
                    </a:lnTo>
                    <a:lnTo>
                      <a:pt x="936" y="696"/>
                    </a:lnTo>
                    <a:lnTo>
                      <a:pt x="941" y="661"/>
                    </a:lnTo>
                    <a:lnTo>
                      <a:pt x="959" y="646"/>
                    </a:lnTo>
                    <a:lnTo>
                      <a:pt x="952" y="631"/>
                    </a:lnTo>
                    <a:lnTo>
                      <a:pt x="930" y="595"/>
                    </a:lnTo>
                    <a:lnTo>
                      <a:pt x="930" y="576"/>
                    </a:lnTo>
                    <a:lnTo>
                      <a:pt x="931" y="557"/>
                    </a:lnTo>
                    <a:lnTo>
                      <a:pt x="952" y="547"/>
                    </a:lnTo>
                    <a:lnTo>
                      <a:pt x="981" y="547"/>
                    </a:lnTo>
                    <a:lnTo>
                      <a:pt x="1013" y="533"/>
                    </a:lnTo>
                    <a:lnTo>
                      <a:pt x="1023" y="525"/>
                    </a:lnTo>
                    <a:lnTo>
                      <a:pt x="1040" y="511"/>
                    </a:lnTo>
                    <a:lnTo>
                      <a:pt x="1051" y="470"/>
                    </a:lnTo>
                    <a:lnTo>
                      <a:pt x="1069" y="450"/>
                    </a:lnTo>
                    <a:lnTo>
                      <a:pt x="1074" y="417"/>
                    </a:lnTo>
                    <a:lnTo>
                      <a:pt x="1074" y="404"/>
                    </a:lnTo>
                    <a:lnTo>
                      <a:pt x="1049" y="377"/>
                    </a:lnTo>
                    <a:lnTo>
                      <a:pt x="1022" y="354"/>
                    </a:lnTo>
                    <a:lnTo>
                      <a:pt x="1001" y="335"/>
                    </a:lnTo>
                    <a:lnTo>
                      <a:pt x="981" y="320"/>
                    </a:lnTo>
                    <a:lnTo>
                      <a:pt x="981" y="307"/>
                    </a:lnTo>
                    <a:lnTo>
                      <a:pt x="988" y="292"/>
                    </a:lnTo>
                    <a:lnTo>
                      <a:pt x="995" y="300"/>
                    </a:lnTo>
                    <a:lnTo>
                      <a:pt x="981" y="284"/>
                    </a:lnTo>
                    <a:lnTo>
                      <a:pt x="981" y="284"/>
                    </a:lnTo>
                    <a:lnTo>
                      <a:pt x="973" y="278"/>
                    </a:lnTo>
                    <a:lnTo>
                      <a:pt x="966" y="274"/>
                    </a:lnTo>
                    <a:lnTo>
                      <a:pt x="961" y="271"/>
                    </a:lnTo>
                    <a:lnTo>
                      <a:pt x="961" y="271"/>
                    </a:lnTo>
                    <a:lnTo>
                      <a:pt x="955" y="270"/>
                    </a:lnTo>
                    <a:lnTo>
                      <a:pt x="947" y="264"/>
                    </a:lnTo>
                    <a:lnTo>
                      <a:pt x="937" y="256"/>
                    </a:lnTo>
                    <a:lnTo>
                      <a:pt x="913" y="256"/>
                    </a:lnTo>
                    <a:lnTo>
                      <a:pt x="913" y="235"/>
                    </a:lnTo>
                    <a:lnTo>
                      <a:pt x="904" y="207"/>
                    </a:lnTo>
                    <a:lnTo>
                      <a:pt x="904" y="181"/>
                    </a:lnTo>
                    <a:lnTo>
                      <a:pt x="904" y="164"/>
                    </a:lnTo>
                    <a:lnTo>
                      <a:pt x="904" y="132"/>
                    </a:lnTo>
                    <a:lnTo>
                      <a:pt x="893" y="116"/>
                    </a:lnTo>
                    <a:lnTo>
                      <a:pt x="882" y="85"/>
                    </a:lnTo>
                    <a:lnTo>
                      <a:pt x="32" y="102"/>
                    </a:lnTo>
                    <a:lnTo>
                      <a:pt x="36" y="0"/>
                    </a:lnTo>
                    <a:lnTo>
                      <a:pt x="36" y="0"/>
                    </a:lnTo>
                    <a:lnTo>
                      <a:pt x="32" y="105"/>
                    </a:lnTo>
                    <a:lnTo>
                      <a:pt x="17" y="105"/>
                    </a:lnTo>
                    <a:lnTo>
                      <a:pt x="17" y="118"/>
                    </a:lnTo>
                    <a:lnTo>
                      <a:pt x="13" y="142"/>
                    </a:lnTo>
                    <a:lnTo>
                      <a:pt x="21" y="148"/>
                    </a:lnTo>
                    <a:lnTo>
                      <a:pt x="32" y="171"/>
                    </a:lnTo>
                    <a:lnTo>
                      <a:pt x="32" y="189"/>
                    </a:lnTo>
                    <a:lnTo>
                      <a:pt x="23" y="193"/>
                    </a:lnTo>
                    <a:lnTo>
                      <a:pt x="20" y="210"/>
                    </a:lnTo>
                    <a:lnTo>
                      <a:pt x="20" y="242"/>
                    </a:lnTo>
                    <a:lnTo>
                      <a:pt x="7" y="246"/>
                    </a:lnTo>
                    <a:lnTo>
                      <a:pt x="0" y="260"/>
                    </a:lnTo>
                    <a:lnTo>
                      <a:pt x="0" y="275"/>
                    </a:lnTo>
                    <a:lnTo>
                      <a:pt x="20" y="288"/>
                    </a:lnTo>
                    <a:lnTo>
                      <a:pt x="20" y="309"/>
                    </a:lnTo>
                    <a:lnTo>
                      <a:pt x="20" y="320"/>
                    </a:lnTo>
                    <a:lnTo>
                      <a:pt x="13" y="311"/>
                    </a:lnTo>
                    <a:lnTo>
                      <a:pt x="27" y="328"/>
                    </a:lnTo>
                    <a:lnTo>
                      <a:pt x="42" y="370"/>
                    </a:lnTo>
                    <a:lnTo>
                      <a:pt x="54" y="397"/>
                    </a:lnTo>
                    <a:lnTo>
                      <a:pt x="66" y="425"/>
                    </a:lnTo>
                    <a:lnTo>
                      <a:pt x="75" y="446"/>
                    </a:lnTo>
                    <a:lnTo>
                      <a:pt x="82" y="460"/>
                    </a:lnTo>
                    <a:lnTo>
                      <a:pt x="86" y="474"/>
                    </a:lnTo>
                    <a:lnTo>
                      <a:pt x="93" y="479"/>
                    </a:lnTo>
                    <a:lnTo>
                      <a:pt x="93" y="486"/>
                    </a:lnTo>
                    <a:lnTo>
                      <a:pt x="81" y="489"/>
                    </a:lnTo>
                    <a:lnTo>
                      <a:pt x="85" y="506"/>
                    </a:lnTo>
                    <a:lnTo>
                      <a:pt x="89" y="528"/>
                    </a:lnTo>
                    <a:lnTo>
                      <a:pt x="93" y="540"/>
                    </a:lnTo>
                    <a:lnTo>
                      <a:pt x="102" y="540"/>
                    </a:lnTo>
                    <a:lnTo>
                      <a:pt x="114" y="550"/>
                    </a:lnTo>
                    <a:lnTo>
                      <a:pt x="121" y="581"/>
                    </a:lnTo>
                    <a:lnTo>
                      <a:pt x="121" y="626"/>
                    </a:lnTo>
                    <a:lnTo>
                      <a:pt x="118" y="644"/>
                    </a:lnTo>
                    <a:lnTo>
                      <a:pt x="125" y="660"/>
                    </a:lnTo>
                    <a:lnTo>
                      <a:pt x="132" y="669"/>
                    </a:lnTo>
                    <a:lnTo>
                      <a:pt x="132" y="718"/>
                    </a:lnTo>
                    <a:lnTo>
                      <a:pt x="138" y="750"/>
                    </a:lnTo>
                    <a:lnTo>
                      <a:pt x="139" y="753"/>
                    </a:lnTo>
                    <a:lnTo>
                      <a:pt x="819" y="743"/>
                    </a:lnTo>
                    <a:lnTo>
                      <a:pt x="873" y="793"/>
                    </a:lnTo>
                    <a:lnTo>
                      <a:pt x="884" y="783"/>
                    </a:lnTo>
                    <a:lnTo>
                      <a:pt x="880" y="747"/>
                    </a:lnTo>
                    <a:close/>
                  </a:path>
                </a:pathLst>
              </a:custGeom>
              <a:solidFill>
                <a:srgbClr val="DBA111"/>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64" name="Freeform 56">
                <a:extLst>
                  <a:ext uri="{FF2B5EF4-FFF2-40B4-BE49-F238E27FC236}">
                    <a16:creationId xmlns:a16="http://schemas.microsoft.com/office/drawing/2014/main" id="{02E245E8-04DB-A12B-CE6D-E53A1318CF5B}"/>
                  </a:ext>
                </a:extLst>
              </p:cNvPr>
              <p:cNvSpPr>
                <a:spLocks/>
              </p:cNvSpPr>
              <p:nvPr/>
            </p:nvSpPr>
            <p:spPr bwMode="auto">
              <a:xfrm>
                <a:off x="2413000" y="2967038"/>
                <a:ext cx="1217612" cy="987425"/>
              </a:xfrm>
              <a:custGeom>
                <a:avLst/>
                <a:gdLst/>
                <a:ahLst/>
                <a:cxnLst>
                  <a:cxn ang="0">
                    <a:pos x="1213" y="159"/>
                  </a:cxn>
                  <a:cxn ang="0">
                    <a:pos x="1074" y="134"/>
                  </a:cxn>
                  <a:cxn ang="0">
                    <a:pos x="913" y="80"/>
                  </a:cxn>
                  <a:cxn ang="0">
                    <a:pos x="799" y="58"/>
                  </a:cxn>
                  <a:cxn ang="0">
                    <a:pos x="644" y="39"/>
                  </a:cxn>
                  <a:cxn ang="0">
                    <a:pos x="484" y="169"/>
                  </a:cxn>
                  <a:cxn ang="0">
                    <a:pos x="335" y="208"/>
                  </a:cxn>
                  <a:cxn ang="0">
                    <a:pos x="396" y="437"/>
                  </a:cxn>
                  <a:cxn ang="0">
                    <a:pos x="500" y="518"/>
                  </a:cxn>
                  <a:cxn ang="0">
                    <a:pos x="376" y="551"/>
                  </a:cxn>
                  <a:cxn ang="0">
                    <a:pos x="280" y="515"/>
                  </a:cxn>
                  <a:cxn ang="0">
                    <a:pos x="182" y="583"/>
                  </a:cxn>
                  <a:cxn ang="0">
                    <a:pos x="285" y="722"/>
                  </a:cxn>
                  <a:cxn ang="0">
                    <a:pos x="447" y="716"/>
                  </a:cxn>
                  <a:cxn ang="0">
                    <a:pos x="440" y="860"/>
                  </a:cxn>
                  <a:cxn ang="0">
                    <a:pos x="354" y="883"/>
                  </a:cxn>
                  <a:cxn ang="0">
                    <a:pos x="232" y="902"/>
                  </a:cxn>
                  <a:cxn ang="0">
                    <a:pos x="142" y="1064"/>
                  </a:cxn>
                  <a:cxn ang="0">
                    <a:pos x="233" y="1159"/>
                  </a:cxn>
                  <a:cxn ang="0">
                    <a:pos x="190" y="1231"/>
                  </a:cxn>
                  <a:cxn ang="0">
                    <a:pos x="301" y="1227"/>
                  </a:cxn>
                  <a:cxn ang="0">
                    <a:pos x="339" y="1427"/>
                  </a:cxn>
                  <a:cxn ang="0">
                    <a:pos x="480" y="1436"/>
                  </a:cxn>
                  <a:cxn ang="0">
                    <a:pos x="577" y="1449"/>
                  </a:cxn>
                  <a:cxn ang="0">
                    <a:pos x="457" y="1650"/>
                  </a:cxn>
                  <a:cxn ang="0">
                    <a:pos x="262" y="1738"/>
                  </a:cxn>
                  <a:cxn ang="0">
                    <a:pos x="28" y="1812"/>
                  </a:cxn>
                  <a:cxn ang="0">
                    <a:pos x="168" y="1836"/>
                  </a:cxn>
                  <a:cxn ang="0">
                    <a:pos x="235" y="1832"/>
                  </a:cxn>
                  <a:cxn ang="0">
                    <a:pos x="339" y="1786"/>
                  </a:cxn>
                  <a:cxn ang="0">
                    <a:pos x="498" y="1699"/>
                  </a:cxn>
                  <a:cxn ang="0">
                    <a:pos x="786" y="1496"/>
                  </a:cxn>
                  <a:cxn ang="0">
                    <a:pos x="854" y="1343"/>
                  </a:cxn>
                  <a:cxn ang="0">
                    <a:pos x="945" y="1203"/>
                  </a:cxn>
                  <a:cxn ang="0">
                    <a:pos x="923" y="1325"/>
                  </a:cxn>
                  <a:cxn ang="0">
                    <a:pos x="924" y="1422"/>
                  </a:cxn>
                  <a:cxn ang="0">
                    <a:pos x="1116" y="1314"/>
                  </a:cxn>
                  <a:cxn ang="0">
                    <a:pos x="1212" y="1199"/>
                  </a:cxn>
                  <a:cxn ang="0">
                    <a:pos x="1178" y="1328"/>
                  </a:cxn>
                  <a:cxn ang="0">
                    <a:pos x="1324" y="1295"/>
                  </a:cxn>
                  <a:cxn ang="0">
                    <a:pos x="1610" y="1318"/>
                  </a:cxn>
                  <a:cxn ang="0">
                    <a:pos x="1817" y="1468"/>
                  </a:cxn>
                  <a:cxn ang="0">
                    <a:pos x="1958" y="1602"/>
                  </a:cxn>
                  <a:cxn ang="0">
                    <a:pos x="2025" y="1510"/>
                  </a:cxn>
                  <a:cxn ang="0">
                    <a:pos x="2022" y="1567"/>
                  </a:cxn>
                  <a:cxn ang="0">
                    <a:pos x="2015" y="1607"/>
                  </a:cxn>
                  <a:cxn ang="0">
                    <a:pos x="2025" y="1651"/>
                  </a:cxn>
                  <a:cxn ang="0">
                    <a:pos x="2048" y="1628"/>
                  </a:cxn>
                  <a:cxn ang="0">
                    <a:pos x="2073" y="1711"/>
                  </a:cxn>
                  <a:cxn ang="0">
                    <a:pos x="2158" y="1803"/>
                  </a:cxn>
                  <a:cxn ang="0">
                    <a:pos x="2186" y="1726"/>
                  </a:cxn>
                  <a:cxn ang="0">
                    <a:pos x="2172" y="1664"/>
                  </a:cxn>
                  <a:cxn ang="0">
                    <a:pos x="2241" y="1722"/>
                  </a:cxn>
                  <a:cxn ang="0">
                    <a:pos x="2294" y="1618"/>
                  </a:cxn>
                  <a:cxn ang="0">
                    <a:pos x="1996" y="1377"/>
                  </a:cxn>
                  <a:cxn ang="0">
                    <a:pos x="1707" y="1323"/>
                  </a:cxn>
                  <a:cxn ang="0">
                    <a:pos x="1461" y="755"/>
                  </a:cxn>
                </a:cxnLst>
                <a:rect l="0" t="0" r="r" b="b"/>
                <a:pathLst>
                  <a:path w="2302" h="1865">
                    <a:moveTo>
                      <a:pt x="1384" y="183"/>
                    </a:moveTo>
                    <a:lnTo>
                      <a:pt x="1343" y="177"/>
                    </a:lnTo>
                    <a:lnTo>
                      <a:pt x="1321" y="158"/>
                    </a:lnTo>
                    <a:lnTo>
                      <a:pt x="1296" y="134"/>
                    </a:lnTo>
                    <a:lnTo>
                      <a:pt x="1288" y="134"/>
                    </a:lnTo>
                    <a:lnTo>
                      <a:pt x="1268" y="134"/>
                    </a:lnTo>
                    <a:lnTo>
                      <a:pt x="1248" y="151"/>
                    </a:lnTo>
                    <a:lnTo>
                      <a:pt x="1213" y="159"/>
                    </a:lnTo>
                    <a:lnTo>
                      <a:pt x="1178" y="148"/>
                    </a:lnTo>
                    <a:lnTo>
                      <a:pt x="1144" y="134"/>
                    </a:lnTo>
                    <a:lnTo>
                      <a:pt x="1123" y="134"/>
                    </a:lnTo>
                    <a:lnTo>
                      <a:pt x="1095" y="143"/>
                    </a:lnTo>
                    <a:lnTo>
                      <a:pt x="1074" y="159"/>
                    </a:lnTo>
                    <a:lnTo>
                      <a:pt x="1074" y="169"/>
                    </a:lnTo>
                    <a:lnTo>
                      <a:pt x="1074" y="147"/>
                    </a:lnTo>
                    <a:lnTo>
                      <a:pt x="1074" y="134"/>
                    </a:lnTo>
                    <a:lnTo>
                      <a:pt x="1067" y="121"/>
                    </a:lnTo>
                    <a:lnTo>
                      <a:pt x="1044" y="108"/>
                    </a:lnTo>
                    <a:lnTo>
                      <a:pt x="1027" y="108"/>
                    </a:lnTo>
                    <a:lnTo>
                      <a:pt x="1010" y="116"/>
                    </a:lnTo>
                    <a:lnTo>
                      <a:pt x="999" y="116"/>
                    </a:lnTo>
                    <a:lnTo>
                      <a:pt x="948" y="116"/>
                    </a:lnTo>
                    <a:lnTo>
                      <a:pt x="924" y="97"/>
                    </a:lnTo>
                    <a:lnTo>
                      <a:pt x="913" y="80"/>
                    </a:lnTo>
                    <a:lnTo>
                      <a:pt x="913" y="64"/>
                    </a:lnTo>
                    <a:lnTo>
                      <a:pt x="876" y="54"/>
                    </a:lnTo>
                    <a:lnTo>
                      <a:pt x="852" y="62"/>
                    </a:lnTo>
                    <a:lnTo>
                      <a:pt x="834" y="41"/>
                    </a:lnTo>
                    <a:lnTo>
                      <a:pt x="826" y="33"/>
                    </a:lnTo>
                    <a:lnTo>
                      <a:pt x="816" y="43"/>
                    </a:lnTo>
                    <a:lnTo>
                      <a:pt x="816" y="55"/>
                    </a:lnTo>
                    <a:lnTo>
                      <a:pt x="799" y="58"/>
                    </a:lnTo>
                    <a:lnTo>
                      <a:pt x="786" y="44"/>
                    </a:lnTo>
                    <a:lnTo>
                      <a:pt x="786" y="33"/>
                    </a:lnTo>
                    <a:lnTo>
                      <a:pt x="794" y="33"/>
                    </a:lnTo>
                    <a:lnTo>
                      <a:pt x="786" y="18"/>
                    </a:lnTo>
                    <a:lnTo>
                      <a:pt x="765" y="0"/>
                    </a:lnTo>
                    <a:lnTo>
                      <a:pt x="730" y="18"/>
                    </a:lnTo>
                    <a:lnTo>
                      <a:pt x="720" y="43"/>
                    </a:lnTo>
                    <a:lnTo>
                      <a:pt x="644" y="39"/>
                    </a:lnTo>
                    <a:lnTo>
                      <a:pt x="630" y="51"/>
                    </a:lnTo>
                    <a:lnTo>
                      <a:pt x="613" y="62"/>
                    </a:lnTo>
                    <a:lnTo>
                      <a:pt x="593" y="84"/>
                    </a:lnTo>
                    <a:lnTo>
                      <a:pt x="544" y="93"/>
                    </a:lnTo>
                    <a:lnTo>
                      <a:pt x="515" y="118"/>
                    </a:lnTo>
                    <a:lnTo>
                      <a:pt x="500" y="129"/>
                    </a:lnTo>
                    <a:lnTo>
                      <a:pt x="484" y="133"/>
                    </a:lnTo>
                    <a:lnTo>
                      <a:pt x="484" y="169"/>
                    </a:lnTo>
                    <a:lnTo>
                      <a:pt x="473" y="193"/>
                    </a:lnTo>
                    <a:lnTo>
                      <a:pt x="459" y="205"/>
                    </a:lnTo>
                    <a:lnTo>
                      <a:pt x="418" y="219"/>
                    </a:lnTo>
                    <a:lnTo>
                      <a:pt x="396" y="219"/>
                    </a:lnTo>
                    <a:lnTo>
                      <a:pt x="382" y="219"/>
                    </a:lnTo>
                    <a:lnTo>
                      <a:pt x="364" y="219"/>
                    </a:lnTo>
                    <a:lnTo>
                      <a:pt x="346" y="209"/>
                    </a:lnTo>
                    <a:lnTo>
                      <a:pt x="335" y="208"/>
                    </a:lnTo>
                    <a:lnTo>
                      <a:pt x="326" y="232"/>
                    </a:lnTo>
                    <a:lnTo>
                      <a:pt x="326" y="252"/>
                    </a:lnTo>
                    <a:lnTo>
                      <a:pt x="305" y="252"/>
                    </a:lnTo>
                    <a:lnTo>
                      <a:pt x="305" y="264"/>
                    </a:lnTo>
                    <a:lnTo>
                      <a:pt x="294" y="264"/>
                    </a:lnTo>
                    <a:lnTo>
                      <a:pt x="359" y="334"/>
                    </a:lnTo>
                    <a:lnTo>
                      <a:pt x="394" y="369"/>
                    </a:lnTo>
                    <a:lnTo>
                      <a:pt x="396" y="437"/>
                    </a:lnTo>
                    <a:lnTo>
                      <a:pt x="462" y="458"/>
                    </a:lnTo>
                    <a:lnTo>
                      <a:pt x="468" y="479"/>
                    </a:lnTo>
                    <a:lnTo>
                      <a:pt x="468" y="497"/>
                    </a:lnTo>
                    <a:lnTo>
                      <a:pt x="480" y="509"/>
                    </a:lnTo>
                    <a:lnTo>
                      <a:pt x="480" y="509"/>
                    </a:lnTo>
                    <a:lnTo>
                      <a:pt x="487" y="513"/>
                    </a:lnTo>
                    <a:lnTo>
                      <a:pt x="500" y="518"/>
                    </a:lnTo>
                    <a:lnTo>
                      <a:pt x="500" y="518"/>
                    </a:lnTo>
                    <a:lnTo>
                      <a:pt x="514" y="523"/>
                    </a:lnTo>
                    <a:lnTo>
                      <a:pt x="522" y="527"/>
                    </a:lnTo>
                    <a:lnTo>
                      <a:pt x="500" y="541"/>
                    </a:lnTo>
                    <a:lnTo>
                      <a:pt x="480" y="559"/>
                    </a:lnTo>
                    <a:lnTo>
                      <a:pt x="452" y="572"/>
                    </a:lnTo>
                    <a:lnTo>
                      <a:pt x="418" y="562"/>
                    </a:lnTo>
                    <a:lnTo>
                      <a:pt x="389" y="563"/>
                    </a:lnTo>
                    <a:lnTo>
                      <a:pt x="376" y="551"/>
                    </a:lnTo>
                    <a:lnTo>
                      <a:pt x="361" y="538"/>
                    </a:lnTo>
                    <a:lnTo>
                      <a:pt x="364" y="530"/>
                    </a:lnTo>
                    <a:lnTo>
                      <a:pt x="369" y="509"/>
                    </a:lnTo>
                    <a:lnTo>
                      <a:pt x="355" y="498"/>
                    </a:lnTo>
                    <a:lnTo>
                      <a:pt x="323" y="499"/>
                    </a:lnTo>
                    <a:lnTo>
                      <a:pt x="294" y="501"/>
                    </a:lnTo>
                    <a:lnTo>
                      <a:pt x="280" y="506"/>
                    </a:lnTo>
                    <a:lnTo>
                      <a:pt x="280" y="515"/>
                    </a:lnTo>
                    <a:lnTo>
                      <a:pt x="261" y="520"/>
                    </a:lnTo>
                    <a:lnTo>
                      <a:pt x="253" y="515"/>
                    </a:lnTo>
                    <a:lnTo>
                      <a:pt x="215" y="537"/>
                    </a:lnTo>
                    <a:lnTo>
                      <a:pt x="190" y="541"/>
                    </a:lnTo>
                    <a:lnTo>
                      <a:pt x="172" y="541"/>
                    </a:lnTo>
                    <a:lnTo>
                      <a:pt x="156" y="554"/>
                    </a:lnTo>
                    <a:lnTo>
                      <a:pt x="162" y="563"/>
                    </a:lnTo>
                    <a:lnTo>
                      <a:pt x="182" y="583"/>
                    </a:lnTo>
                    <a:lnTo>
                      <a:pt x="204" y="597"/>
                    </a:lnTo>
                    <a:lnTo>
                      <a:pt x="235" y="611"/>
                    </a:lnTo>
                    <a:lnTo>
                      <a:pt x="222" y="619"/>
                    </a:lnTo>
                    <a:lnTo>
                      <a:pt x="197" y="630"/>
                    </a:lnTo>
                    <a:lnTo>
                      <a:pt x="204" y="676"/>
                    </a:lnTo>
                    <a:lnTo>
                      <a:pt x="221" y="698"/>
                    </a:lnTo>
                    <a:lnTo>
                      <a:pt x="253" y="713"/>
                    </a:lnTo>
                    <a:lnTo>
                      <a:pt x="285" y="722"/>
                    </a:lnTo>
                    <a:lnTo>
                      <a:pt x="326" y="722"/>
                    </a:lnTo>
                    <a:lnTo>
                      <a:pt x="366" y="722"/>
                    </a:lnTo>
                    <a:lnTo>
                      <a:pt x="380" y="748"/>
                    </a:lnTo>
                    <a:lnTo>
                      <a:pt x="394" y="748"/>
                    </a:lnTo>
                    <a:lnTo>
                      <a:pt x="405" y="731"/>
                    </a:lnTo>
                    <a:lnTo>
                      <a:pt x="416" y="722"/>
                    </a:lnTo>
                    <a:lnTo>
                      <a:pt x="432" y="716"/>
                    </a:lnTo>
                    <a:lnTo>
                      <a:pt x="447" y="716"/>
                    </a:lnTo>
                    <a:lnTo>
                      <a:pt x="473" y="723"/>
                    </a:lnTo>
                    <a:lnTo>
                      <a:pt x="479" y="748"/>
                    </a:lnTo>
                    <a:lnTo>
                      <a:pt x="459" y="769"/>
                    </a:lnTo>
                    <a:lnTo>
                      <a:pt x="440" y="769"/>
                    </a:lnTo>
                    <a:lnTo>
                      <a:pt x="451" y="805"/>
                    </a:lnTo>
                    <a:lnTo>
                      <a:pt x="461" y="830"/>
                    </a:lnTo>
                    <a:lnTo>
                      <a:pt x="452" y="860"/>
                    </a:lnTo>
                    <a:lnTo>
                      <a:pt x="440" y="860"/>
                    </a:lnTo>
                    <a:lnTo>
                      <a:pt x="426" y="873"/>
                    </a:lnTo>
                    <a:lnTo>
                      <a:pt x="408" y="873"/>
                    </a:lnTo>
                    <a:lnTo>
                      <a:pt x="400" y="873"/>
                    </a:lnTo>
                    <a:lnTo>
                      <a:pt x="384" y="873"/>
                    </a:lnTo>
                    <a:lnTo>
                      <a:pt x="379" y="862"/>
                    </a:lnTo>
                    <a:lnTo>
                      <a:pt x="369" y="873"/>
                    </a:lnTo>
                    <a:lnTo>
                      <a:pt x="365" y="883"/>
                    </a:lnTo>
                    <a:lnTo>
                      <a:pt x="354" y="883"/>
                    </a:lnTo>
                    <a:lnTo>
                      <a:pt x="337" y="902"/>
                    </a:lnTo>
                    <a:lnTo>
                      <a:pt x="328" y="902"/>
                    </a:lnTo>
                    <a:lnTo>
                      <a:pt x="312" y="902"/>
                    </a:lnTo>
                    <a:lnTo>
                      <a:pt x="301" y="902"/>
                    </a:lnTo>
                    <a:lnTo>
                      <a:pt x="287" y="883"/>
                    </a:lnTo>
                    <a:lnTo>
                      <a:pt x="271" y="877"/>
                    </a:lnTo>
                    <a:lnTo>
                      <a:pt x="255" y="880"/>
                    </a:lnTo>
                    <a:lnTo>
                      <a:pt x="232" y="902"/>
                    </a:lnTo>
                    <a:lnTo>
                      <a:pt x="225" y="926"/>
                    </a:lnTo>
                    <a:lnTo>
                      <a:pt x="208" y="952"/>
                    </a:lnTo>
                    <a:lnTo>
                      <a:pt x="180" y="967"/>
                    </a:lnTo>
                    <a:lnTo>
                      <a:pt x="156" y="995"/>
                    </a:lnTo>
                    <a:lnTo>
                      <a:pt x="143" y="1019"/>
                    </a:lnTo>
                    <a:lnTo>
                      <a:pt x="131" y="1028"/>
                    </a:lnTo>
                    <a:lnTo>
                      <a:pt x="131" y="1037"/>
                    </a:lnTo>
                    <a:lnTo>
                      <a:pt x="142" y="1064"/>
                    </a:lnTo>
                    <a:lnTo>
                      <a:pt x="150" y="1087"/>
                    </a:lnTo>
                    <a:lnTo>
                      <a:pt x="161" y="1105"/>
                    </a:lnTo>
                    <a:lnTo>
                      <a:pt x="187" y="1121"/>
                    </a:lnTo>
                    <a:lnTo>
                      <a:pt x="203" y="1121"/>
                    </a:lnTo>
                    <a:lnTo>
                      <a:pt x="224" y="1121"/>
                    </a:lnTo>
                    <a:lnTo>
                      <a:pt x="232" y="1121"/>
                    </a:lnTo>
                    <a:lnTo>
                      <a:pt x="244" y="1138"/>
                    </a:lnTo>
                    <a:lnTo>
                      <a:pt x="233" y="1159"/>
                    </a:lnTo>
                    <a:lnTo>
                      <a:pt x="211" y="1143"/>
                    </a:lnTo>
                    <a:lnTo>
                      <a:pt x="190" y="1143"/>
                    </a:lnTo>
                    <a:lnTo>
                      <a:pt x="171" y="1143"/>
                    </a:lnTo>
                    <a:lnTo>
                      <a:pt x="153" y="1159"/>
                    </a:lnTo>
                    <a:lnTo>
                      <a:pt x="157" y="1191"/>
                    </a:lnTo>
                    <a:lnTo>
                      <a:pt x="161" y="1205"/>
                    </a:lnTo>
                    <a:lnTo>
                      <a:pt x="172" y="1218"/>
                    </a:lnTo>
                    <a:lnTo>
                      <a:pt x="190" y="1231"/>
                    </a:lnTo>
                    <a:lnTo>
                      <a:pt x="203" y="1243"/>
                    </a:lnTo>
                    <a:lnTo>
                      <a:pt x="222" y="1255"/>
                    </a:lnTo>
                    <a:lnTo>
                      <a:pt x="229" y="1255"/>
                    </a:lnTo>
                    <a:lnTo>
                      <a:pt x="243" y="1266"/>
                    </a:lnTo>
                    <a:lnTo>
                      <a:pt x="260" y="1266"/>
                    </a:lnTo>
                    <a:lnTo>
                      <a:pt x="271" y="1257"/>
                    </a:lnTo>
                    <a:lnTo>
                      <a:pt x="290" y="1236"/>
                    </a:lnTo>
                    <a:lnTo>
                      <a:pt x="301" y="1227"/>
                    </a:lnTo>
                    <a:lnTo>
                      <a:pt x="308" y="1266"/>
                    </a:lnTo>
                    <a:lnTo>
                      <a:pt x="315" y="1304"/>
                    </a:lnTo>
                    <a:lnTo>
                      <a:pt x="316" y="1327"/>
                    </a:lnTo>
                    <a:lnTo>
                      <a:pt x="301" y="1348"/>
                    </a:lnTo>
                    <a:lnTo>
                      <a:pt x="297" y="1366"/>
                    </a:lnTo>
                    <a:lnTo>
                      <a:pt x="292" y="1427"/>
                    </a:lnTo>
                    <a:lnTo>
                      <a:pt x="319" y="1427"/>
                    </a:lnTo>
                    <a:lnTo>
                      <a:pt x="339" y="1427"/>
                    </a:lnTo>
                    <a:lnTo>
                      <a:pt x="371" y="1400"/>
                    </a:lnTo>
                    <a:lnTo>
                      <a:pt x="380" y="1400"/>
                    </a:lnTo>
                    <a:lnTo>
                      <a:pt x="418" y="1427"/>
                    </a:lnTo>
                    <a:lnTo>
                      <a:pt x="441" y="1447"/>
                    </a:lnTo>
                    <a:lnTo>
                      <a:pt x="457" y="1467"/>
                    </a:lnTo>
                    <a:lnTo>
                      <a:pt x="461" y="1479"/>
                    </a:lnTo>
                    <a:lnTo>
                      <a:pt x="473" y="1464"/>
                    </a:lnTo>
                    <a:lnTo>
                      <a:pt x="480" y="1436"/>
                    </a:lnTo>
                    <a:lnTo>
                      <a:pt x="498" y="1420"/>
                    </a:lnTo>
                    <a:lnTo>
                      <a:pt x="519" y="1417"/>
                    </a:lnTo>
                    <a:lnTo>
                      <a:pt x="498" y="1441"/>
                    </a:lnTo>
                    <a:lnTo>
                      <a:pt x="505" y="1450"/>
                    </a:lnTo>
                    <a:lnTo>
                      <a:pt x="530" y="1452"/>
                    </a:lnTo>
                    <a:lnTo>
                      <a:pt x="544" y="1452"/>
                    </a:lnTo>
                    <a:lnTo>
                      <a:pt x="566" y="1449"/>
                    </a:lnTo>
                    <a:lnTo>
                      <a:pt x="577" y="1449"/>
                    </a:lnTo>
                    <a:lnTo>
                      <a:pt x="555" y="1479"/>
                    </a:lnTo>
                    <a:lnTo>
                      <a:pt x="552" y="1492"/>
                    </a:lnTo>
                    <a:lnTo>
                      <a:pt x="543" y="1520"/>
                    </a:lnTo>
                    <a:lnTo>
                      <a:pt x="536" y="1557"/>
                    </a:lnTo>
                    <a:lnTo>
                      <a:pt x="530" y="1589"/>
                    </a:lnTo>
                    <a:lnTo>
                      <a:pt x="508" y="1602"/>
                    </a:lnTo>
                    <a:lnTo>
                      <a:pt x="475" y="1625"/>
                    </a:lnTo>
                    <a:lnTo>
                      <a:pt x="457" y="1650"/>
                    </a:lnTo>
                    <a:lnTo>
                      <a:pt x="437" y="1667"/>
                    </a:lnTo>
                    <a:lnTo>
                      <a:pt x="389" y="1676"/>
                    </a:lnTo>
                    <a:lnTo>
                      <a:pt x="366" y="1689"/>
                    </a:lnTo>
                    <a:lnTo>
                      <a:pt x="343" y="1711"/>
                    </a:lnTo>
                    <a:lnTo>
                      <a:pt x="322" y="1740"/>
                    </a:lnTo>
                    <a:lnTo>
                      <a:pt x="305" y="1754"/>
                    </a:lnTo>
                    <a:lnTo>
                      <a:pt x="286" y="1738"/>
                    </a:lnTo>
                    <a:lnTo>
                      <a:pt x="262" y="1738"/>
                    </a:lnTo>
                    <a:lnTo>
                      <a:pt x="221" y="1740"/>
                    </a:lnTo>
                    <a:lnTo>
                      <a:pt x="193" y="1754"/>
                    </a:lnTo>
                    <a:lnTo>
                      <a:pt x="180" y="1778"/>
                    </a:lnTo>
                    <a:lnTo>
                      <a:pt x="164" y="1790"/>
                    </a:lnTo>
                    <a:lnTo>
                      <a:pt x="131" y="1800"/>
                    </a:lnTo>
                    <a:lnTo>
                      <a:pt x="111" y="1812"/>
                    </a:lnTo>
                    <a:lnTo>
                      <a:pt x="86" y="1812"/>
                    </a:lnTo>
                    <a:lnTo>
                      <a:pt x="28" y="1812"/>
                    </a:lnTo>
                    <a:lnTo>
                      <a:pt x="0" y="1847"/>
                    </a:lnTo>
                    <a:lnTo>
                      <a:pt x="0" y="1865"/>
                    </a:lnTo>
                    <a:lnTo>
                      <a:pt x="46" y="1865"/>
                    </a:lnTo>
                    <a:lnTo>
                      <a:pt x="97" y="1865"/>
                    </a:lnTo>
                    <a:lnTo>
                      <a:pt x="125" y="1840"/>
                    </a:lnTo>
                    <a:lnTo>
                      <a:pt x="149" y="1833"/>
                    </a:lnTo>
                    <a:lnTo>
                      <a:pt x="168" y="1836"/>
                    </a:lnTo>
                    <a:lnTo>
                      <a:pt x="168" y="1836"/>
                    </a:lnTo>
                    <a:lnTo>
                      <a:pt x="172" y="1836"/>
                    </a:lnTo>
                    <a:lnTo>
                      <a:pt x="176" y="1837"/>
                    </a:lnTo>
                    <a:lnTo>
                      <a:pt x="179" y="1840"/>
                    </a:lnTo>
                    <a:lnTo>
                      <a:pt x="179" y="1840"/>
                    </a:lnTo>
                    <a:lnTo>
                      <a:pt x="180" y="1844"/>
                    </a:lnTo>
                    <a:lnTo>
                      <a:pt x="205" y="1846"/>
                    </a:lnTo>
                    <a:lnTo>
                      <a:pt x="208" y="1832"/>
                    </a:lnTo>
                    <a:lnTo>
                      <a:pt x="235" y="1832"/>
                    </a:lnTo>
                    <a:lnTo>
                      <a:pt x="233" y="1793"/>
                    </a:lnTo>
                    <a:lnTo>
                      <a:pt x="240" y="1782"/>
                    </a:lnTo>
                    <a:lnTo>
                      <a:pt x="257" y="1812"/>
                    </a:lnTo>
                    <a:lnTo>
                      <a:pt x="280" y="1821"/>
                    </a:lnTo>
                    <a:lnTo>
                      <a:pt x="305" y="1835"/>
                    </a:lnTo>
                    <a:lnTo>
                      <a:pt x="314" y="1832"/>
                    </a:lnTo>
                    <a:lnTo>
                      <a:pt x="307" y="1804"/>
                    </a:lnTo>
                    <a:lnTo>
                      <a:pt x="339" y="1786"/>
                    </a:lnTo>
                    <a:lnTo>
                      <a:pt x="364" y="1779"/>
                    </a:lnTo>
                    <a:lnTo>
                      <a:pt x="386" y="1779"/>
                    </a:lnTo>
                    <a:lnTo>
                      <a:pt x="416" y="1771"/>
                    </a:lnTo>
                    <a:lnTo>
                      <a:pt x="439" y="1763"/>
                    </a:lnTo>
                    <a:lnTo>
                      <a:pt x="448" y="1738"/>
                    </a:lnTo>
                    <a:lnTo>
                      <a:pt x="462" y="1724"/>
                    </a:lnTo>
                    <a:lnTo>
                      <a:pt x="482" y="1708"/>
                    </a:lnTo>
                    <a:lnTo>
                      <a:pt x="498" y="1699"/>
                    </a:lnTo>
                    <a:lnTo>
                      <a:pt x="540" y="1688"/>
                    </a:lnTo>
                    <a:lnTo>
                      <a:pt x="570" y="1665"/>
                    </a:lnTo>
                    <a:lnTo>
                      <a:pt x="604" y="1654"/>
                    </a:lnTo>
                    <a:lnTo>
                      <a:pt x="609" y="1615"/>
                    </a:lnTo>
                    <a:lnTo>
                      <a:pt x="694" y="1574"/>
                    </a:lnTo>
                    <a:lnTo>
                      <a:pt x="736" y="1545"/>
                    </a:lnTo>
                    <a:lnTo>
                      <a:pt x="761" y="1510"/>
                    </a:lnTo>
                    <a:lnTo>
                      <a:pt x="786" y="1496"/>
                    </a:lnTo>
                    <a:lnTo>
                      <a:pt x="801" y="1474"/>
                    </a:lnTo>
                    <a:lnTo>
                      <a:pt x="795" y="1446"/>
                    </a:lnTo>
                    <a:lnTo>
                      <a:pt x="762" y="1436"/>
                    </a:lnTo>
                    <a:lnTo>
                      <a:pt x="767" y="1411"/>
                    </a:lnTo>
                    <a:lnTo>
                      <a:pt x="788" y="1388"/>
                    </a:lnTo>
                    <a:lnTo>
                      <a:pt x="809" y="1371"/>
                    </a:lnTo>
                    <a:lnTo>
                      <a:pt x="840" y="1356"/>
                    </a:lnTo>
                    <a:lnTo>
                      <a:pt x="854" y="1343"/>
                    </a:lnTo>
                    <a:lnTo>
                      <a:pt x="856" y="1328"/>
                    </a:lnTo>
                    <a:lnTo>
                      <a:pt x="849" y="1307"/>
                    </a:lnTo>
                    <a:lnTo>
                      <a:pt x="852" y="1299"/>
                    </a:lnTo>
                    <a:lnTo>
                      <a:pt x="867" y="1299"/>
                    </a:lnTo>
                    <a:lnTo>
                      <a:pt x="874" y="1274"/>
                    </a:lnTo>
                    <a:lnTo>
                      <a:pt x="885" y="1250"/>
                    </a:lnTo>
                    <a:lnTo>
                      <a:pt x="915" y="1224"/>
                    </a:lnTo>
                    <a:lnTo>
                      <a:pt x="945" y="1203"/>
                    </a:lnTo>
                    <a:lnTo>
                      <a:pt x="977" y="1189"/>
                    </a:lnTo>
                    <a:lnTo>
                      <a:pt x="1019" y="1205"/>
                    </a:lnTo>
                    <a:lnTo>
                      <a:pt x="1041" y="1210"/>
                    </a:lnTo>
                    <a:lnTo>
                      <a:pt x="1053" y="1230"/>
                    </a:lnTo>
                    <a:lnTo>
                      <a:pt x="971" y="1218"/>
                    </a:lnTo>
                    <a:lnTo>
                      <a:pt x="947" y="1248"/>
                    </a:lnTo>
                    <a:lnTo>
                      <a:pt x="934" y="1296"/>
                    </a:lnTo>
                    <a:lnTo>
                      <a:pt x="923" y="1325"/>
                    </a:lnTo>
                    <a:lnTo>
                      <a:pt x="903" y="1360"/>
                    </a:lnTo>
                    <a:lnTo>
                      <a:pt x="908" y="1374"/>
                    </a:lnTo>
                    <a:lnTo>
                      <a:pt x="934" y="1374"/>
                    </a:lnTo>
                    <a:lnTo>
                      <a:pt x="915" y="1396"/>
                    </a:lnTo>
                    <a:lnTo>
                      <a:pt x="892" y="1406"/>
                    </a:lnTo>
                    <a:lnTo>
                      <a:pt x="895" y="1417"/>
                    </a:lnTo>
                    <a:lnTo>
                      <a:pt x="905" y="1429"/>
                    </a:lnTo>
                    <a:lnTo>
                      <a:pt x="924" y="1422"/>
                    </a:lnTo>
                    <a:lnTo>
                      <a:pt x="956" y="1416"/>
                    </a:lnTo>
                    <a:lnTo>
                      <a:pt x="990" y="1391"/>
                    </a:lnTo>
                    <a:lnTo>
                      <a:pt x="995" y="1381"/>
                    </a:lnTo>
                    <a:lnTo>
                      <a:pt x="1031" y="1367"/>
                    </a:lnTo>
                    <a:lnTo>
                      <a:pt x="1039" y="1335"/>
                    </a:lnTo>
                    <a:lnTo>
                      <a:pt x="1070" y="1336"/>
                    </a:lnTo>
                    <a:lnTo>
                      <a:pt x="1091" y="1335"/>
                    </a:lnTo>
                    <a:lnTo>
                      <a:pt x="1116" y="1314"/>
                    </a:lnTo>
                    <a:lnTo>
                      <a:pt x="1123" y="1274"/>
                    </a:lnTo>
                    <a:lnTo>
                      <a:pt x="1105" y="1255"/>
                    </a:lnTo>
                    <a:lnTo>
                      <a:pt x="1114" y="1223"/>
                    </a:lnTo>
                    <a:lnTo>
                      <a:pt x="1127" y="1210"/>
                    </a:lnTo>
                    <a:lnTo>
                      <a:pt x="1155" y="1214"/>
                    </a:lnTo>
                    <a:lnTo>
                      <a:pt x="1188" y="1214"/>
                    </a:lnTo>
                    <a:lnTo>
                      <a:pt x="1195" y="1210"/>
                    </a:lnTo>
                    <a:lnTo>
                      <a:pt x="1212" y="1199"/>
                    </a:lnTo>
                    <a:lnTo>
                      <a:pt x="1213" y="1231"/>
                    </a:lnTo>
                    <a:lnTo>
                      <a:pt x="1230" y="1241"/>
                    </a:lnTo>
                    <a:lnTo>
                      <a:pt x="1241" y="1241"/>
                    </a:lnTo>
                    <a:lnTo>
                      <a:pt x="1225" y="1256"/>
                    </a:lnTo>
                    <a:lnTo>
                      <a:pt x="1207" y="1277"/>
                    </a:lnTo>
                    <a:lnTo>
                      <a:pt x="1178" y="1306"/>
                    </a:lnTo>
                    <a:lnTo>
                      <a:pt x="1155" y="1320"/>
                    </a:lnTo>
                    <a:lnTo>
                      <a:pt x="1178" y="1328"/>
                    </a:lnTo>
                    <a:lnTo>
                      <a:pt x="1188" y="1317"/>
                    </a:lnTo>
                    <a:lnTo>
                      <a:pt x="1207" y="1296"/>
                    </a:lnTo>
                    <a:lnTo>
                      <a:pt x="1225" y="1286"/>
                    </a:lnTo>
                    <a:lnTo>
                      <a:pt x="1248" y="1270"/>
                    </a:lnTo>
                    <a:lnTo>
                      <a:pt x="1262" y="1270"/>
                    </a:lnTo>
                    <a:lnTo>
                      <a:pt x="1282" y="1270"/>
                    </a:lnTo>
                    <a:lnTo>
                      <a:pt x="1302" y="1278"/>
                    </a:lnTo>
                    <a:lnTo>
                      <a:pt x="1324" y="1295"/>
                    </a:lnTo>
                    <a:lnTo>
                      <a:pt x="1339" y="1286"/>
                    </a:lnTo>
                    <a:lnTo>
                      <a:pt x="1331" y="1324"/>
                    </a:lnTo>
                    <a:lnTo>
                      <a:pt x="1370" y="1313"/>
                    </a:lnTo>
                    <a:lnTo>
                      <a:pt x="1434" y="1299"/>
                    </a:lnTo>
                    <a:lnTo>
                      <a:pt x="1492" y="1304"/>
                    </a:lnTo>
                    <a:lnTo>
                      <a:pt x="1525" y="1314"/>
                    </a:lnTo>
                    <a:lnTo>
                      <a:pt x="1554" y="1317"/>
                    </a:lnTo>
                    <a:lnTo>
                      <a:pt x="1610" y="1318"/>
                    </a:lnTo>
                    <a:lnTo>
                      <a:pt x="1622" y="1307"/>
                    </a:lnTo>
                    <a:lnTo>
                      <a:pt x="1622" y="1341"/>
                    </a:lnTo>
                    <a:lnTo>
                      <a:pt x="1649" y="1370"/>
                    </a:lnTo>
                    <a:lnTo>
                      <a:pt x="1693" y="1377"/>
                    </a:lnTo>
                    <a:lnTo>
                      <a:pt x="1710" y="1371"/>
                    </a:lnTo>
                    <a:lnTo>
                      <a:pt x="1742" y="1411"/>
                    </a:lnTo>
                    <a:lnTo>
                      <a:pt x="1793" y="1459"/>
                    </a:lnTo>
                    <a:lnTo>
                      <a:pt x="1817" y="1468"/>
                    </a:lnTo>
                    <a:lnTo>
                      <a:pt x="1829" y="1447"/>
                    </a:lnTo>
                    <a:lnTo>
                      <a:pt x="1829" y="1479"/>
                    </a:lnTo>
                    <a:lnTo>
                      <a:pt x="1872" y="1532"/>
                    </a:lnTo>
                    <a:lnTo>
                      <a:pt x="1892" y="1547"/>
                    </a:lnTo>
                    <a:lnTo>
                      <a:pt x="1904" y="1581"/>
                    </a:lnTo>
                    <a:lnTo>
                      <a:pt x="1914" y="1585"/>
                    </a:lnTo>
                    <a:lnTo>
                      <a:pt x="1923" y="1554"/>
                    </a:lnTo>
                    <a:lnTo>
                      <a:pt x="1958" y="1602"/>
                    </a:lnTo>
                    <a:lnTo>
                      <a:pt x="1985" y="1658"/>
                    </a:lnTo>
                    <a:lnTo>
                      <a:pt x="2004" y="1660"/>
                    </a:lnTo>
                    <a:lnTo>
                      <a:pt x="1985" y="1613"/>
                    </a:lnTo>
                    <a:lnTo>
                      <a:pt x="1979" y="1575"/>
                    </a:lnTo>
                    <a:lnTo>
                      <a:pt x="1982" y="1564"/>
                    </a:lnTo>
                    <a:lnTo>
                      <a:pt x="1994" y="1554"/>
                    </a:lnTo>
                    <a:lnTo>
                      <a:pt x="2014" y="1532"/>
                    </a:lnTo>
                    <a:lnTo>
                      <a:pt x="2025" y="1510"/>
                    </a:lnTo>
                    <a:lnTo>
                      <a:pt x="2033" y="1503"/>
                    </a:lnTo>
                    <a:lnTo>
                      <a:pt x="2048" y="1535"/>
                    </a:lnTo>
                    <a:lnTo>
                      <a:pt x="2033" y="1554"/>
                    </a:lnTo>
                    <a:lnTo>
                      <a:pt x="2033" y="1554"/>
                    </a:lnTo>
                    <a:lnTo>
                      <a:pt x="2030" y="1560"/>
                    </a:lnTo>
                    <a:lnTo>
                      <a:pt x="2026" y="1564"/>
                    </a:lnTo>
                    <a:lnTo>
                      <a:pt x="2022" y="1567"/>
                    </a:lnTo>
                    <a:lnTo>
                      <a:pt x="2022" y="1567"/>
                    </a:lnTo>
                    <a:lnTo>
                      <a:pt x="2012" y="1574"/>
                    </a:lnTo>
                    <a:lnTo>
                      <a:pt x="2007" y="1577"/>
                    </a:lnTo>
                    <a:lnTo>
                      <a:pt x="2007" y="1577"/>
                    </a:lnTo>
                    <a:lnTo>
                      <a:pt x="2008" y="1581"/>
                    </a:lnTo>
                    <a:lnTo>
                      <a:pt x="2010" y="1592"/>
                    </a:lnTo>
                    <a:lnTo>
                      <a:pt x="2010" y="1592"/>
                    </a:lnTo>
                    <a:lnTo>
                      <a:pt x="2012" y="1603"/>
                    </a:lnTo>
                    <a:lnTo>
                      <a:pt x="2015" y="1607"/>
                    </a:lnTo>
                    <a:lnTo>
                      <a:pt x="2015" y="1607"/>
                    </a:lnTo>
                    <a:lnTo>
                      <a:pt x="2018" y="1611"/>
                    </a:lnTo>
                    <a:lnTo>
                      <a:pt x="2019" y="1615"/>
                    </a:lnTo>
                    <a:lnTo>
                      <a:pt x="2021" y="1622"/>
                    </a:lnTo>
                    <a:lnTo>
                      <a:pt x="2021" y="1622"/>
                    </a:lnTo>
                    <a:lnTo>
                      <a:pt x="2022" y="1646"/>
                    </a:lnTo>
                    <a:lnTo>
                      <a:pt x="2022" y="1646"/>
                    </a:lnTo>
                    <a:lnTo>
                      <a:pt x="2025" y="1651"/>
                    </a:lnTo>
                    <a:lnTo>
                      <a:pt x="2026" y="1657"/>
                    </a:lnTo>
                    <a:lnTo>
                      <a:pt x="2026" y="1661"/>
                    </a:lnTo>
                    <a:lnTo>
                      <a:pt x="2026" y="1661"/>
                    </a:lnTo>
                    <a:lnTo>
                      <a:pt x="2028" y="1671"/>
                    </a:lnTo>
                    <a:lnTo>
                      <a:pt x="2028" y="1676"/>
                    </a:lnTo>
                    <a:lnTo>
                      <a:pt x="2036" y="1667"/>
                    </a:lnTo>
                    <a:lnTo>
                      <a:pt x="2048" y="1656"/>
                    </a:lnTo>
                    <a:lnTo>
                      <a:pt x="2048" y="1628"/>
                    </a:lnTo>
                    <a:lnTo>
                      <a:pt x="2048" y="1618"/>
                    </a:lnTo>
                    <a:lnTo>
                      <a:pt x="2058" y="1608"/>
                    </a:lnTo>
                    <a:lnTo>
                      <a:pt x="2084" y="1613"/>
                    </a:lnTo>
                    <a:lnTo>
                      <a:pt x="2066" y="1640"/>
                    </a:lnTo>
                    <a:lnTo>
                      <a:pt x="2064" y="1654"/>
                    </a:lnTo>
                    <a:lnTo>
                      <a:pt x="2068" y="1665"/>
                    </a:lnTo>
                    <a:lnTo>
                      <a:pt x="2084" y="1685"/>
                    </a:lnTo>
                    <a:lnTo>
                      <a:pt x="2073" y="1711"/>
                    </a:lnTo>
                    <a:lnTo>
                      <a:pt x="2104" y="1701"/>
                    </a:lnTo>
                    <a:lnTo>
                      <a:pt x="2114" y="1726"/>
                    </a:lnTo>
                    <a:lnTo>
                      <a:pt x="2087" y="1733"/>
                    </a:lnTo>
                    <a:lnTo>
                      <a:pt x="2079" y="1758"/>
                    </a:lnTo>
                    <a:lnTo>
                      <a:pt x="2094" y="1758"/>
                    </a:lnTo>
                    <a:lnTo>
                      <a:pt x="2114" y="1751"/>
                    </a:lnTo>
                    <a:lnTo>
                      <a:pt x="2132" y="1778"/>
                    </a:lnTo>
                    <a:lnTo>
                      <a:pt x="2158" y="1803"/>
                    </a:lnTo>
                    <a:lnTo>
                      <a:pt x="2172" y="1804"/>
                    </a:lnTo>
                    <a:lnTo>
                      <a:pt x="2180" y="1789"/>
                    </a:lnTo>
                    <a:lnTo>
                      <a:pt x="2180" y="1764"/>
                    </a:lnTo>
                    <a:lnTo>
                      <a:pt x="2189" y="1789"/>
                    </a:lnTo>
                    <a:lnTo>
                      <a:pt x="2204" y="1785"/>
                    </a:lnTo>
                    <a:lnTo>
                      <a:pt x="2204" y="1772"/>
                    </a:lnTo>
                    <a:lnTo>
                      <a:pt x="2195" y="1740"/>
                    </a:lnTo>
                    <a:lnTo>
                      <a:pt x="2186" y="1726"/>
                    </a:lnTo>
                    <a:lnTo>
                      <a:pt x="2173" y="1713"/>
                    </a:lnTo>
                    <a:lnTo>
                      <a:pt x="2170" y="1701"/>
                    </a:lnTo>
                    <a:lnTo>
                      <a:pt x="2152" y="1682"/>
                    </a:lnTo>
                    <a:lnTo>
                      <a:pt x="2121" y="1660"/>
                    </a:lnTo>
                    <a:lnTo>
                      <a:pt x="2114" y="1654"/>
                    </a:lnTo>
                    <a:lnTo>
                      <a:pt x="2100" y="1638"/>
                    </a:lnTo>
                    <a:lnTo>
                      <a:pt x="2134" y="1636"/>
                    </a:lnTo>
                    <a:lnTo>
                      <a:pt x="2172" y="1664"/>
                    </a:lnTo>
                    <a:lnTo>
                      <a:pt x="2182" y="1679"/>
                    </a:lnTo>
                    <a:lnTo>
                      <a:pt x="2193" y="1692"/>
                    </a:lnTo>
                    <a:lnTo>
                      <a:pt x="2204" y="1715"/>
                    </a:lnTo>
                    <a:lnTo>
                      <a:pt x="2204" y="1733"/>
                    </a:lnTo>
                    <a:lnTo>
                      <a:pt x="2233" y="1740"/>
                    </a:lnTo>
                    <a:lnTo>
                      <a:pt x="2245" y="1750"/>
                    </a:lnTo>
                    <a:lnTo>
                      <a:pt x="2255" y="1749"/>
                    </a:lnTo>
                    <a:lnTo>
                      <a:pt x="2241" y="1722"/>
                    </a:lnTo>
                    <a:lnTo>
                      <a:pt x="2255" y="1715"/>
                    </a:lnTo>
                    <a:lnTo>
                      <a:pt x="2270" y="1739"/>
                    </a:lnTo>
                    <a:lnTo>
                      <a:pt x="2281" y="1753"/>
                    </a:lnTo>
                    <a:lnTo>
                      <a:pt x="2302" y="1740"/>
                    </a:lnTo>
                    <a:lnTo>
                      <a:pt x="2302" y="1701"/>
                    </a:lnTo>
                    <a:lnTo>
                      <a:pt x="2302" y="1679"/>
                    </a:lnTo>
                    <a:lnTo>
                      <a:pt x="2302" y="1661"/>
                    </a:lnTo>
                    <a:lnTo>
                      <a:pt x="2294" y="1618"/>
                    </a:lnTo>
                    <a:lnTo>
                      <a:pt x="2294" y="1604"/>
                    </a:lnTo>
                    <a:lnTo>
                      <a:pt x="2269" y="1588"/>
                    </a:lnTo>
                    <a:lnTo>
                      <a:pt x="2212" y="1567"/>
                    </a:lnTo>
                    <a:lnTo>
                      <a:pt x="2182" y="1564"/>
                    </a:lnTo>
                    <a:lnTo>
                      <a:pt x="2152" y="1561"/>
                    </a:lnTo>
                    <a:lnTo>
                      <a:pt x="2107" y="1495"/>
                    </a:lnTo>
                    <a:lnTo>
                      <a:pt x="2033" y="1420"/>
                    </a:lnTo>
                    <a:lnTo>
                      <a:pt x="1996" y="1377"/>
                    </a:lnTo>
                    <a:lnTo>
                      <a:pt x="1944" y="1327"/>
                    </a:lnTo>
                    <a:lnTo>
                      <a:pt x="1893" y="1288"/>
                    </a:lnTo>
                    <a:lnTo>
                      <a:pt x="1851" y="1271"/>
                    </a:lnTo>
                    <a:lnTo>
                      <a:pt x="1826" y="1285"/>
                    </a:lnTo>
                    <a:lnTo>
                      <a:pt x="1806" y="1307"/>
                    </a:lnTo>
                    <a:lnTo>
                      <a:pt x="1786" y="1354"/>
                    </a:lnTo>
                    <a:lnTo>
                      <a:pt x="1758" y="1379"/>
                    </a:lnTo>
                    <a:lnTo>
                      <a:pt x="1707" y="1323"/>
                    </a:lnTo>
                    <a:lnTo>
                      <a:pt x="1645" y="1282"/>
                    </a:lnTo>
                    <a:lnTo>
                      <a:pt x="1631" y="1263"/>
                    </a:lnTo>
                    <a:lnTo>
                      <a:pt x="1631" y="1246"/>
                    </a:lnTo>
                    <a:lnTo>
                      <a:pt x="1593" y="1248"/>
                    </a:lnTo>
                    <a:lnTo>
                      <a:pt x="1585" y="1274"/>
                    </a:lnTo>
                    <a:lnTo>
                      <a:pt x="1540" y="1274"/>
                    </a:lnTo>
                    <a:lnTo>
                      <a:pt x="1524" y="1248"/>
                    </a:lnTo>
                    <a:lnTo>
                      <a:pt x="1461" y="755"/>
                    </a:lnTo>
                    <a:lnTo>
                      <a:pt x="1404" y="343"/>
                    </a:lnTo>
                    <a:lnTo>
                      <a:pt x="1384" y="183"/>
                    </a:lnTo>
                    <a:close/>
                  </a:path>
                </a:pathLst>
              </a:custGeom>
              <a:solidFill>
                <a:schemeClr val="accent2"/>
              </a:solid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65" name="Freeform 57">
                <a:extLst>
                  <a:ext uri="{FF2B5EF4-FFF2-40B4-BE49-F238E27FC236}">
                    <a16:creationId xmlns:a16="http://schemas.microsoft.com/office/drawing/2014/main" id="{CCEE2D47-CA93-7CB6-7AAE-3DED6A162150}"/>
                  </a:ext>
                </a:extLst>
              </p:cNvPr>
              <p:cNvSpPr>
                <a:spLocks/>
              </p:cNvSpPr>
              <p:nvPr/>
            </p:nvSpPr>
            <p:spPr bwMode="auto">
              <a:xfrm>
                <a:off x="2782888" y="3762375"/>
                <a:ext cx="101600" cy="125412"/>
              </a:xfrm>
              <a:custGeom>
                <a:avLst/>
                <a:gdLst/>
                <a:ahLst/>
                <a:cxnLst>
                  <a:cxn ang="0">
                    <a:pos x="0" y="236"/>
                  </a:cxn>
                  <a:cxn ang="0">
                    <a:pos x="44" y="236"/>
                  </a:cxn>
                  <a:cxn ang="0">
                    <a:pos x="51" y="215"/>
                  </a:cxn>
                  <a:cxn ang="0">
                    <a:pos x="51" y="207"/>
                  </a:cxn>
                  <a:cxn ang="0">
                    <a:pos x="61" y="189"/>
                  </a:cxn>
                  <a:cxn ang="0">
                    <a:pos x="76" y="169"/>
                  </a:cxn>
                  <a:cxn ang="0">
                    <a:pos x="82" y="160"/>
                  </a:cxn>
                  <a:cxn ang="0">
                    <a:pos x="85" y="155"/>
                  </a:cxn>
                  <a:cxn ang="0">
                    <a:pos x="98" y="176"/>
                  </a:cxn>
                  <a:cxn ang="0">
                    <a:pos x="112" y="165"/>
                  </a:cxn>
                  <a:cxn ang="0">
                    <a:pos x="112" y="160"/>
                  </a:cxn>
                  <a:cxn ang="0">
                    <a:pos x="112" y="143"/>
                  </a:cxn>
                  <a:cxn ang="0">
                    <a:pos x="125" y="132"/>
                  </a:cxn>
                  <a:cxn ang="0">
                    <a:pos x="129" y="132"/>
                  </a:cxn>
                  <a:cxn ang="0">
                    <a:pos x="146" y="125"/>
                  </a:cxn>
                  <a:cxn ang="0">
                    <a:pos x="154" y="125"/>
                  </a:cxn>
                  <a:cxn ang="0">
                    <a:pos x="165" y="117"/>
                  </a:cxn>
                  <a:cxn ang="0">
                    <a:pos x="165" y="108"/>
                  </a:cxn>
                  <a:cxn ang="0">
                    <a:pos x="147" y="79"/>
                  </a:cxn>
                  <a:cxn ang="0">
                    <a:pos x="140" y="79"/>
                  </a:cxn>
                  <a:cxn ang="0">
                    <a:pos x="136" y="79"/>
                  </a:cxn>
                  <a:cxn ang="0">
                    <a:pos x="136" y="64"/>
                  </a:cxn>
                  <a:cxn ang="0">
                    <a:pos x="137" y="58"/>
                  </a:cxn>
                  <a:cxn ang="0">
                    <a:pos x="157" y="44"/>
                  </a:cxn>
                  <a:cxn ang="0">
                    <a:pos x="165" y="44"/>
                  </a:cxn>
                  <a:cxn ang="0">
                    <a:pos x="191" y="39"/>
                  </a:cxn>
                  <a:cxn ang="0">
                    <a:pos x="161" y="14"/>
                  </a:cxn>
                  <a:cxn ang="0">
                    <a:pos x="143" y="0"/>
                  </a:cxn>
                  <a:cxn ang="0">
                    <a:pos x="123" y="14"/>
                  </a:cxn>
                  <a:cxn ang="0">
                    <a:pos x="104" y="35"/>
                  </a:cxn>
                  <a:cxn ang="0">
                    <a:pos x="105" y="44"/>
                  </a:cxn>
                  <a:cxn ang="0">
                    <a:pos x="111" y="60"/>
                  </a:cxn>
                  <a:cxn ang="0">
                    <a:pos x="112" y="69"/>
                  </a:cxn>
                  <a:cxn ang="0">
                    <a:pos x="112" y="76"/>
                  </a:cxn>
                  <a:cxn ang="0">
                    <a:pos x="105" y="83"/>
                  </a:cxn>
                  <a:cxn ang="0">
                    <a:pos x="96" y="87"/>
                  </a:cxn>
                  <a:cxn ang="0">
                    <a:pos x="78" y="76"/>
                  </a:cxn>
                  <a:cxn ang="0">
                    <a:pos x="61" y="79"/>
                  </a:cxn>
                  <a:cxn ang="0">
                    <a:pos x="72" y="99"/>
                  </a:cxn>
                  <a:cxn ang="0">
                    <a:pos x="76" y="118"/>
                  </a:cxn>
                  <a:cxn ang="0">
                    <a:pos x="75" y="139"/>
                  </a:cxn>
                  <a:cxn ang="0">
                    <a:pos x="65" y="118"/>
                  </a:cxn>
                  <a:cxn ang="0">
                    <a:pos x="51" y="103"/>
                  </a:cxn>
                  <a:cxn ang="0">
                    <a:pos x="43" y="99"/>
                  </a:cxn>
                  <a:cxn ang="0">
                    <a:pos x="28" y="110"/>
                  </a:cxn>
                  <a:cxn ang="0">
                    <a:pos x="25" y="118"/>
                  </a:cxn>
                  <a:cxn ang="0">
                    <a:pos x="11" y="129"/>
                  </a:cxn>
                  <a:cxn ang="0">
                    <a:pos x="14" y="164"/>
                  </a:cxn>
                  <a:cxn ang="0">
                    <a:pos x="19" y="169"/>
                  </a:cxn>
                  <a:cxn ang="0">
                    <a:pos x="26" y="176"/>
                  </a:cxn>
                  <a:cxn ang="0">
                    <a:pos x="33" y="182"/>
                  </a:cxn>
                  <a:cxn ang="0">
                    <a:pos x="43" y="186"/>
                  </a:cxn>
                  <a:cxn ang="0">
                    <a:pos x="44" y="200"/>
                  </a:cxn>
                  <a:cxn ang="0">
                    <a:pos x="42" y="214"/>
                  </a:cxn>
                  <a:cxn ang="0">
                    <a:pos x="35" y="223"/>
                  </a:cxn>
                  <a:cxn ang="0">
                    <a:pos x="0" y="236"/>
                  </a:cxn>
                </a:cxnLst>
                <a:rect l="0" t="0" r="r" b="b"/>
                <a:pathLst>
                  <a:path w="191" h="236">
                    <a:moveTo>
                      <a:pt x="0" y="236"/>
                    </a:moveTo>
                    <a:lnTo>
                      <a:pt x="44" y="236"/>
                    </a:lnTo>
                    <a:lnTo>
                      <a:pt x="51" y="215"/>
                    </a:lnTo>
                    <a:lnTo>
                      <a:pt x="51" y="207"/>
                    </a:lnTo>
                    <a:lnTo>
                      <a:pt x="61" y="189"/>
                    </a:lnTo>
                    <a:lnTo>
                      <a:pt x="76" y="169"/>
                    </a:lnTo>
                    <a:lnTo>
                      <a:pt x="82" y="160"/>
                    </a:lnTo>
                    <a:lnTo>
                      <a:pt x="85" y="155"/>
                    </a:lnTo>
                    <a:lnTo>
                      <a:pt x="98" y="176"/>
                    </a:lnTo>
                    <a:lnTo>
                      <a:pt x="112" y="165"/>
                    </a:lnTo>
                    <a:lnTo>
                      <a:pt x="112" y="160"/>
                    </a:lnTo>
                    <a:lnTo>
                      <a:pt x="112" y="143"/>
                    </a:lnTo>
                    <a:lnTo>
                      <a:pt x="125" y="132"/>
                    </a:lnTo>
                    <a:lnTo>
                      <a:pt x="129" y="132"/>
                    </a:lnTo>
                    <a:lnTo>
                      <a:pt x="146" y="125"/>
                    </a:lnTo>
                    <a:lnTo>
                      <a:pt x="154" y="125"/>
                    </a:lnTo>
                    <a:lnTo>
                      <a:pt x="165" y="117"/>
                    </a:lnTo>
                    <a:lnTo>
                      <a:pt x="165" y="108"/>
                    </a:lnTo>
                    <a:lnTo>
                      <a:pt x="147" y="79"/>
                    </a:lnTo>
                    <a:lnTo>
                      <a:pt x="140" y="79"/>
                    </a:lnTo>
                    <a:lnTo>
                      <a:pt x="136" y="79"/>
                    </a:lnTo>
                    <a:lnTo>
                      <a:pt x="136" y="64"/>
                    </a:lnTo>
                    <a:lnTo>
                      <a:pt x="137" y="58"/>
                    </a:lnTo>
                    <a:lnTo>
                      <a:pt x="157" y="44"/>
                    </a:lnTo>
                    <a:lnTo>
                      <a:pt x="165" y="44"/>
                    </a:lnTo>
                    <a:lnTo>
                      <a:pt x="191" y="39"/>
                    </a:lnTo>
                    <a:lnTo>
                      <a:pt x="161" y="14"/>
                    </a:lnTo>
                    <a:lnTo>
                      <a:pt x="143" y="0"/>
                    </a:lnTo>
                    <a:lnTo>
                      <a:pt x="123" y="14"/>
                    </a:lnTo>
                    <a:lnTo>
                      <a:pt x="104" y="35"/>
                    </a:lnTo>
                    <a:lnTo>
                      <a:pt x="105" y="44"/>
                    </a:lnTo>
                    <a:lnTo>
                      <a:pt x="111" y="60"/>
                    </a:lnTo>
                    <a:lnTo>
                      <a:pt x="112" y="69"/>
                    </a:lnTo>
                    <a:lnTo>
                      <a:pt x="112" y="76"/>
                    </a:lnTo>
                    <a:lnTo>
                      <a:pt x="105" y="83"/>
                    </a:lnTo>
                    <a:lnTo>
                      <a:pt x="96" y="87"/>
                    </a:lnTo>
                    <a:lnTo>
                      <a:pt x="78" y="76"/>
                    </a:lnTo>
                    <a:lnTo>
                      <a:pt x="61" y="79"/>
                    </a:lnTo>
                    <a:lnTo>
                      <a:pt x="72" y="99"/>
                    </a:lnTo>
                    <a:lnTo>
                      <a:pt x="76" y="118"/>
                    </a:lnTo>
                    <a:lnTo>
                      <a:pt x="75" y="139"/>
                    </a:lnTo>
                    <a:lnTo>
                      <a:pt x="65" y="118"/>
                    </a:lnTo>
                    <a:lnTo>
                      <a:pt x="51" y="103"/>
                    </a:lnTo>
                    <a:lnTo>
                      <a:pt x="43" y="99"/>
                    </a:lnTo>
                    <a:lnTo>
                      <a:pt x="28" y="110"/>
                    </a:lnTo>
                    <a:lnTo>
                      <a:pt x="25" y="118"/>
                    </a:lnTo>
                    <a:lnTo>
                      <a:pt x="11" y="129"/>
                    </a:lnTo>
                    <a:lnTo>
                      <a:pt x="14" y="164"/>
                    </a:lnTo>
                    <a:lnTo>
                      <a:pt x="19" y="169"/>
                    </a:lnTo>
                    <a:lnTo>
                      <a:pt x="26" y="176"/>
                    </a:lnTo>
                    <a:lnTo>
                      <a:pt x="33" y="182"/>
                    </a:lnTo>
                    <a:lnTo>
                      <a:pt x="43" y="186"/>
                    </a:lnTo>
                    <a:lnTo>
                      <a:pt x="44" y="200"/>
                    </a:lnTo>
                    <a:lnTo>
                      <a:pt x="42" y="214"/>
                    </a:lnTo>
                    <a:lnTo>
                      <a:pt x="35" y="223"/>
                    </a:lnTo>
                    <a:lnTo>
                      <a:pt x="0" y="236"/>
                    </a:lnTo>
                    <a:close/>
                  </a:path>
                </a:pathLst>
              </a:custGeom>
              <a:grp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66" name="Freeform 58">
                <a:extLst>
                  <a:ext uri="{FF2B5EF4-FFF2-40B4-BE49-F238E27FC236}">
                    <a16:creationId xmlns:a16="http://schemas.microsoft.com/office/drawing/2014/main" id="{686E50CC-DCF8-1951-551A-9987DF4EFB1D}"/>
                  </a:ext>
                </a:extLst>
              </p:cNvPr>
              <p:cNvSpPr>
                <a:spLocks/>
              </p:cNvSpPr>
              <p:nvPr/>
            </p:nvSpPr>
            <p:spPr bwMode="auto">
              <a:xfrm>
                <a:off x="2419350" y="3582988"/>
                <a:ext cx="46037" cy="38100"/>
              </a:xfrm>
              <a:custGeom>
                <a:avLst/>
                <a:gdLst/>
                <a:ahLst/>
                <a:cxnLst>
                  <a:cxn ang="0">
                    <a:pos x="0" y="29"/>
                  </a:cxn>
                  <a:cxn ang="0">
                    <a:pos x="24" y="52"/>
                  </a:cxn>
                  <a:cxn ang="0">
                    <a:pos x="49" y="70"/>
                  </a:cxn>
                  <a:cxn ang="0">
                    <a:pos x="64" y="70"/>
                  </a:cxn>
                  <a:cxn ang="0">
                    <a:pos x="78" y="70"/>
                  </a:cxn>
                  <a:cxn ang="0">
                    <a:pos x="86" y="50"/>
                  </a:cxn>
                  <a:cxn ang="0">
                    <a:pos x="86" y="39"/>
                  </a:cxn>
                  <a:cxn ang="0">
                    <a:pos x="67" y="0"/>
                  </a:cxn>
                  <a:cxn ang="0">
                    <a:pos x="57" y="0"/>
                  </a:cxn>
                  <a:cxn ang="0">
                    <a:pos x="43" y="11"/>
                  </a:cxn>
                  <a:cxn ang="0">
                    <a:pos x="24" y="11"/>
                  </a:cxn>
                  <a:cxn ang="0">
                    <a:pos x="0" y="29"/>
                  </a:cxn>
                </a:cxnLst>
                <a:rect l="0" t="0" r="r" b="b"/>
                <a:pathLst>
                  <a:path w="86" h="70">
                    <a:moveTo>
                      <a:pt x="0" y="29"/>
                    </a:moveTo>
                    <a:lnTo>
                      <a:pt x="24" y="52"/>
                    </a:lnTo>
                    <a:lnTo>
                      <a:pt x="49" y="70"/>
                    </a:lnTo>
                    <a:lnTo>
                      <a:pt x="64" y="70"/>
                    </a:lnTo>
                    <a:lnTo>
                      <a:pt x="78" y="70"/>
                    </a:lnTo>
                    <a:lnTo>
                      <a:pt x="86" y="50"/>
                    </a:lnTo>
                    <a:lnTo>
                      <a:pt x="86" y="39"/>
                    </a:lnTo>
                    <a:lnTo>
                      <a:pt x="67" y="0"/>
                    </a:lnTo>
                    <a:lnTo>
                      <a:pt x="57" y="0"/>
                    </a:lnTo>
                    <a:lnTo>
                      <a:pt x="43" y="11"/>
                    </a:lnTo>
                    <a:lnTo>
                      <a:pt x="24" y="11"/>
                    </a:lnTo>
                    <a:lnTo>
                      <a:pt x="0" y="29"/>
                    </a:lnTo>
                    <a:close/>
                  </a:path>
                </a:pathLst>
              </a:custGeom>
              <a:grp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67" name="Freeform 59">
                <a:extLst>
                  <a:ext uri="{FF2B5EF4-FFF2-40B4-BE49-F238E27FC236}">
                    <a16:creationId xmlns:a16="http://schemas.microsoft.com/office/drawing/2014/main" id="{5F454A21-9177-BE9C-0F50-294D6769176B}"/>
                  </a:ext>
                </a:extLst>
              </p:cNvPr>
              <p:cNvSpPr>
                <a:spLocks/>
              </p:cNvSpPr>
              <p:nvPr/>
            </p:nvSpPr>
            <p:spPr bwMode="auto">
              <a:xfrm>
                <a:off x="2359025" y="3336925"/>
                <a:ext cx="73025" cy="68262"/>
              </a:xfrm>
              <a:custGeom>
                <a:avLst/>
                <a:gdLst/>
                <a:ahLst/>
                <a:cxnLst>
                  <a:cxn ang="0">
                    <a:pos x="101" y="118"/>
                  </a:cxn>
                  <a:cxn ang="0">
                    <a:pos x="126" y="118"/>
                  </a:cxn>
                  <a:cxn ang="0">
                    <a:pos x="139" y="118"/>
                  </a:cxn>
                  <a:cxn ang="0">
                    <a:pos x="119" y="85"/>
                  </a:cxn>
                  <a:cxn ang="0">
                    <a:pos x="101" y="67"/>
                  </a:cxn>
                  <a:cxn ang="0">
                    <a:pos x="87" y="55"/>
                  </a:cxn>
                  <a:cxn ang="0">
                    <a:pos x="87" y="43"/>
                  </a:cxn>
                  <a:cxn ang="0">
                    <a:pos x="77" y="35"/>
                  </a:cxn>
                  <a:cxn ang="0">
                    <a:pos x="51" y="35"/>
                  </a:cxn>
                  <a:cxn ang="0">
                    <a:pos x="26" y="26"/>
                  </a:cxn>
                  <a:cxn ang="0">
                    <a:pos x="19" y="17"/>
                  </a:cxn>
                  <a:cxn ang="0">
                    <a:pos x="14" y="0"/>
                  </a:cxn>
                  <a:cxn ang="0">
                    <a:pos x="1" y="18"/>
                  </a:cxn>
                  <a:cxn ang="0">
                    <a:pos x="1" y="18"/>
                  </a:cxn>
                  <a:cxn ang="0">
                    <a:pos x="0" y="26"/>
                  </a:cxn>
                  <a:cxn ang="0">
                    <a:pos x="0" y="32"/>
                  </a:cxn>
                  <a:cxn ang="0">
                    <a:pos x="1" y="35"/>
                  </a:cxn>
                  <a:cxn ang="0">
                    <a:pos x="1" y="35"/>
                  </a:cxn>
                  <a:cxn ang="0">
                    <a:pos x="4" y="40"/>
                  </a:cxn>
                  <a:cxn ang="0">
                    <a:pos x="5" y="47"/>
                  </a:cxn>
                  <a:cxn ang="0">
                    <a:pos x="5" y="47"/>
                  </a:cxn>
                  <a:cxn ang="0">
                    <a:pos x="8" y="54"/>
                  </a:cxn>
                  <a:cxn ang="0">
                    <a:pos x="8" y="54"/>
                  </a:cxn>
                  <a:cxn ang="0">
                    <a:pos x="9" y="57"/>
                  </a:cxn>
                  <a:cxn ang="0">
                    <a:pos x="9" y="57"/>
                  </a:cxn>
                  <a:cxn ang="0">
                    <a:pos x="5" y="58"/>
                  </a:cxn>
                  <a:cxn ang="0">
                    <a:pos x="5" y="58"/>
                  </a:cxn>
                  <a:cxn ang="0">
                    <a:pos x="7" y="58"/>
                  </a:cxn>
                  <a:cxn ang="0">
                    <a:pos x="14" y="60"/>
                  </a:cxn>
                  <a:cxn ang="0">
                    <a:pos x="14" y="60"/>
                  </a:cxn>
                  <a:cxn ang="0">
                    <a:pos x="29" y="61"/>
                  </a:cxn>
                  <a:cxn ang="0">
                    <a:pos x="29" y="61"/>
                  </a:cxn>
                  <a:cxn ang="0">
                    <a:pos x="30" y="60"/>
                  </a:cxn>
                  <a:cxn ang="0">
                    <a:pos x="30" y="60"/>
                  </a:cxn>
                  <a:cxn ang="0">
                    <a:pos x="33" y="60"/>
                  </a:cxn>
                  <a:cxn ang="0">
                    <a:pos x="33" y="60"/>
                  </a:cxn>
                  <a:cxn ang="0">
                    <a:pos x="44" y="62"/>
                  </a:cxn>
                  <a:cxn ang="0">
                    <a:pos x="50" y="62"/>
                  </a:cxn>
                  <a:cxn ang="0">
                    <a:pos x="53" y="62"/>
                  </a:cxn>
                  <a:cxn ang="0">
                    <a:pos x="61" y="69"/>
                  </a:cxn>
                  <a:cxn ang="0">
                    <a:pos x="66" y="79"/>
                  </a:cxn>
                  <a:cxn ang="0">
                    <a:pos x="75" y="108"/>
                  </a:cxn>
                  <a:cxn ang="0">
                    <a:pos x="93" y="128"/>
                  </a:cxn>
                  <a:cxn ang="0">
                    <a:pos x="101" y="118"/>
                  </a:cxn>
                </a:cxnLst>
                <a:rect l="0" t="0" r="r" b="b"/>
                <a:pathLst>
                  <a:path w="139" h="128">
                    <a:moveTo>
                      <a:pt x="101" y="118"/>
                    </a:moveTo>
                    <a:lnTo>
                      <a:pt x="126" y="118"/>
                    </a:lnTo>
                    <a:lnTo>
                      <a:pt x="139" y="118"/>
                    </a:lnTo>
                    <a:lnTo>
                      <a:pt x="119" y="85"/>
                    </a:lnTo>
                    <a:lnTo>
                      <a:pt x="101" y="67"/>
                    </a:lnTo>
                    <a:lnTo>
                      <a:pt x="87" y="55"/>
                    </a:lnTo>
                    <a:lnTo>
                      <a:pt x="87" y="43"/>
                    </a:lnTo>
                    <a:lnTo>
                      <a:pt x="77" y="35"/>
                    </a:lnTo>
                    <a:lnTo>
                      <a:pt x="51" y="35"/>
                    </a:lnTo>
                    <a:lnTo>
                      <a:pt x="26" y="26"/>
                    </a:lnTo>
                    <a:lnTo>
                      <a:pt x="19" y="17"/>
                    </a:lnTo>
                    <a:lnTo>
                      <a:pt x="14" y="0"/>
                    </a:lnTo>
                    <a:lnTo>
                      <a:pt x="1" y="18"/>
                    </a:lnTo>
                    <a:lnTo>
                      <a:pt x="1" y="18"/>
                    </a:lnTo>
                    <a:lnTo>
                      <a:pt x="0" y="26"/>
                    </a:lnTo>
                    <a:lnTo>
                      <a:pt x="0" y="32"/>
                    </a:lnTo>
                    <a:lnTo>
                      <a:pt x="1" y="35"/>
                    </a:lnTo>
                    <a:lnTo>
                      <a:pt x="1" y="35"/>
                    </a:lnTo>
                    <a:lnTo>
                      <a:pt x="4" y="40"/>
                    </a:lnTo>
                    <a:lnTo>
                      <a:pt x="5" y="47"/>
                    </a:lnTo>
                    <a:lnTo>
                      <a:pt x="5" y="47"/>
                    </a:lnTo>
                    <a:lnTo>
                      <a:pt x="8" y="54"/>
                    </a:lnTo>
                    <a:lnTo>
                      <a:pt x="8" y="54"/>
                    </a:lnTo>
                    <a:lnTo>
                      <a:pt x="9" y="57"/>
                    </a:lnTo>
                    <a:lnTo>
                      <a:pt x="9" y="57"/>
                    </a:lnTo>
                    <a:lnTo>
                      <a:pt x="5" y="58"/>
                    </a:lnTo>
                    <a:lnTo>
                      <a:pt x="5" y="58"/>
                    </a:lnTo>
                    <a:lnTo>
                      <a:pt x="7" y="58"/>
                    </a:lnTo>
                    <a:lnTo>
                      <a:pt x="14" y="60"/>
                    </a:lnTo>
                    <a:lnTo>
                      <a:pt x="14" y="60"/>
                    </a:lnTo>
                    <a:lnTo>
                      <a:pt x="29" y="61"/>
                    </a:lnTo>
                    <a:lnTo>
                      <a:pt x="29" y="61"/>
                    </a:lnTo>
                    <a:lnTo>
                      <a:pt x="30" y="60"/>
                    </a:lnTo>
                    <a:lnTo>
                      <a:pt x="30" y="60"/>
                    </a:lnTo>
                    <a:lnTo>
                      <a:pt x="33" y="60"/>
                    </a:lnTo>
                    <a:lnTo>
                      <a:pt x="33" y="60"/>
                    </a:lnTo>
                    <a:lnTo>
                      <a:pt x="44" y="62"/>
                    </a:lnTo>
                    <a:lnTo>
                      <a:pt x="50" y="62"/>
                    </a:lnTo>
                    <a:lnTo>
                      <a:pt x="53" y="62"/>
                    </a:lnTo>
                    <a:lnTo>
                      <a:pt x="61" y="69"/>
                    </a:lnTo>
                    <a:lnTo>
                      <a:pt x="66" y="79"/>
                    </a:lnTo>
                    <a:lnTo>
                      <a:pt x="75" y="108"/>
                    </a:lnTo>
                    <a:lnTo>
                      <a:pt x="93" y="128"/>
                    </a:lnTo>
                    <a:lnTo>
                      <a:pt x="101" y="118"/>
                    </a:lnTo>
                    <a:close/>
                  </a:path>
                </a:pathLst>
              </a:custGeom>
              <a:grp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68" name="Freeform 60">
                <a:extLst>
                  <a:ext uri="{FF2B5EF4-FFF2-40B4-BE49-F238E27FC236}">
                    <a16:creationId xmlns:a16="http://schemas.microsoft.com/office/drawing/2014/main" id="{0FD54658-CD37-2D95-A11F-BFE7D2AA641A}"/>
                  </a:ext>
                </a:extLst>
              </p:cNvPr>
              <p:cNvSpPr>
                <a:spLocks/>
              </p:cNvSpPr>
              <p:nvPr/>
            </p:nvSpPr>
            <p:spPr bwMode="auto">
              <a:xfrm>
                <a:off x="3822700" y="3432175"/>
                <a:ext cx="63500" cy="49212"/>
              </a:xfrm>
              <a:custGeom>
                <a:avLst/>
                <a:gdLst/>
                <a:ahLst/>
                <a:cxnLst>
                  <a:cxn ang="0">
                    <a:pos x="0" y="56"/>
                  </a:cxn>
                  <a:cxn ang="0">
                    <a:pos x="26" y="73"/>
                  </a:cxn>
                  <a:cxn ang="0">
                    <a:pos x="34" y="73"/>
                  </a:cxn>
                  <a:cxn ang="0">
                    <a:pos x="59" y="92"/>
                  </a:cxn>
                  <a:cxn ang="0">
                    <a:pos x="70" y="92"/>
                  </a:cxn>
                  <a:cxn ang="0">
                    <a:pos x="83" y="92"/>
                  </a:cxn>
                  <a:cxn ang="0">
                    <a:pos x="98" y="92"/>
                  </a:cxn>
                  <a:cxn ang="0">
                    <a:pos x="109" y="74"/>
                  </a:cxn>
                  <a:cxn ang="0">
                    <a:pos x="109" y="66"/>
                  </a:cxn>
                  <a:cxn ang="0">
                    <a:pos x="120" y="56"/>
                  </a:cxn>
                  <a:cxn ang="0">
                    <a:pos x="120" y="36"/>
                  </a:cxn>
                  <a:cxn ang="0">
                    <a:pos x="120" y="30"/>
                  </a:cxn>
                  <a:cxn ang="0">
                    <a:pos x="102" y="0"/>
                  </a:cxn>
                  <a:cxn ang="0">
                    <a:pos x="83" y="0"/>
                  </a:cxn>
                  <a:cxn ang="0">
                    <a:pos x="44" y="0"/>
                  </a:cxn>
                  <a:cxn ang="0">
                    <a:pos x="29" y="0"/>
                  </a:cxn>
                  <a:cxn ang="0">
                    <a:pos x="0" y="14"/>
                  </a:cxn>
                  <a:cxn ang="0">
                    <a:pos x="0" y="25"/>
                  </a:cxn>
                  <a:cxn ang="0">
                    <a:pos x="0" y="56"/>
                  </a:cxn>
                </a:cxnLst>
                <a:rect l="0" t="0" r="r" b="b"/>
                <a:pathLst>
                  <a:path w="120" h="92">
                    <a:moveTo>
                      <a:pt x="0" y="56"/>
                    </a:moveTo>
                    <a:lnTo>
                      <a:pt x="26" y="73"/>
                    </a:lnTo>
                    <a:lnTo>
                      <a:pt x="34" y="73"/>
                    </a:lnTo>
                    <a:lnTo>
                      <a:pt x="59" y="92"/>
                    </a:lnTo>
                    <a:lnTo>
                      <a:pt x="70" y="92"/>
                    </a:lnTo>
                    <a:lnTo>
                      <a:pt x="83" y="92"/>
                    </a:lnTo>
                    <a:lnTo>
                      <a:pt x="98" y="92"/>
                    </a:lnTo>
                    <a:lnTo>
                      <a:pt x="109" y="74"/>
                    </a:lnTo>
                    <a:lnTo>
                      <a:pt x="109" y="66"/>
                    </a:lnTo>
                    <a:lnTo>
                      <a:pt x="120" y="56"/>
                    </a:lnTo>
                    <a:lnTo>
                      <a:pt x="120" y="36"/>
                    </a:lnTo>
                    <a:lnTo>
                      <a:pt x="120" y="30"/>
                    </a:lnTo>
                    <a:lnTo>
                      <a:pt x="102" y="0"/>
                    </a:lnTo>
                    <a:lnTo>
                      <a:pt x="83" y="0"/>
                    </a:lnTo>
                    <a:lnTo>
                      <a:pt x="44" y="0"/>
                    </a:lnTo>
                    <a:lnTo>
                      <a:pt x="29" y="0"/>
                    </a:lnTo>
                    <a:lnTo>
                      <a:pt x="0" y="14"/>
                    </a:lnTo>
                    <a:lnTo>
                      <a:pt x="0" y="25"/>
                    </a:lnTo>
                    <a:lnTo>
                      <a:pt x="0" y="56"/>
                    </a:lnTo>
                    <a:close/>
                  </a:path>
                </a:pathLst>
              </a:custGeom>
              <a:grp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69" name="Freeform 61">
                <a:extLst>
                  <a:ext uri="{FF2B5EF4-FFF2-40B4-BE49-F238E27FC236}">
                    <a16:creationId xmlns:a16="http://schemas.microsoft.com/office/drawing/2014/main" id="{1251851F-4962-A2C5-D88D-9F7D5AB6F8FA}"/>
                  </a:ext>
                </a:extLst>
              </p:cNvPr>
              <p:cNvSpPr>
                <a:spLocks/>
              </p:cNvSpPr>
              <p:nvPr/>
            </p:nvSpPr>
            <p:spPr bwMode="auto">
              <a:xfrm>
                <a:off x="3738563" y="3460750"/>
                <a:ext cx="22225" cy="34925"/>
              </a:xfrm>
              <a:custGeom>
                <a:avLst/>
                <a:gdLst/>
                <a:ahLst/>
                <a:cxnLst>
                  <a:cxn ang="0">
                    <a:pos x="25" y="68"/>
                  </a:cxn>
                  <a:cxn ang="0">
                    <a:pos x="25" y="51"/>
                  </a:cxn>
                  <a:cxn ang="0">
                    <a:pos x="33" y="39"/>
                  </a:cxn>
                  <a:cxn ang="0">
                    <a:pos x="44" y="27"/>
                  </a:cxn>
                  <a:cxn ang="0">
                    <a:pos x="44" y="13"/>
                  </a:cxn>
                  <a:cxn ang="0">
                    <a:pos x="44" y="0"/>
                  </a:cxn>
                  <a:cxn ang="0">
                    <a:pos x="25" y="14"/>
                  </a:cxn>
                  <a:cxn ang="0">
                    <a:pos x="0" y="39"/>
                  </a:cxn>
                  <a:cxn ang="0">
                    <a:pos x="0" y="51"/>
                  </a:cxn>
                  <a:cxn ang="0">
                    <a:pos x="0" y="63"/>
                  </a:cxn>
                  <a:cxn ang="0">
                    <a:pos x="25" y="68"/>
                  </a:cxn>
                </a:cxnLst>
                <a:rect l="0" t="0" r="r" b="b"/>
                <a:pathLst>
                  <a:path w="44" h="68">
                    <a:moveTo>
                      <a:pt x="25" y="68"/>
                    </a:moveTo>
                    <a:lnTo>
                      <a:pt x="25" y="51"/>
                    </a:lnTo>
                    <a:lnTo>
                      <a:pt x="33" y="39"/>
                    </a:lnTo>
                    <a:lnTo>
                      <a:pt x="44" y="27"/>
                    </a:lnTo>
                    <a:lnTo>
                      <a:pt x="44" y="13"/>
                    </a:lnTo>
                    <a:lnTo>
                      <a:pt x="44" y="0"/>
                    </a:lnTo>
                    <a:lnTo>
                      <a:pt x="25" y="14"/>
                    </a:lnTo>
                    <a:lnTo>
                      <a:pt x="0" y="39"/>
                    </a:lnTo>
                    <a:lnTo>
                      <a:pt x="0" y="51"/>
                    </a:lnTo>
                    <a:lnTo>
                      <a:pt x="0" y="63"/>
                    </a:lnTo>
                    <a:lnTo>
                      <a:pt x="25" y="68"/>
                    </a:lnTo>
                    <a:close/>
                  </a:path>
                </a:pathLst>
              </a:custGeom>
              <a:grp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70" name="Freeform 62">
                <a:extLst>
                  <a:ext uri="{FF2B5EF4-FFF2-40B4-BE49-F238E27FC236}">
                    <a16:creationId xmlns:a16="http://schemas.microsoft.com/office/drawing/2014/main" id="{71A2EA8E-5F50-F21D-9ABC-12AA12BCD40C}"/>
                  </a:ext>
                </a:extLst>
              </p:cNvPr>
              <p:cNvSpPr>
                <a:spLocks/>
              </p:cNvSpPr>
              <p:nvPr/>
            </p:nvSpPr>
            <p:spPr bwMode="auto">
              <a:xfrm>
                <a:off x="4021138" y="3516313"/>
                <a:ext cx="77787" cy="58737"/>
              </a:xfrm>
              <a:custGeom>
                <a:avLst/>
                <a:gdLst/>
                <a:ahLst/>
                <a:cxnLst>
                  <a:cxn ang="0">
                    <a:pos x="0" y="21"/>
                  </a:cxn>
                  <a:cxn ang="0">
                    <a:pos x="17" y="21"/>
                  </a:cxn>
                  <a:cxn ang="0">
                    <a:pos x="32" y="21"/>
                  </a:cxn>
                  <a:cxn ang="0">
                    <a:pos x="32" y="8"/>
                  </a:cxn>
                  <a:cxn ang="0">
                    <a:pos x="54" y="0"/>
                  </a:cxn>
                  <a:cxn ang="0">
                    <a:pos x="74" y="0"/>
                  </a:cxn>
                  <a:cxn ang="0">
                    <a:pos x="85" y="0"/>
                  </a:cxn>
                  <a:cxn ang="0">
                    <a:pos x="96" y="10"/>
                  </a:cxn>
                  <a:cxn ang="0">
                    <a:pos x="106" y="21"/>
                  </a:cxn>
                  <a:cxn ang="0">
                    <a:pos x="118" y="44"/>
                  </a:cxn>
                  <a:cxn ang="0">
                    <a:pos x="136" y="44"/>
                  </a:cxn>
                  <a:cxn ang="0">
                    <a:pos x="149" y="74"/>
                  </a:cxn>
                  <a:cxn ang="0">
                    <a:pos x="149" y="96"/>
                  </a:cxn>
                  <a:cxn ang="0">
                    <a:pos x="149" y="111"/>
                  </a:cxn>
                  <a:cxn ang="0">
                    <a:pos x="131" y="111"/>
                  </a:cxn>
                  <a:cxn ang="0">
                    <a:pos x="115" y="94"/>
                  </a:cxn>
                  <a:cxn ang="0">
                    <a:pos x="101" y="82"/>
                  </a:cxn>
                  <a:cxn ang="0">
                    <a:pos x="74" y="94"/>
                  </a:cxn>
                  <a:cxn ang="0">
                    <a:pos x="57" y="103"/>
                  </a:cxn>
                  <a:cxn ang="0">
                    <a:pos x="38" y="89"/>
                  </a:cxn>
                  <a:cxn ang="0">
                    <a:pos x="27" y="76"/>
                  </a:cxn>
                  <a:cxn ang="0">
                    <a:pos x="0" y="56"/>
                  </a:cxn>
                  <a:cxn ang="0">
                    <a:pos x="0" y="43"/>
                  </a:cxn>
                  <a:cxn ang="0">
                    <a:pos x="0" y="21"/>
                  </a:cxn>
                </a:cxnLst>
                <a:rect l="0" t="0" r="r" b="b"/>
                <a:pathLst>
                  <a:path w="149" h="111">
                    <a:moveTo>
                      <a:pt x="0" y="21"/>
                    </a:moveTo>
                    <a:lnTo>
                      <a:pt x="17" y="21"/>
                    </a:lnTo>
                    <a:lnTo>
                      <a:pt x="32" y="21"/>
                    </a:lnTo>
                    <a:lnTo>
                      <a:pt x="32" y="8"/>
                    </a:lnTo>
                    <a:lnTo>
                      <a:pt x="54" y="0"/>
                    </a:lnTo>
                    <a:lnTo>
                      <a:pt x="74" y="0"/>
                    </a:lnTo>
                    <a:lnTo>
                      <a:pt x="85" y="0"/>
                    </a:lnTo>
                    <a:lnTo>
                      <a:pt x="96" y="10"/>
                    </a:lnTo>
                    <a:lnTo>
                      <a:pt x="106" y="21"/>
                    </a:lnTo>
                    <a:lnTo>
                      <a:pt x="118" y="44"/>
                    </a:lnTo>
                    <a:lnTo>
                      <a:pt x="136" y="44"/>
                    </a:lnTo>
                    <a:lnTo>
                      <a:pt x="149" y="74"/>
                    </a:lnTo>
                    <a:lnTo>
                      <a:pt x="149" y="96"/>
                    </a:lnTo>
                    <a:lnTo>
                      <a:pt x="149" y="111"/>
                    </a:lnTo>
                    <a:lnTo>
                      <a:pt x="131" y="111"/>
                    </a:lnTo>
                    <a:lnTo>
                      <a:pt x="115" y="94"/>
                    </a:lnTo>
                    <a:lnTo>
                      <a:pt x="101" y="82"/>
                    </a:lnTo>
                    <a:lnTo>
                      <a:pt x="74" y="94"/>
                    </a:lnTo>
                    <a:lnTo>
                      <a:pt x="57" y="103"/>
                    </a:lnTo>
                    <a:lnTo>
                      <a:pt x="38" y="89"/>
                    </a:lnTo>
                    <a:lnTo>
                      <a:pt x="27" y="76"/>
                    </a:lnTo>
                    <a:lnTo>
                      <a:pt x="0" y="56"/>
                    </a:lnTo>
                    <a:lnTo>
                      <a:pt x="0" y="43"/>
                    </a:lnTo>
                    <a:lnTo>
                      <a:pt x="0" y="21"/>
                    </a:lnTo>
                    <a:close/>
                  </a:path>
                </a:pathLst>
              </a:custGeom>
              <a:grp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71" name="Freeform 63">
                <a:extLst>
                  <a:ext uri="{FF2B5EF4-FFF2-40B4-BE49-F238E27FC236}">
                    <a16:creationId xmlns:a16="http://schemas.microsoft.com/office/drawing/2014/main" id="{244F77D5-021A-0020-1616-CE0364A40701}"/>
                  </a:ext>
                </a:extLst>
              </p:cNvPr>
              <p:cNvSpPr>
                <a:spLocks/>
              </p:cNvSpPr>
              <p:nvPr/>
            </p:nvSpPr>
            <p:spPr bwMode="auto">
              <a:xfrm>
                <a:off x="4165600" y="3589338"/>
                <a:ext cx="74612" cy="22225"/>
              </a:xfrm>
              <a:custGeom>
                <a:avLst/>
                <a:gdLst/>
                <a:ahLst/>
                <a:cxnLst>
                  <a:cxn ang="0">
                    <a:pos x="22" y="33"/>
                  </a:cxn>
                  <a:cxn ang="0">
                    <a:pos x="36" y="33"/>
                  </a:cxn>
                  <a:cxn ang="0">
                    <a:pos x="52" y="33"/>
                  </a:cxn>
                  <a:cxn ang="0">
                    <a:pos x="62" y="33"/>
                  </a:cxn>
                  <a:cxn ang="0">
                    <a:pos x="77" y="33"/>
                  </a:cxn>
                  <a:cxn ang="0">
                    <a:pos x="88" y="33"/>
                  </a:cxn>
                  <a:cxn ang="0">
                    <a:pos x="99" y="33"/>
                  </a:cxn>
                  <a:cxn ang="0">
                    <a:pos x="99" y="43"/>
                  </a:cxn>
                  <a:cxn ang="0">
                    <a:pos x="111" y="38"/>
                  </a:cxn>
                  <a:cxn ang="0">
                    <a:pos x="140" y="19"/>
                  </a:cxn>
                  <a:cxn ang="0">
                    <a:pos x="80" y="19"/>
                  </a:cxn>
                  <a:cxn ang="0">
                    <a:pos x="68" y="0"/>
                  </a:cxn>
                  <a:cxn ang="0">
                    <a:pos x="47" y="0"/>
                  </a:cxn>
                  <a:cxn ang="0">
                    <a:pos x="7" y="0"/>
                  </a:cxn>
                  <a:cxn ang="0">
                    <a:pos x="0" y="0"/>
                  </a:cxn>
                  <a:cxn ang="0">
                    <a:pos x="0" y="11"/>
                  </a:cxn>
                  <a:cxn ang="0">
                    <a:pos x="0" y="21"/>
                  </a:cxn>
                  <a:cxn ang="0">
                    <a:pos x="0" y="29"/>
                  </a:cxn>
                  <a:cxn ang="0">
                    <a:pos x="22" y="33"/>
                  </a:cxn>
                </a:cxnLst>
                <a:rect l="0" t="0" r="r" b="b"/>
                <a:pathLst>
                  <a:path w="140" h="43">
                    <a:moveTo>
                      <a:pt x="22" y="33"/>
                    </a:moveTo>
                    <a:lnTo>
                      <a:pt x="36" y="33"/>
                    </a:lnTo>
                    <a:lnTo>
                      <a:pt x="52" y="33"/>
                    </a:lnTo>
                    <a:lnTo>
                      <a:pt x="62" y="33"/>
                    </a:lnTo>
                    <a:lnTo>
                      <a:pt x="77" y="33"/>
                    </a:lnTo>
                    <a:lnTo>
                      <a:pt x="88" y="33"/>
                    </a:lnTo>
                    <a:lnTo>
                      <a:pt x="99" y="33"/>
                    </a:lnTo>
                    <a:lnTo>
                      <a:pt x="99" y="43"/>
                    </a:lnTo>
                    <a:lnTo>
                      <a:pt x="111" y="38"/>
                    </a:lnTo>
                    <a:lnTo>
                      <a:pt x="140" y="19"/>
                    </a:lnTo>
                    <a:lnTo>
                      <a:pt x="80" y="19"/>
                    </a:lnTo>
                    <a:lnTo>
                      <a:pt x="68" y="0"/>
                    </a:lnTo>
                    <a:lnTo>
                      <a:pt x="47" y="0"/>
                    </a:lnTo>
                    <a:lnTo>
                      <a:pt x="7" y="0"/>
                    </a:lnTo>
                    <a:lnTo>
                      <a:pt x="0" y="0"/>
                    </a:lnTo>
                    <a:lnTo>
                      <a:pt x="0" y="11"/>
                    </a:lnTo>
                    <a:lnTo>
                      <a:pt x="0" y="21"/>
                    </a:lnTo>
                    <a:lnTo>
                      <a:pt x="0" y="29"/>
                    </a:lnTo>
                    <a:lnTo>
                      <a:pt x="22" y="33"/>
                    </a:lnTo>
                    <a:close/>
                  </a:path>
                </a:pathLst>
              </a:custGeom>
              <a:grp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72" name="Freeform 64">
                <a:extLst>
                  <a:ext uri="{FF2B5EF4-FFF2-40B4-BE49-F238E27FC236}">
                    <a16:creationId xmlns:a16="http://schemas.microsoft.com/office/drawing/2014/main" id="{66DB0C13-87C2-B8B8-14FA-8AD0D986FDA5}"/>
                  </a:ext>
                </a:extLst>
              </p:cNvPr>
              <p:cNvSpPr>
                <a:spLocks/>
              </p:cNvSpPr>
              <p:nvPr/>
            </p:nvSpPr>
            <p:spPr bwMode="auto">
              <a:xfrm>
                <a:off x="4195763" y="3625850"/>
                <a:ext cx="25400" cy="30162"/>
              </a:xfrm>
              <a:custGeom>
                <a:avLst/>
                <a:gdLst/>
                <a:ahLst/>
                <a:cxnLst>
                  <a:cxn ang="0">
                    <a:pos x="28" y="57"/>
                  </a:cxn>
                  <a:cxn ang="0">
                    <a:pos x="48" y="43"/>
                  </a:cxn>
                  <a:cxn ang="0">
                    <a:pos x="48" y="31"/>
                  </a:cxn>
                  <a:cxn ang="0">
                    <a:pos x="38" y="16"/>
                  </a:cxn>
                  <a:cxn ang="0">
                    <a:pos x="28" y="0"/>
                  </a:cxn>
                  <a:cxn ang="0">
                    <a:pos x="13" y="0"/>
                  </a:cxn>
                  <a:cxn ang="0">
                    <a:pos x="0" y="0"/>
                  </a:cxn>
                  <a:cxn ang="0">
                    <a:pos x="0" y="7"/>
                  </a:cxn>
                  <a:cxn ang="0">
                    <a:pos x="0" y="17"/>
                  </a:cxn>
                  <a:cxn ang="0">
                    <a:pos x="13" y="28"/>
                  </a:cxn>
                  <a:cxn ang="0">
                    <a:pos x="13" y="48"/>
                  </a:cxn>
                  <a:cxn ang="0">
                    <a:pos x="28" y="57"/>
                  </a:cxn>
                </a:cxnLst>
                <a:rect l="0" t="0" r="r" b="b"/>
                <a:pathLst>
                  <a:path w="48" h="57">
                    <a:moveTo>
                      <a:pt x="28" y="57"/>
                    </a:moveTo>
                    <a:lnTo>
                      <a:pt x="48" y="43"/>
                    </a:lnTo>
                    <a:lnTo>
                      <a:pt x="48" y="31"/>
                    </a:lnTo>
                    <a:lnTo>
                      <a:pt x="38" y="16"/>
                    </a:lnTo>
                    <a:lnTo>
                      <a:pt x="28" y="0"/>
                    </a:lnTo>
                    <a:lnTo>
                      <a:pt x="13" y="0"/>
                    </a:lnTo>
                    <a:lnTo>
                      <a:pt x="0" y="0"/>
                    </a:lnTo>
                    <a:lnTo>
                      <a:pt x="0" y="7"/>
                    </a:lnTo>
                    <a:lnTo>
                      <a:pt x="0" y="17"/>
                    </a:lnTo>
                    <a:lnTo>
                      <a:pt x="13" y="28"/>
                    </a:lnTo>
                    <a:lnTo>
                      <a:pt x="13" y="48"/>
                    </a:lnTo>
                    <a:lnTo>
                      <a:pt x="28" y="57"/>
                    </a:lnTo>
                    <a:close/>
                  </a:path>
                </a:pathLst>
              </a:custGeom>
              <a:grp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73" name="Freeform 65">
                <a:extLst>
                  <a:ext uri="{FF2B5EF4-FFF2-40B4-BE49-F238E27FC236}">
                    <a16:creationId xmlns:a16="http://schemas.microsoft.com/office/drawing/2014/main" id="{EC20ABBE-5E4C-752F-531A-1F156260E655}"/>
                  </a:ext>
                </a:extLst>
              </p:cNvPr>
              <p:cNvSpPr>
                <a:spLocks/>
              </p:cNvSpPr>
              <p:nvPr/>
            </p:nvSpPr>
            <p:spPr bwMode="auto">
              <a:xfrm>
                <a:off x="4248150" y="3611563"/>
                <a:ext cx="92075" cy="63500"/>
              </a:xfrm>
              <a:custGeom>
                <a:avLst/>
                <a:gdLst/>
                <a:ahLst/>
                <a:cxnLst>
                  <a:cxn ang="0">
                    <a:pos x="68" y="121"/>
                  </a:cxn>
                  <a:cxn ang="0">
                    <a:pos x="84" y="121"/>
                  </a:cxn>
                  <a:cxn ang="0">
                    <a:pos x="123" y="121"/>
                  </a:cxn>
                  <a:cxn ang="0">
                    <a:pos x="123" y="112"/>
                  </a:cxn>
                  <a:cxn ang="0">
                    <a:pos x="142" y="112"/>
                  </a:cxn>
                  <a:cxn ang="0">
                    <a:pos x="157" y="112"/>
                  </a:cxn>
                  <a:cxn ang="0">
                    <a:pos x="175" y="94"/>
                  </a:cxn>
                  <a:cxn ang="0">
                    <a:pos x="175" y="65"/>
                  </a:cxn>
                  <a:cxn ang="0">
                    <a:pos x="136" y="43"/>
                  </a:cxn>
                  <a:cxn ang="0">
                    <a:pos x="111" y="26"/>
                  </a:cxn>
                  <a:cxn ang="0">
                    <a:pos x="95" y="26"/>
                  </a:cxn>
                  <a:cxn ang="0">
                    <a:pos x="68" y="26"/>
                  </a:cxn>
                  <a:cxn ang="0">
                    <a:pos x="68" y="33"/>
                  </a:cxn>
                  <a:cxn ang="0">
                    <a:pos x="49" y="26"/>
                  </a:cxn>
                  <a:cxn ang="0">
                    <a:pos x="36" y="17"/>
                  </a:cxn>
                  <a:cxn ang="0">
                    <a:pos x="18" y="0"/>
                  </a:cxn>
                  <a:cxn ang="0">
                    <a:pos x="0" y="0"/>
                  </a:cxn>
                  <a:cxn ang="0">
                    <a:pos x="0" y="13"/>
                  </a:cxn>
                  <a:cxn ang="0">
                    <a:pos x="0" y="26"/>
                  </a:cxn>
                  <a:cxn ang="0">
                    <a:pos x="0" y="39"/>
                  </a:cxn>
                  <a:cxn ang="0">
                    <a:pos x="0" y="54"/>
                  </a:cxn>
                  <a:cxn ang="0">
                    <a:pos x="23" y="60"/>
                  </a:cxn>
                  <a:cxn ang="0">
                    <a:pos x="53" y="60"/>
                  </a:cxn>
                  <a:cxn ang="0">
                    <a:pos x="49" y="83"/>
                  </a:cxn>
                  <a:cxn ang="0">
                    <a:pos x="52" y="107"/>
                  </a:cxn>
                  <a:cxn ang="0">
                    <a:pos x="60" y="121"/>
                  </a:cxn>
                  <a:cxn ang="0">
                    <a:pos x="68" y="121"/>
                  </a:cxn>
                </a:cxnLst>
                <a:rect l="0" t="0" r="r" b="b"/>
                <a:pathLst>
                  <a:path w="175" h="121">
                    <a:moveTo>
                      <a:pt x="68" y="121"/>
                    </a:moveTo>
                    <a:lnTo>
                      <a:pt x="84" y="121"/>
                    </a:lnTo>
                    <a:lnTo>
                      <a:pt x="123" y="121"/>
                    </a:lnTo>
                    <a:lnTo>
                      <a:pt x="123" y="112"/>
                    </a:lnTo>
                    <a:lnTo>
                      <a:pt x="142" y="112"/>
                    </a:lnTo>
                    <a:lnTo>
                      <a:pt x="157" y="112"/>
                    </a:lnTo>
                    <a:lnTo>
                      <a:pt x="175" y="94"/>
                    </a:lnTo>
                    <a:lnTo>
                      <a:pt x="175" y="65"/>
                    </a:lnTo>
                    <a:lnTo>
                      <a:pt x="136" y="43"/>
                    </a:lnTo>
                    <a:lnTo>
                      <a:pt x="111" y="26"/>
                    </a:lnTo>
                    <a:lnTo>
                      <a:pt x="95" y="26"/>
                    </a:lnTo>
                    <a:lnTo>
                      <a:pt x="68" y="26"/>
                    </a:lnTo>
                    <a:lnTo>
                      <a:pt x="68" y="33"/>
                    </a:lnTo>
                    <a:lnTo>
                      <a:pt x="49" y="26"/>
                    </a:lnTo>
                    <a:lnTo>
                      <a:pt x="36" y="17"/>
                    </a:lnTo>
                    <a:lnTo>
                      <a:pt x="18" y="0"/>
                    </a:lnTo>
                    <a:lnTo>
                      <a:pt x="0" y="0"/>
                    </a:lnTo>
                    <a:lnTo>
                      <a:pt x="0" y="13"/>
                    </a:lnTo>
                    <a:lnTo>
                      <a:pt x="0" y="26"/>
                    </a:lnTo>
                    <a:lnTo>
                      <a:pt x="0" y="39"/>
                    </a:lnTo>
                    <a:lnTo>
                      <a:pt x="0" y="54"/>
                    </a:lnTo>
                    <a:lnTo>
                      <a:pt x="23" y="60"/>
                    </a:lnTo>
                    <a:lnTo>
                      <a:pt x="53" y="60"/>
                    </a:lnTo>
                    <a:lnTo>
                      <a:pt x="49" y="83"/>
                    </a:lnTo>
                    <a:lnTo>
                      <a:pt x="52" y="107"/>
                    </a:lnTo>
                    <a:lnTo>
                      <a:pt x="60" y="121"/>
                    </a:lnTo>
                    <a:lnTo>
                      <a:pt x="68" y="121"/>
                    </a:lnTo>
                    <a:close/>
                  </a:path>
                </a:pathLst>
              </a:custGeom>
              <a:grp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sp>
            <p:nvSpPr>
              <p:cNvPr id="74" name="Freeform 66">
                <a:extLst>
                  <a:ext uri="{FF2B5EF4-FFF2-40B4-BE49-F238E27FC236}">
                    <a16:creationId xmlns:a16="http://schemas.microsoft.com/office/drawing/2014/main" id="{51368EEC-8967-BCBD-9AFE-EC32391504A8}"/>
                  </a:ext>
                </a:extLst>
              </p:cNvPr>
              <p:cNvSpPr>
                <a:spLocks/>
              </p:cNvSpPr>
              <p:nvPr/>
            </p:nvSpPr>
            <p:spPr bwMode="auto">
              <a:xfrm>
                <a:off x="4332288" y="3727450"/>
                <a:ext cx="184150" cy="198437"/>
              </a:xfrm>
              <a:custGeom>
                <a:avLst/>
                <a:gdLst/>
                <a:ahLst/>
                <a:cxnLst>
                  <a:cxn ang="0">
                    <a:pos x="57" y="61"/>
                  </a:cxn>
                  <a:cxn ang="0">
                    <a:pos x="47" y="23"/>
                  </a:cxn>
                  <a:cxn ang="0">
                    <a:pos x="47" y="11"/>
                  </a:cxn>
                  <a:cxn ang="0">
                    <a:pos x="47" y="0"/>
                  </a:cxn>
                  <a:cxn ang="0">
                    <a:pos x="57" y="0"/>
                  </a:cxn>
                  <a:cxn ang="0">
                    <a:pos x="76" y="0"/>
                  </a:cxn>
                  <a:cxn ang="0">
                    <a:pos x="104" y="18"/>
                  </a:cxn>
                  <a:cxn ang="0">
                    <a:pos x="128" y="41"/>
                  </a:cxn>
                  <a:cxn ang="0">
                    <a:pos x="128" y="41"/>
                  </a:cxn>
                  <a:cxn ang="0">
                    <a:pos x="133" y="42"/>
                  </a:cxn>
                  <a:cxn ang="0">
                    <a:pos x="144" y="43"/>
                  </a:cxn>
                  <a:cxn ang="0">
                    <a:pos x="144" y="43"/>
                  </a:cxn>
                  <a:cxn ang="0">
                    <a:pos x="160" y="43"/>
                  </a:cxn>
                  <a:cxn ang="0">
                    <a:pos x="160" y="43"/>
                  </a:cxn>
                  <a:cxn ang="0">
                    <a:pos x="183" y="43"/>
                  </a:cxn>
                  <a:cxn ang="0">
                    <a:pos x="229" y="61"/>
                  </a:cxn>
                  <a:cxn ang="0">
                    <a:pos x="255" y="88"/>
                  </a:cxn>
                  <a:cxn ang="0">
                    <a:pos x="255" y="107"/>
                  </a:cxn>
                  <a:cxn ang="0">
                    <a:pos x="265" y="149"/>
                  </a:cxn>
                  <a:cxn ang="0">
                    <a:pos x="278" y="149"/>
                  </a:cxn>
                  <a:cxn ang="0">
                    <a:pos x="287" y="149"/>
                  </a:cxn>
                  <a:cxn ang="0">
                    <a:pos x="287" y="174"/>
                  </a:cxn>
                  <a:cxn ang="0">
                    <a:pos x="301" y="174"/>
                  </a:cxn>
                  <a:cxn ang="0">
                    <a:pos x="319" y="192"/>
                  </a:cxn>
                  <a:cxn ang="0">
                    <a:pos x="346" y="192"/>
                  </a:cxn>
                  <a:cxn ang="0">
                    <a:pos x="319" y="227"/>
                  </a:cxn>
                  <a:cxn ang="0">
                    <a:pos x="302" y="238"/>
                  </a:cxn>
                  <a:cxn ang="0">
                    <a:pos x="278" y="275"/>
                  </a:cxn>
                  <a:cxn ang="0">
                    <a:pos x="250" y="286"/>
                  </a:cxn>
                  <a:cxn ang="0">
                    <a:pos x="197" y="286"/>
                  </a:cxn>
                  <a:cxn ang="0">
                    <a:pos x="186" y="302"/>
                  </a:cxn>
                  <a:cxn ang="0">
                    <a:pos x="150" y="302"/>
                  </a:cxn>
                  <a:cxn ang="0">
                    <a:pos x="139" y="333"/>
                  </a:cxn>
                  <a:cxn ang="0">
                    <a:pos x="133" y="354"/>
                  </a:cxn>
                  <a:cxn ang="0">
                    <a:pos x="123" y="365"/>
                  </a:cxn>
                  <a:cxn ang="0">
                    <a:pos x="115" y="375"/>
                  </a:cxn>
                  <a:cxn ang="0">
                    <a:pos x="100" y="375"/>
                  </a:cxn>
                  <a:cxn ang="0">
                    <a:pos x="87" y="353"/>
                  </a:cxn>
                  <a:cxn ang="0">
                    <a:pos x="55" y="336"/>
                  </a:cxn>
                  <a:cxn ang="0">
                    <a:pos x="36" y="321"/>
                  </a:cxn>
                  <a:cxn ang="0">
                    <a:pos x="36" y="310"/>
                  </a:cxn>
                  <a:cxn ang="0">
                    <a:pos x="36" y="296"/>
                  </a:cxn>
                  <a:cxn ang="0">
                    <a:pos x="36" y="279"/>
                  </a:cxn>
                  <a:cxn ang="0">
                    <a:pos x="36" y="265"/>
                  </a:cxn>
                  <a:cxn ang="0">
                    <a:pos x="36" y="231"/>
                  </a:cxn>
                  <a:cxn ang="0">
                    <a:pos x="36" y="221"/>
                  </a:cxn>
                  <a:cxn ang="0">
                    <a:pos x="36" y="200"/>
                  </a:cxn>
                  <a:cxn ang="0">
                    <a:pos x="15" y="164"/>
                  </a:cxn>
                  <a:cxn ang="0">
                    <a:pos x="0" y="153"/>
                  </a:cxn>
                  <a:cxn ang="0">
                    <a:pos x="0" y="135"/>
                  </a:cxn>
                  <a:cxn ang="0">
                    <a:pos x="0" y="127"/>
                  </a:cxn>
                  <a:cxn ang="0">
                    <a:pos x="15" y="111"/>
                  </a:cxn>
                  <a:cxn ang="0">
                    <a:pos x="36" y="103"/>
                  </a:cxn>
                  <a:cxn ang="0">
                    <a:pos x="57" y="88"/>
                  </a:cxn>
                  <a:cxn ang="0">
                    <a:pos x="57" y="61"/>
                  </a:cxn>
                </a:cxnLst>
                <a:rect l="0" t="0" r="r" b="b"/>
                <a:pathLst>
                  <a:path w="346" h="375">
                    <a:moveTo>
                      <a:pt x="57" y="61"/>
                    </a:moveTo>
                    <a:lnTo>
                      <a:pt x="47" y="23"/>
                    </a:lnTo>
                    <a:lnTo>
                      <a:pt x="47" y="11"/>
                    </a:lnTo>
                    <a:lnTo>
                      <a:pt x="47" y="0"/>
                    </a:lnTo>
                    <a:lnTo>
                      <a:pt x="57" y="0"/>
                    </a:lnTo>
                    <a:lnTo>
                      <a:pt x="76" y="0"/>
                    </a:lnTo>
                    <a:lnTo>
                      <a:pt x="104" y="18"/>
                    </a:lnTo>
                    <a:lnTo>
                      <a:pt x="128" y="41"/>
                    </a:lnTo>
                    <a:lnTo>
                      <a:pt x="128" y="41"/>
                    </a:lnTo>
                    <a:lnTo>
                      <a:pt x="133" y="42"/>
                    </a:lnTo>
                    <a:lnTo>
                      <a:pt x="144" y="43"/>
                    </a:lnTo>
                    <a:lnTo>
                      <a:pt x="144" y="43"/>
                    </a:lnTo>
                    <a:lnTo>
                      <a:pt x="160" y="43"/>
                    </a:lnTo>
                    <a:lnTo>
                      <a:pt x="160" y="43"/>
                    </a:lnTo>
                    <a:lnTo>
                      <a:pt x="183" y="43"/>
                    </a:lnTo>
                    <a:lnTo>
                      <a:pt x="229" y="61"/>
                    </a:lnTo>
                    <a:lnTo>
                      <a:pt x="255" y="88"/>
                    </a:lnTo>
                    <a:lnTo>
                      <a:pt x="255" y="107"/>
                    </a:lnTo>
                    <a:lnTo>
                      <a:pt x="265" y="149"/>
                    </a:lnTo>
                    <a:lnTo>
                      <a:pt x="278" y="149"/>
                    </a:lnTo>
                    <a:lnTo>
                      <a:pt x="287" y="149"/>
                    </a:lnTo>
                    <a:lnTo>
                      <a:pt x="287" y="174"/>
                    </a:lnTo>
                    <a:lnTo>
                      <a:pt x="301" y="174"/>
                    </a:lnTo>
                    <a:lnTo>
                      <a:pt x="319" y="192"/>
                    </a:lnTo>
                    <a:lnTo>
                      <a:pt x="346" y="192"/>
                    </a:lnTo>
                    <a:lnTo>
                      <a:pt x="319" y="227"/>
                    </a:lnTo>
                    <a:lnTo>
                      <a:pt x="302" y="238"/>
                    </a:lnTo>
                    <a:lnTo>
                      <a:pt x="278" y="275"/>
                    </a:lnTo>
                    <a:lnTo>
                      <a:pt x="250" y="286"/>
                    </a:lnTo>
                    <a:lnTo>
                      <a:pt x="197" y="286"/>
                    </a:lnTo>
                    <a:lnTo>
                      <a:pt x="186" y="302"/>
                    </a:lnTo>
                    <a:lnTo>
                      <a:pt x="150" y="302"/>
                    </a:lnTo>
                    <a:lnTo>
                      <a:pt x="139" y="333"/>
                    </a:lnTo>
                    <a:lnTo>
                      <a:pt x="133" y="354"/>
                    </a:lnTo>
                    <a:lnTo>
                      <a:pt x="123" y="365"/>
                    </a:lnTo>
                    <a:lnTo>
                      <a:pt x="115" y="375"/>
                    </a:lnTo>
                    <a:lnTo>
                      <a:pt x="100" y="375"/>
                    </a:lnTo>
                    <a:lnTo>
                      <a:pt x="87" y="353"/>
                    </a:lnTo>
                    <a:lnTo>
                      <a:pt x="55" y="336"/>
                    </a:lnTo>
                    <a:lnTo>
                      <a:pt x="36" y="321"/>
                    </a:lnTo>
                    <a:lnTo>
                      <a:pt x="36" y="310"/>
                    </a:lnTo>
                    <a:lnTo>
                      <a:pt x="36" y="296"/>
                    </a:lnTo>
                    <a:lnTo>
                      <a:pt x="36" y="279"/>
                    </a:lnTo>
                    <a:lnTo>
                      <a:pt x="36" y="265"/>
                    </a:lnTo>
                    <a:lnTo>
                      <a:pt x="36" y="231"/>
                    </a:lnTo>
                    <a:lnTo>
                      <a:pt x="36" y="221"/>
                    </a:lnTo>
                    <a:lnTo>
                      <a:pt x="36" y="200"/>
                    </a:lnTo>
                    <a:lnTo>
                      <a:pt x="15" y="164"/>
                    </a:lnTo>
                    <a:lnTo>
                      <a:pt x="0" y="153"/>
                    </a:lnTo>
                    <a:lnTo>
                      <a:pt x="0" y="135"/>
                    </a:lnTo>
                    <a:lnTo>
                      <a:pt x="0" y="127"/>
                    </a:lnTo>
                    <a:lnTo>
                      <a:pt x="15" y="111"/>
                    </a:lnTo>
                    <a:lnTo>
                      <a:pt x="36" y="103"/>
                    </a:lnTo>
                    <a:lnTo>
                      <a:pt x="57" y="88"/>
                    </a:lnTo>
                    <a:lnTo>
                      <a:pt x="57" y="61"/>
                    </a:lnTo>
                    <a:close/>
                  </a:path>
                </a:pathLst>
              </a:custGeom>
              <a:grpFill/>
              <a:ln w="6350">
                <a:solidFill>
                  <a:schemeClr val="bg1"/>
                </a:solidFill>
                <a:prstDash val="solid"/>
                <a:round/>
                <a:headEnd/>
                <a:tailEnd/>
              </a:ln>
            </p:spPr>
            <p:txBody>
              <a:bodyPr lIns="237744" tIns="118872" rIns="237744" bIns="118872"/>
              <a:lstStyle/>
              <a:p>
                <a:pPr eaLnBrk="1" fontAlgn="auto" hangingPunct="1">
                  <a:spcBef>
                    <a:spcPts val="0"/>
                  </a:spcBef>
                  <a:spcAft>
                    <a:spcPts val="0"/>
                  </a:spcAft>
                  <a:defRPr/>
                </a:pPr>
                <a:endParaRPr lang="ar-SA" sz="6240">
                  <a:latin typeface="+mn-lt"/>
                </a:endParaRPr>
              </a:p>
            </p:txBody>
          </p:sp>
        </p:grpSp>
        <p:sp>
          <p:nvSpPr>
            <p:cNvPr id="9" name="Rectangle 8">
              <a:extLst>
                <a:ext uri="{FF2B5EF4-FFF2-40B4-BE49-F238E27FC236}">
                  <a16:creationId xmlns:a16="http://schemas.microsoft.com/office/drawing/2014/main" id="{2344137D-0664-DDF4-F9BA-35753E59B6DD}"/>
                </a:ext>
              </a:extLst>
            </p:cNvPr>
            <p:cNvSpPr/>
            <p:nvPr/>
          </p:nvSpPr>
          <p:spPr>
            <a:xfrm>
              <a:off x="19200992" y="6434025"/>
              <a:ext cx="2686827" cy="675315"/>
            </a:xfrm>
            <a:prstGeom prst="rect">
              <a:avLst/>
            </a:prstGeom>
          </p:spPr>
          <p:txBody>
            <a:bodyPr wrap="square">
              <a:spAutoFit/>
            </a:bodyPr>
            <a:lstStyle/>
            <a:p>
              <a:pPr lvl="0">
                <a:lnSpc>
                  <a:spcPct val="114000"/>
                </a:lnSpc>
                <a:defRPr/>
              </a:pPr>
              <a:r>
                <a:rPr lang="id-ID" sz="1600" b="1" spc="585" dirty="0">
                  <a:solidFill>
                    <a:srgbClr val="05162B"/>
                  </a:solidFill>
                  <a:latin typeface="Arial" panose="020B0604020202020204" pitchFamily="34" charset="0"/>
                  <a:cs typeface="Arial" panose="020B0604020202020204" pitchFamily="34" charset="0"/>
                </a:rPr>
                <a:t>NORTHEAST/ MID-ATLANTIC</a:t>
              </a:r>
            </a:p>
          </p:txBody>
        </p:sp>
        <p:sp>
          <p:nvSpPr>
            <p:cNvPr id="10" name="Rectangle 9">
              <a:extLst>
                <a:ext uri="{FF2B5EF4-FFF2-40B4-BE49-F238E27FC236}">
                  <a16:creationId xmlns:a16="http://schemas.microsoft.com/office/drawing/2014/main" id="{08B3D07F-C0E8-68FB-00B3-B14D35EA42CA}"/>
                </a:ext>
              </a:extLst>
            </p:cNvPr>
            <p:cNvSpPr/>
            <p:nvPr/>
          </p:nvSpPr>
          <p:spPr>
            <a:xfrm>
              <a:off x="11995328" y="11998543"/>
              <a:ext cx="3137564" cy="365914"/>
            </a:xfrm>
            <a:prstGeom prst="rect">
              <a:avLst/>
            </a:prstGeom>
          </p:spPr>
          <p:txBody>
            <a:bodyPr wrap="square">
              <a:spAutoFit/>
            </a:bodyPr>
            <a:lstStyle/>
            <a:p>
              <a:pPr lvl="0" algn="ctr">
                <a:lnSpc>
                  <a:spcPct val="114000"/>
                </a:lnSpc>
                <a:defRPr/>
              </a:pPr>
              <a:r>
                <a:rPr lang="id-ID" sz="1600" b="1" spc="585" dirty="0">
                  <a:solidFill>
                    <a:srgbClr val="05162B"/>
                  </a:solidFill>
                  <a:latin typeface="Arial" panose="020B0604020202020204" pitchFamily="34" charset="0"/>
                  <a:cs typeface="Arial" panose="020B0604020202020204" pitchFamily="34" charset="0"/>
                </a:rPr>
                <a:t>SOUTH</a:t>
              </a:r>
            </a:p>
          </p:txBody>
        </p:sp>
        <p:sp>
          <p:nvSpPr>
            <p:cNvPr id="11" name="Rectangle 10">
              <a:extLst>
                <a:ext uri="{FF2B5EF4-FFF2-40B4-BE49-F238E27FC236}">
                  <a16:creationId xmlns:a16="http://schemas.microsoft.com/office/drawing/2014/main" id="{49F79454-4BC6-7ABA-D98B-77E1658C5C37}"/>
                </a:ext>
              </a:extLst>
            </p:cNvPr>
            <p:cNvSpPr/>
            <p:nvPr/>
          </p:nvSpPr>
          <p:spPr>
            <a:xfrm>
              <a:off x="745487" y="6068114"/>
              <a:ext cx="2802776" cy="365912"/>
            </a:xfrm>
            <a:prstGeom prst="rect">
              <a:avLst/>
            </a:prstGeom>
          </p:spPr>
          <p:txBody>
            <a:bodyPr wrap="square">
              <a:spAutoFit/>
            </a:bodyPr>
            <a:lstStyle/>
            <a:p>
              <a:pPr lvl="0" algn="ctr">
                <a:lnSpc>
                  <a:spcPct val="114000"/>
                </a:lnSpc>
                <a:defRPr/>
              </a:pPr>
              <a:r>
                <a:rPr lang="id-ID" sz="1600" b="1" spc="585" dirty="0">
                  <a:solidFill>
                    <a:srgbClr val="05162B"/>
                  </a:solidFill>
                  <a:latin typeface="Arial" panose="020B0604020202020204" pitchFamily="34" charset="0"/>
                  <a:cs typeface="Arial" panose="020B0604020202020204" pitchFamily="34" charset="0"/>
                </a:rPr>
                <a:t>WEST</a:t>
              </a:r>
            </a:p>
          </p:txBody>
        </p:sp>
        <p:sp>
          <p:nvSpPr>
            <p:cNvPr id="12" name="Rectangle 11">
              <a:extLst>
                <a:ext uri="{FF2B5EF4-FFF2-40B4-BE49-F238E27FC236}">
                  <a16:creationId xmlns:a16="http://schemas.microsoft.com/office/drawing/2014/main" id="{FC25006D-906F-A337-4E5F-C1C5D19BADE6}"/>
                </a:ext>
              </a:extLst>
            </p:cNvPr>
            <p:cNvSpPr/>
            <p:nvPr/>
          </p:nvSpPr>
          <p:spPr>
            <a:xfrm>
              <a:off x="12774943" y="3906810"/>
              <a:ext cx="4271946" cy="365913"/>
            </a:xfrm>
            <a:prstGeom prst="rect">
              <a:avLst/>
            </a:prstGeom>
          </p:spPr>
          <p:txBody>
            <a:bodyPr wrap="square">
              <a:spAutoFit/>
            </a:bodyPr>
            <a:lstStyle/>
            <a:p>
              <a:pPr lvl="0" algn="ctr">
                <a:lnSpc>
                  <a:spcPct val="114000"/>
                </a:lnSpc>
                <a:defRPr/>
              </a:pPr>
              <a:r>
                <a:rPr lang="id-ID" sz="1600" b="1" spc="585" dirty="0">
                  <a:solidFill>
                    <a:srgbClr val="05162B"/>
                  </a:solidFill>
                  <a:latin typeface="Arial" panose="020B0604020202020204" pitchFamily="34" charset="0"/>
                  <a:cs typeface="Arial" panose="020B0604020202020204" pitchFamily="34" charset="0"/>
                </a:rPr>
                <a:t>MIDWEST</a:t>
              </a:r>
            </a:p>
          </p:txBody>
        </p:sp>
      </p:grpSp>
      <p:sp>
        <p:nvSpPr>
          <p:cNvPr id="75" name="Title 1">
            <a:extLst>
              <a:ext uri="{FF2B5EF4-FFF2-40B4-BE49-F238E27FC236}">
                <a16:creationId xmlns:a16="http://schemas.microsoft.com/office/drawing/2014/main" id="{BA16AC54-1270-5D2D-0ED6-B36725AD3905}"/>
              </a:ext>
            </a:extLst>
          </p:cNvPr>
          <p:cNvSpPr txBox="1">
            <a:spLocks/>
          </p:cNvSpPr>
          <p:nvPr userDrawn="1"/>
        </p:nvSpPr>
        <p:spPr>
          <a:xfrm>
            <a:off x="1562444" y="939770"/>
            <a:ext cx="20505420" cy="195014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8500" dirty="0">
                <a:solidFill>
                  <a:srgbClr val="0066AB"/>
                </a:solidFill>
              </a:rPr>
              <a:t>Click to edit Master title style</a:t>
            </a:r>
          </a:p>
        </p:txBody>
      </p:sp>
    </p:spTree>
    <p:extLst>
      <p:ext uri="{BB962C8B-B14F-4D97-AF65-F5344CB8AC3E}">
        <p14:creationId xmlns:p14="http://schemas.microsoft.com/office/powerpoint/2010/main" val="2710299148"/>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488"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7" name="Picture 16" descr="A large white building with a flag on top&#10;&#10;Description automatically generated with low confidence">
            <a:extLst>
              <a:ext uri="{FF2B5EF4-FFF2-40B4-BE49-F238E27FC236}">
                <a16:creationId xmlns:a16="http://schemas.microsoft.com/office/drawing/2014/main" id="{8DE1055B-9890-9388-6E11-6001F8368AC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3877" t="4814" b="21355"/>
          <a:stretch/>
        </p:blipFill>
        <p:spPr>
          <a:xfrm>
            <a:off x="-17929" y="-17929"/>
            <a:ext cx="23846172" cy="13841506"/>
          </a:xfrm>
          <a:prstGeom prst="rect">
            <a:avLst/>
          </a:prstGeom>
        </p:spPr>
      </p:pic>
      <p:sp>
        <p:nvSpPr>
          <p:cNvPr id="5" name="Date Placeholder 4">
            <a:extLst>
              <a:ext uri="{FF2B5EF4-FFF2-40B4-BE49-F238E27FC236}">
                <a16:creationId xmlns:a16="http://schemas.microsoft.com/office/drawing/2014/main" id="{57CD829D-71D9-E53C-4D08-D3331763E6C7}"/>
              </a:ext>
            </a:extLst>
          </p:cNvPr>
          <p:cNvSpPr>
            <a:spLocks noGrp="1"/>
          </p:cNvSpPr>
          <p:nvPr>
            <p:ph type="dt" sz="half" idx="10"/>
          </p:nvPr>
        </p:nvSpPr>
        <p:spPr/>
        <p:txBody>
          <a:bodyPr/>
          <a:lstStyle/>
          <a:p>
            <a:fld id="{8D8E8EE6-837A-794A-8FF2-1DED840A7F96}" type="datetimeFigureOut">
              <a:rPr lang="en-US" smtClean="0"/>
              <a:t>2/6/2025</a:t>
            </a:fld>
            <a:endParaRPr lang="en-US"/>
          </a:p>
        </p:txBody>
      </p:sp>
      <p:sp>
        <p:nvSpPr>
          <p:cNvPr id="6" name="Footer Placeholder 5">
            <a:extLst>
              <a:ext uri="{FF2B5EF4-FFF2-40B4-BE49-F238E27FC236}">
                <a16:creationId xmlns:a16="http://schemas.microsoft.com/office/drawing/2014/main" id="{763A94AB-1525-207C-4A9C-BEB5152413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09D76D-47E0-A4E1-1E3A-2CBFAEB07D6C}"/>
              </a:ext>
            </a:extLst>
          </p:cNvPr>
          <p:cNvSpPr>
            <a:spLocks noGrp="1"/>
          </p:cNvSpPr>
          <p:nvPr>
            <p:ph type="sldNum" sz="quarter" idx="12"/>
          </p:nvPr>
        </p:nvSpPr>
        <p:spPr/>
        <p:txBody>
          <a:bodyPr/>
          <a:lstStyle/>
          <a:p>
            <a:fld id="{DDA8F73C-D96C-D04C-A238-F57AC5794B0F}" type="slidenum">
              <a:rPr lang="en-US" smtClean="0"/>
              <a:t>‹#›</a:t>
            </a:fld>
            <a:endParaRPr lang="en-US"/>
          </a:p>
        </p:txBody>
      </p:sp>
      <p:sp>
        <p:nvSpPr>
          <p:cNvPr id="9" name="Rectangle 8">
            <a:extLst>
              <a:ext uri="{FF2B5EF4-FFF2-40B4-BE49-F238E27FC236}">
                <a16:creationId xmlns:a16="http://schemas.microsoft.com/office/drawing/2014/main" id="{DDE493CD-6014-2E2A-CC8C-D19C40399B7D}"/>
              </a:ext>
            </a:extLst>
          </p:cNvPr>
          <p:cNvSpPr/>
          <p:nvPr userDrawn="1"/>
        </p:nvSpPr>
        <p:spPr>
          <a:xfrm>
            <a:off x="-17929" y="0"/>
            <a:ext cx="23864129" cy="13841506"/>
          </a:xfrm>
          <a:prstGeom prst="rect">
            <a:avLst/>
          </a:prstGeom>
          <a:gradFill flip="none" rotWithShape="1">
            <a:gsLst>
              <a:gs pos="0">
                <a:srgbClr val="0057B8">
                  <a:alpha val="87000"/>
                </a:srgbClr>
              </a:gs>
              <a:gs pos="100000">
                <a:schemeClr val="tx2">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907" dirty="0"/>
              <a:t>       </a:t>
            </a:r>
          </a:p>
        </p:txBody>
      </p:sp>
      <p:sp>
        <p:nvSpPr>
          <p:cNvPr id="26" name="Subtitle 2">
            <a:extLst>
              <a:ext uri="{FF2B5EF4-FFF2-40B4-BE49-F238E27FC236}">
                <a16:creationId xmlns:a16="http://schemas.microsoft.com/office/drawing/2014/main" id="{5E5062F9-02B5-8F06-A50D-AC59D8706076}"/>
              </a:ext>
            </a:extLst>
          </p:cNvPr>
          <p:cNvSpPr>
            <a:spLocks noGrp="1"/>
          </p:cNvSpPr>
          <p:nvPr>
            <p:ph type="subTitle" idx="13" hasCustomPrompt="1"/>
          </p:nvPr>
        </p:nvSpPr>
        <p:spPr>
          <a:xfrm>
            <a:off x="5905500" y="6920753"/>
            <a:ext cx="15891177" cy="3479226"/>
          </a:xfrm>
          <a:prstGeom prst="rect">
            <a:avLst/>
          </a:prstGeom>
        </p:spPr>
        <p:txBody>
          <a:bodyPr>
            <a:noAutofit/>
          </a:bodyPr>
          <a:lstStyle>
            <a:lvl1pPr marL="0" indent="0" algn="l">
              <a:buNone/>
              <a:defRPr sz="100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title style</a:t>
            </a:r>
          </a:p>
        </p:txBody>
      </p:sp>
      <p:sp>
        <p:nvSpPr>
          <p:cNvPr id="27" name="Title 1">
            <a:extLst>
              <a:ext uri="{FF2B5EF4-FFF2-40B4-BE49-F238E27FC236}">
                <a16:creationId xmlns:a16="http://schemas.microsoft.com/office/drawing/2014/main" id="{D8649712-3BE4-9C36-B827-6A05D7FFFFAF}"/>
              </a:ext>
            </a:extLst>
          </p:cNvPr>
          <p:cNvSpPr txBox="1">
            <a:spLocks/>
          </p:cNvSpPr>
          <p:nvPr userDrawn="1"/>
        </p:nvSpPr>
        <p:spPr>
          <a:xfrm>
            <a:off x="7699219" y="10780606"/>
            <a:ext cx="11307419" cy="74584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1" i="0" kern="1200">
                <a:solidFill>
                  <a:schemeClr val="accent1">
                    <a:lumMod val="60000"/>
                    <a:lumOff val="40000"/>
                  </a:schemeClr>
                </a:solidFill>
                <a:latin typeface="Arial" panose="020B0604020202020204" pitchFamily="34" charset="0"/>
                <a:ea typeface="+mj-ea"/>
                <a:cs typeface="Arial" panose="020B0604020202020204" pitchFamily="34" charset="0"/>
              </a:defRPr>
            </a:lvl1pPr>
          </a:lstStyle>
          <a:p>
            <a:r>
              <a:rPr lang="en-US" sz="3600" dirty="0">
                <a:solidFill>
                  <a:schemeClr val="accent1"/>
                </a:solidFill>
              </a:rPr>
              <a:t>BY YOUR NAME HERE</a:t>
            </a:r>
          </a:p>
        </p:txBody>
      </p:sp>
      <p:sp>
        <p:nvSpPr>
          <p:cNvPr id="28" name="Title 1">
            <a:extLst>
              <a:ext uri="{FF2B5EF4-FFF2-40B4-BE49-F238E27FC236}">
                <a16:creationId xmlns:a16="http://schemas.microsoft.com/office/drawing/2014/main" id="{D8FB7383-8021-97D9-2270-6705E7467A61}"/>
              </a:ext>
            </a:extLst>
          </p:cNvPr>
          <p:cNvSpPr txBox="1">
            <a:spLocks/>
          </p:cNvSpPr>
          <p:nvPr userDrawn="1"/>
        </p:nvSpPr>
        <p:spPr>
          <a:xfrm>
            <a:off x="7772400" y="11756189"/>
            <a:ext cx="11307419" cy="74584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1" i="0" kern="1200">
                <a:solidFill>
                  <a:schemeClr val="accent1">
                    <a:lumMod val="60000"/>
                    <a:lumOff val="40000"/>
                  </a:schemeClr>
                </a:solidFill>
                <a:latin typeface="Arial" panose="020B0604020202020204" pitchFamily="34" charset="0"/>
                <a:ea typeface="+mj-ea"/>
                <a:cs typeface="Arial" panose="020B0604020202020204" pitchFamily="34" charset="0"/>
              </a:defRPr>
            </a:lvl1pPr>
          </a:lstStyle>
          <a:p>
            <a:r>
              <a:rPr lang="en-US" sz="2800" b="0" spc="300" dirty="0">
                <a:solidFill>
                  <a:schemeClr val="accent1"/>
                </a:solidFill>
              </a:rPr>
              <a:t>Your Title of Company Name</a:t>
            </a:r>
          </a:p>
        </p:txBody>
      </p:sp>
      <p:sp>
        <p:nvSpPr>
          <p:cNvPr id="30" name="Title 1">
            <a:extLst>
              <a:ext uri="{FF2B5EF4-FFF2-40B4-BE49-F238E27FC236}">
                <a16:creationId xmlns:a16="http://schemas.microsoft.com/office/drawing/2014/main" id="{E88621C7-F1DA-28F0-716E-95B5FDB4913C}"/>
              </a:ext>
            </a:extLst>
          </p:cNvPr>
          <p:cNvSpPr txBox="1">
            <a:spLocks/>
          </p:cNvSpPr>
          <p:nvPr userDrawn="1"/>
        </p:nvSpPr>
        <p:spPr>
          <a:xfrm>
            <a:off x="5905500" y="5708288"/>
            <a:ext cx="13021494" cy="1066511"/>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b="1" i="0" kern="1200" spc="300">
                <a:solidFill>
                  <a:schemeClr val="accent1">
                    <a:lumMod val="60000"/>
                    <a:lumOff val="40000"/>
                  </a:schemeClr>
                </a:solidFill>
                <a:latin typeface="Arial" panose="020B0604020202020204" pitchFamily="34" charset="0"/>
                <a:ea typeface="+mj-ea"/>
                <a:cs typeface="Arial" panose="020B0604020202020204" pitchFamily="34" charset="0"/>
              </a:defRPr>
            </a:lvl1pPr>
          </a:lstStyle>
          <a:p>
            <a:r>
              <a:rPr lang="en-US" b="0" dirty="0">
                <a:solidFill>
                  <a:schemeClr val="accent1">
                    <a:lumMod val="60000"/>
                    <a:lumOff val="40000"/>
                  </a:schemeClr>
                </a:solidFill>
              </a:rPr>
              <a:t>TYPE YOUR PRE-TITLE HERE</a:t>
            </a:r>
          </a:p>
        </p:txBody>
      </p:sp>
      <p:sp>
        <p:nvSpPr>
          <p:cNvPr id="31" name="Picture Placeholder 21">
            <a:extLst>
              <a:ext uri="{FF2B5EF4-FFF2-40B4-BE49-F238E27FC236}">
                <a16:creationId xmlns:a16="http://schemas.microsoft.com/office/drawing/2014/main" id="{184CC6DC-92B1-0CD9-FE5E-38B56888B5E8}"/>
              </a:ext>
            </a:extLst>
          </p:cNvPr>
          <p:cNvSpPr>
            <a:spLocks noGrp="1"/>
          </p:cNvSpPr>
          <p:nvPr>
            <p:ph type="pic" sz="quarter" idx="14" hasCustomPrompt="1"/>
          </p:nvPr>
        </p:nvSpPr>
        <p:spPr>
          <a:xfrm>
            <a:off x="5905500" y="10780606"/>
            <a:ext cx="1524000" cy="1340881"/>
          </a:xfrm>
          <a:prstGeom prst="rect">
            <a:avLst/>
          </a:prstGeom>
        </p:spPr>
        <p:txBody>
          <a:bodyPr>
            <a:normAutofit/>
          </a:bodyPr>
          <a:lstStyle>
            <a:lvl1pPr marL="0" indent="0" algn="ctr">
              <a:buNone/>
              <a:defRPr sz="2400">
                <a:solidFill>
                  <a:schemeClr val="bg1"/>
                </a:solidFill>
              </a:defRPr>
            </a:lvl1pPr>
          </a:lstStyle>
          <a:p>
            <a:r>
              <a:rPr lang="en-US" dirty="0"/>
              <a:t>Insert Your photo</a:t>
            </a:r>
          </a:p>
        </p:txBody>
      </p:sp>
      <p:pic>
        <p:nvPicPr>
          <p:cNvPr id="2" name="Picture 1" descr="A black and white logo&#10;&#10;AI-generated content may be incorrect.">
            <a:extLst>
              <a:ext uri="{FF2B5EF4-FFF2-40B4-BE49-F238E27FC236}">
                <a16:creationId xmlns:a16="http://schemas.microsoft.com/office/drawing/2014/main" id="{334D9FCA-9B9F-D084-B4DC-6A1985E573F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1544" y="273050"/>
            <a:ext cx="6289120" cy="2858690"/>
          </a:xfrm>
          <a:prstGeom prst="rect">
            <a:avLst/>
          </a:prstGeom>
        </p:spPr>
      </p:pic>
    </p:spTree>
    <p:extLst>
      <p:ext uri="{BB962C8B-B14F-4D97-AF65-F5344CB8AC3E}">
        <p14:creationId xmlns:p14="http://schemas.microsoft.com/office/powerpoint/2010/main" val="2215327596"/>
      </p:ext>
    </p:extLst>
  </p:cSld>
  <p:clrMapOvr>
    <a:masterClrMapping/>
  </p:clrMapOvr>
  <p:extLst>
    <p:ext uri="{DCECCB84-F9BA-43D5-87BE-67443E8EF086}">
      <p15:sldGuideLst xmlns:p15="http://schemas.microsoft.com/office/powerpoint/2012/main">
        <p15:guide id="1" pos="7488" userDrawn="1">
          <p15:clr>
            <a:srgbClr val="FBAE40"/>
          </p15:clr>
        </p15:guide>
        <p15:guide id="2" orient="horz" pos="4320" userDrawn="1">
          <p15:clr>
            <a:srgbClr val="FBAE40"/>
          </p15:clr>
        </p15:guide>
        <p15:guide id="3" pos="3720" userDrawn="1">
          <p15:clr>
            <a:srgbClr val="FBAE40"/>
          </p15:clr>
        </p15:guide>
        <p15:guide id="4" pos="11280" userDrawn="1">
          <p15:clr>
            <a:srgbClr val="FBAE40"/>
          </p15:clr>
        </p15:guide>
        <p15:guide id="5" pos="4896" userDrawn="1">
          <p15:clr>
            <a:srgbClr val="FBAE40"/>
          </p15:clr>
        </p15:guide>
        <p15:guide id="6" pos="6600" userDrawn="1">
          <p15:clr>
            <a:srgbClr val="FBAE40"/>
          </p15:clr>
        </p15:guide>
        <p15:guide id="7" orient="horz" pos="16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bg>
      <p:bgPr>
        <a:gradFill>
          <a:gsLst>
            <a:gs pos="0">
              <a:schemeClr val="accent6"/>
            </a:gs>
            <a:gs pos="46000">
              <a:schemeClr val="accent6">
                <a:lumMod val="95000"/>
                <a:lumOff val="5000"/>
              </a:schemeClr>
            </a:gs>
            <a:gs pos="100000">
              <a:schemeClr val="accent6">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9EDB88E-647B-841F-D020-082198E13821}"/>
              </a:ext>
            </a:extLst>
          </p:cNvPr>
          <p:cNvSpPr>
            <a:spLocks noGrp="1"/>
          </p:cNvSpPr>
          <p:nvPr>
            <p:ph type="dt" sz="half" idx="10"/>
          </p:nvPr>
        </p:nvSpPr>
        <p:spPr/>
        <p:txBody>
          <a:bodyPr/>
          <a:lstStyle/>
          <a:p>
            <a:fld id="{8D8E8EE6-837A-794A-8FF2-1DED840A7F96}" type="datetimeFigureOut">
              <a:rPr lang="en-US" smtClean="0"/>
              <a:t>2/6/2025</a:t>
            </a:fld>
            <a:endParaRPr lang="en-US"/>
          </a:p>
        </p:txBody>
      </p:sp>
      <p:sp>
        <p:nvSpPr>
          <p:cNvPr id="5" name="Footer Placeholder 4">
            <a:extLst>
              <a:ext uri="{FF2B5EF4-FFF2-40B4-BE49-F238E27FC236}">
                <a16:creationId xmlns:a16="http://schemas.microsoft.com/office/drawing/2014/main" id="{392B17C0-DBD0-CF9B-BEEA-B28F7C0101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86CCD6-F693-61D5-42D1-DC3E4744AAF0}"/>
              </a:ext>
            </a:extLst>
          </p:cNvPr>
          <p:cNvSpPr>
            <a:spLocks noGrp="1"/>
          </p:cNvSpPr>
          <p:nvPr>
            <p:ph type="sldNum" sz="quarter" idx="12"/>
          </p:nvPr>
        </p:nvSpPr>
        <p:spPr/>
        <p:txBody>
          <a:bodyPr/>
          <a:lstStyle/>
          <a:p>
            <a:fld id="{DDA8F73C-D96C-D04C-A238-F57AC5794B0F}" type="slidenum">
              <a:rPr lang="en-US" smtClean="0"/>
              <a:t>‹#›</a:t>
            </a:fld>
            <a:endParaRPr lang="en-US"/>
          </a:p>
        </p:txBody>
      </p:sp>
      <p:sp>
        <p:nvSpPr>
          <p:cNvPr id="8" name="Rectangle 7">
            <a:extLst>
              <a:ext uri="{FF2B5EF4-FFF2-40B4-BE49-F238E27FC236}">
                <a16:creationId xmlns:a16="http://schemas.microsoft.com/office/drawing/2014/main" id="{A29EA72D-4107-D938-9411-FB552D90962A}"/>
              </a:ext>
            </a:extLst>
          </p:cNvPr>
          <p:cNvSpPr/>
          <p:nvPr userDrawn="1"/>
        </p:nvSpPr>
        <p:spPr>
          <a:xfrm>
            <a:off x="0" y="0"/>
            <a:ext cx="23774398" cy="13716000"/>
          </a:xfrm>
          <a:prstGeom prst="rect">
            <a:avLst/>
          </a:prstGeom>
          <a:gradFill flip="none" rotWithShape="1">
            <a:gsLst>
              <a:gs pos="0">
                <a:schemeClr val="accent1">
                  <a:lumMod val="50000"/>
                  <a:alpha val="88000"/>
                </a:schemeClr>
              </a:gs>
              <a:gs pos="47000">
                <a:schemeClr val="accent1">
                  <a:lumMod val="75000"/>
                  <a:alpha val="85000"/>
                </a:schemeClr>
              </a:gs>
              <a:gs pos="97000">
                <a:schemeClr val="tx2">
                  <a:alpha val="9666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907" dirty="0"/>
          </a:p>
        </p:txBody>
      </p:sp>
      <p:sp>
        <p:nvSpPr>
          <p:cNvPr id="19" name="Rectangle 18">
            <a:extLst>
              <a:ext uri="{FF2B5EF4-FFF2-40B4-BE49-F238E27FC236}">
                <a16:creationId xmlns:a16="http://schemas.microsoft.com/office/drawing/2014/main" id="{866AFD8F-4B14-B731-1FF1-ADEE84D505FA}"/>
              </a:ext>
            </a:extLst>
          </p:cNvPr>
          <p:cNvSpPr/>
          <p:nvPr userDrawn="1"/>
        </p:nvSpPr>
        <p:spPr>
          <a:xfrm rot="16200000">
            <a:off x="28978668" y="10906649"/>
            <a:ext cx="2072940" cy="512448"/>
          </a:xfrm>
          <a:prstGeom prst="rect">
            <a:avLst/>
          </a:prstGeom>
        </p:spPr>
        <p:txBody>
          <a:bodyPr wrap="none">
            <a:spAutoFit/>
          </a:bodyPr>
          <a:lstStyle/>
          <a:p>
            <a:r>
              <a:rPr lang="en-US" sz="2730" dirty="0" err="1">
                <a:solidFill>
                  <a:schemeClr val="accent1">
                    <a:lumMod val="60000"/>
                    <a:lumOff val="40000"/>
                  </a:schemeClr>
                </a:solidFill>
              </a:rPr>
              <a:t>www.nlc.org</a:t>
            </a:r>
            <a:endParaRPr lang="en-US" sz="2730" dirty="0"/>
          </a:p>
        </p:txBody>
      </p:sp>
      <p:sp>
        <p:nvSpPr>
          <p:cNvPr id="20" name="Title 1">
            <a:extLst>
              <a:ext uri="{FF2B5EF4-FFF2-40B4-BE49-F238E27FC236}">
                <a16:creationId xmlns:a16="http://schemas.microsoft.com/office/drawing/2014/main" id="{A820C236-0575-DF0D-0A6F-691513575A81}"/>
              </a:ext>
            </a:extLst>
          </p:cNvPr>
          <p:cNvSpPr>
            <a:spLocks noGrp="1"/>
          </p:cNvSpPr>
          <p:nvPr>
            <p:ph type="ctrTitle" hasCustomPrompt="1"/>
          </p:nvPr>
        </p:nvSpPr>
        <p:spPr>
          <a:xfrm>
            <a:off x="5867400" y="6507885"/>
            <a:ext cx="15316200" cy="700229"/>
          </a:xfrm>
          <a:prstGeom prst="rect">
            <a:avLst/>
          </a:prstGeom>
        </p:spPr>
        <p:txBody>
          <a:bodyPr anchor="t">
            <a:normAutofit/>
          </a:bodyPr>
          <a:lstStyle>
            <a:lvl1pPr algn="l">
              <a:defRPr sz="2800" b="1" i="0" spc="300">
                <a:solidFill>
                  <a:schemeClr val="bg1">
                    <a:lumMod val="95000"/>
                  </a:schemeClr>
                </a:solidFill>
                <a:latin typeface="Arial" panose="020B0604020202020204" pitchFamily="34" charset="0"/>
                <a:cs typeface="Arial" panose="020B0604020202020204" pitchFamily="34" charset="0"/>
              </a:defRPr>
            </a:lvl1pPr>
          </a:lstStyle>
          <a:p>
            <a:r>
              <a:rPr lang="en-US" dirty="0"/>
              <a:t>TYPE YOUR PRE-TITLE HERE</a:t>
            </a:r>
          </a:p>
        </p:txBody>
      </p:sp>
      <p:sp>
        <p:nvSpPr>
          <p:cNvPr id="10" name="Text Placeholder 9">
            <a:extLst>
              <a:ext uri="{FF2B5EF4-FFF2-40B4-BE49-F238E27FC236}">
                <a16:creationId xmlns:a16="http://schemas.microsoft.com/office/drawing/2014/main" id="{9C303F5C-5C45-0BFB-36EA-7A32968EB070}"/>
              </a:ext>
            </a:extLst>
          </p:cNvPr>
          <p:cNvSpPr>
            <a:spLocks noGrp="1"/>
          </p:cNvSpPr>
          <p:nvPr>
            <p:ph type="body" sz="quarter" idx="13" hasCustomPrompt="1"/>
          </p:nvPr>
        </p:nvSpPr>
        <p:spPr>
          <a:xfrm>
            <a:off x="5867400" y="11489375"/>
            <a:ext cx="8675688" cy="557212"/>
          </a:xfrm>
          <a:prstGeom prst="rect">
            <a:avLst/>
          </a:prstGeom>
        </p:spPr>
        <p:txBody>
          <a:bodyPr/>
          <a:lstStyle>
            <a:lvl1pPr marL="0" indent="0">
              <a:buNone/>
              <a:defRPr>
                <a:solidFill>
                  <a:schemeClr val="bg1">
                    <a:lumMod val="95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Your name here</a:t>
            </a:r>
          </a:p>
        </p:txBody>
      </p:sp>
      <p:sp>
        <p:nvSpPr>
          <p:cNvPr id="12" name="Text Placeholder 11">
            <a:extLst>
              <a:ext uri="{FF2B5EF4-FFF2-40B4-BE49-F238E27FC236}">
                <a16:creationId xmlns:a16="http://schemas.microsoft.com/office/drawing/2014/main" id="{BEB29092-0D57-6980-DFA8-C740BE42AE89}"/>
              </a:ext>
            </a:extLst>
          </p:cNvPr>
          <p:cNvSpPr>
            <a:spLocks noGrp="1"/>
          </p:cNvSpPr>
          <p:nvPr>
            <p:ph type="body" sz="quarter" idx="14" hasCustomPrompt="1"/>
          </p:nvPr>
        </p:nvSpPr>
        <p:spPr>
          <a:xfrm>
            <a:off x="5867400" y="12199343"/>
            <a:ext cx="13438186" cy="557212"/>
          </a:xfrm>
          <a:prstGeom prst="rect">
            <a:avLst/>
          </a:prstGeom>
        </p:spPr>
        <p:txBody>
          <a:bodyPr/>
          <a:lstStyle>
            <a:lvl1pPr marL="0" indent="0">
              <a:buNone/>
              <a:defRPr sz="2400">
                <a:solidFill>
                  <a:schemeClr val="bg1">
                    <a:lumMod val="95000"/>
                  </a:schemeClr>
                </a:solidFill>
              </a:defRPr>
            </a:lvl1pPr>
            <a:lvl2pPr marL="457200" indent="0">
              <a:buNone/>
              <a:defRPr>
                <a:solidFill>
                  <a:schemeClr val="tx2">
                    <a:lumMod val="40000"/>
                    <a:lumOff val="60000"/>
                  </a:schemeClr>
                </a:solidFill>
              </a:defRPr>
            </a:lvl2pPr>
            <a:lvl3pPr marL="914400" indent="0">
              <a:buNone/>
              <a:defRPr>
                <a:solidFill>
                  <a:schemeClr val="tx2">
                    <a:lumMod val="40000"/>
                    <a:lumOff val="60000"/>
                  </a:schemeClr>
                </a:solidFill>
              </a:defRPr>
            </a:lvl3pPr>
            <a:lvl4pPr marL="1371600" indent="0">
              <a:buNone/>
              <a:defRPr>
                <a:solidFill>
                  <a:schemeClr val="tx2">
                    <a:lumMod val="40000"/>
                    <a:lumOff val="60000"/>
                  </a:schemeClr>
                </a:solidFill>
              </a:defRPr>
            </a:lvl4pPr>
            <a:lvl5pPr marL="1828800" indent="0">
              <a:buNone/>
              <a:defRPr>
                <a:solidFill>
                  <a:schemeClr val="tx2">
                    <a:lumMod val="40000"/>
                    <a:lumOff val="60000"/>
                  </a:schemeClr>
                </a:solidFill>
              </a:defRPr>
            </a:lvl5pPr>
          </a:lstStyle>
          <a:p>
            <a:pPr lvl="0"/>
            <a:r>
              <a:rPr lang="en-US" dirty="0"/>
              <a:t>YOUR TITLE HERE / ORG HERE</a:t>
            </a:r>
          </a:p>
        </p:txBody>
      </p:sp>
      <p:pic>
        <p:nvPicPr>
          <p:cNvPr id="3" name="Picture 2" descr="A black and white logo&#10;&#10;AI-generated content may be incorrect.">
            <a:extLst>
              <a:ext uri="{FF2B5EF4-FFF2-40B4-BE49-F238E27FC236}">
                <a16:creationId xmlns:a16="http://schemas.microsoft.com/office/drawing/2014/main" id="{7C705AFF-460C-03AC-5F7F-81182675636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1544" y="273050"/>
            <a:ext cx="6289120" cy="2858690"/>
          </a:xfrm>
          <a:prstGeom prst="rect">
            <a:avLst/>
          </a:prstGeom>
        </p:spPr>
      </p:pic>
      <p:sp>
        <p:nvSpPr>
          <p:cNvPr id="9" name="TextBox 8">
            <a:extLst>
              <a:ext uri="{FF2B5EF4-FFF2-40B4-BE49-F238E27FC236}">
                <a16:creationId xmlns:a16="http://schemas.microsoft.com/office/drawing/2014/main" id="{464AA623-6E4B-5EC7-97C9-57CAE93B9886}"/>
              </a:ext>
            </a:extLst>
          </p:cNvPr>
          <p:cNvSpPr txBox="1"/>
          <p:nvPr userDrawn="1"/>
        </p:nvSpPr>
        <p:spPr>
          <a:xfrm>
            <a:off x="5867400" y="7427964"/>
            <a:ext cx="15225822" cy="3170099"/>
          </a:xfrm>
          <a:prstGeom prst="rect">
            <a:avLst/>
          </a:prstGeom>
          <a:noFill/>
        </p:spPr>
        <p:txBody>
          <a:bodyPr wrap="square">
            <a:spAutoFit/>
          </a:bodyPr>
          <a:lstStyle/>
          <a:p>
            <a:r>
              <a:rPr lang="en-US" sz="10000" dirty="0">
                <a:solidFill>
                  <a:schemeClr val="bg2">
                    <a:lumMod val="10000"/>
                  </a:schemeClr>
                </a:solidFill>
              </a:rPr>
              <a:t>Click to edit master title style</a:t>
            </a:r>
          </a:p>
        </p:txBody>
      </p:sp>
    </p:spTree>
    <p:extLst>
      <p:ext uri="{BB962C8B-B14F-4D97-AF65-F5344CB8AC3E}">
        <p14:creationId xmlns:p14="http://schemas.microsoft.com/office/powerpoint/2010/main" val="3329035155"/>
      </p:ext>
    </p:extLst>
  </p:cSld>
  <p:clrMapOvr>
    <a:masterClrMapping/>
  </p:clrMapOvr>
  <p:extLst>
    <p:ext uri="{DCECCB84-F9BA-43D5-87BE-67443E8EF086}">
      <p15:sldGuideLst xmlns:p15="http://schemas.microsoft.com/office/powerpoint/2012/main">
        <p15:guide id="1" pos="7488" userDrawn="1">
          <p15:clr>
            <a:srgbClr val="FBAE40"/>
          </p15:clr>
        </p15:guide>
        <p15:guide id="2" pos="2112" userDrawn="1">
          <p15:clr>
            <a:srgbClr val="FBAE40"/>
          </p15:clr>
        </p15:guide>
        <p15:guide id="3" pos="374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4B664468-4659-4F69-6F85-D4B3012AAE57}"/>
              </a:ext>
            </a:extLst>
          </p:cNvPr>
          <p:cNvPicPr>
            <a:picLocks noChangeAspect="1"/>
          </p:cNvPicPr>
          <p:nvPr userDrawn="1"/>
        </p:nvPicPr>
        <p:blipFill rotWithShape="1">
          <a:blip r:embed="rId2">
            <a:alphaModFix amt="59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r="2475" b="15603"/>
          <a:stretch/>
        </p:blipFill>
        <p:spPr>
          <a:xfrm>
            <a:off x="0" y="1"/>
            <a:ext cx="23774400" cy="13715999"/>
          </a:xfrm>
          <a:prstGeom prst="rect">
            <a:avLst/>
          </a:prstGeom>
        </p:spPr>
      </p:pic>
      <p:sp>
        <p:nvSpPr>
          <p:cNvPr id="8" name="Rectangle 7">
            <a:extLst>
              <a:ext uri="{FF2B5EF4-FFF2-40B4-BE49-F238E27FC236}">
                <a16:creationId xmlns:a16="http://schemas.microsoft.com/office/drawing/2014/main" id="{7BE61470-4C0A-0AA1-C5B8-ABE8F4B7F6C6}"/>
              </a:ext>
            </a:extLst>
          </p:cNvPr>
          <p:cNvSpPr/>
          <p:nvPr userDrawn="1"/>
        </p:nvSpPr>
        <p:spPr>
          <a:xfrm>
            <a:off x="0" y="-1"/>
            <a:ext cx="23774398" cy="13716000"/>
          </a:xfrm>
          <a:prstGeom prst="rect">
            <a:avLst/>
          </a:prstGeom>
          <a:gradFill flip="none" rotWithShape="1">
            <a:gsLst>
              <a:gs pos="0">
                <a:srgbClr val="95367D">
                  <a:shade val="30000"/>
                  <a:satMod val="115000"/>
                  <a:alpha val="87720"/>
                </a:srgbClr>
              </a:gs>
              <a:gs pos="50000">
                <a:srgbClr val="95367D">
                  <a:shade val="67500"/>
                  <a:satMod val="115000"/>
                  <a:alpha val="82071"/>
                </a:srgbClr>
              </a:gs>
              <a:gs pos="100000">
                <a:srgbClr val="95367D">
                  <a:shade val="100000"/>
                  <a:satMod val="115000"/>
                  <a:alpha val="82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907" dirty="0"/>
          </a:p>
        </p:txBody>
      </p:sp>
      <p:sp>
        <p:nvSpPr>
          <p:cNvPr id="14" name="Rectangle 13">
            <a:extLst>
              <a:ext uri="{FF2B5EF4-FFF2-40B4-BE49-F238E27FC236}">
                <a16:creationId xmlns:a16="http://schemas.microsoft.com/office/drawing/2014/main" id="{14E7FF83-8687-C9C8-60CC-9E3AE190C5A7}"/>
              </a:ext>
            </a:extLst>
          </p:cNvPr>
          <p:cNvSpPr/>
          <p:nvPr userDrawn="1"/>
        </p:nvSpPr>
        <p:spPr>
          <a:xfrm rot="16200000">
            <a:off x="22013885" y="11827722"/>
            <a:ext cx="2496133" cy="512448"/>
          </a:xfrm>
          <a:prstGeom prst="rect">
            <a:avLst/>
          </a:prstGeom>
        </p:spPr>
        <p:txBody>
          <a:bodyPr wrap="none">
            <a:spAutoFit/>
          </a:bodyPr>
          <a:lstStyle/>
          <a:p>
            <a:r>
              <a:rPr lang="en-US" sz="2730" spc="300" dirty="0" err="1">
                <a:solidFill>
                  <a:schemeClr val="bg1">
                    <a:alpha val="54000"/>
                  </a:schemeClr>
                </a:solidFill>
              </a:rPr>
              <a:t>www.nlc.org</a:t>
            </a:r>
            <a:endParaRPr lang="en-US" sz="2730" spc="300" dirty="0">
              <a:solidFill>
                <a:schemeClr val="bg1">
                  <a:alpha val="54000"/>
                </a:schemeClr>
              </a:solidFill>
            </a:endParaRPr>
          </a:p>
        </p:txBody>
      </p:sp>
      <p:sp>
        <p:nvSpPr>
          <p:cNvPr id="9" name="Text Placeholder 8">
            <a:extLst>
              <a:ext uri="{FF2B5EF4-FFF2-40B4-BE49-F238E27FC236}">
                <a16:creationId xmlns:a16="http://schemas.microsoft.com/office/drawing/2014/main" id="{403D8235-258E-B930-9514-1787DECEDEA8}"/>
              </a:ext>
            </a:extLst>
          </p:cNvPr>
          <p:cNvSpPr>
            <a:spLocks noGrp="1"/>
          </p:cNvSpPr>
          <p:nvPr>
            <p:ph type="body" sz="quarter" idx="10" hasCustomPrompt="1"/>
          </p:nvPr>
        </p:nvSpPr>
        <p:spPr>
          <a:xfrm>
            <a:off x="5948982" y="10332533"/>
            <a:ext cx="15044118" cy="714090"/>
          </a:xfrm>
          <a:prstGeom prst="rect">
            <a:avLst/>
          </a:prstGeom>
        </p:spPr>
        <p:txBody>
          <a:bodyPr/>
          <a:lstStyle>
            <a:lvl1pPr marL="0" indent="0">
              <a:buNone/>
              <a:defRPr sz="3600" b="1">
                <a:solidFill>
                  <a:schemeClr val="accent2">
                    <a:lumMod val="50000"/>
                  </a:schemeClr>
                </a:solidFill>
              </a:defRPr>
            </a:lvl1pPr>
            <a:lvl2pPr marL="457200" indent="0">
              <a:buNone/>
              <a:defRPr/>
            </a:lvl2pPr>
          </a:lstStyle>
          <a:p>
            <a:pPr lvl="0"/>
            <a:r>
              <a:rPr lang="en-US" dirty="0"/>
              <a:t>BY YOUR NAME HERE</a:t>
            </a:r>
          </a:p>
        </p:txBody>
      </p:sp>
      <p:sp>
        <p:nvSpPr>
          <p:cNvPr id="11" name="Text Placeholder 10">
            <a:extLst>
              <a:ext uri="{FF2B5EF4-FFF2-40B4-BE49-F238E27FC236}">
                <a16:creationId xmlns:a16="http://schemas.microsoft.com/office/drawing/2014/main" id="{AA3E0459-3A35-CCD7-B14A-74849B5F3935}"/>
              </a:ext>
            </a:extLst>
          </p:cNvPr>
          <p:cNvSpPr>
            <a:spLocks noGrp="1"/>
          </p:cNvSpPr>
          <p:nvPr>
            <p:ph type="body" sz="quarter" idx="11" hasCustomPrompt="1"/>
          </p:nvPr>
        </p:nvSpPr>
        <p:spPr>
          <a:xfrm>
            <a:off x="5948980" y="11046624"/>
            <a:ext cx="14962538" cy="914400"/>
          </a:xfrm>
          <a:prstGeom prst="rect">
            <a:avLst/>
          </a:prstGeom>
        </p:spPr>
        <p:txBody>
          <a:bodyPr/>
          <a:lstStyle>
            <a:lvl1pPr marL="0" indent="0">
              <a:buNone/>
              <a:defRPr sz="3600">
                <a:solidFill>
                  <a:schemeClr val="accent2">
                    <a:lumMod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your Title and Company here</a:t>
            </a:r>
          </a:p>
        </p:txBody>
      </p:sp>
      <p:pic>
        <p:nvPicPr>
          <p:cNvPr id="2" name="Picture 1" descr="A black and white logo&#10;&#10;AI-generated content may be incorrect.">
            <a:extLst>
              <a:ext uri="{FF2B5EF4-FFF2-40B4-BE49-F238E27FC236}">
                <a16:creationId xmlns:a16="http://schemas.microsoft.com/office/drawing/2014/main" id="{3C159B7F-FDD0-49CB-FE7F-3C73B7EA760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51544" y="273050"/>
            <a:ext cx="6289120" cy="2858690"/>
          </a:xfrm>
          <a:prstGeom prst="rect">
            <a:avLst/>
          </a:prstGeom>
        </p:spPr>
      </p:pic>
      <p:sp>
        <p:nvSpPr>
          <p:cNvPr id="6" name="TextBox 5">
            <a:extLst>
              <a:ext uri="{FF2B5EF4-FFF2-40B4-BE49-F238E27FC236}">
                <a16:creationId xmlns:a16="http://schemas.microsoft.com/office/drawing/2014/main" id="{551A389B-0995-4447-2E0F-5124211484D3}"/>
              </a:ext>
            </a:extLst>
          </p:cNvPr>
          <p:cNvSpPr txBox="1"/>
          <p:nvPr userDrawn="1"/>
        </p:nvSpPr>
        <p:spPr>
          <a:xfrm>
            <a:off x="5905500" y="6545744"/>
            <a:ext cx="16125160" cy="3170099"/>
          </a:xfrm>
          <a:prstGeom prst="rect">
            <a:avLst/>
          </a:prstGeom>
          <a:noFill/>
        </p:spPr>
        <p:txBody>
          <a:bodyPr wrap="square">
            <a:spAutoFit/>
          </a:bodyPr>
          <a:lstStyle/>
          <a:p>
            <a:r>
              <a:rPr lang="en-US" sz="10000" dirty="0">
                <a:solidFill>
                  <a:schemeClr val="bg1"/>
                </a:solidFill>
              </a:rPr>
              <a:t>Click to edit master title style</a:t>
            </a:r>
          </a:p>
        </p:txBody>
      </p:sp>
    </p:spTree>
    <p:extLst>
      <p:ext uri="{BB962C8B-B14F-4D97-AF65-F5344CB8AC3E}">
        <p14:creationId xmlns:p14="http://schemas.microsoft.com/office/powerpoint/2010/main" val="1625080216"/>
      </p:ext>
    </p:extLst>
  </p:cSld>
  <p:clrMapOvr>
    <a:masterClrMapping/>
  </p:clrMapOvr>
  <p:extLst>
    <p:ext uri="{DCECCB84-F9BA-43D5-87BE-67443E8EF086}">
      <p15:sldGuideLst xmlns:p15="http://schemas.microsoft.com/office/powerpoint/2012/main">
        <p15:guide id="1" pos="7488" userDrawn="1">
          <p15:clr>
            <a:srgbClr val="FBAE40"/>
          </p15:clr>
        </p15:guide>
        <p15:guide id="2" orient="horz" pos="4320" userDrawn="1">
          <p15:clr>
            <a:srgbClr val="FBAE40"/>
          </p15:clr>
        </p15:guide>
        <p15:guide id="3" pos="1992" userDrawn="1">
          <p15:clr>
            <a:srgbClr val="FBAE40"/>
          </p15:clr>
        </p15:guide>
        <p15:guide id="4" pos="3720" userDrawn="1">
          <p15:clr>
            <a:srgbClr val="FBAE40"/>
          </p15:clr>
        </p15:guide>
        <p15:guide id="5" orient="horz" pos="1992"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Section divider">
    <p:spTree>
      <p:nvGrpSpPr>
        <p:cNvPr id="1" name=""/>
        <p:cNvGrpSpPr/>
        <p:nvPr/>
      </p:nvGrpSpPr>
      <p:grpSpPr>
        <a:xfrm>
          <a:off x="0" y="0"/>
          <a:ext cx="0" cy="0"/>
          <a:chOff x="0" y="0"/>
          <a:chExt cx="0" cy="0"/>
        </a:xfrm>
      </p:grpSpPr>
      <p:pic>
        <p:nvPicPr>
          <p:cNvPr id="7" name="Picture 6" descr="A body of water with buildings in the background&#10;&#10;Description automatically generated with medium confidence">
            <a:extLst>
              <a:ext uri="{FF2B5EF4-FFF2-40B4-BE49-F238E27FC236}">
                <a16:creationId xmlns:a16="http://schemas.microsoft.com/office/drawing/2014/main" id="{8CFBCA05-E4F8-B66C-53F4-158FA293C252}"/>
              </a:ext>
            </a:extLst>
          </p:cNvPr>
          <p:cNvPicPr>
            <a:picLocks noChangeAspect="1"/>
          </p:cNvPicPr>
          <p:nvPr userDrawn="1"/>
        </p:nvPicPr>
        <p:blipFill rotWithShape="1">
          <a:blip r:embed="rId2">
            <a:duotone>
              <a:schemeClr val="accent6">
                <a:shade val="45000"/>
                <a:satMod val="135000"/>
              </a:schemeClr>
              <a:prstClr val="white"/>
            </a:duotone>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l="18856" t="26609" r="10251" b="95"/>
          <a:stretch/>
        </p:blipFill>
        <p:spPr>
          <a:xfrm>
            <a:off x="-35887" y="-17929"/>
            <a:ext cx="23864129" cy="13841506"/>
          </a:xfrm>
          <a:prstGeom prst="rect">
            <a:avLst/>
          </a:prstGeom>
        </p:spPr>
      </p:pic>
      <p:sp>
        <p:nvSpPr>
          <p:cNvPr id="2" name="Date Placeholder 1">
            <a:extLst>
              <a:ext uri="{FF2B5EF4-FFF2-40B4-BE49-F238E27FC236}">
                <a16:creationId xmlns:a16="http://schemas.microsoft.com/office/drawing/2014/main" id="{A5FAFC3C-8DD2-FC61-C489-8A1CC324CF0A}"/>
              </a:ext>
            </a:extLst>
          </p:cNvPr>
          <p:cNvSpPr>
            <a:spLocks noGrp="1"/>
          </p:cNvSpPr>
          <p:nvPr>
            <p:ph type="dt" sz="half" idx="10"/>
          </p:nvPr>
        </p:nvSpPr>
        <p:spPr/>
        <p:txBody>
          <a:bodyPr/>
          <a:lstStyle/>
          <a:p>
            <a:fld id="{8D8E8EE6-837A-794A-8FF2-1DED840A7F96}" type="datetimeFigureOut">
              <a:rPr lang="en-US" smtClean="0"/>
              <a:t>2/6/2025</a:t>
            </a:fld>
            <a:endParaRPr lang="en-US"/>
          </a:p>
        </p:txBody>
      </p:sp>
      <p:sp>
        <p:nvSpPr>
          <p:cNvPr id="3" name="Footer Placeholder 2">
            <a:extLst>
              <a:ext uri="{FF2B5EF4-FFF2-40B4-BE49-F238E27FC236}">
                <a16:creationId xmlns:a16="http://schemas.microsoft.com/office/drawing/2014/main" id="{DD0E3461-2381-500D-762A-5A3A51BBF12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54698A7-AB58-4298-2DBB-C149873AC9F4}"/>
              </a:ext>
            </a:extLst>
          </p:cNvPr>
          <p:cNvSpPr>
            <a:spLocks noGrp="1"/>
          </p:cNvSpPr>
          <p:nvPr>
            <p:ph type="sldNum" sz="quarter" idx="12"/>
          </p:nvPr>
        </p:nvSpPr>
        <p:spPr/>
        <p:txBody>
          <a:bodyPr/>
          <a:lstStyle/>
          <a:p>
            <a:fld id="{DDA8F73C-D96C-D04C-A238-F57AC5794B0F}" type="slidenum">
              <a:rPr lang="en-US" smtClean="0"/>
              <a:t>‹#›</a:t>
            </a:fld>
            <a:endParaRPr lang="en-US"/>
          </a:p>
        </p:txBody>
      </p:sp>
      <p:sp>
        <p:nvSpPr>
          <p:cNvPr id="5" name="Rectangle 4">
            <a:extLst>
              <a:ext uri="{FF2B5EF4-FFF2-40B4-BE49-F238E27FC236}">
                <a16:creationId xmlns:a16="http://schemas.microsoft.com/office/drawing/2014/main" id="{6EE371E2-E079-89B4-031A-4E80F814DE16}"/>
              </a:ext>
            </a:extLst>
          </p:cNvPr>
          <p:cNvSpPr/>
          <p:nvPr userDrawn="1"/>
        </p:nvSpPr>
        <p:spPr>
          <a:xfrm>
            <a:off x="-89729" y="-62753"/>
            <a:ext cx="23917971" cy="13886330"/>
          </a:xfrm>
          <a:prstGeom prst="rect">
            <a:avLst/>
          </a:prstGeom>
          <a:gradFill flip="none" rotWithShape="1">
            <a:gsLst>
              <a:gs pos="0">
                <a:schemeClr val="accent2">
                  <a:alpha val="85123"/>
                  <a:lumMod val="43000"/>
                </a:schemeClr>
              </a:gs>
              <a:gs pos="100000">
                <a:schemeClr val="accent2">
                  <a:alpha val="89346"/>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907"/>
          </a:p>
        </p:txBody>
      </p:sp>
      <p:sp>
        <p:nvSpPr>
          <p:cNvPr id="8" name="TextBox 7">
            <a:extLst>
              <a:ext uri="{FF2B5EF4-FFF2-40B4-BE49-F238E27FC236}">
                <a16:creationId xmlns:a16="http://schemas.microsoft.com/office/drawing/2014/main" id="{B3F62694-CCC2-6F77-268A-0F8A04C4D8C8}"/>
              </a:ext>
            </a:extLst>
          </p:cNvPr>
          <p:cNvSpPr txBox="1"/>
          <p:nvPr userDrawn="1"/>
        </p:nvSpPr>
        <p:spPr>
          <a:xfrm>
            <a:off x="8717525" y="1543150"/>
            <a:ext cx="6303461" cy="1015665"/>
          </a:xfrm>
          <a:prstGeom prst="rect">
            <a:avLst/>
          </a:prstGeom>
          <a:noFill/>
        </p:spPr>
        <p:txBody>
          <a:bodyPr wrap="square" rtlCol="0">
            <a:spAutoFit/>
          </a:bodyPr>
          <a:lstStyle/>
          <a:p>
            <a:pPr algn="ctr"/>
            <a:r>
              <a:rPr lang="en-US" sz="6000" b="1" spc="600" dirty="0">
                <a:solidFill>
                  <a:schemeClr val="bg1"/>
                </a:solidFill>
                <a:latin typeface="Arial" panose="020B0604020202020204" pitchFamily="34" charset="0"/>
                <a:cs typeface="Arial" panose="020B0604020202020204" pitchFamily="34" charset="0"/>
              </a:rPr>
              <a:t>OUR MISSION</a:t>
            </a:r>
          </a:p>
        </p:txBody>
      </p:sp>
      <p:cxnSp>
        <p:nvCxnSpPr>
          <p:cNvPr id="11" name="Straight Connector 10">
            <a:extLst>
              <a:ext uri="{FF2B5EF4-FFF2-40B4-BE49-F238E27FC236}">
                <a16:creationId xmlns:a16="http://schemas.microsoft.com/office/drawing/2014/main" id="{F56153A0-8A03-6B89-5A57-4B7320179DB8}"/>
              </a:ext>
            </a:extLst>
          </p:cNvPr>
          <p:cNvCxnSpPr>
            <a:cxnSpLocks/>
          </p:cNvCxnSpPr>
          <p:nvPr userDrawn="1"/>
        </p:nvCxnSpPr>
        <p:spPr>
          <a:xfrm>
            <a:off x="15704939" y="2050983"/>
            <a:ext cx="586656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5E7E1CF-534C-B138-A005-59969CBC2969}"/>
              </a:ext>
            </a:extLst>
          </p:cNvPr>
          <p:cNvCxnSpPr>
            <a:cxnSpLocks/>
          </p:cNvCxnSpPr>
          <p:nvPr userDrawn="1"/>
        </p:nvCxnSpPr>
        <p:spPr>
          <a:xfrm>
            <a:off x="2390406" y="2050983"/>
            <a:ext cx="548518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Picture 12" descr="Icon&#10;&#10;Description automatically generated">
            <a:extLst>
              <a:ext uri="{FF2B5EF4-FFF2-40B4-BE49-F238E27FC236}">
                <a16:creationId xmlns:a16="http://schemas.microsoft.com/office/drawing/2014/main" id="{8F82B8E7-F298-584A-44A3-DC4C1FB17C0E}"/>
              </a:ext>
            </a:extLst>
          </p:cNvPr>
          <p:cNvPicPr>
            <a:picLocks noChangeAspect="1"/>
          </p:cNvPicPr>
          <p:nvPr userDrawn="1"/>
        </p:nvPicPr>
        <p:blipFill rotWithShape="1">
          <a:blip r:embed="rId4">
            <a:biLevel thresh="25000"/>
            <a:alphaModFix amt="14000"/>
            <a:extLst>
              <a:ext uri="{BEBA8EAE-BF5A-486C-A8C5-ECC9F3942E4B}">
                <a14:imgProps xmlns:a14="http://schemas.microsoft.com/office/drawing/2010/main">
                  <a14:imgLayer r:embed="rId5">
                    <a14:imgEffect>
                      <a14:colorTemperature colorTemp="11500"/>
                    </a14:imgEffect>
                    <a14:imgEffect>
                      <a14:saturation sat="146000"/>
                    </a14:imgEffect>
                    <a14:imgEffect>
                      <a14:brightnessContrast bright="-100000" contrast="-100000"/>
                    </a14:imgEffect>
                  </a14:imgLayer>
                </a14:imgProps>
              </a:ext>
            </a:extLst>
          </a:blip>
          <a:srcRect r="41206" b="2296"/>
          <a:stretch/>
        </p:blipFill>
        <p:spPr>
          <a:xfrm>
            <a:off x="10383654" y="11426981"/>
            <a:ext cx="3007092" cy="1447727"/>
          </a:xfrm>
          <a:prstGeom prst="rect">
            <a:avLst/>
          </a:prstGeom>
          <a:effectLst>
            <a:outerShdw blurRad="50800" dist="50800" dir="5400000" algn="ctr" rotWithShape="0">
              <a:srgbClr val="000000">
                <a:alpha val="0"/>
              </a:srgbClr>
            </a:outerShdw>
          </a:effectLst>
        </p:spPr>
      </p:pic>
      <p:pic>
        <p:nvPicPr>
          <p:cNvPr id="9" name="Picture 8">
            <a:extLst>
              <a:ext uri="{FF2B5EF4-FFF2-40B4-BE49-F238E27FC236}">
                <a16:creationId xmlns:a16="http://schemas.microsoft.com/office/drawing/2014/main" id="{05A31C58-223C-6D2D-E27D-E90A7E2AB967}"/>
              </a:ext>
            </a:extLst>
          </p:cNvPr>
          <p:cNvPicPr>
            <a:picLocks noChangeAspect="1"/>
          </p:cNvPicPr>
          <p:nvPr userDrawn="1"/>
        </p:nvPicPr>
        <p:blipFill>
          <a:blip r:embed="rId6"/>
          <a:stretch>
            <a:fillRect/>
          </a:stretch>
        </p:blipFill>
        <p:spPr>
          <a:xfrm>
            <a:off x="5940648" y="5654815"/>
            <a:ext cx="11893104" cy="4469716"/>
          </a:xfrm>
          <a:prstGeom prst="rect">
            <a:avLst/>
          </a:prstGeom>
        </p:spPr>
      </p:pic>
    </p:spTree>
    <p:extLst>
      <p:ext uri="{BB962C8B-B14F-4D97-AF65-F5344CB8AC3E}">
        <p14:creationId xmlns:p14="http://schemas.microsoft.com/office/powerpoint/2010/main" val="114944756"/>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48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Divider1">
    <p:spTree>
      <p:nvGrpSpPr>
        <p:cNvPr id="1" name=""/>
        <p:cNvGrpSpPr/>
        <p:nvPr/>
      </p:nvGrpSpPr>
      <p:grpSpPr>
        <a:xfrm>
          <a:off x="0" y="0"/>
          <a:ext cx="0" cy="0"/>
          <a:chOff x="0" y="0"/>
          <a:chExt cx="0" cy="0"/>
        </a:xfrm>
      </p:grpSpPr>
      <p:pic>
        <p:nvPicPr>
          <p:cNvPr id="4" name="Picture 3" descr="A painted brick wall with a white circle and a blue circle&#10;&#10;AI-generated content may be incorrect.">
            <a:extLst>
              <a:ext uri="{FF2B5EF4-FFF2-40B4-BE49-F238E27FC236}">
                <a16:creationId xmlns:a16="http://schemas.microsoft.com/office/drawing/2014/main" id="{F1962035-EE3F-2D85-217A-BB0EB4A6D0DE}"/>
              </a:ext>
            </a:extLst>
          </p:cNvPr>
          <p:cNvPicPr>
            <a:picLocks noChangeAspect="1"/>
          </p:cNvPicPr>
          <p:nvPr userDrawn="1"/>
        </p:nvPicPr>
        <p:blipFill>
          <a:blip r:embed="rId2">
            <a:alphaModFix am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4"/>
              </a:ext>
            </a:extLst>
          </a:blip>
          <a:srcRect b="11542"/>
          <a:stretch/>
        </p:blipFill>
        <p:spPr>
          <a:xfrm>
            <a:off x="-121956" y="-94129"/>
            <a:ext cx="23896356" cy="13904258"/>
          </a:xfrm>
          <a:prstGeom prst="rect">
            <a:avLst/>
          </a:prstGeom>
        </p:spPr>
      </p:pic>
      <p:sp>
        <p:nvSpPr>
          <p:cNvPr id="16" name="Rectangle 15">
            <a:extLst>
              <a:ext uri="{FF2B5EF4-FFF2-40B4-BE49-F238E27FC236}">
                <a16:creationId xmlns:a16="http://schemas.microsoft.com/office/drawing/2014/main" id="{9A92AD33-42BD-0BE9-2F52-7567BDAAB21D}"/>
              </a:ext>
            </a:extLst>
          </p:cNvPr>
          <p:cNvSpPr/>
          <p:nvPr userDrawn="1"/>
        </p:nvSpPr>
        <p:spPr>
          <a:xfrm>
            <a:off x="-210856" y="-94129"/>
            <a:ext cx="24074156" cy="13904258"/>
          </a:xfrm>
          <a:prstGeom prst="rect">
            <a:avLst/>
          </a:prstGeom>
          <a:solidFill>
            <a:srgbClr val="00418A">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907"/>
          </a:p>
        </p:txBody>
      </p:sp>
      <p:sp>
        <p:nvSpPr>
          <p:cNvPr id="7" name="Date Placeholder 6">
            <a:extLst>
              <a:ext uri="{FF2B5EF4-FFF2-40B4-BE49-F238E27FC236}">
                <a16:creationId xmlns:a16="http://schemas.microsoft.com/office/drawing/2014/main" id="{43E25A61-1886-7B8A-DA67-3352D7203BBB}"/>
              </a:ext>
            </a:extLst>
          </p:cNvPr>
          <p:cNvSpPr>
            <a:spLocks noGrp="1"/>
          </p:cNvSpPr>
          <p:nvPr>
            <p:ph type="dt" sz="half" idx="10"/>
          </p:nvPr>
        </p:nvSpPr>
        <p:spPr/>
        <p:txBody>
          <a:bodyPr/>
          <a:lstStyle/>
          <a:p>
            <a:fld id="{8D8E8EE6-837A-794A-8FF2-1DED840A7F96}" type="datetimeFigureOut">
              <a:rPr lang="en-US" smtClean="0"/>
              <a:t>2/6/2025</a:t>
            </a:fld>
            <a:endParaRPr lang="en-US"/>
          </a:p>
        </p:txBody>
      </p:sp>
      <p:sp>
        <p:nvSpPr>
          <p:cNvPr id="8" name="Footer Placeholder 7">
            <a:extLst>
              <a:ext uri="{FF2B5EF4-FFF2-40B4-BE49-F238E27FC236}">
                <a16:creationId xmlns:a16="http://schemas.microsoft.com/office/drawing/2014/main" id="{46DED968-2915-6D21-1E89-DF663D36DE3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2ACB39E-E077-C2A9-A8A7-F40B9FB5E3DE}"/>
              </a:ext>
            </a:extLst>
          </p:cNvPr>
          <p:cNvSpPr>
            <a:spLocks noGrp="1"/>
          </p:cNvSpPr>
          <p:nvPr>
            <p:ph type="sldNum" sz="quarter" idx="12"/>
          </p:nvPr>
        </p:nvSpPr>
        <p:spPr/>
        <p:txBody>
          <a:bodyPr/>
          <a:lstStyle/>
          <a:p>
            <a:fld id="{DDA8F73C-D96C-D04C-A238-F57AC5794B0F}" type="slidenum">
              <a:rPr lang="en-US" smtClean="0"/>
              <a:t>‹#›</a:t>
            </a:fld>
            <a:endParaRPr lang="en-US"/>
          </a:p>
        </p:txBody>
      </p:sp>
      <p:sp>
        <p:nvSpPr>
          <p:cNvPr id="11" name="Date Placeholder 3">
            <a:extLst>
              <a:ext uri="{FF2B5EF4-FFF2-40B4-BE49-F238E27FC236}">
                <a16:creationId xmlns:a16="http://schemas.microsoft.com/office/drawing/2014/main" id="{B2F48EFA-CC33-02BA-C000-CF5E3B9CD8F5}"/>
              </a:ext>
            </a:extLst>
          </p:cNvPr>
          <p:cNvSpPr txBox="1">
            <a:spLocks/>
          </p:cNvSpPr>
          <p:nvPr userDrawn="1"/>
        </p:nvSpPr>
        <p:spPr>
          <a:xfrm>
            <a:off x="1635125" y="12712700"/>
            <a:ext cx="5348288" cy="730250"/>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8E8EE6-837A-794A-8FF2-1DED840A7F96}" type="datetimeFigureOut">
              <a:rPr lang="en-US" smtClean="0"/>
              <a:pPr/>
              <a:t>2/6/2025</a:t>
            </a:fld>
            <a:endParaRPr lang="en-US"/>
          </a:p>
        </p:txBody>
      </p:sp>
      <p:sp>
        <p:nvSpPr>
          <p:cNvPr id="12" name="Slide Number Placeholder 5">
            <a:extLst>
              <a:ext uri="{FF2B5EF4-FFF2-40B4-BE49-F238E27FC236}">
                <a16:creationId xmlns:a16="http://schemas.microsoft.com/office/drawing/2014/main" id="{1B4AAE23-731D-BCD6-E3CC-0341C9786BD4}"/>
              </a:ext>
            </a:extLst>
          </p:cNvPr>
          <p:cNvSpPr txBox="1">
            <a:spLocks/>
          </p:cNvSpPr>
          <p:nvPr userDrawn="1"/>
        </p:nvSpPr>
        <p:spPr>
          <a:xfrm>
            <a:off x="16790988" y="12712700"/>
            <a:ext cx="5348287" cy="7302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DA8F73C-D96C-D04C-A238-F57AC5794B0F}" type="slidenum">
              <a:rPr lang="en-US" smtClean="0"/>
              <a:pPr/>
              <a:t>‹#›</a:t>
            </a:fld>
            <a:endParaRPr lang="en-US"/>
          </a:p>
        </p:txBody>
      </p:sp>
      <p:sp>
        <p:nvSpPr>
          <p:cNvPr id="14" name="Rectangle 13">
            <a:extLst>
              <a:ext uri="{FF2B5EF4-FFF2-40B4-BE49-F238E27FC236}">
                <a16:creationId xmlns:a16="http://schemas.microsoft.com/office/drawing/2014/main" id="{B36C4E03-08E0-CA8E-6EB3-D75C6B87814A}"/>
              </a:ext>
            </a:extLst>
          </p:cNvPr>
          <p:cNvSpPr/>
          <p:nvPr userDrawn="1"/>
        </p:nvSpPr>
        <p:spPr>
          <a:xfrm rot="16200000">
            <a:off x="28978668" y="10906649"/>
            <a:ext cx="2072940" cy="512448"/>
          </a:xfrm>
          <a:prstGeom prst="rect">
            <a:avLst/>
          </a:prstGeom>
        </p:spPr>
        <p:txBody>
          <a:bodyPr wrap="none">
            <a:spAutoFit/>
          </a:bodyPr>
          <a:lstStyle/>
          <a:p>
            <a:r>
              <a:rPr lang="en-US" sz="2730" dirty="0" err="1">
                <a:solidFill>
                  <a:schemeClr val="accent1">
                    <a:lumMod val="60000"/>
                    <a:lumOff val="40000"/>
                  </a:schemeClr>
                </a:solidFill>
              </a:rPr>
              <a:t>www.nlc.org</a:t>
            </a:r>
            <a:endParaRPr lang="en-US" sz="2730" dirty="0"/>
          </a:p>
        </p:txBody>
      </p:sp>
      <p:sp>
        <p:nvSpPr>
          <p:cNvPr id="20" name="Title 1">
            <a:extLst>
              <a:ext uri="{FF2B5EF4-FFF2-40B4-BE49-F238E27FC236}">
                <a16:creationId xmlns:a16="http://schemas.microsoft.com/office/drawing/2014/main" id="{477A9F57-D302-B743-2F70-AA826975DE92}"/>
              </a:ext>
            </a:extLst>
          </p:cNvPr>
          <p:cNvSpPr>
            <a:spLocks noGrp="1"/>
          </p:cNvSpPr>
          <p:nvPr>
            <p:ph type="title" hasCustomPrompt="1"/>
          </p:nvPr>
        </p:nvSpPr>
        <p:spPr>
          <a:xfrm>
            <a:off x="1634490" y="5724525"/>
            <a:ext cx="20505420" cy="2266951"/>
          </a:xfrm>
          <a:prstGeom prst="rect">
            <a:avLst/>
          </a:prstGeom>
        </p:spPr>
        <p:txBody>
          <a:bodyPr anchor="ctr">
            <a:noAutofit/>
          </a:bodyPr>
          <a:lstStyle>
            <a:lvl1pPr algn="ctr">
              <a:defRPr sz="8000">
                <a:solidFill>
                  <a:schemeClr val="accent4"/>
                </a:solidFill>
              </a:defRPr>
            </a:lvl1pPr>
          </a:lstStyle>
          <a:p>
            <a:r>
              <a:rPr lang="en-US" dirty="0"/>
              <a:t>Click to edit Master </a:t>
            </a:r>
            <a:br>
              <a:rPr lang="en-US" dirty="0"/>
            </a:br>
            <a:r>
              <a:rPr lang="en-US" dirty="0"/>
              <a:t>sub section title style</a:t>
            </a:r>
          </a:p>
        </p:txBody>
      </p:sp>
      <p:pic>
        <p:nvPicPr>
          <p:cNvPr id="2" name="Picture 1" descr="Icon&#10;&#10;Description automatically generated">
            <a:extLst>
              <a:ext uri="{FF2B5EF4-FFF2-40B4-BE49-F238E27FC236}">
                <a16:creationId xmlns:a16="http://schemas.microsoft.com/office/drawing/2014/main" id="{94F3BDCC-7F19-ABD7-F376-FF4B0AF5E4D2}"/>
              </a:ext>
            </a:extLst>
          </p:cNvPr>
          <p:cNvPicPr>
            <a:picLocks noChangeAspect="1"/>
          </p:cNvPicPr>
          <p:nvPr userDrawn="1"/>
        </p:nvPicPr>
        <p:blipFill rotWithShape="1">
          <a:blip r:embed="rId5">
            <a:biLevel thresh="25000"/>
            <a:alphaModFix amt="14000"/>
            <a:extLst>
              <a:ext uri="{BEBA8EAE-BF5A-486C-A8C5-ECC9F3942E4B}">
                <a14:imgProps xmlns:a14="http://schemas.microsoft.com/office/drawing/2010/main">
                  <a14:imgLayer r:embed="rId6">
                    <a14:imgEffect>
                      <a14:colorTemperature colorTemp="11500"/>
                    </a14:imgEffect>
                    <a14:imgEffect>
                      <a14:saturation sat="146000"/>
                    </a14:imgEffect>
                    <a14:imgEffect>
                      <a14:brightnessContrast bright="-100000" contrast="-100000"/>
                    </a14:imgEffect>
                  </a14:imgLayer>
                </a14:imgProps>
              </a:ext>
            </a:extLst>
          </a:blip>
          <a:srcRect r="41206" b="2296"/>
          <a:stretch/>
        </p:blipFill>
        <p:spPr>
          <a:xfrm>
            <a:off x="10383654" y="11426981"/>
            <a:ext cx="3007092" cy="1447727"/>
          </a:xfrm>
          <a:prstGeom prst="rect">
            <a:avLst/>
          </a:prstGeom>
          <a:effectLst>
            <a:outerShdw blurRad="50800" dist="50800" dir="5400000" algn="ctr" rotWithShape="0">
              <a:srgbClr val="000000">
                <a:alpha val="0"/>
              </a:srgbClr>
            </a:outerShdw>
          </a:effectLst>
        </p:spPr>
      </p:pic>
    </p:spTree>
    <p:extLst>
      <p:ext uri="{BB962C8B-B14F-4D97-AF65-F5344CB8AC3E}">
        <p14:creationId xmlns:p14="http://schemas.microsoft.com/office/powerpoint/2010/main" val="2020784044"/>
      </p:ext>
    </p:extLst>
  </p:cSld>
  <p:clrMapOvr>
    <a:masterClrMapping/>
  </p:clrMapOvr>
  <p:extLst>
    <p:ext uri="{DCECCB84-F9BA-43D5-87BE-67443E8EF086}">
      <p15:sldGuideLst xmlns:p15="http://schemas.microsoft.com/office/powerpoint/2012/main">
        <p15:guide id="1" pos="7488" userDrawn="1">
          <p15:clr>
            <a:srgbClr val="FBAE40"/>
          </p15:clr>
        </p15:guide>
        <p15:guide id="2" orient="horz" pos="432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Divider 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FD11BE7-46A0-1163-43EC-5D4E05EA6805}"/>
              </a:ext>
            </a:extLst>
          </p:cNvPr>
          <p:cNvSpPr>
            <a:spLocks noGrp="1"/>
          </p:cNvSpPr>
          <p:nvPr>
            <p:ph type="dt" sz="half" idx="10"/>
          </p:nvPr>
        </p:nvSpPr>
        <p:spPr/>
        <p:txBody>
          <a:bodyPr/>
          <a:lstStyle/>
          <a:p>
            <a:fld id="{8D8E8EE6-837A-794A-8FF2-1DED840A7F96}" type="datetimeFigureOut">
              <a:rPr lang="en-US" smtClean="0"/>
              <a:t>2/6/2025</a:t>
            </a:fld>
            <a:endParaRPr lang="en-US"/>
          </a:p>
        </p:txBody>
      </p:sp>
      <p:sp>
        <p:nvSpPr>
          <p:cNvPr id="4" name="Footer Placeholder 3">
            <a:extLst>
              <a:ext uri="{FF2B5EF4-FFF2-40B4-BE49-F238E27FC236}">
                <a16:creationId xmlns:a16="http://schemas.microsoft.com/office/drawing/2014/main" id="{88BFA46B-74FB-E7D7-54C4-E0FC9F31EE1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6F1A7A8-5045-3528-49DE-79F818FB6CE2}"/>
              </a:ext>
            </a:extLst>
          </p:cNvPr>
          <p:cNvSpPr>
            <a:spLocks noGrp="1"/>
          </p:cNvSpPr>
          <p:nvPr>
            <p:ph type="sldNum" sz="quarter" idx="12"/>
          </p:nvPr>
        </p:nvSpPr>
        <p:spPr/>
        <p:txBody>
          <a:bodyPr/>
          <a:lstStyle/>
          <a:p>
            <a:fld id="{DDA8F73C-D96C-D04C-A238-F57AC5794B0F}" type="slidenum">
              <a:rPr lang="en-US" smtClean="0"/>
              <a:t>‹#›</a:t>
            </a:fld>
            <a:endParaRPr lang="en-US"/>
          </a:p>
        </p:txBody>
      </p:sp>
      <p:pic>
        <p:nvPicPr>
          <p:cNvPr id="11" name="Picture 10" descr="A city with a mountain in the background&#10;&#10;Description automatically generated with medium confidence">
            <a:extLst>
              <a:ext uri="{FF2B5EF4-FFF2-40B4-BE49-F238E27FC236}">
                <a16:creationId xmlns:a16="http://schemas.microsoft.com/office/drawing/2014/main" id="{B2DFD964-667E-3EF6-A9B9-D7467662CDC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97" r="-197" b="13375"/>
          <a:stretch/>
        </p:blipFill>
        <p:spPr>
          <a:xfrm>
            <a:off x="0" y="-8780"/>
            <a:ext cx="23868252" cy="13784046"/>
          </a:xfrm>
          <a:prstGeom prst="rect">
            <a:avLst/>
          </a:prstGeom>
        </p:spPr>
      </p:pic>
      <p:sp>
        <p:nvSpPr>
          <p:cNvPr id="9" name="Rectangle 8">
            <a:extLst>
              <a:ext uri="{FF2B5EF4-FFF2-40B4-BE49-F238E27FC236}">
                <a16:creationId xmlns:a16="http://schemas.microsoft.com/office/drawing/2014/main" id="{CF253DC9-1680-3007-F3FA-60F6D2C72678}"/>
              </a:ext>
            </a:extLst>
          </p:cNvPr>
          <p:cNvSpPr/>
          <p:nvPr userDrawn="1"/>
        </p:nvSpPr>
        <p:spPr>
          <a:xfrm>
            <a:off x="-93852" y="-34024"/>
            <a:ext cx="23962104" cy="13809289"/>
          </a:xfrm>
          <a:prstGeom prst="rect">
            <a:avLst/>
          </a:prstGeom>
          <a:gradFill flip="none" rotWithShape="1">
            <a:gsLst>
              <a:gs pos="0">
                <a:schemeClr val="tx2">
                  <a:lumMod val="75000"/>
                </a:schemeClr>
              </a:gs>
              <a:gs pos="100000">
                <a:schemeClr val="accent1">
                  <a:lumMod val="75000"/>
                  <a:alpha val="80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907"/>
          </a:p>
        </p:txBody>
      </p:sp>
      <p:sp>
        <p:nvSpPr>
          <p:cNvPr id="12" name="Title 1">
            <a:extLst>
              <a:ext uri="{FF2B5EF4-FFF2-40B4-BE49-F238E27FC236}">
                <a16:creationId xmlns:a16="http://schemas.microsoft.com/office/drawing/2014/main" id="{D3FAC870-0C8D-014E-0EE3-42AD7682B9CE}"/>
              </a:ext>
            </a:extLst>
          </p:cNvPr>
          <p:cNvSpPr txBox="1">
            <a:spLocks/>
          </p:cNvSpPr>
          <p:nvPr userDrawn="1"/>
        </p:nvSpPr>
        <p:spPr>
          <a:xfrm>
            <a:off x="3228148" y="-5022440"/>
            <a:ext cx="17993964" cy="44981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sz="40000" b="1" dirty="0">
                <a:solidFill>
                  <a:schemeClr val="bg1">
                    <a:alpha val="6067"/>
                  </a:schemeClr>
                </a:solidFill>
              </a:rPr>
              <a:t>WORD </a:t>
            </a:r>
          </a:p>
        </p:txBody>
      </p:sp>
      <p:sp>
        <p:nvSpPr>
          <p:cNvPr id="14" name="Title 1">
            <a:extLst>
              <a:ext uri="{FF2B5EF4-FFF2-40B4-BE49-F238E27FC236}">
                <a16:creationId xmlns:a16="http://schemas.microsoft.com/office/drawing/2014/main" id="{C1259FE6-4025-F1CE-0F4C-C678B50A2C82}"/>
              </a:ext>
            </a:extLst>
          </p:cNvPr>
          <p:cNvSpPr>
            <a:spLocks noGrp="1"/>
          </p:cNvSpPr>
          <p:nvPr>
            <p:ph type="title" hasCustomPrompt="1"/>
          </p:nvPr>
        </p:nvSpPr>
        <p:spPr>
          <a:xfrm>
            <a:off x="1634490" y="5724525"/>
            <a:ext cx="20505420" cy="2266951"/>
          </a:xfrm>
          <a:prstGeom prst="rect">
            <a:avLst/>
          </a:prstGeom>
        </p:spPr>
        <p:txBody>
          <a:bodyPr anchor="ctr">
            <a:noAutofit/>
          </a:bodyPr>
          <a:lstStyle>
            <a:lvl1pPr algn="ctr">
              <a:defRPr sz="8000">
                <a:solidFill>
                  <a:schemeClr val="accent1">
                    <a:lumMod val="20000"/>
                    <a:lumOff val="80000"/>
                  </a:schemeClr>
                </a:solidFill>
              </a:defRPr>
            </a:lvl1pPr>
          </a:lstStyle>
          <a:p>
            <a:r>
              <a:rPr lang="en-US" dirty="0"/>
              <a:t>Click to edit Master </a:t>
            </a:r>
            <a:br>
              <a:rPr lang="en-US" dirty="0"/>
            </a:br>
            <a:r>
              <a:rPr lang="en-US" dirty="0"/>
              <a:t>sub section title style</a:t>
            </a:r>
          </a:p>
        </p:txBody>
      </p:sp>
      <p:pic>
        <p:nvPicPr>
          <p:cNvPr id="2" name="Picture 1" descr="Icon&#10;&#10;Description automatically generated">
            <a:extLst>
              <a:ext uri="{FF2B5EF4-FFF2-40B4-BE49-F238E27FC236}">
                <a16:creationId xmlns:a16="http://schemas.microsoft.com/office/drawing/2014/main" id="{DB34DD71-03A9-3FE6-6E7C-064BA5FAB6F2}"/>
              </a:ext>
            </a:extLst>
          </p:cNvPr>
          <p:cNvPicPr>
            <a:picLocks noChangeAspect="1"/>
          </p:cNvPicPr>
          <p:nvPr userDrawn="1"/>
        </p:nvPicPr>
        <p:blipFill rotWithShape="1">
          <a:blip r:embed="rId3">
            <a:biLevel thresh="25000"/>
            <a:alphaModFix amt="14000"/>
            <a:extLst>
              <a:ext uri="{BEBA8EAE-BF5A-486C-A8C5-ECC9F3942E4B}">
                <a14:imgProps xmlns:a14="http://schemas.microsoft.com/office/drawing/2010/main">
                  <a14:imgLayer r:embed="rId4">
                    <a14:imgEffect>
                      <a14:colorTemperature colorTemp="11500"/>
                    </a14:imgEffect>
                    <a14:imgEffect>
                      <a14:saturation sat="146000"/>
                    </a14:imgEffect>
                    <a14:imgEffect>
                      <a14:brightnessContrast bright="-100000" contrast="-100000"/>
                    </a14:imgEffect>
                  </a14:imgLayer>
                </a14:imgProps>
              </a:ext>
            </a:extLst>
          </a:blip>
          <a:srcRect r="41206" b="2296"/>
          <a:stretch/>
        </p:blipFill>
        <p:spPr>
          <a:xfrm>
            <a:off x="10383654" y="11426981"/>
            <a:ext cx="3007092" cy="1447727"/>
          </a:xfrm>
          <a:prstGeom prst="rect">
            <a:avLst/>
          </a:prstGeom>
          <a:effectLst>
            <a:outerShdw blurRad="50800" dist="50800" dir="5400000" algn="ctr" rotWithShape="0">
              <a:srgbClr val="000000">
                <a:alpha val="0"/>
              </a:srgbClr>
            </a:outerShdw>
          </a:effectLst>
        </p:spPr>
      </p:pic>
    </p:spTree>
    <p:extLst>
      <p:ext uri="{BB962C8B-B14F-4D97-AF65-F5344CB8AC3E}">
        <p14:creationId xmlns:p14="http://schemas.microsoft.com/office/powerpoint/2010/main" val="3039655192"/>
      </p:ext>
    </p:extLst>
  </p:cSld>
  <p:clrMapOvr>
    <a:masterClrMapping/>
  </p:clrMapOvr>
  <p:extLst>
    <p:ext uri="{DCECCB84-F9BA-43D5-87BE-67443E8EF086}">
      <p15:sldGuideLst xmlns:p15="http://schemas.microsoft.com/office/powerpoint/2012/main">
        <p15:guide id="1" pos="7488" userDrawn="1">
          <p15:clr>
            <a:srgbClr val="FBAE40"/>
          </p15:clr>
        </p15:guide>
        <p15:guide id="2" orient="horz" pos="432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pic>
        <p:nvPicPr>
          <p:cNvPr id="7" name="Picture 6" descr="A body of water with buildings in the background&#10;&#10;Description automatically generated with medium confidence">
            <a:extLst>
              <a:ext uri="{FF2B5EF4-FFF2-40B4-BE49-F238E27FC236}">
                <a16:creationId xmlns:a16="http://schemas.microsoft.com/office/drawing/2014/main" id="{8CFBCA05-E4F8-B66C-53F4-158FA293C252}"/>
              </a:ext>
            </a:extLst>
          </p:cNvPr>
          <p:cNvPicPr>
            <a:picLocks noChangeAspect="1"/>
          </p:cNvPicPr>
          <p:nvPr userDrawn="1"/>
        </p:nvPicPr>
        <p:blipFill rotWithShape="1">
          <a:blip r:embed="rId2">
            <a:duotone>
              <a:schemeClr val="accent6">
                <a:shade val="45000"/>
                <a:satMod val="135000"/>
              </a:schemeClr>
              <a:prstClr val="white"/>
            </a:duotone>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l="18856" t="26609" r="10251" b="95"/>
          <a:stretch/>
        </p:blipFill>
        <p:spPr>
          <a:xfrm>
            <a:off x="-35887" y="-17929"/>
            <a:ext cx="23864129" cy="13841506"/>
          </a:xfrm>
          <a:prstGeom prst="rect">
            <a:avLst/>
          </a:prstGeom>
        </p:spPr>
      </p:pic>
      <p:sp>
        <p:nvSpPr>
          <p:cNvPr id="2" name="Date Placeholder 1">
            <a:extLst>
              <a:ext uri="{FF2B5EF4-FFF2-40B4-BE49-F238E27FC236}">
                <a16:creationId xmlns:a16="http://schemas.microsoft.com/office/drawing/2014/main" id="{A5FAFC3C-8DD2-FC61-C489-8A1CC324CF0A}"/>
              </a:ext>
            </a:extLst>
          </p:cNvPr>
          <p:cNvSpPr>
            <a:spLocks noGrp="1"/>
          </p:cNvSpPr>
          <p:nvPr>
            <p:ph type="dt" sz="half" idx="10"/>
          </p:nvPr>
        </p:nvSpPr>
        <p:spPr/>
        <p:txBody>
          <a:bodyPr/>
          <a:lstStyle/>
          <a:p>
            <a:fld id="{8D8E8EE6-837A-794A-8FF2-1DED840A7F96}" type="datetimeFigureOut">
              <a:rPr lang="en-US" smtClean="0"/>
              <a:t>2/6/2025</a:t>
            </a:fld>
            <a:endParaRPr lang="en-US"/>
          </a:p>
        </p:txBody>
      </p:sp>
      <p:sp>
        <p:nvSpPr>
          <p:cNvPr id="3" name="Footer Placeholder 2">
            <a:extLst>
              <a:ext uri="{FF2B5EF4-FFF2-40B4-BE49-F238E27FC236}">
                <a16:creationId xmlns:a16="http://schemas.microsoft.com/office/drawing/2014/main" id="{DD0E3461-2381-500D-762A-5A3A51BBF12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54698A7-AB58-4298-2DBB-C149873AC9F4}"/>
              </a:ext>
            </a:extLst>
          </p:cNvPr>
          <p:cNvSpPr>
            <a:spLocks noGrp="1"/>
          </p:cNvSpPr>
          <p:nvPr>
            <p:ph type="sldNum" sz="quarter" idx="12"/>
          </p:nvPr>
        </p:nvSpPr>
        <p:spPr/>
        <p:txBody>
          <a:bodyPr/>
          <a:lstStyle/>
          <a:p>
            <a:fld id="{DDA8F73C-D96C-D04C-A238-F57AC5794B0F}" type="slidenum">
              <a:rPr lang="en-US" smtClean="0"/>
              <a:t>‹#›</a:t>
            </a:fld>
            <a:endParaRPr lang="en-US"/>
          </a:p>
        </p:txBody>
      </p:sp>
      <p:sp>
        <p:nvSpPr>
          <p:cNvPr id="5" name="Rectangle 4">
            <a:extLst>
              <a:ext uri="{FF2B5EF4-FFF2-40B4-BE49-F238E27FC236}">
                <a16:creationId xmlns:a16="http://schemas.microsoft.com/office/drawing/2014/main" id="{6EE371E2-E079-89B4-031A-4E80F814DE16}"/>
              </a:ext>
            </a:extLst>
          </p:cNvPr>
          <p:cNvSpPr/>
          <p:nvPr userDrawn="1"/>
        </p:nvSpPr>
        <p:spPr>
          <a:xfrm>
            <a:off x="-89729" y="-62753"/>
            <a:ext cx="23917971" cy="13886330"/>
          </a:xfrm>
          <a:prstGeom prst="rect">
            <a:avLst/>
          </a:prstGeom>
          <a:gradFill flip="none" rotWithShape="1">
            <a:gsLst>
              <a:gs pos="38976">
                <a:srgbClr val="63879F">
                  <a:alpha val="84000"/>
                </a:srgbClr>
              </a:gs>
              <a:gs pos="58000">
                <a:srgbClr val="447492">
                  <a:alpha val="86021"/>
                </a:srgbClr>
              </a:gs>
              <a:gs pos="0">
                <a:schemeClr val="accent6">
                  <a:alpha val="76000"/>
                </a:schemeClr>
              </a:gs>
              <a:gs pos="100000">
                <a:srgbClr val="0066AB"/>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907"/>
          </a:p>
        </p:txBody>
      </p:sp>
      <p:sp>
        <p:nvSpPr>
          <p:cNvPr id="9" name="Title 1">
            <a:extLst>
              <a:ext uri="{FF2B5EF4-FFF2-40B4-BE49-F238E27FC236}">
                <a16:creationId xmlns:a16="http://schemas.microsoft.com/office/drawing/2014/main" id="{196B8A4A-38E8-2BAA-8902-25630CC63607}"/>
              </a:ext>
            </a:extLst>
          </p:cNvPr>
          <p:cNvSpPr>
            <a:spLocks noGrp="1"/>
          </p:cNvSpPr>
          <p:nvPr>
            <p:ph type="title" hasCustomPrompt="1"/>
          </p:nvPr>
        </p:nvSpPr>
        <p:spPr>
          <a:xfrm>
            <a:off x="1634490" y="5724525"/>
            <a:ext cx="20505420" cy="2266951"/>
          </a:xfrm>
          <a:prstGeom prst="rect">
            <a:avLst/>
          </a:prstGeom>
        </p:spPr>
        <p:txBody>
          <a:bodyPr anchor="ctr">
            <a:noAutofit/>
          </a:bodyPr>
          <a:lstStyle>
            <a:lvl1pPr algn="ctr">
              <a:defRPr sz="8000">
                <a:solidFill>
                  <a:schemeClr val="tx2">
                    <a:lumMod val="50000"/>
                  </a:schemeClr>
                </a:solidFill>
              </a:defRPr>
            </a:lvl1pPr>
          </a:lstStyle>
          <a:p>
            <a:r>
              <a:rPr lang="en-US" dirty="0"/>
              <a:t>Click to edit Master </a:t>
            </a:r>
            <a:br>
              <a:rPr lang="en-US" dirty="0"/>
            </a:br>
            <a:r>
              <a:rPr lang="en-US" dirty="0"/>
              <a:t>sub section title style</a:t>
            </a:r>
          </a:p>
        </p:txBody>
      </p:sp>
      <p:pic>
        <p:nvPicPr>
          <p:cNvPr id="6" name="Picture 5" descr="Icon&#10;&#10;Description automatically generated">
            <a:extLst>
              <a:ext uri="{FF2B5EF4-FFF2-40B4-BE49-F238E27FC236}">
                <a16:creationId xmlns:a16="http://schemas.microsoft.com/office/drawing/2014/main" id="{7086EFF2-1C28-AFF6-0A80-3651AA03C0D6}"/>
              </a:ext>
            </a:extLst>
          </p:cNvPr>
          <p:cNvPicPr>
            <a:picLocks noChangeAspect="1"/>
          </p:cNvPicPr>
          <p:nvPr userDrawn="1"/>
        </p:nvPicPr>
        <p:blipFill rotWithShape="1">
          <a:blip r:embed="rId4">
            <a:biLevel thresh="25000"/>
            <a:alphaModFix amt="14000"/>
            <a:extLst>
              <a:ext uri="{BEBA8EAE-BF5A-486C-A8C5-ECC9F3942E4B}">
                <a14:imgProps xmlns:a14="http://schemas.microsoft.com/office/drawing/2010/main">
                  <a14:imgLayer r:embed="rId5">
                    <a14:imgEffect>
                      <a14:colorTemperature colorTemp="11500"/>
                    </a14:imgEffect>
                    <a14:imgEffect>
                      <a14:saturation sat="146000"/>
                    </a14:imgEffect>
                    <a14:imgEffect>
                      <a14:brightnessContrast bright="-100000" contrast="-100000"/>
                    </a14:imgEffect>
                  </a14:imgLayer>
                </a14:imgProps>
              </a:ext>
            </a:extLst>
          </a:blip>
          <a:srcRect r="41206" b="2296"/>
          <a:stretch/>
        </p:blipFill>
        <p:spPr>
          <a:xfrm>
            <a:off x="10383654" y="11426981"/>
            <a:ext cx="3007092" cy="1447727"/>
          </a:xfrm>
          <a:prstGeom prst="rect">
            <a:avLst/>
          </a:prstGeom>
          <a:effectLst>
            <a:outerShdw blurRad="50800" dist="50800" dir="5400000" algn="ctr" rotWithShape="0">
              <a:srgbClr val="000000">
                <a:alpha val="0"/>
              </a:srgbClr>
            </a:outerShdw>
          </a:effectLst>
        </p:spPr>
      </p:pic>
    </p:spTree>
    <p:extLst>
      <p:ext uri="{BB962C8B-B14F-4D97-AF65-F5344CB8AC3E}">
        <p14:creationId xmlns:p14="http://schemas.microsoft.com/office/powerpoint/2010/main" val="3661651323"/>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488"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microsoft.com/office/2007/relationships/hdphoto" Target="../media/hdphoto7.wdp"/><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image" Target="../media/image13.png"/><Relationship Id="rId5" Type="http://schemas.openxmlformats.org/officeDocument/2006/relationships/slideLayout" Target="../slideLayouts/slideLayout18.xml"/><Relationship Id="rId10" Type="http://schemas.openxmlformats.org/officeDocument/2006/relationships/theme" Target="../theme/theme2.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E4E8333-6441-AC0C-8E53-219085D19EBD}"/>
              </a:ext>
            </a:extLst>
          </p:cNvPr>
          <p:cNvSpPr>
            <a:spLocks noGrp="1"/>
          </p:cNvSpPr>
          <p:nvPr>
            <p:ph type="dt" sz="half" idx="2"/>
          </p:nvPr>
        </p:nvSpPr>
        <p:spPr>
          <a:xfrm>
            <a:off x="1635125" y="12712700"/>
            <a:ext cx="5348288" cy="730250"/>
          </a:xfrm>
          <a:prstGeom prst="rect">
            <a:avLst/>
          </a:prstGeom>
        </p:spPr>
        <p:txBody>
          <a:bodyPr vert="horz" lIns="91440" tIns="45720" rIns="91440" bIns="45720" rtlCol="0" anchor="ctr"/>
          <a:lstStyle>
            <a:lvl1pPr algn="l">
              <a:defRPr sz="1200">
                <a:solidFill>
                  <a:schemeClr val="tx1">
                    <a:tint val="75000"/>
                  </a:schemeClr>
                </a:solidFill>
              </a:defRPr>
            </a:lvl1pPr>
          </a:lstStyle>
          <a:p>
            <a:fld id="{8D8E8EE6-837A-794A-8FF2-1DED840A7F96}" type="datetimeFigureOut">
              <a:rPr lang="en-US" smtClean="0"/>
              <a:t>2/6/2025</a:t>
            </a:fld>
            <a:endParaRPr lang="en-US"/>
          </a:p>
        </p:txBody>
      </p:sp>
      <p:sp>
        <p:nvSpPr>
          <p:cNvPr id="5" name="Footer Placeholder 4">
            <a:extLst>
              <a:ext uri="{FF2B5EF4-FFF2-40B4-BE49-F238E27FC236}">
                <a16:creationId xmlns:a16="http://schemas.microsoft.com/office/drawing/2014/main" id="{9BBF9318-7755-062F-2650-B5FF6919E636}"/>
              </a:ext>
            </a:extLst>
          </p:cNvPr>
          <p:cNvSpPr>
            <a:spLocks noGrp="1"/>
          </p:cNvSpPr>
          <p:nvPr>
            <p:ph type="ftr" sz="quarter" idx="3"/>
          </p:nvPr>
        </p:nvSpPr>
        <p:spPr>
          <a:xfrm>
            <a:off x="7875588" y="12712700"/>
            <a:ext cx="8023225" cy="7302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E76AF2-3676-50B0-A526-6316728C4B0A}"/>
              </a:ext>
            </a:extLst>
          </p:cNvPr>
          <p:cNvSpPr>
            <a:spLocks noGrp="1"/>
          </p:cNvSpPr>
          <p:nvPr>
            <p:ph type="sldNum" sz="quarter" idx="4"/>
          </p:nvPr>
        </p:nvSpPr>
        <p:spPr>
          <a:xfrm>
            <a:off x="16790988" y="12712700"/>
            <a:ext cx="5348287" cy="730250"/>
          </a:xfrm>
          <a:prstGeom prst="rect">
            <a:avLst/>
          </a:prstGeom>
        </p:spPr>
        <p:txBody>
          <a:bodyPr vert="horz" lIns="91440" tIns="45720" rIns="91440" bIns="45720" rtlCol="0" anchor="ctr"/>
          <a:lstStyle>
            <a:lvl1pPr algn="r">
              <a:defRPr sz="1200">
                <a:solidFill>
                  <a:schemeClr val="tx1">
                    <a:tint val="75000"/>
                  </a:schemeClr>
                </a:solidFill>
              </a:defRPr>
            </a:lvl1pPr>
          </a:lstStyle>
          <a:p>
            <a:fld id="{DDA8F73C-D96C-D04C-A238-F57AC5794B0F}" type="slidenum">
              <a:rPr lang="en-US" smtClean="0"/>
              <a:t>‹#›</a:t>
            </a:fld>
            <a:endParaRPr lang="en-US"/>
          </a:p>
        </p:txBody>
      </p:sp>
    </p:spTree>
    <p:extLst>
      <p:ext uri="{BB962C8B-B14F-4D97-AF65-F5344CB8AC3E}">
        <p14:creationId xmlns:p14="http://schemas.microsoft.com/office/powerpoint/2010/main" val="3291995479"/>
      </p:ext>
    </p:extLst>
  </p:cSld>
  <p:clrMap bg1="lt1" tx1="dk1" bg2="lt2" tx2="dk2" accent1="accent1" accent2="accent2" accent3="accent3" accent4="accent4" accent5="accent5" accent6="accent6" hlink="hlink" folHlink="folHlink"/>
  <p:sldLayoutIdLst>
    <p:sldLayoutId id="2147483798" r:id="rId1"/>
    <p:sldLayoutId id="2147483809" r:id="rId2"/>
    <p:sldLayoutId id="2147483810" r:id="rId3"/>
    <p:sldLayoutId id="2147483808" r:id="rId4"/>
    <p:sldLayoutId id="2147483807" r:id="rId5"/>
    <p:sldLayoutId id="2147483821" r:id="rId6"/>
    <p:sldLayoutId id="2147483811" r:id="rId7"/>
    <p:sldLayoutId id="2147483812" r:id="rId8"/>
    <p:sldLayoutId id="2147483813" r:id="rId9"/>
    <p:sldLayoutId id="2147483822" r:id="rId10"/>
    <p:sldLayoutId id="2147483814" r:id="rId11"/>
    <p:sldLayoutId id="2147483818" r:id="rId12"/>
    <p:sldLayoutId id="214748381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1634490" y="12712701"/>
            <a:ext cx="5349240" cy="730250"/>
          </a:xfrm>
          <a:prstGeom prst="rect">
            <a:avLst/>
          </a:prstGeom>
        </p:spPr>
        <p:txBody>
          <a:bodyPr vert="horz" lIns="91440" tIns="45720" rIns="91440" bIns="45720" rtlCol="0" anchor="ctr"/>
          <a:lstStyle>
            <a:lvl1pPr algn="l">
              <a:defRPr sz="2340">
                <a:solidFill>
                  <a:schemeClr val="tx1">
                    <a:tint val="75000"/>
                  </a:schemeClr>
                </a:solidFill>
              </a:defRPr>
            </a:lvl1pPr>
          </a:lstStyle>
          <a:p>
            <a:fld id="{C764DE79-268F-4C1A-8933-263129D2AF90}" type="datetimeFigureOut">
              <a:rPr lang="en-US" dirty="0"/>
              <a:t>2/6/2025</a:t>
            </a:fld>
            <a:endParaRPr lang="en-US" dirty="0"/>
          </a:p>
        </p:txBody>
      </p:sp>
      <p:sp>
        <p:nvSpPr>
          <p:cNvPr id="5" name="Footer Placeholder 4"/>
          <p:cNvSpPr>
            <a:spLocks noGrp="1"/>
          </p:cNvSpPr>
          <p:nvPr>
            <p:ph type="ftr" sz="quarter" idx="3"/>
          </p:nvPr>
        </p:nvSpPr>
        <p:spPr>
          <a:xfrm>
            <a:off x="7875270" y="12712701"/>
            <a:ext cx="8023860" cy="730250"/>
          </a:xfrm>
          <a:prstGeom prst="rect">
            <a:avLst/>
          </a:prstGeom>
        </p:spPr>
        <p:txBody>
          <a:bodyPr vert="horz" lIns="91440" tIns="45720" rIns="91440" bIns="45720" rtlCol="0" anchor="ctr"/>
          <a:lstStyle>
            <a:lvl1pPr algn="ctr">
              <a:defRPr sz="234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6790670" y="12712701"/>
            <a:ext cx="5349240" cy="730250"/>
          </a:xfrm>
          <a:prstGeom prst="rect">
            <a:avLst/>
          </a:prstGeom>
        </p:spPr>
        <p:txBody>
          <a:bodyPr vert="horz" lIns="91440" tIns="45720" rIns="91440" bIns="45720" rtlCol="0" anchor="ctr"/>
          <a:lstStyle>
            <a:lvl1pPr algn="r">
              <a:defRPr sz="2340">
                <a:solidFill>
                  <a:schemeClr val="tx1">
                    <a:tint val="75000"/>
                  </a:schemeClr>
                </a:solidFill>
              </a:defRPr>
            </a:lvl1pPr>
          </a:lstStyle>
          <a:p>
            <a:fld id="{48F63A3B-78C7-47BE-AE5E-E10140E04643}" type="slidenum">
              <a:rPr lang="en-US" dirty="0"/>
              <a:t>‹#›</a:t>
            </a:fld>
            <a:endParaRPr lang="en-US" dirty="0"/>
          </a:p>
        </p:txBody>
      </p:sp>
      <p:grpSp>
        <p:nvGrpSpPr>
          <p:cNvPr id="7" name="Group 6">
            <a:extLst>
              <a:ext uri="{FF2B5EF4-FFF2-40B4-BE49-F238E27FC236}">
                <a16:creationId xmlns:a16="http://schemas.microsoft.com/office/drawing/2014/main" id="{B3570E40-7FDB-A397-CCD1-750F7A5DF03A}"/>
              </a:ext>
            </a:extLst>
          </p:cNvPr>
          <p:cNvGrpSpPr/>
          <p:nvPr userDrawn="1"/>
        </p:nvGrpSpPr>
        <p:grpSpPr>
          <a:xfrm>
            <a:off x="53067" y="0"/>
            <a:ext cx="23721333" cy="13862050"/>
            <a:chOff x="1862963" y="-96953"/>
            <a:chExt cx="12164786" cy="6931025"/>
          </a:xfrm>
        </p:grpSpPr>
        <p:sp>
          <p:nvSpPr>
            <p:cNvPr id="8" name="Freeform: Shape 15">
              <a:extLst>
                <a:ext uri="{FF2B5EF4-FFF2-40B4-BE49-F238E27FC236}">
                  <a16:creationId xmlns:a16="http://schemas.microsoft.com/office/drawing/2014/main" id="{B12C9301-DBF2-092F-D23C-BB9984604521}"/>
                </a:ext>
              </a:extLst>
            </p:cNvPr>
            <p:cNvSpPr/>
            <p:nvPr userDrawn="1"/>
          </p:nvSpPr>
          <p:spPr>
            <a:xfrm rot="5400000">
              <a:off x="3221606" y="-1455596"/>
              <a:ext cx="6858000" cy="9575286"/>
            </a:xfrm>
            <a:custGeom>
              <a:avLst/>
              <a:gdLst>
                <a:gd name="connsiteX0" fmla="*/ 0 w 6858000"/>
                <a:gd name="connsiteY0" fmla="*/ 9575286 h 9575286"/>
                <a:gd name="connsiteX1" fmla="*/ 0 w 6858000"/>
                <a:gd name="connsiteY1" fmla="*/ 0 h 9575286"/>
                <a:gd name="connsiteX2" fmla="*/ 6858000 w 6858000"/>
                <a:gd name="connsiteY2" fmla="*/ 6895463 h 9575286"/>
                <a:gd name="connsiteX3" fmla="*/ 6858000 w 6858000"/>
                <a:gd name="connsiteY3" fmla="*/ 9575286 h 9575286"/>
              </a:gdLst>
              <a:ahLst/>
              <a:cxnLst>
                <a:cxn ang="0">
                  <a:pos x="connsiteX0" y="connsiteY0"/>
                </a:cxn>
                <a:cxn ang="0">
                  <a:pos x="connsiteX1" y="connsiteY1"/>
                </a:cxn>
                <a:cxn ang="0">
                  <a:pos x="connsiteX2" y="connsiteY2"/>
                </a:cxn>
                <a:cxn ang="0">
                  <a:pos x="connsiteX3" y="connsiteY3"/>
                </a:cxn>
              </a:cxnLst>
              <a:rect l="l" t="t" r="r" b="b"/>
              <a:pathLst>
                <a:path w="6858000" h="9575286">
                  <a:moveTo>
                    <a:pt x="0" y="9575286"/>
                  </a:moveTo>
                  <a:lnTo>
                    <a:pt x="0" y="0"/>
                  </a:lnTo>
                  <a:lnTo>
                    <a:pt x="6858000" y="6895463"/>
                  </a:lnTo>
                  <a:lnTo>
                    <a:pt x="6858000" y="9575286"/>
                  </a:lnTo>
                  <a:close/>
                </a:path>
              </a:pathLst>
            </a:custGeom>
            <a:gradFill>
              <a:gsLst>
                <a:gs pos="100000">
                  <a:schemeClr val="bg1">
                    <a:alpha val="79684"/>
                  </a:schemeClr>
                </a:gs>
                <a:gs pos="0">
                  <a:schemeClr val="tx1">
                    <a:lumMod val="20000"/>
                    <a:lumOff val="80000"/>
                    <a:alpha val="53683"/>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6907" dirty="0"/>
            </a:p>
          </p:txBody>
        </p:sp>
        <p:sp>
          <p:nvSpPr>
            <p:cNvPr id="9" name="Freeform: Shape 16">
              <a:extLst>
                <a:ext uri="{FF2B5EF4-FFF2-40B4-BE49-F238E27FC236}">
                  <a16:creationId xmlns:a16="http://schemas.microsoft.com/office/drawing/2014/main" id="{46745116-C25C-81EF-7C1C-87E0C5FB26FD}"/>
                </a:ext>
              </a:extLst>
            </p:cNvPr>
            <p:cNvSpPr/>
            <p:nvPr userDrawn="1"/>
          </p:nvSpPr>
          <p:spPr>
            <a:xfrm rot="5400000" flipH="1" flipV="1">
              <a:off x="5811106" y="-1382571"/>
              <a:ext cx="6858000" cy="9575286"/>
            </a:xfrm>
            <a:custGeom>
              <a:avLst/>
              <a:gdLst>
                <a:gd name="connsiteX0" fmla="*/ 6858000 w 6858000"/>
                <a:gd name="connsiteY0" fmla="*/ 6895464 h 9575286"/>
                <a:gd name="connsiteX1" fmla="*/ 6858000 w 6858000"/>
                <a:gd name="connsiteY1" fmla="*/ 9575286 h 9575286"/>
                <a:gd name="connsiteX2" fmla="*/ 0 w 6858000"/>
                <a:gd name="connsiteY2" fmla="*/ 9575286 h 9575286"/>
                <a:gd name="connsiteX3" fmla="*/ 0 w 6858000"/>
                <a:gd name="connsiteY3" fmla="*/ 0 h 9575286"/>
              </a:gdLst>
              <a:ahLst/>
              <a:cxnLst>
                <a:cxn ang="0">
                  <a:pos x="connsiteX0" y="connsiteY0"/>
                </a:cxn>
                <a:cxn ang="0">
                  <a:pos x="connsiteX1" y="connsiteY1"/>
                </a:cxn>
                <a:cxn ang="0">
                  <a:pos x="connsiteX2" y="connsiteY2"/>
                </a:cxn>
                <a:cxn ang="0">
                  <a:pos x="connsiteX3" y="connsiteY3"/>
                </a:cxn>
              </a:cxnLst>
              <a:rect l="l" t="t" r="r" b="b"/>
              <a:pathLst>
                <a:path w="6858000" h="9575286">
                  <a:moveTo>
                    <a:pt x="6858000" y="6895464"/>
                  </a:moveTo>
                  <a:lnTo>
                    <a:pt x="6858000" y="9575286"/>
                  </a:lnTo>
                  <a:lnTo>
                    <a:pt x="0" y="9575286"/>
                  </a:lnTo>
                  <a:lnTo>
                    <a:pt x="0" y="0"/>
                  </a:lnTo>
                  <a:close/>
                </a:path>
              </a:pathLst>
            </a:custGeom>
            <a:gradFill>
              <a:gsLst>
                <a:gs pos="100000">
                  <a:schemeClr val="bg1"/>
                </a:gs>
                <a:gs pos="0">
                  <a:schemeClr val="tx1">
                    <a:lumMod val="20000"/>
                    <a:lumOff val="80000"/>
                    <a:alpha val="42957"/>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6907" dirty="0"/>
            </a:p>
          </p:txBody>
        </p:sp>
      </p:grpSp>
      <p:pic>
        <p:nvPicPr>
          <p:cNvPr id="10" name="Picture 9" descr="Icon&#10;&#10;Description automatically generated">
            <a:extLst>
              <a:ext uri="{FF2B5EF4-FFF2-40B4-BE49-F238E27FC236}">
                <a16:creationId xmlns:a16="http://schemas.microsoft.com/office/drawing/2014/main" id="{2AB60633-8501-4C33-9FA6-0A4458D0CA4C}"/>
              </a:ext>
            </a:extLst>
          </p:cNvPr>
          <p:cNvPicPr>
            <a:picLocks noChangeAspect="1"/>
          </p:cNvPicPr>
          <p:nvPr userDrawn="1"/>
        </p:nvPicPr>
        <p:blipFill rotWithShape="1">
          <a:blip r:embed="rId11">
            <a:alphaModFix amt="10000"/>
            <a:extLst>
              <a:ext uri="{BEBA8EAE-BF5A-486C-A8C5-ECC9F3942E4B}">
                <a14:imgProps xmlns:a14="http://schemas.microsoft.com/office/drawing/2010/main">
                  <a14:imgLayer r:embed="rId12">
                    <a14:imgEffect>
                      <a14:saturation sat="33000"/>
                    </a14:imgEffect>
                  </a14:imgLayer>
                </a14:imgProps>
              </a:ext>
            </a:extLst>
          </a:blip>
          <a:srcRect r="41206" b="2296"/>
          <a:stretch/>
        </p:blipFill>
        <p:spPr>
          <a:xfrm>
            <a:off x="11098942" y="12510655"/>
            <a:ext cx="1640314" cy="789709"/>
          </a:xfrm>
          <a:prstGeom prst="rect">
            <a:avLst/>
          </a:prstGeom>
        </p:spPr>
      </p:pic>
    </p:spTree>
    <p:extLst>
      <p:ext uri="{BB962C8B-B14F-4D97-AF65-F5344CB8AC3E}">
        <p14:creationId xmlns:p14="http://schemas.microsoft.com/office/powerpoint/2010/main" val="1541370827"/>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6" r:id="rId3"/>
    <p:sldLayoutId id="2147483727" r:id="rId4"/>
    <p:sldLayoutId id="2147483728" r:id="rId5"/>
    <p:sldLayoutId id="2147483755" r:id="rId6"/>
    <p:sldLayoutId id="2147483779" r:id="rId7"/>
    <p:sldLayoutId id="2147483679" r:id="rId8"/>
    <p:sldLayoutId id="2147483825" r:id="rId9"/>
  </p:sldLayoutIdLst>
  <p:txStyles>
    <p:titleStyle>
      <a:lvl1pPr algn="l" defTabSz="1783080" rtl="0" eaLnBrk="1" latinLnBrk="0" hangingPunct="1">
        <a:lnSpc>
          <a:spcPct val="90000"/>
        </a:lnSpc>
        <a:spcBef>
          <a:spcPct val="0"/>
        </a:spcBef>
        <a:buNone/>
        <a:defRPr sz="8580" kern="1200">
          <a:solidFill>
            <a:schemeClr val="tx1"/>
          </a:solidFill>
          <a:latin typeface="+mj-lt"/>
          <a:ea typeface="+mj-ea"/>
          <a:cs typeface="+mj-cs"/>
        </a:defRPr>
      </a:lvl1pPr>
    </p:titleStyle>
    <p:bodyStyle>
      <a:lvl1pPr marL="445770" indent="-445770" algn="l" defTabSz="1783080" rtl="0" eaLnBrk="1" latinLnBrk="0" hangingPunct="1">
        <a:lnSpc>
          <a:spcPct val="90000"/>
        </a:lnSpc>
        <a:spcBef>
          <a:spcPts val="1950"/>
        </a:spcBef>
        <a:buFont typeface="Arial" panose="020B0604020202020204" pitchFamily="34" charset="0"/>
        <a:buChar char="•"/>
        <a:defRPr sz="5460" kern="1200">
          <a:solidFill>
            <a:schemeClr val="tx1"/>
          </a:solidFill>
          <a:latin typeface="+mn-lt"/>
          <a:ea typeface="+mn-ea"/>
          <a:cs typeface="+mn-cs"/>
        </a:defRPr>
      </a:lvl1pPr>
      <a:lvl2pPr marL="1337310" indent="-445770" algn="l" defTabSz="1783080" rtl="0" eaLnBrk="1" latinLnBrk="0" hangingPunct="1">
        <a:lnSpc>
          <a:spcPct val="90000"/>
        </a:lnSpc>
        <a:spcBef>
          <a:spcPts val="975"/>
        </a:spcBef>
        <a:buFont typeface="Arial" panose="020B0604020202020204" pitchFamily="34" charset="0"/>
        <a:buChar char="•"/>
        <a:defRPr sz="4680" kern="1200">
          <a:solidFill>
            <a:schemeClr val="tx1"/>
          </a:solidFill>
          <a:latin typeface="+mn-lt"/>
          <a:ea typeface="+mn-ea"/>
          <a:cs typeface="+mn-cs"/>
        </a:defRPr>
      </a:lvl2pPr>
      <a:lvl3pPr marL="2228850" indent="-445770" algn="l" defTabSz="1783080" rtl="0" eaLnBrk="1" latinLnBrk="0" hangingPunct="1">
        <a:lnSpc>
          <a:spcPct val="90000"/>
        </a:lnSpc>
        <a:spcBef>
          <a:spcPts val="975"/>
        </a:spcBef>
        <a:buFont typeface="Arial" panose="020B0604020202020204" pitchFamily="34" charset="0"/>
        <a:buChar char="•"/>
        <a:defRPr sz="3900" kern="1200">
          <a:solidFill>
            <a:schemeClr val="tx1"/>
          </a:solidFill>
          <a:latin typeface="+mn-lt"/>
          <a:ea typeface="+mn-ea"/>
          <a:cs typeface="+mn-cs"/>
        </a:defRPr>
      </a:lvl3pPr>
      <a:lvl4pPr marL="3120390" indent="-445770" algn="l" defTabSz="1783080" rtl="0" eaLnBrk="1" latinLnBrk="0" hangingPunct="1">
        <a:lnSpc>
          <a:spcPct val="90000"/>
        </a:lnSpc>
        <a:spcBef>
          <a:spcPts val="975"/>
        </a:spcBef>
        <a:buFont typeface="Arial" panose="020B0604020202020204" pitchFamily="34" charset="0"/>
        <a:buChar char="•"/>
        <a:defRPr sz="3510" kern="1200">
          <a:solidFill>
            <a:schemeClr val="tx1"/>
          </a:solidFill>
          <a:latin typeface="+mn-lt"/>
          <a:ea typeface="+mn-ea"/>
          <a:cs typeface="+mn-cs"/>
        </a:defRPr>
      </a:lvl4pPr>
      <a:lvl5pPr marL="4011930" indent="-445770" algn="l" defTabSz="1783080" rtl="0" eaLnBrk="1" latinLnBrk="0" hangingPunct="1">
        <a:lnSpc>
          <a:spcPct val="90000"/>
        </a:lnSpc>
        <a:spcBef>
          <a:spcPts val="975"/>
        </a:spcBef>
        <a:buFont typeface="Arial" panose="020B0604020202020204" pitchFamily="34" charset="0"/>
        <a:buChar char="•"/>
        <a:defRPr sz="3510" kern="1200">
          <a:solidFill>
            <a:schemeClr val="tx1"/>
          </a:solidFill>
          <a:latin typeface="+mn-lt"/>
          <a:ea typeface="+mn-ea"/>
          <a:cs typeface="+mn-cs"/>
        </a:defRPr>
      </a:lvl5pPr>
      <a:lvl6pPr marL="4903470" indent="-445770" algn="l" defTabSz="1783080" rtl="0" eaLnBrk="1" latinLnBrk="0" hangingPunct="1">
        <a:lnSpc>
          <a:spcPct val="90000"/>
        </a:lnSpc>
        <a:spcBef>
          <a:spcPts val="975"/>
        </a:spcBef>
        <a:buFont typeface="Arial" panose="020B0604020202020204" pitchFamily="34" charset="0"/>
        <a:buChar char="•"/>
        <a:defRPr sz="3510" kern="1200">
          <a:solidFill>
            <a:schemeClr val="tx1"/>
          </a:solidFill>
          <a:latin typeface="+mn-lt"/>
          <a:ea typeface="+mn-ea"/>
          <a:cs typeface="+mn-cs"/>
        </a:defRPr>
      </a:lvl6pPr>
      <a:lvl7pPr marL="5795010" indent="-445770" algn="l" defTabSz="1783080" rtl="0" eaLnBrk="1" latinLnBrk="0" hangingPunct="1">
        <a:lnSpc>
          <a:spcPct val="90000"/>
        </a:lnSpc>
        <a:spcBef>
          <a:spcPts val="975"/>
        </a:spcBef>
        <a:buFont typeface="Arial" panose="020B0604020202020204" pitchFamily="34" charset="0"/>
        <a:buChar char="•"/>
        <a:defRPr sz="3510" kern="1200">
          <a:solidFill>
            <a:schemeClr val="tx1"/>
          </a:solidFill>
          <a:latin typeface="+mn-lt"/>
          <a:ea typeface="+mn-ea"/>
          <a:cs typeface="+mn-cs"/>
        </a:defRPr>
      </a:lvl7pPr>
      <a:lvl8pPr marL="6686550" indent="-445770" algn="l" defTabSz="1783080" rtl="0" eaLnBrk="1" latinLnBrk="0" hangingPunct="1">
        <a:lnSpc>
          <a:spcPct val="90000"/>
        </a:lnSpc>
        <a:spcBef>
          <a:spcPts val="975"/>
        </a:spcBef>
        <a:buFont typeface="Arial" panose="020B0604020202020204" pitchFamily="34" charset="0"/>
        <a:buChar char="•"/>
        <a:defRPr sz="3510" kern="1200">
          <a:solidFill>
            <a:schemeClr val="tx1"/>
          </a:solidFill>
          <a:latin typeface="+mn-lt"/>
          <a:ea typeface="+mn-ea"/>
          <a:cs typeface="+mn-cs"/>
        </a:defRPr>
      </a:lvl8pPr>
      <a:lvl9pPr marL="7578090" indent="-445770" algn="l" defTabSz="1783080" rtl="0" eaLnBrk="1" latinLnBrk="0" hangingPunct="1">
        <a:lnSpc>
          <a:spcPct val="90000"/>
        </a:lnSpc>
        <a:spcBef>
          <a:spcPts val="975"/>
        </a:spcBef>
        <a:buFont typeface="Arial" panose="020B0604020202020204" pitchFamily="34" charset="0"/>
        <a:buChar char="•"/>
        <a:defRPr sz="3510" kern="1200">
          <a:solidFill>
            <a:schemeClr val="tx1"/>
          </a:solidFill>
          <a:latin typeface="+mn-lt"/>
          <a:ea typeface="+mn-ea"/>
          <a:cs typeface="+mn-cs"/>
        </a:defRPr>
      </a:lvl9pPr>
    </p:bodyStyle>
    <p:otherStyle>
      <a:defPPr>
        <a:defRPr lang="en-US"/>
      </a:defPPr>
      <a:lvl1pPr marL="0" algn="l" defTabSz="1783080" rtl="0" eaLnBrk="1" latinLnBrk="0" hangingPunct="1">
        <a:defRPr sz="3510" kern="1200">
          <a:solidFill>
            <a:schemeClr val="tx1"/>
          </a:solidFill>
          <a:latin typeface="+mn-lt"/>
          <a:ea typeface="+mn-ea"/>
          <a:cs typeface="+mn-cs"/>
        </a:defRPr>
      </a:lvl1pPr>
      <a:lvl2pPr marL="891540" algn="l" defTabSz="1783080" rtl="0" eaLnBrk="1" latinLnBrk="0" hangingPunct="1">
        <a:defRPr sz="3510" kern="1200">
          <a:solidFill>
            <a:schemeClr val="tx1"/>
          </a:solidFill>
          <a:latin typeface="+mn-lt"/>
          <a:ea typeface="+mn-ea"/>
          <a:cs typeface="+mn-cs"/>
        </a:defRPr>
      </a:lvl2pPr>
      <a:lvl3pPr marL="1783080" algn="l" defTabSz="1783080" rtl="0" eaLnBrk="1" latinLnBrk="0" hangingPunct="1">
        <a:defRPr sz="3510" kern="1200">
          <a:solidFill>
            <a:schemeClr val="tx1"/>
          </a:solidFill>
          <a:latin typeface="+mn-lt"/>
          <a:ea typeface="+mn-ea"/>
          <a:cs typeface="+mn-cs"/>
        </a:defRPr>
      </a:lvl3pPr>
      <a:lvl4pPr marL="2674620" algn="l" defTabSz="1783080" rtl="0" eaLnBrk="1" latinLnBrk="0" hangingPunct="1">
        <a:defRPr sz="3510" kern="1200">
          <a:solidFill>
            <a:schemeClr val="tx1"/>
          </a:solidFill>
          <a:latin typeface="+mn-lt"/>
          <a:ea typeface="+mn-ea"/>
          <a:cs typeface="+mn-cs"/>
        </a:defRPr>
      </a:lvl4pPr>
      <a:lvl5pPr marL="3566160" algn="l" defTabSz="1783080" rtl="0" eaLnBrk="1" latinLnBrk="0" hangingPunct="1">
        <a:defRPr sz="3510" kern="1200">
          <a:solidFill>
            <a:schemeClr val="tx1"/>
          </a:solidFill>
          <a:latin typeface="+mn-lt"/>
          <a:ea typeface="+mn-ea"/>
          <a:cs typeface="+mn-cs"/>
        </a:defRPr>
      </a:lvl5pPr>
      <a:lvl6pPr marL="4457700" algn="l" defTabSz="1783080" rtl="0" eaLnBrk="1" latinLnBrk="0" hangingPunct="1">
        <a:defRPr sz="3510" kern="1200">
          <a:solidFill>
            <a:schemeClr val="tx1"/>
          </a:solidFill>
          <a:latin typeface="+mn-lt"/>
          <a:ea typeface="+mn-ea"/>
          <a:cs typeface="+mn-cs"/>
        </a:defRPr>
      </a:lvl6pPr>
      <a:lvl7pPr marL="5349240" algn="l" defTabSz="1783080" rtl="0" eaLnBrk="1" latinLnBrk="0" hangingPunct="1">
        <a:defRPr sz="3510" kern="1200">
          <a:solidFill>
            <a:schemeClr val="tx1"/>
          </a:solidFill>
          <a:latin typeface="+mn-lt"/>
          <a:ea typeface="+mn-ea"/>
          <a:cs typeface="+mn-cs"/>
        </a:defRPr>
      </a:lvl7pPr>
      <a:lvl8pPr marL="6240780" algn="l" defTabSz="1783080" rtl="0" eaLnBrk="1" latinLnBrk="0" hangingPunct="1">
        <a:defRPr sz="3510" kern="1200">
          <a:solidFill>
            <a:schemeClr val="tx1"/>
          </a:solidFill>
          <a:latin typeface="+mn-lt"/>
          <a:ea typeface="+mn-ea"/>
          <a:cs typeface="+mn-cs"/>
        </a:defRPr>
      </a:lvl8pPr>
      <a:lvl9pPr marL="7132320" algn="l" defTabSz="1783080" rtl="0" eaLnBrk="1" latinLnBrk="0" hangingPunct="1">
        <a:defRPr sz="351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userDrawn="1">
          <p15:clr>
            <a:srgbClr val="F26B43"/>
          </p15:clr>
        </p15:guide>
        <p15:guide id="2" pos="7488"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7C3E7C2-2994-B311-B9F5-16C6D106AE91}"/>
              </a:ext>
            </a:extLst>
          </p:cNvPr>
          <p:cNvSpPr>
            <a:spLocks noGrp="1"/>
          </p:cNvSpPr>
          <p:nvPr>
            <p:ph type="dt" sz="half" idx="2"/>
          </p:nvPr>
        </p:nvSpPr>
        <p:spPr>
          <a:xfrm>
            <a:off x="1635125" y="12712700"/>
            <a:ext cx="5348288" cy="730250"/>
          </a:xfrm>
          <a:prstGeom prst="rect">
            <a:avLst/>
          </a:prstGeom>
        </p:spPr>
        <p:txBody>
          <a:bodyPr vert="horz" lIns="91440" tIns="45720" rIns="91440" bIns="45720" rtlCol="0" anchor="ctr"/>
          <a:lstStyle>
            <a:lvl1pPr algn="l">
              <a:defRPr sz="1200">
                <a:solidFill>
                  <a:schemeClr val="tx1">
                    <a:tint val="75000"/>
                  </a:schemeClr>
                </a:solidFill>
              </a:defRPr>
            </a:lvl1pPr>
          </a:lstStyle>
          <a:p>
            <a:fld id="{7F38F6DB-279F-5840-9C42-D211CD59F37B}" type="datetimeFigureOut">
              <a:rPr lang="en-US" smtClean="0"/>
              <a:t>2/6/2025</a:t>
            </a:fld>
            <a:endParaRPr lang="en-US"/>
          </a:p>
        </p:txBody>
      </p:sp>
      <p:sp>
        <p:nvSpPr>
          <p:cNvPr id="5" name="Footer Placeholder 4">
            <a:extLst>
              <a:ext uri="{FF2B5EF4-FFF2-40B4-BE49-F238E27FC236}">
                <a16:creationId xmlns:a16="http://schemas.microsoft.com/office/drawing/2014/main" id="{8A6E13B0-4879-9CF9-1517-048ACDA5E32F}"/>
              </a:ext>
            </a:extLst>
          </p:cNvPr>
          <p:cNvSpPr>
            <a:spLocks noGrp="1"/>
          </p:cNvSpPr>
          <p:nvPr>
            <p:ph type="ftr" sz="quarter" idx="3"/>
          </p:nvPr>
        </p:nvSpPr>
        <p:spPr>
          <a:xfrm>
            <a:off x="7875588" y="12712700"/>
            <a:ext cx="8023225" cy="7302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B8C9B0A-E6FE-57DC-8427-31131491FA3F}"/>
              </a:ext>
            </a:extLst>
          </p:cNvPr>
          <p:cNvSpPr>
            <a:spLocks noGrp="1"/>
          </p:cNvSpPr>
          <p:nvPr>
            <p:ph type="sldNum" sz="quarter" idx="4"/>
          </p:nvPr>
        </p:nvSpPr>
        <p:spPr>
          <a:xfrm>
            <a:off x="16790988" y="12712700"/>
            <a:ext cx="5348287" cy="730250"/>
          </a:xfrm>
          <a:prstGeom prst="rect">
            <a:avLst/>
          </a:prstGeom>
        </p:spPr>
        <p:txBody>
          <a:bodyPr vert="horz" lIns="91440" tIns="45720" rIns="91440" bIns="45720" rtlCol="0" anchor="ctr"/>
          <a:lstStyle>
            <a:lvl1pPr algn="r">
              <a:defRPr sz="1200">
                <a:solidFill>
                  <a:schemeClr val="tx1">
                    <a:tint val="75000"/>
                  </a:schemeClr>
                </a:solidFill>
              </a:defRPr>
            </a:lvl1pPr>
          </a:lstStyle>
          <a:p>
            <a:fld id="{CD42E7EC-BB0A-1544-B5C1-DC02776477BF}" type="slidenum">
              <a:rPr lang="en-US" smtClean="0"/>
              <a:t>‹#›</a:t>
            </a:fld>
            <a:endParaRPr lang="en-US"/>
          </a:p>
        </p:txBody>
      </p:sp>
    </p:spTree>
    <p:extLst>
      <p:ext uri="{BB962C8B-B14F-4D97-AF65-F5344CB8AC3E}">
        <p14:creationId xmlns:p14="http://schemas.microsoft.com/office/powerpoint/2010/main" val="4228537672"/>
      </p:ext>
    </p:extLst>
  </p:cSld>
  <p:clrMap bg1="lt1" tx1="dk1" bg2="lt2" tx2="dk2" accent1="accent1" accent2="accent2" accent3="accent3" accent4="accent4" accent5="accent5" accent6="accent6" hlink="hlink" folHlink="folHlink"/>
  <p:sldLayoutIdLst>
    <p:sldLayoutId id="2147483799" r:id="rId1"/>
    <p:sldLayoutId id="2147483820" r:id="rId2"/>
    <p:sldLayoutId id="2147483802" r:id="rId3"/>
    <p:sldLayoutId id="2147483823" r:id="rId4"/>
    <p:sldLayoutId id="2147483803" r:id="rId5"/>
    <p:sldLayoutId id="2147483804" r:id="rId6"/>
    <p:sldLayoutId id="2147483805"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jpg"/><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image" Target="../media/image22.jpg"/><Relationship Id="rId5" Type="http://schemas.openxmlformats.org/officeDocument/2006/relationships/image" Target="../media/image21.jp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hyperlink" Target="https://www.fcc.gov/document/chairman-carr-ends-fccs-promotion-dei" TargetMode="External"/><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hyperlink" Target="https://www.fcc.gov/sites/default/files/IAC-MTE-MDU-Equitable-Access-Report.pdf" TargetMode="External"/><Relationship Id="rId5" Type="http://schemas.openxmlformats.org/officeDocument/2006/relationships/hyperlink" Target="https://www.fcc.gov/document/chairman-carr-ends-biden-era-plan-slow-down-infrastructure-builds" TargetMode="External"/><Relationship Id="rId4" Type="http://schemas.openxmlformats.org/officeDocument/2006/relationships/hyperlink" Target="https://www.fcc.gov/document/chairman-carr-stops-costly-regulatory-overreach"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energycommerce.house.gov/events/communications-and-technology-subcommittee-strengthening-american-leadership-in-wireless-technology" TargetMode="External"/><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hyperlink" Target="https://www.supremecourt.gov/DocketPDF/24/24-354/337384/20250115154922651_24-354%20and%2024-422%20-%20Amicus%20Brief.pdf" TargetMode="External"/><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5.xml"/><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6C428CFF-53E3-71CF-65ED-FAF75E515C28}"/>
              </a:ext>
            </a:extLst>
          </p:cNvPr>
          <p:cNvSpPr>
            <a:spLocks noGrp="1"/>
          </p:cNvSpPr>
          <p:nvPr>
            <p:ph type="ctrTitle"/>
          </p:nvPr>
        </p:nvSpPr>
        <p:spPr>
          <a:xfrm>
            <a:off x="2016083" y="4759397"/>
            <a:ext cx="14260237" cy="4775200"/>
          </a:xfrm>
        </p:spPr>
        <p:txBody>
          <a:bodyPr/>
          <a:lstStyle/>
          <a:p>
            <a:r>
              <a:rPr lang="en-US" sz="8800" dirty="0"/>
              <a:t>Federal Broadband Policy: </a:t>
            </a:r>
            <a:br>
              <a:rPr lang="en-US" sz="8800" dirty="0"/>
            </a:br>
            <a:r>
              <a:rPr lang="en-US" sz="8800" dirty="0"/>
              <a:t>2025 Landscape</a:t>
            </a:r>
            <a:endParaRPr lang="en-US" sz="8800" dirty="0">
              <a:solidFill>
                <a:schemeClr val="accent1"/>
              </a:solidFill>
            </a:endParaRPr>
          </a:p>
        </p:txBody>
      </p:sp>
      <p:sp>
        <p:nvSpPr>
          <p:cNvPr id="19" name="Subtitle 18">
            <a:extLst>
              <a:ext uri="{FF2B5EF4-FFF2-40B4-BE49-F238E27FC236}">
                <a16:creationId xmlns:a16="http://schemas.microsoft.com/office/drawing/2014/main" id="{0E288ACF-38A1-288E-83DD-9A14034ADE06}"/>
              </a:ext>
            </a:extLst>
          </p:cNvPr>
          <p:cNvSpPr>
            <a:spLocks noGrp="1"/>
          </p:cNvSpPr>
          <p:nvPr>
            <p:ph type="subTitle" idx="1"/>
          </p:nvPr>
        </p:nvSpPr>
        <p:spPr/>
        <p:txBody>
          <a:bodyPr/>
          <a:lstStyle/>
          <a:p>
            <a:r>
              <a:rPr lang="en-US" sz="3600" dirty="0"/>
              <a:t>National Conference of Regions</a:t>
            </a:r>
            <a:br>
              <a:rPr lang="en-US" sz="3600" dirty="0"/>
            </a:br>
            <a:br>
              <a:rPr lang="en-US" sz="3600" dirty="0"/>
            </a:br>
            <a:r>
              <a:rPr lang="en-US" sz="3200" dirty="0"/>
              <a:t>February 10, 2025</a:t>
            </a:r>
            <a:endParaRPr lang="en-US" sz="3600" dirty="0"/>
          </a:p>
        </p:txBody>
      </p:sp>
      <p:pic>
        <p:nvPicPr>
          <p:cNvPr id="6" name="Picture Placeholder 5" descr="A close-up of a building&#10;&#10;Description automatically generated">
            <a:extLst>
              <a:ext uri="{FF2B5EF4-FFF2-40B4-BE49-F238E27FC236}">
                <a16:creationId xmlns:a16="http://schemas.microsoft.com/office/drawing/2014/main" id="{9E2EFE02-7CF9-3060-3307-33454AA5F4E6}"/>
              </a:ext>
            </a:extLst>
          </p:cNvPr>
          <p:cNvPicPr>
            <a:picLocks noGrp="1" noChangeAspect="1"/>
          </p:cNvPicPr>
          <p:nvPr>
            <p:ph type="pic" sz="quarter" idx="13"/>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l="22371" r="22371"/>
          <a:stretch>
            <a:fillRect/>
          </a:stretch>
        </p:blipFill>
        <p:spPr/>
      </p:pic>
    </p:spTree>
    <p:extLst>
      <p:ext uri="{BB962C8B-B14F-4D97-AF65-F5344CB8AC3E}">
        <p14:creationId xmlns:p14="http://schemas.microsoft.com/office/powerpoint/2010/main" val="1356623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6E665-B876-9CFF-90E6-A8A65CA14BD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87BC2BC-3891-5DD3-58F7-98D0BFCEBF9B}"/>
              </a:ext>
            </a:extLst>
          </p:cNvPr>
          <p:cNvSpPr>
            <a:spLocks noGrp="1"/>
          </p:cNvSpPr>
          <p:nvPr>
            <p:ph type="title"/>
          </p:nvPr>
        </p:nvSpPr>
        <p:spPr>
          <a:xfrm>
            <a:off x="798467" y="332916"/>
            <a:ext cx="20505420" cy="1687888"/>
          </a:xfrm>
        </p:spPr>
        <p:txBody>
          <a:bodyPr/>
          <a:lstStyle/>
          <a:p>
            <a:r>
              <a:rPr lang="en-US" b="1" dirty="0">
                <a:solidFill>
                  <a:schemeClr val="accent2"/>
                </a:solidFill>
              </a:rPr>
              <a:t>Key Appointees</a:t>
            </a:r>
          </a:p>
        </p:txBody>
      </p:sp>
      <p:sp>
        <p:nvSpPr>
          <p:cNvPr id="5" name="Rectangle: Rounded Corners 4">
            <a:extLst>
              <a:ext uri="{FF2B5EF4-FFF2-40B4-BE49-F238E27FC236}">
                <a16:creationId xmlns:a16="http://schemas.microsoft.com/office/drawing/2014/main" id="{6DBA6F3A-BE30-CAC9-EAB9-18AC2D3B6567}"/>
              </a:ext>
            </a:extLst>
          </p:cNvPr>
          <p:cNvSpPr/>
          <p:nvPr/>
        </p:nvSpPr>
        <p:spPr>
          <a:xfrm>
            <a:off x="2863334" y="2282725"/>
            <a:ext cx="4254839" cy="4355903"/>
          </a:xfrm>
          <a:prstGeom prst="roundRect">
            <a:avLst/>
          </a:prstGeom>
          <a:blipFill dpi="0" rotWithShape="1">
            <a:blip r:embed="rId3">
              <a:extLst>
                <a:ext uri="{28A0092B-C50C-407E-A947-70E740481C1C}">
                  <a14:useLocalDpi xmlns:a14="http://schemas.microsoft.com/office/drawing/2010/main" val="0"/>
                </a:ext>
              </a:extLst>
            </a:blip>
            <a:srcRect/>
            <a:stretch>
              <a:fillRect t="-11365" b="-38635"/>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dirty="0"/>
          </a:p>
        </p:txBody>
      </p:sp>
      <p:sp>
        <p:nvSpPr>
          <p:cNvPr id="7" name="Freeform: Shape 6">
            <a:extLst>
              <a:ext uri="{FF2B5EF4-FFF2-40B4-BE49-F238E27FC236}">
                <a16:creationId xmlns:a16="http://schemas.microsoft.com/office/drawing/2014/main" id="{6857B616-4744-AA43-B875-261635A66FF1}"/>
              </a:ext>
            </a:extLst>
          </p:cNvPr>
          <p:cNvSpPr/>
          <p:nvPr/>
        </p:nvSpPr>
        <p:spPr>
          <a:xfrm>
            <a:off x="2735338" y="6577051"/>
            <a:ext cx="4510829" cy="1715025"/>
          </a:xfrm>
          <a:custGeom>
            <a:avLst/>
            <a:gdLst>
              <a:gd name="connsiteX0" fmla="*/ 0 w 4270168"/>
              <a:gd name="connsiteY0" fmla="*/ 0 h 1584232"/>
              <a:gd name="connsiteX1" fmla="*/ 4270168 w 4270168"/>
              <a:gd name="connsiteY1" fmla="*/ 0 h 1584232"/>
              <a:gd name="connsiteX2" fmla="*/ 4270168 w 4270168"/>
              <a:gd name="connsiteY2" fmla="*/ 1584232 h 1584232"/>
              <a:gd name="connsiteX3" fmla="*/ 0 w 4270168"/>
              <a:gd name="connsiteY3" fmla="*/ 1584232 h 1584232"/>
              <a:gd name="connsiteX4" fmla="*/ 0 w 4270168"/>
              <a:gd name="connsiteY4" fmla="*/ 0 h 1584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0168" h="1584232">
                <a:moveTo>
                  <a:pt x="0" y="0"/>
                </a:moveTo>
                <a:lnTo>
                  <a:pt x="4270168" y="0"/>
                </a:lnTo>
                <a:lnTo>
                  <a:pt x="4270168" y="1584232"/>
                </a:lnTo>
                <a:lnTo>
                  <a:pt x="0" y="15842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41808" tIns="241808" rIns="241808" bIns="0" numCol="1" spcCol="1270" anchor="t" anchorCtr="0">
            <a:noAutofit/>
          </a:bodyPr>
          <a:lstStyle/>
          <a:p>
            <a:pPr marL="0" lvl="0" indent="0" algn="ctr" defTabSz="1511300">
              <a:lnSpc>
                <a:spcPct val="90000"/>
              </a:lnSpc>
              <a:spcBef>
                <a:spcPct val="0"/>
              </a:spcBef>
              <a:spcAft>
                <a:spcPct val="35000"/>
              </a:spcAft>
              <a:buNone/>
            </a:pPr>
            <a:r>
              <a:rPr lang="en-US" sz="3400" kern="1200" dirty="0"/>
              <a:t>Brendan Carr</a:t>
            </a:r>
            <a:br>
              <a:rPr lang="en-US" sz="3400" kern="1200" dirty="0"/>
            </a:br>
            <a:r>
              <a:rPr lang="en-US" sz="3400" kern="1200" dirty="0"/>
              <a:t>FCC Chair</a:t>
            </a:r>
          </a:p>
        </p:txBody>
      </p:sp>
      <p:sp>
        <p:nvSpPr>
          <p:cNvPr id="8" name="Rectangle: Rounded Corners 7">
            <a:extLst>
              <a:ext uri="{FF2B5EF4-FFF2-40B4-BE49-F238E27FC236}">
                <a16:creationId xmlns:a16="http://schemas.microsoft.com/office/drawing/2014/main" id="{741007D8-6205-7769-46D4-861824206B00}"/>
              </a:ext>
            </a:extLst>
          </p:cNvPr>
          <p:cNvSpPr/>
          <p:nvPr/>
        </p:nvSpPr>
        <p:spPr>
          <a:xfrm>
            <a:off x="9976772" y="2282723"/>
            <a:ext cx="4254839" cy="4355903"/>
          </a:xfrm>
          <a:prstGeom prst="roundRect">
            <a:avLst/>
          </a:prstGeom>
          <a:blipFill>
            <a:blip r:embed="rId4">
              <a:extLst>
                <a:ext uri="{28A0092B-C50C-407E-A947-70E740481C1C}">
                  <a14:useLocalDpi xmlns:a14="http://schemas.microsoft.com/office/drawing/2010/main" val="0"/>
                </a:ext>
              </a:extLst>
            </a:blip>
            <a:srcRect/>
            <a:stretch>
              <a:fillRect l="-8000" r="-8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9" name="Freeform: Shape 8">
            <a:extLst>
              <a:ext uri="{FF2B5EF4-FFF2-40B4-BE49-F238E27FC236}">
                <a16:creationId xmlns:a16="http://schemas.microsoft.com/office/drawing/2014/main" id="{D7F1D7D1-DE6B-102A-E964-F00D549CC334}"/>
              </a:ext>
            </a:extLst>
          </p:cNvPr>
          <p:cNvSpPr/>
          <p:nvPr/>
        </p:nvSpPr>
        <p:spPr>
          <a:xfrm>
            <a:off x="9930553" y="6577049"/>
            <a:ext cx="4510829" cy="1715025"/>
          </a:xfrm>
          <a:custGeom>
            <a:avLst/>
            <a:gdLst>
              <a:gd name="connsiteX0" fmla="*/ 0 w 4270168"/>
              <a:gd name="connsiteY0" fmla="*/ 0 h 1584232"/>
              <a:gd name="connsiteX1" fmla="*/ 4270168 w 4270168"/>
              <a:gd name="connsiteY1" fmla="*/ 0 h 1584232"/>
              <a:gd name="connsiteX2" fmla="*/ 4270168 w 4270168"/>
              <a:gd name="connsiteY2" fmla="*/ 1584232 h 1584232"/>
              <a:gd name="connsiteX3" fmla="*/ 0 w 4270168"/>
              <a:gd name="connsiteY3" fmla="*/ 1584232 h 1584232"/>
              <a:gd name="connsiteX4" fmla="*/ 0 w 4270168"/>
              <a:gd name="connsiteY4" fmla="*/ 0 h 1584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0168" h="1584232">
                <a:moveTo>
                  <a:pt x="0" y="0"/>
                </a:moveTo>
                <a:lnTo>
                  <a:pt x="4270168" y="0"/>
                </a:lnTo>
                <a:lnTo>
                  <a:pt x="4270168" y="1584232"/>
                </a:lnTo>
                <a:lnTo>
                  <a:pt x="0" y="15842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41808" tIns="241808" rIns="241808" bIns="0" numCol="1" spcCol="1270" anchor="t" anchorCtr="0">
            <a:noAutofit/>
          </a:bodyPr>
          <a:lstStyle/>
          <a:p>
            <a:pPr marL="0" lvl="0" indent="0" algn="ctr" defTabSz="1511300">
              <a:lnSpc>
                <a:spcPct val="90000"/>
              </a:lnSpc>
              <a:spcBef>
                <a:spcPct val="0"/>
              </a:spcBef>
              <a:spcAft>
                <a:spcPct val="35000"/>
              </a:spcAft>
              <a:buNone/>
            </a:pPr>
            <a:r>
              <a:rPr lang="en-US" sz="3400" kern="1200" dirty="0"/>
              <a:t>Olivia Trusty</a:t>
            </a:r>
            <a:br>
              <a:rPr lang="en-US" sz="3400" kern="1200" dirty="0"/>
            </a:br>
            <a:r>
              <a:rPr lang="en-US" sz="3400" kern="1200" dirty="0"/>
              <a:t>FCC Commissioner</a:t>
            </a:r>
          </a:p>
        </p:txBody>
      </p:sp>
      <p:sp>
        <p:nvSpPr>
          <p:cNvPr id="10" name="Rectangle: Rounded Corners 9">
            <a:extLst>
              <a:ext uri="{FF2B5EF4-FFF2-40B4-BE49-F238E27FC236}">
                <a16:creationId xmlns:a16="http://schemas.microsoft.com/office/drawing/2014/main" id="{A59DF206-F602-E869-8727-B59DCB823B3F}"/>
              </a:ext>
            </a:extLst>
          </p:cNvPr>
          <p:cNvSpPr/>
          <p:nvPr/>
        </p:nvSpPr>
        <p:spPr>
          <a:xfrm>
            <a:off x="16962216" y="2282722"/>
            <a:ext cx="4254839" cy="4355903"/>
          </a:xfrm>
          <a:prstGeom prst="roundRect">
            <a:avLst/>
          </a:prstGeom>
          <a:blipFill>
            <a:blip r:embed="rId5">
              <a:extLst>
                <a:ext uri="{28A0092B-C50C-407E-A947-70E740481C1C}">
                  <a14:useLocalDpi xmlns:a14="http://schemas.microsoft.com/office/drawing/2010/main" val="0"/>
                </a:ext>
              </a:extLst>
            </a:blip>
            <a:stretch>
              <a:fillRect l="-93164" r="-93164" b="-78146"/>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1" name="Freeform: Shape 10">
            <a:extLst>
              <a:ext uri="{FF2B5EF4-FFF2-40B4-BE49-F238E27FC236}">
                <a16:creationId xmlns:a16="http://schemas.microsoft.com/office/drawing/2014/main" id="{8F671DE3-77EF-F138-4CA6-6ADCFB127A90}"/>
              </a:ext>
            </a:extLst>
          </p:cNvPr>
          <p:cNvSpPr/>
          <p:nvPr/>
        </p:nvSpPr>
        <p:spPr>
          <a:xfrm>
            <a:off x="16704545" y="6638625"/>
            <a:ext cx="5150636" cy="1715025"/>
          </a:xfrm>
          <a:custGeom>
            <a:avLst/>
            <a:gdLst>
              <a:gd name="connsiteX0" fmla="*/ 0 w 4270168"/>
              <a:gd name="connsiteY0" fmla="*/ 0 h 1584232"/>
              <a:gd name="connsiteX1" fmla="*/ 4270168 w 4270168"/>
              <a:gd name="connsiteY1" fmla="*/ 0 h 1584232"/>
              <a:gd name="connsiteX2" fmla="*/ 4270168 w 4270168"/>
              <a:gd name="connsiteY2" fmla="*/ 1584232 h 1584232"/>
              <a:gd name="connsiteX3" fmla="*/ 0 w 4270168"/>
              <a:gd name="connsiteY3" fmla="*/ 1584232 h 1584232"/>
              <a:gd name="connsiteX4" fmla="*/ 0 w 4270168"/>
              <a:gd name="connsiteY4" fmla="*/ 0 h 1584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0168" h="1584232">
                <a:moveTo>
                  <a:pt x="0" y="0"/>
                </a:moveTo>
                <a:lnTo>
                  <a:pt x="4270168" y="0"/>
                </a:lnTo>
                <a:lnTo>
                  <a:pt x="4270168" y="1584232"/>
                </a:lnTo>
                <a:lnTo>
                  <a:pt x="0" y="15842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41808" tIns="241808" rIns="241808" bIns="0" numCol="1" spcCol="1270" anchor="t" anchorCtr="0">
            <a:noAutofit/>
          </a:bodyPr>
          <a:lstStyle/>
          <a:p>
            <a:pPr marL="0" lvl="0" indent="0" algn="ctr" defTabSz="1511300">
              <a:lnSpc>
                <a:spcPct val="90000"/>
              </a:lnSpc>
              <a:spcBef>
                <a:spcPct val="0"/>
              </a:spcBef>
              <a:spcAft>
                <a:spcPct val="35000"/>
              </a:spcAft>
              <a:buNone/>
            </a:pPr>
            <a:r>
              <a:rPr lang="en-US" sz="3400" kern="1200" dirty="0"/>
              <a:t>Howard </a:t>
            </a:r>
            <a:r>
              <a:rPr lang="en-US" sz="3400" kern="1200" dirty="0" err="1"/>
              <a:t>Lutnick</a:t>
            </a:r>
            <a:br>
              <a:rPr lang="en-US" sz="3400" kern="1200" dirty="0"/>
            </a:br>
            <a:r>
              <a:rPr lang="en-US" sz="3400" kern="1200" dirty="0"/>
              <a:t>Secretary of Commerce</a:t>
            </a:r>
          </a:p>
        </p:txBody>
      </p:sp>
      <p:sp>
        <p:nvSpPr>
          <p:cNvPr id="12" name="Rectangle: Rounded Corners 11">
            <a:extLst>
              <a:ext uri="{FF2B5EF4-FFF2-40B4-BE49-F238E27FC236}">
                <a16:creationId xmlns:a16="http://schemas.microsoft.com/office/drawing/2014/main" id="{FC2AC5F6-649D-6486-B3F9-9A7C17077BFC}"/>
              </a:ext>
            </a:extLst>
          </p:cNvPr>
          <p:cNvSpPr/>
          <p:nvPr/>
        </p:nvSpPr>
        <p:spPr>
          <a:xfrm>
            <a:off x="5891557" y="7803377"/>
            <a:ext cx="4254839" cy="4355903"/>
          </a:xfrm>
          <a:prstGeom prst="roundRect">
            <a:avLst/>
          </a:prstGeom>
          <a:blipFill dpi="0" rotWithShape="1">
            <a:blip r:embed="rId6">
              <a:extLst>
                <a:ext uri="{28A0092B-C50C-407E-A947-70E740481C1C}">
                  <a14:useLocalDpi xmlns:a14="http://schemas.microsoft.com/office/drawing/2010/main" val="0"/>
                </a:ext>
              </a:extLst>
            </a:blip>
            <a:srcRect/>
            <a:stretch>
              <a:fillRect l="-8255" r="-9815" b="-13614"/>
            </a:stretch>
          </a:bli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3" name="Freeform: Shape 12">
            <a:extLst>
              <a:ext uri="{FF2B5EF4-FFF2-40B4-BE49-F238E27FC236}">
                <a16:creationId xmlns:a16="http://schemas.microsoft.com/office/drawing/2014/main" id="{889C3582-159C-A51A-E1EC-50E4187592EB}"/>
              </a:ext>
            </a:extLst>
          </p:cNvPr>
          <p:cNvSpPr/>
          <p:nvPr/>
        </p:nvSpPr>
        <p:spPr>
          <a:xfrm>
            <a:off x="5758553" y="12052384"/>
            <a:ext cx="4510829" cy="1715025"/>
          </a:xfrm>
          <a:custGeom>
            <a:avLst/>
            <a:gdLst>
              <a:gd name="connsiteX0" fmla="*/ 0 w 4270168"/>
              <a:gd name="connsiteY0" fmla="*/ 0 h 1584232"/>
              <a:gd name="connsiteX1" fmla="*/ 4270168 w 4270168"/>
              <a:gd name="connsiteY1" fmla="*/ 0 h 1584232"/>
              <a:gd name="connsiteX2" fmla="*/ 4270168 w 4270168"/>
              <a:gd name="connsiteY2" fmla="*/ 1584232 h 1584232"/>
              <a:gd name="connsiteX3" fmla="*/ 0 w 4270168"/>
              <a:gd name="connsiteY3" fmla="*/ 1584232 h 1584232"/>
              <a:gd name="connsiteX4" fmla="*/ 0 w 4270168"/>
              <a:gd name="connsiteY4" fmla="*/ 0 h 1584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0168" h="1584232">
                <a:moveTo>
                  <a:pt x="0" y="0"/>
                </a:moveTo>
                <a:lnTo>
                  <a:pt x="4270168" y="0"/>
                </a:lnTo>
                <a:lnTo>
                  <a:pt x="4270168" y="1584232"/>
                </a:lnTo>
                <a:lnTo>
                  <a:pt x="0" y="15842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41808" tIns="241808" rIns="241808" bIns="0" numCol="1" spcCol="1270" anchor="t" anchorCtr="0">
            <a:noAutofit/>
          </a:bodyPr>
          <a:lstStyle/>
          <a:p>
            <a:pPr marL="0" lvl="0" indent="0" algn="ctr" defTabSz="1511300">
              <a:lnSpc>
                <a:spcPct val="90000"/>
              </a:lnSpc>
              <a:spcBef>
                <a:spcPct val="0"/>
              </a:spcBef>
              <a:spcAft>
                <a:spcPct val="35000"/>
              </a:spcAft>
              <a:buNone/>
            </a:pPr>
            <a:r>
              <a:rPr lang="en-US" sz="3400" kern="1200" dirty="0"/>
              <a:t>Arielle Roth</a:t>
            </a:r>
            <a:br>
              <a:rPr lang="en-US" sz="3400" kern="1200" dirty="0"/>
            </a:br>
            <a:r>
              <a:rPr lang="en-US" sz="3400" kern="1200" dirty="0"/>
              <a:t>NTIA Administrator</a:t>
            </a:r>
          </a:p>
        </p:txBody>
      </p:sp>
      <p:sp>
        <p:nvSpPr>
          <p:cNvPr id="14" name="Rectangle: Rounded Corners 13">
            <a:extLst>
              <a:ext uri="{FF2B5EF4-FFF2-40B4-BE49-F238E27FC236}">
                <a16:creationId xmlns:a16="http://schemas.microsoft.com/office/drawing/2014/main" id="{60A1B290-80C8-66D4-2206-F376A53865AE}"/>
              </a:ext>
            </a:extLst>
          </p:cNvPr>
          <p:cNvSpPr/>
          <p:nvPr/>
        </p:nvSpPr>
        <p:spPr>
          <a:xfrm>
            <a:off x="13761008" y="7803376"/>
            <a:ext cx="4254839" cy="4355903"/>
          </a:xfrm>
          <a:prstGeom prst="roundRect">
            <a:avLst/>
          </a:prstGeom>
          <a:blipFill dpi="0" rotWithShape="1">
            <a:blip r:embed="rId7">
              <a:extLst>
                <a:ext uri="{28A0092B-C50C-407E-A947-70E740481C1C}">
                  <a14:useLocalDpi xmlns:a14="http://schemas.microsoft.com/office/drawing/2010/main" val="0"/>
                </a:ext>
              </a:extLst>
            </a:blip>
            <a:srcRect/>
            <a:stretch>
              <a:fillRect l="-25206" t="-590" r="-35812" b="-100590"/>
            </a:stretch>
          </a:bli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5" name="Freeform: Shape 14">
            <a:extLst>
              <a:ext uri="{FF2B5EF4-FFF2-40B4-BE49-F238E27FC236}">
                <a16:creationId xmlns:a16="http://schemas.microsoft.com/office/drawing/2014/main" id="{C448DBAB-DDDF-C604-34E1-B5874B756CBA}"/>
              </a:ext>
            </a:extLst>
          </p:cNvPr>
          <p:cNvSpPr/>
          <p:nvPr/>
        </p:nvSpPr>
        <p:spPr>
          <a:xfrm>
            <a:off x="12496990" y="12052384"/>
            <a:ext cx="6782873" cy="1715025"/>
          </a:xfrm>
          <a:custGeom>
            <a:avLst/>
            <a:gdLst>
              <a:gd name="connsiteX0" fmla="*/ 0 w 4270168"/>
              <a:gd name="connsiteY0" fmla="*/ 0 h 1584232"/>
              <a:gd name="connsiteX1" fmla="*/ 4270168 w 4270168"/>
              <a:gd name="connsiteY1" fmla="*/ 0 h 1584232"/>
              <a:gd name="connsiteX2" fmla="*/ 4270168 w 4270168"/>
              <a:gd name="connsiteY2" fmla="*/ 1584232 h 1584232"/>
              <a:gd name="connsiteX3" fmla="*/ 0 w 4270168"/>
              <a:gd name="connsiteY3" fmla="*/ 1584232 h 1584232"/>
              <a:gd name="connsiteX4" fmla="*/ 0 w 4270168"/>
              <a:gd name="connsiteY4" fmla="*/ 0 h 1584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0168" h="1584232">
                <a:moveTo>
                  <a:pt x="0" y="0"/>
                </a:moveTo>
                <a:lnTo>
                  <a:pt x="4270168" y="0"/>
                </a:lnTo>
                <a:lnTo>
                  <a:pt x="4270168" y="1584232"/>
                </a:lnTo>
                <a:lnTo>
                  <a:pt x="0" y="15842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41808" tIns="241808" rIns="241808" bIns="0" numCol="1" spcCol="1270" anchor="t" anchorCtr="0">
            <a:noAutofit/>
          </a:bodyPr>
          <a:lstStyle/>
          <a:p>
            <a:pPr marL="0" lvl="0" indent="0" algn="ctr" defTabSz="1511300">
              <a:lnSpc>
                <a:spcPct val="90000"/>
              </a:lnSpc>
              <a:spcBef>
                <a:spcPct val="0"/>
              </a:spcBef>
              <a:spcAft>
                <a:spcPct val="35000"/>
              </a:spcAft>
              <a:buNone/>
            </a:pPr>
            <a:r>
              <a:rPr lang="en-US" sz="3400" kern="1200" dirty="0"/>
              <a:t>Michael </a:t>
            </a:r>
            <a:r>
              <a:rPr lang="en-US" sz="3400" kern="1200" dirty="0" err="1"/>
              <a:t>Kratsios</a:t>
            </a:r>
            <a:br>
              <a:rPr lang="en-US" sz="3400" kern="1200" dirty="0"/>
            </a:br>
            <a:r>
              <a:rPr lang="en-US" sz="3400" kern="1200" dirty="0"/>
              <a:t>White House OSTP Director</a:t>
            </a:r>
          </a:p>
        </p:txBody>
      </p:sp>
    </p:spTree>
    <p:extLst>
      <p:ext uri="{BB962C8B-B14F-4D97-AF65-F5344CB8AC3E}">
        <p14:creationId xmlns:p14="http://schemas.microsoft.com/office/powerpoint/2010/main" val="3209733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287F6-DDF0-0024-8857-84321CB4D4AD}"/>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E5275D3-0FA7-F6DC-D1F1-CBC2D5EB9EC4}"/>
              </a:ext>
            </a:extLst>
          </p:cNvPr>
          <p:cNvSpPr>
            <a:spLocks noGrp="1"/>
          </p:cNvSpPr>
          <p:nvPr>
            <p:ph type="title"/>
          </p:nvPr>
        </p:nvSpPr>
        <p:spPr>
          <a:xfrm>
            <a:off x="798467" y="332916"/>
            <a:ext cx="20505420" cy="1687888"/>
          </a:xfrm>
        </p:spPr>
        <p:txBody>
          <a:bodyPr/>
          <a:lstStyle/>
          <a:p>
            <a:r>
              <a:rPr lang="en-US" b="1" dirty="0">
                <a:solidFill>
                  <a:schemeClr val="accent2"/>
                </a:solidFill>
              </a:rPr>
              <a:t>FCC Activity</a:t>
            </a:r>
          </a:p>
        </p:txBody>
      </p:sp>
      <p:sp>
        <p:nvSpPr>
          <p:cNvPr id="2" name="TextBox 1">
            <a:extLst>
              <a:ext uri="{FF2B5EF4-FFF2-40B4-BE49-F238E27FC236}">
                <a16:creationId xmlns:a16="http://schemas.microsoft.com/office/drawing/2014/main" id="{F9F27472-28B8-CC97-3054-835257D3CDFB}"/>
              </a:ext>
            </a:extLst>
          </p:cNvPr>
          <p:cNvSpPr txBox="1"/>
          <p:nvPr/>
        </p:nvSpPr>
        <p:spPr>
          <a:xfrm>
            <a:off x="1134275" y="2020804"/>
            <a:ext cx="21841657" cy="11972508"/>
          </a:xfrm>
          <a:prstGeom prst="rect">
            <a:avLst/>
          </a:prstGeom>
          <a:noFill/>
        </p:spPr>
        <p:txBody>
          <a:bodyPr wrap="square" lIns="91440" tIns="45720" rIns="91440" bIns="45720" rtlCol="0" anchor="t">
            <a:spAutoFit/>
          </a:bodyPr>
          <a:lstStyle/>
          <a:p>
            <a:r>
              <a:rPr lang="en-US" sz="4800" dirty="0">
                <a:cs typeface="Arial"/>
              </a:rPr>
              <a:t>Executive Order Action: </a:t>
            </a:r>
            <a:r>
              <a:rPr lang="en-US" sz="4800" dirty="0">
                <a:cs typeface="Arial"/>
                <a:hlinkClick r:id="rId3"/>
              </a:rPr>
              <a:t>“Chairman Carr Ends FCC’s Promotion of DEI</a:t>
            </a:r>
            <a:r>
              <a:rPr lang="en-US" sz="4800" dirty="0">
                <a:cs typeface="Arial"/>
              </a:rPr>
              <a:t>” – 1/21</a:t>
            </a:r>
          </a:p>
          <a:p>
            <a:endParaRPr lang="en-US" sz="4800" dirty="0">
              <a:cs typeface="Arial"/>
            </a:endParaRPr>
          </a:p>
          <a:p>
            <a:r>
              <a:rPr lang="en-US" sz="4800" dirty="0">
                <a:cs typeface="Arial"/>
              </a:rPr>
              <a:t>Withdrawal of Rules Under Consideration:</a:t>
            </a:r>
          </a:p>
          <a:p>
            <a:pPr marL="685800" indent="-685800">
              <a:buFont typeface="Arial" panose="020B0604020202020204" pitchFamily="34" charset="0"/>
              <a:buChar char="•"/>
            </a:pPr>
            <a:r>
              <a:rPr lang="en-US" sz="4800" dirty="0">
                <a:cs typeface="Arial"/>
                <a:hlinkClick r:id="rId4"/>
              </a:rPr>
              <a:t>Chairman Carr Stops Costly Regulatory Overreach FCC Ends Consideration of Biden-Era ‘Bulk Billing’ Proposal </a:t>
            </a:r>
            <a:r>
              <a:rPr lang="en-US" sz="4800" dirty="0">
                <a:cs typeface="Arial"/>
              </a:rPr>
              <a:t>- 1/24</a:t>
            </a:r>
          </a:p>
          <a:p>
            <a:pPr marL="685800" indent="-685800">
              <a:buFont typeface="Arial" panose="020B0604020202020204" pitchFamily="34" charset="0"/>
              <a:buChar char="•"/>
            </a:pPr>
            <a:r>
              <a:rPr lang="en-US" sz="4800" dirty="0">
                <a:cs typeface="Arial"/>
                <a:hlinkClick r:id="rId5"/>
              </a:rPr>
              <a:t>Chairman Carr Ends Biden-Era Plan to Slow Down Infrastructure Builds</a:t>
            </a:r>
            <a:r>
              <a:rPr lang="en-US" sz="4800" dirty="0">
                <a:cs typeface="Arial"/>
              </a:rPr>
              <a:t> – 1/28</a:t>
            </a:r>
          </a:p>
          <a:p>
            <a:pPr marL="685800" indent="-685800">
              <a:buFont typeface="Arial" panose="020B0604020202020204" pitchFamily="34" charset="0"/>
              <a:buChar char="•"/>
            </a:pPr>
            <a:endParaRPr lang="en-US" sz="4800" dirty="0">
              <a:cs typeface="Arial"/>
            </a:endParaRPr>
          </a:p>
          <a:p>
            <a:r>
              <a:rPr lang="en-US" sz="4800" dirty="0">
                <a:cs typeface="Arial"/>
              </a:rPr>
              <a:t>February Open Meeting &amp; Recent Priorities:</a:t>
            </a:r>
          </a:p>
          <a:p>
            <a:pPr marL="685800" indent="-685800">
              <a:buFont typeface="Arial" panose="020B0604020202020204" pitchFamily="34" charset="0"/>
              <a:buChar char="•"/>
            </a:pPr>
            <a:r>
              <a:rPr lang="en-US" sz="4800" dirty="0">
                <a:cs typeface="Arial"/>
              </a:rPr>
              <a:t>Broadcaster enforcement</a:t>
            </a:r>
          </a:p>
          <a:p>
            <a:pPr marL="685800" indent="-685800">
              <a:buFont typeface="Arial" panose="020B0604020202020204" pitchFamily="34" charset="0"/>
              <a:buChar char="•"/>
            </a:pPr>
            <a:r>
              <a:rPr lang="en-US" sz="4800" dirty="0">
                <a:cs typeface="Arial"/>
              </a:rPr>
              <a:t>Robocall enforcement</a:t>
            </a:r>
          </a:p>
          <a:p>
            <a:pPr marL="685800" indent="-685800">
              <a:buFont typeface="Arial" panose="020B0604020202020204" pitchFamily="34" charset="0"/>
              <a:buChar char="•"/>
            </a:pPr>
            <a:r>
              <a:rPr lang="en-US" sz="4800" dirty="0">
                <a:cs typeface="Arial"/>
              </a:rPr>
              <a:t>Spectrum management, call blocking, wireless emergency alerts </a:t>
            </a:r>
          </a:p>
          <a:p>
            <a:endParaRPr lang="en-US" sz="4800" dirty="0">
              <a:cs typeface="Arial"/>
            </a:endParaRPr>
          </a:p>
          <a:p>
            <a:r>
              <a:rPr lang="en-US" sz="4800" dirty="0">
                <a:cs typeface="Arial"/>
                <a:hlinkClick r:id="rId6"/>
              </a:rPr>
              <a:t>Intergovernmental Advisory </a:t>
            </a:r>
            <a:r>
              <a:rPr lang="en-US" sz="4800" dirty="0" err="1">
                <a:cs typeface="Arial"/>
                <a:hlinkClick r:id="rId6"/>
              </a:rPr>
              <a:t>Commitee</a:t>
            </a:r>
            <a:r>
              <a:rPr lang="en-US" sz="4800" dirty="0">
                <a:cs typeface="Arial"/>
                <a:hlinkClick r:id="rId6"/>
              </a:rPr>
              <a:t> Report</a:t>
            </a:r>
            <a:r>
              <a:rPr lang="en-US" sz="4800" dirty="0">
                <a:cs typeface="Arial"/>
              </a:rPr>
              <a:t> – 1/15</a:t>
            </a:r>
          </a:p>
          <a:p>
            <a:endParaRPr lang="en-US" sz="2800" b="1" dirty="0">
              <a:highlight>
                <a:srgbClr val="FFFF00"/>
              </a:highlight>
            </a:endParaRPr>
          </a:p>
          <a:p>
            <a:endParaRPr lang="en-US" sz="3600" dirty="0"/>
          </a:p>
          <a:p>
            <a:pPr marL="571500" indent="-571500">
              <a:buFont typeface="Arial" panose="020B0604020202020204" pitchFamily="34" charset="0"/>
              <a:buChar char="•"/>
            </a:pPr>
            <a:endParaRPr lang="en-US" sz="3600" dirty="0"/>
          </a:p>
        </p:txBody>
      </p:sp>
    </p:spTree>
    <p:extLst>
      <p:ext uri="{BB962C8B-B14F-4D97-AF65-F5344CB8AC3E}">
        <p14:creationId xmlns:p14="http://schemas.microsoft.com/office/powerpoint/2010/main" val="25041501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6202CB-9630-1CCB-2F4D-C99AE6BB5F87}"/>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BFB3FEB-7A50-902B-27D4-ED146E14F077}"/>
              </a:ext>
            </a:extLst>
          </p:cNvPr>
          <p:cNvSpPr>
            <a:spLocks noGrp="1"/>
          </p:cNvSpPr>
          <p:nvPr>
            <p:ph type="title"/>
          </p:nvPr>
        </p:nvSpPr>
        <p:spPr>
          <a:xfrm>
            <a:off x="798467" y="332916"/>
            <a:ext cx="20505420" cy="1687888"/>
          </a:xfrm>
        </p:spPr>
        <p:txBody>
          <a:bodyPr/>
          <a:lstStyle/>
          <a:p>
            <a:r>
              <a:rPr lang="en-US" b="1" dirty="0">
                <a:solidFill>
                  <a:schemeClr val="accent2"/>
                </a:solidFill>
              </a:rPr>
              <a:t>Congressional Action</a:t>
            </a:r>
          </a:p>
        </p:txBody>
      </p:sp>
      <p:sp>
        <p:nvSpPr>
          <p:cNvPr id="2" name="TextBox 1">
            <a:extLst>
              <a:ext uri="{FF2B5EF4-FFF2-40B4-BE49-F238E27FC236}">
                <a16:creationId xmlns:a16="http://schemas.microsoft.com/office/drawing/2014/main" id="{605ECAE5-DD7F-2A11-DC4B-D9A35E9B2201}"/>
              </a:ext>
            </a:extLst>
          </p:cNvPr>
          <p:cNvSpPr txBox="1"/>
          <p:nvPr/>
        </p:nvSpPr>
        <p:spPr>
          <a:xfrm>
            <a:off x="1134276" y="2020804"/>
            <a:ext cx="20505420" cy="8094524"/>
          </a:xfrm>
          <a:prstGeom prst="rect">
            <a:avLst/>
          </a:prstGeom>
          <a:noFill/>
        </p:spPr>
        <p:txBody>
          <a:bodyPr wrap="square" lIns="91440" tIns="45720" rIns="91440" bIns="45720" rtlCol="0" anchor="t">
            <a:spAutoFit/>
          </a:bodyPr>
          <a:lstStyle/>
          <a:p>
            <a:endParaRPr lang="en-US" sz="2800" dirty="0">
              <a:highlight>
                <a:srgbClr val="FFFF00"/>
              </a:highlight>
            </a:endParaRPr>
          </a:p>
          <a:p>
            <a:r>
              <a:rPr lang="en-US" sz="4800" dirty="0">
                <a:cs typeface="Arial"/>
              </a:rPr>
              <a:t>House Energy &amp; Commerce, Communications &amp; Technology Subcommittee – “</a:t>
            </a:r>
            <a:r>
              <a:rPr lang="en-US" sz="4800" dirty="0">
                <a:cs typeface="Arial"/>
                <a:hlinkClick r:id="rId3"/>
              </a:rPr>
              <a:t>Strengthening American Leadership in Wireless Technology</a:t>
            </a:r>
            <a:r>
              <a:rPr lang="en-US" sz="4800" dirty="0">
                <a:cs typeface="Arial"/>
              </a:rPr>
              <a:t>” – 1/23</a:t>
            </a:r>
          </a:p>
          <a:p>
            <a:endParaRPr lang="en-US" sz="4800" dirty="0">
              <a:cs typeface="Arial"/>
            </a:endParaRPr>
          </a:p>
          <a:p>
            <a:endParaRPr lang="en-US" sz="4800" dirty="0">
              <a:cs typeface="Arial"/>
            </a:endParaRPr>
          </a:p>
          <a:p>
            <a:r>
              <a:rPr lang="en-US" sz="4800" b="1" dirty="0"/>
              <a:t>Preemption Watch: </a:t>
            </a:r>
            <a:r>
              <a:rPr lang="en-US" sz="4800" dirty="0"/>
              <a:t>H.R. 278, ‘‘Barriers and Regulatory Obstacles Avoids Deployment of Broadband Access and Needs Deregulatory Leadership Act’’ or the ‘‘BROADBAND Leadership Act’’</a:t>
            </a:r>
          </a:p>
          <a:p>
            <a:endParaRPr lang="en-US" sz="3600" dirty="0"/>
          </a:p>
          <a:p>
            <a:endParaRPr lang="en-US" sz="3600" dirty="0"/>
          </a:p>
          <a:p>
            <a:endParaRPr lang="en-US" sz="3600" dirty="0"/>
          </a:p>
        </p:txBody>
      </p:sp>
    </p:spTree>
    <p:extLst>
      <p:ext uri="{BB962C8B-B14F-4D97-AF65-F5344CB8AC3E}">
        <p14:creationId xmlns:p14="http://schemas.microsoft.com/office/powerpoint/2010/main" val="34529004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BD2ED-2645-DF59-3BB9-F88CD57E595D}"/>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44AC207-0E55-6519-47AA-96DC6A9CF43B}"/>
              </a:ext>
            </a:extLst>
          </p:cNvPr>
          <p:cNvSpPr>
            <a:spLocks noGrp="1"/>
          </p:cNvSpPr>
          <p:nvPr>
            <p:ph type="title"/>
          </p:nvPr>
        </p:nvSpPr>
        <p:spPr>
          <a:xfrm>
            <a:off x="798467" y="332916"/>
            <a:ext cx="20505420" cy="1687888"/>
          </a:xfrm>
        </p:spPr>
        <p:txBody>
          <a:bodyPr/>
          <a:lstStyle/>
          <a:p>
            <a:r>
              <a:rPr lang="en-US" b="1" dirty="0">
                <a:solidFill>
                  <a:schemeClr val="accent2"/>
                </a:solidFill>
              </a:rPr>
              <a:t>Universal Service Fund &amp; Broadband Affordability</a:t>
            </a:r>
          </a:p>
        </p:txBody>
      </p:sp>
      <p:sp>
        <p:nvSpPr>
          <p:cNvPr id="2" name="TextBox 1">
            <a:extLst>
              <a:ext uri="{FF2B5EF4-FFF2-40B4-BE49-F238E27FC236}">
                <a16:creationId xmlns:a16="http://schemas.microsoft.com/office/drawing/2014/main" id="{E9ADBB2B-D167-BDF2-BDA2-F910466CB9A1}"/>
              </a:ext>
            </a:extLst>
          </p:cNvPr>
          <p:cNvSpPr txBox="1"/>
          <p:nvPr/>
        </p:nvSpPr>
        <p:spPr>
          <a:xfrm>
            <a:off x="1293302" y="4326682"/>
            <a:ext cx="20505420" cy="7755969"/>
          </a:xfrm>
          <a:prstGeom prst="rect">
            <a:avLst/>
          </a:prstGeom>
          <a:noFill/>
        </p:spPr>
        <p:txBody>
          <a:bodyPr wrap="square" lIns="91440" tIns="45720" rIns="91440" bIns="45720" rtlCol="0" anchor="t">
            <a:spAutoFit/>
          </a:bodyPr>
          <a:lstStyle/>
          <a:p>
            <a:r>
              <a:rPr lang="en-US" sz="7200" dirty="0"/>
              <a:t>Affordable Connectivity Program Wind-Down</a:t>
            </a:r>
          </a:p>
          <a:p>
            <a:endParaRPr lang="en-US" sz="7200" dirty="0"/>
          </a:p>
          <a:p>
            <a:r>
              <a:rPr lang="en-US" sz="7200" dirty="0"/>
              <a:t>Universal Service Fund Reform</a:t>
            </a:r>
          </a:p>
          <a:p>
            <a:endParaRPr lang="en-US" sz="7200" dirty="0"/>
          </a:p>
          <a:p>
            <a:r>
              <a:rPr lang="en-US" sz="7200" dirty="0"/>
              <a:t>FCC v. Consumers’ Research</a:t>
            </a:r>
          </a:p>
          <a:p>
            <a:pPr marL="457200" indent="-457200">
              <a:buFont typeface="Arial" panose="020B0604020202020204" pitchFamily="34" charset="0"/>
              <a:buChar char="•"/>
            </a:pPr>
            <a:r>
              <a:rPr lang="en-US" sz="5400" dirty="0"/>
              <a:t>NLC &amp; Local Government Legal Center </a:t>
            </a:r>
            <a:r>
              <a:rPr lang="en-US" sz="5400" dirty="0">
                <a:cs typeface="Arial"/>
                <a:hlinkClick r:id="rId3"/>
              </a:rPr>
              <a:t>Amicus brief </a:t>
            </a:r>
            <a:endParaRPr lang="en-US" sz="5400" dirty="0"/>
          </a:p>
          <a:p>
            <a:endParaRPr lang="en-US" sz="7200" dirty="0">
              <a:cs typeface="Arial"/>
            </a:endParaRPr>
          </a:p>
        </p:txBody>
      </p:sp>
    </p:spTree>
    <p:extLst>
      <p:ext uri="{BB962C8B-B14F-4D97-AF65-F5344CB8AC3E}">
        <p14:creationId xmlns:p14="http://schemas.microsoft.com/office/powerpoint/2010/main" val="29967125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L-Shape 6">
            <a:extLst>
              <a:ext uri="{FF2B5EF4-FFF2-40B4-BE49-F238E27FC236}">
                <a16:creationId xmlns:a16="http://schemas.microsoft.com/office/drawing/2014/main" id="{053CE77B-CC93-4CC1-BDD5-1B9D503229C2}"/>
              </a:ext>
            </a:extLst>
          </p:cNvPr>
          <p:cNvSpPr/>
          <p:nvPr/>
        </p:nvSpPr>
        <p:spPr>
          <a:xfrm rot="18819567" flipH="1">
            <a:off x="6382777" y="6385295"/>
            <a:ext cx="935427" cy="945411"/>
          </a:xfrm>
          <a:prstGeom prst="corner">
            <a:avLst>
              <a:gd name="adj1" fmla="val 24839"/>
              <a:gd name="adj2" fmla="val 23828"/>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6907"/>
          </a:p>
        </p:txBody>
      </p:sp>
      <p:sp>
        <p:nvSpPr>
          <p:cNvPr id="8" name="L-Shape 7">
            <a:extLst>
              <a:ext uri="{FF2B5EF4-FFF2-40B4-BE49-F238E27FC236}">
                <a16:creationId xmlns:a16="http://schemas.microsoft.com/office/drawing/2014/main" id="{FD7FE379-694A-44BE-8171-15A4F4CB3078}"/>
              </a:ext>
            </a:extLst>
          </p:cNvPr>
          <p:cNvSpPr/>
          <p:nvPr/>
        </p:nvSpPr>
        <p:spPr>
          <a:xfrm rot="2780433">
            <a:off x="16456196" y="6385295"/>
            <a:ext cx="935427" cy="945411"/>
          </a:xfrm>
          <a:prstGeom prst="corner">
            <a:avLst>
              <a:gd name="adj1" fmla="val 24839"/>
              <a:gd name="adj2" fmla="val 23828"/>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6907"/>
          </a:p>
        </p:txBody>
      </p:sp>
      <p:sp>
        <p:nvSpPr>
          <p:cNvPr id="12" name="Text Placeholder 2">
            <a:extLst>
              <a:ext uri="{FF2B5EF4-FFF2-40B4-BE49-F238E27FC236}">
                <a16:creationId xmlns:a16="http://schemas.microsoft.com/office/drawing/2014/main" id="{44BD9E7A-5EA4-4B48-B738-4764E9ADD69D}"/>
              </a:ext>
            </a:extLst>
          </p:cNvPr>
          <p:cNvSpPr txBox="1">
            <a:spLocks/>
          </p:cNvSpPr>
          <p:nvPr/>
        </p:nvSpPr>
        <p:spPr>
          <a:xfrm>
            <a:off x="7515368" y="5257885"/>
            <a:ext cx="8743664" cy="3200231"/>
          </a:xfrm>
          <a:prstGeom prst="rect">
            <a:avLst/>
          </a:prstGeom>
        </p:spPr>
        <p:txBody>
          <a:bodyPr anchor="ctr"/>
          <a:lstStyle>
            <a:lvl1pPr marL="0" indent="0" algn="ctr" defTabSz="1460754" rtl="0" eaLnBrk="1" latinLnBrk="0" hangingPunct="1">
              <a:lnSpc>
                <a:spcPct val="90000"/>
              </a:lnSpc>
              <a:spcBef>
                <a:spcPts val="1598"/>
              </a:spcBef>
              <a:buFont typeface="Arial" panose="020B0604020202020204" pitchFamily="34" charset="0"/>
              <a:buNone/>
              <a:defRPr sz="4000" kern="1200">
                <a:solidFill>
                  <a:schemeClr val="tx1">
                    <a:lumMod val="65000"/>
                    <a:lumOff val="35000"/>
                  </a:schemeClr>
                </a:solidFill>
                <a:latin typeface="+mn-lt"/>
                <a:ea typeface="+mn-ea"/>
                <a:cs typeface="+mn-cs"/>
              </a:defRPr>
            </a:lvl1pPr>
            <a:lvl2pPr marL="1095566" indent="-365189" algn="l" defTabSz="1460754" rtl="0" eaLnBrk="1" latinLnBrk="0" hangingPunct="1">
              <a:lnSpc>
                <a:spcPct val="90000"/>
              </a:lnSpc>
              <a:spcBef>
                <a:spcPts val="799"/>
              </a:spcBef>
              <a:buFont typeface="Arial" panose="020B0604020202020204" pitchFamily="34" charset="0"/>
              <a:buChar char="•"/>
              <a:defRPr sz="3834" kern="1200">
                <a:solidFill>
                  <a:schemeClr val="tx1"/>
                </a:solidFill>
                <a:latin typeface="+mn-lt"/>
                <a:ea typeface="+mn-ea"/>
                <a:cs typeface="+mn-cs"/>
              </a:defRPr>
            </a:lvl2pPr>
            <a:lvl3pPr marL="1825943" indent="-365189" algn="l" defTabSz="1460754" rtl="0" eaLnBrk="1" latinLnBrk="0" hangingPunct="1">
              <a:lnSpc>
                <a:spcPct val="90000"/>
              </a:lnSpc>
              <a:spcBef>
                <a:spcPts val="799"/>
              </a:spcBef>
              <a:buFont typeface="Arial" panose="020B0604020202020204" pitchFamily="34" charset="0"/>
              <a:buChar char="•"/>
              <a:defRPr sz="3195" kern="1200">
                <a:solidFill>
                  <a:schemeClr val="tx1"/>
                </a:solidFill>
                <a:latin typeface="+mn-lt"/>
                <a:ea typeface="+mn-ea"/>
                <a:cs typeface="+mn-cs"/>
              </a:defRPr>
            </a:lvl3pPr>
            <a:lvl4pPr marL="2556320"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4pPr>
            <a:lvl5pPr marL="3286697"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5pPr>
            <a:lvl6pPr marL="4017074"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6pPr>
            <a:lvl7pPr marL="4747451"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7pPr>
            <a:lvl8pPr marL="5477828"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8pPr>
            <a:lvl9pPr marL="6208205"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9pPr>
          </a:lstStyle>
          <a:p>
            <a:r>
              <a:rPr lang="en-US" sz="11700" b="1" dirty="0">
                <a:solidFill>
                  <a:schemeClr val="tx1">
                    <a:lumMod val="75000"/>
                    <a:lumOff val="25000"/>
                  </a:schemeClr>
                </a:solidFill>
                <a:latin typeface="+mj-lt"/>
                <a:cs typeface="Segoe UI" panose="020B0502040204020203" pitchFamily="34" charset="0"/>
              </a:rPr>
              <a:t>Discussion</a:t>
            </a:r>
            <a:endParaRPr lang="id-ID" sz="11700" dirty="0">
              <a:solidFill>
                <a:schemeClr val="tx1">
                  <a:lumMod val="75000"/>
                  <a:lumOff val="25000"/>
                </a:schemeClr>
              </a:solidFill>
              <a:latin typeface="+mj-lt"/>
              <a:cs typeface="Segoe UI Light" panose="020B0502040204020203" pitchFamily="34" charset="0"/>
            </a:endParaRPr>
          </a:p>
        </p:txBody>
      </p:sp>
      <p:sp>
        <p:nvSpPr>
          <p:cNvPr id="16" name="L-Shape 15">
            <a:extLst>
              <a:ext uri="{FF2B5EF4-FFF2-40B4-BE49-F238E27FC236}">
                <a16:creationId xmlns:a16="http://schemas.microsoft.com/office/drawing/2014/main" id="{36CA6432-908E-4D4D-9292-C79FE5C55E1A}"/>
              </a:ext>
            </a:extLst>
          </p:cNvPr>
          <p:cNvSpPr/>
          <p:nvPr/>
        </p:nvSpPr>
        <p:spPr>
          <a:xfrm rot="18819567" flipH="1">
            <a:off x="5754824" y="6385295"/>
            <a:ext cx="935427" cy="945411"/>
          </a:xfrm>
          <a:prstGeom prst="corner">
            <a:avLst>
              <a:gd name="adj1" fmla="val 24839"/>
              <a:gd name="adj2" fmla="val 23828"/>
            </a:avLst>
          </a:prstGeom>
          <a:solidFill>
            <a:schemeClr val="bg1">
              <a:lumMod val="7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6907"/>
          </a:p>
        </p:txBody>
      </p:sp>
      <p:sp>
        <p:nvSpPr>
          <p:cNvPr id="17" name="L-Shape 16">
            <a:extLst>
              <a:ext uri="{FF2B5EF4-FFF2-40B4-BE49-F238E27FC236}">
                <a16:creationId xmlns:a16="http://schemas.microsoft.com/office/drawing/2014/main" id="{7F62FD8B-D1B3-4D94-BF4D-2110EB786C45}"/>
              </a:ext>
            </a:extLst>
          </p:cNvPr>
          <p:cNvSpPr/>
          <p:nvPr/>
        </p:nvSpPr>
        <p:spPr>
          <a:xfrm rot="2780433">
            <a:off x="17084149" y="6385295"/>
            <a:ext cx="935427" cy="945411"/>
          </a:xfrm>
          <a:prstGeom prst="corner">
            <a:avLst>
              <a:gd name="adj1" fmla="val 24839"/>
              <a:gd name="adj2" fmla="val 23828"/>
            </a:avLst>
          </a:prstGeom>
          <a:solidFill>
            <a:schemeClr val="bg1">
              <a:lumMod val="7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6907"/>
          </a:p>
        </p:txBody>
      </p:sp>
    </p:spTree>
    <p:extLst>
      <p:ext uri="{BB962C8B-B14F-4D97-AF65-F5344CB8AC3E}">
        <p14:creationId xmlns:p14="http://schemas.microsoft.com/office/powerpoint/2010/main" val="6106708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2999530-0BBD-E639-2CE3-38D63ED254BA}"/>
              </a:ext>
            </a:extLst>
          </p:cNvPr>
          <p:cNvSpPr/>
          <p:nvPr/>
        </p:nvSpPr>
        <p:spPr>
          <a:xfrm rot="1084359">
            <a:off x="17182214" y="6007395"/>
            <a:ext cx="414670" cy="42530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69FE8BC-E630-FAAB-8CD6-C33BE1841C4A}"/>
              </a:ext>
            </a:extLst>
          </p:cNvPr>
          <p:cNvSpPr/>
          <p:nvPr/>
        </p:nvSpPr>
        <p:spPr>
          <a:xfrm rot="1084359">
            <a:off x="17708365" y="7940469"/>
            <a:ext cx="414670" cy="42530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53954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E85A3-FA24-6159-24C9-7244C87239DC}"/>
              </a:ext>
            </a:extLst>
          </p:cNvPr>
          <p:cNvSpPr>
            <a:spLocks noGrp="1"/>
          </p:cNvSpPr>
          <p:nvPr>
            <p:ph type="title"/>
          </p:nvPr>
        </p:nvSpPr>
        <p:spPr>
          <a:xfrm>
            <a:off x="2140719" y="467042"/>
            <a:ext cx="19492966" cy="2155021"/>
          </a:xfrm>
        </p:spPr>
        <p:txBody>
          <a:bodyPr lIns="86925" tIns="43464" rIns="86925" bIns="43464" anchor="ctr">
            <a:normAutofit/>
          </a:bodyPr>
          <a:lstStyle>
            <a:defPPr>
              <a:defRPr lang="en-US"/>
            </a:defPPr>
            <a:lvl1pPr marL="0" algn="l" defTabSz="914346" rtl="0" eaLnBrk="1" latinLnBrk="0" hangingPunct="1">
              <a:defRPr sz="1800" kern="1200">
                <a:solidFill>
                  <a:schemeClr val="tx1"/>
                </a:solidFill>
                <a:latin typeface="+mn-lt"/>
                <a:ea typeface="+mn-ea"/>
                <a:cs typeface="+mn-cs"/>
              </a:defRPr>
            </a:lvl1pPr>
            <a:lvl2pPr marL="457173" algn="l" defTabSz="914346" rtl="0" eaLnBrk="1" latinLnBrk="0" hangingPunct="1">
              <a:defRPr sz="1800" kern="1200">
                <a:solidFill>
                  <a:schemeClr val="tx1"/>
                </a:solidFill>
                <a:latin typeface="+mn-lt"/>
                <a:ea typeface="+mn-ea"/>
                <a:cs typeface="+mn-cs"/>
              </a:defRPr>
            </a:lvl2pPr>
            <a:lvl3pPr marL="914346" algn="l" defTabSz="914346" rtl="0" eaLnBrk="1" latinLnBrk="0" hangingPunct="1">
              <a:defRPr sz="1800" kern="1200">
                <a:solidFill>
                  <a:schemeClr val="tx1"/>
                </a:solidFill>
                <a:latin typeface="+mn-lt"/>
                <a:ea typeface="+mn-ea"/>
                <a:cs typeface="+mn-cs"/>
              </a:defRPr>
            </a:lvl3pPr>
            <a:lvl4pPr marL="1371519" algn="l" defTabSz="914346" rtl="0" eaLnBrk="1" latinLnBrk="0" hangingPunct="1">
              <a:defRPr sz="1800" kern="1200">
                <a:solidFill>
                  <a:schemeClr val="tx1"/>
                </a:solidFill>
                <a:latin typeface="+mn-lt"/>
                <a:ea typeface="+mn-ea"/>
                <a:cs typeface="+mn-cs"/>
              </a:defRPr>
            </a:lvl4pPr>
            <a:lvl5pPr marL="1828692" algn="l" defTabSz="914346" rtl="0" eaLnBrk="1" latinLnBrk="0" hangingPunct="1">
              <a:defRPr sz="1800" kern="1200">
                <a:solidFill>
                  <a:schemeClr val="tx1"/>
                </a:solidFill>
                <a:latin typeface="+mn-lt"/>
                <a:ea typeface="+mn-ea"/>
                <a:cs typeface="+mn-cs"/>
              </a:defRPr>
            </a:lvl5pPr>
            <a:lvl6pPr marL="2285865" algn="l" defTabSz="914346" rtl="0" eaLnBrk="1" latinLnBrk="0" hangingPunct="1">
              <a:defRPr sz="1800" kern="1200">
                <a:solidFill>
                  <a:schemeClr val="tx1"/>
                </a:solidFill>
                <a:latin typeface="+mn-lt"/>
                <a:ea typeface="+mn-ea"/>
                <a:cs typeface="+mn-cs"/>
              </a:defRPr>
            </a:lvl6pPr>
            <a:lvl7pPr marL="2743038" algn="l" defTabSz="914346" rtl="0" eaLnBrk="1" latinLnBrk="0" hangingPunct="1">
              <a:defRPr sz="1800" kern="1200">
                <a:solidFill>
                  <a:schemeClr val="tx1"/>
                </a:solidFill>
                <a:latin typeface="+mn-lt"/>
                <a:ea typeface="+mn-ea"/>
                <a:cs typeface="+mn-cs"/>
              </a:defRPr>
            </a:lvl7pPr>
            <a:lvl8pPr marL="3200210" algn="l" defTabSz="914346" rtl="0" eaLnBrk="1" latinLnBrk="0" hangingPunct="1">
              <a:defRPr sz="1800" kern="1200">
                <a:solidFill>
                  <a:schemeClr val="tx1"/>
                </a:solidFill>
                <a:latin typeface="+mn-lt"/>
                <a:ea typeface="+mn-ea"/>
                <a:cs typeface="+mn-cs"/>
              </a:defRPr>
            </a:lvl8pPr>
            <a:lvl9pPr marL="3657384" algn="l" defTabSz="914346" rtl="0" eaLnBrk="1" latinLnBrk="0" hangingPunct="1">
              <a:defRPr sz="1800" kern="1200">
                <a:solidFill>
                  <a:schemeClr val="tx1"/>
                </a:solidFill>
                <a:latin typeface="+mn-lt"/>
                <a:ea typeface="+mn-ea"/>
                <a:cs typeface="+mn-cs"/>
              </a:defRPr>
            </a:lvl9pPr>
          </a:lstStyle>
          <a:p>
            <a:pPr algn="ctr"/>
            <a:r>
              <a:rPr lang="en-US" sz="6655">
                <a:solidFill>
                  <a:schemeClr val="bg1"/>
                </a:solidFill>
                <a:cs typeface="Arial"/>
              </a:rPr>
              <a:t>2025 Federal Action Agenda</a:t>
            </a:r>
          </a:p>
        </p:txBody>
      </p:sp>
      <p:sp>
        <p:nvSpPr>
          <p:cNvPr id="3" name="TextBox 2">
            <a:extLst>
              <a:ext uri="{FF2B5EF4-FFF2-40B4-BE49-F238E27FC236}">
                <a16:creationId xmlns:a16="http://schemas.microsoft.com/office/drawing/2014/main" id="{A4EF5B82-2EF8-F43D-2CB1-8F0CFAA47B08}"/>
              </a:ext>
            </a:extLst>
          </p:cNvPr>
          <p:cNvSpPr txBox="1"/>
          <p:nvPr/>
        </p:nvSpPr>
        <p:spPr>
          <a:xfrm>
            <a:off x="2733111" y="6626201"/>
            <a:ext cx="17213611" cy="6919712"/>
          </a:xfrm>
          <a:prstGeom prst="rect">
            <a:avLst/>
          </a:prstGeom>
          <a:noFill/>
        </p:spPr>
        <p:txBody>
          <a:bodyPr rot="0" spcFirstLastPara="0" vertOverflow="overflow" horzOverflow="overflow" vert="horz" wrap="square" lIns="86925" tIns="43464" rIns="86925" bIns="43464" numCol="1" spcCol="0" rtlCol="0" fromWordArt="0" anchor="t" anchorCtr="0" forceAA="0" compatLnSpc="1">
            <a:prstTxWarp prst="textNoShape">
              <a:avLst/>
            </a:prstTxWarp>
            <a:spAutoFit/>
          </a:bodyPr>
          <a:lstStyle>
            <a:defPPr>
              <a:defRPr lang="en-US"/>
            </a:defPPr>
            <a:lvl1pPr marL="0" algn="l" defTabSz="914346" rtl="0" eaLnBrk="1" latinLnBrk="0" hangingPunct="1">
              <a:defRPr sz="1800" kern="1200">
                <a:solidFill>
                  <a:schemeClr val="tx1"/>
                </a:solidFill>
                <a:latin typeface="+mn-lt"/>
                <a:ea typeface="+mn-ea"/>
                <a:cs typeface="+mn-cs"/>
              </a:defRPr>
            </a:lvl1pPr>
            <a:lvl2pPr marL="457173" algn="l" defTabSz="914346" rtl="0" eaLnBrk="1" latinLnBrk="0" hangingPunct="1">
              <a:defRPr sz="1800" kern="1200">
                <a:solidFill>
                  <a:schemeClr val="tx1"/>
                </a:solidFill>
                <a:latin typeface="+mn-lt"/>
                <a:ea typeface="+mn-ea"/>
                <a:cs typeface="+mn-cs"/>
              </a:defRPr>
            </a:lvl2pPr>
            <a:lvl3pPr marL="914346" algn="l" defTabSz="914346" rtl="0" eaLnBrk="1" latinLnBrk="0" hangingPunct="1">
              <a:defRPr sz="1800" kern="1200">
                <a:solidFill>
                  <a:schemeClr val="tx1"/>
                </a:solidFill>
                <a:latin typeface="+mn-lt"/>
                <a:ea typeface="+mn-ea"/>
                <a:cs typeface="+mn-cs"/>
              </a:defRPr>
            </a:lvl3pPr>
            <a:lvl4pPr marL="1371519" algn="l" defTabSz="914346" rtl="0" eaLnBrk="1" latinLnBrk="0" hangingPunct="1">
              <a:defRPr sz="1800" kern="1200">
                <a:solidFill>
                  <a:schemeClr val="tx1"/>
                </a:solidFill>
                <a:latin typeface="+mn-lt"/>
                <a:ea typeface="+mn-ea"/>
                <a:cs typeface="+mn-cs"/>
              </a:defRPr>
            </a:lvl4pPr>
            <a:lvl5pPr marL="1828692" algn="l" defTabSz="914346" rtl="0" eaLnBrk="1" latinLnBrk="0" hangingPunct="1">
              <a:defRPr sz="1800" kern="1200">
                <a:solidFill>
                  <a:schemeClr val="tx1"/>
                </a:solidFill>
                <a:latin typeface="+mn-lt"/>
                <a:ea typeface="+mn-ea"/>
                <a:cs typeface="+mn-cs"/>
              </a:defRPr>
            </a:lvl5pPr>
            <a:lvl6pPr marL="2285865" algn="l" defTabSz="914346" rtl="0" eaLnBrk="1" latinLnBrk="0" hangingPunct="1">
              <a:defRPr sz="1800" kern="1200">
                <a:solidFill>
                  <a:schemeClr val="tx1"/>
                </a:solidFill>
                <a:latin typeface="+mn-lt"/>
                <a:ea typeface="+mn-ea"/>
                <a:cs typeface="+mn-cs"/>
              </a:defRPr>
            </a:lvl6pPr>
            <a:lvl7pPr marL="2743038" algn="l" defTabSz="914346" rtl="0" eaLnBrk="1" latinLnBrk="0" hangingPunct="1">
              <a:defRPr sz="1800" kern="1200">
                <a:solidFill>
                  <a:schemeClr val="tx1"/>
                </a:solidFill>
                <a:latin typeface="+mn-lt"/>
                <a:ea typeface="+mn-ea"/>
                <a:cs typeface="+mn-cs"/>
              </a:defRPr>
            </a:lvl7pPr>
            <a:lvl8pPr marL="3200210" algn="l" defTabSz="914346" rtl="0" eaLnBrk="1" latinLnBrk="0" hangingPunct="1">
              <a:defRPr sz="1800" kern="1200">
                <a:solidFill>
                  <a:schemeClr val="tx1"/>
                </a:solidFill>
                <a:latin typeface="+mn-lt"/>
                <a:ea typeface="+mn-ea"/>
                <a:cs typeface="+mn-cs"/>
              </a:defRPr>
            </a:lvl8pPr>
            <a:lvl9pPr marL="3657384" algn="l" defTabSz="914346" rtl="0" eaLnBrk="1" latinLnBrk="0" hangingPunct="1">
              <a:defRPr sz="1800" kern="1200">
                <a:solidFill>
                  <a:schemeClr val="tx1"/>
                </a:solidFill>
                <a:latin typeface="+mn-lt"/>
                <a:ea typeface="+mn-ea"/>
                <a:cs typeface="+mn-cs"/>
              </a:defRPr>
            </a:lvl9pPr>
          </a:lstStyle>
          <a:p>
            <a:pPr marL="542974" indent="-542974" algn="ctr" defTabSz="441667">
              <a:buFont typeface="Wingdings"/>
              <a:buChar char="Ø"/>
            </a:pPr>
            <a:r>
              <a:rPr lang="en-US" sz="2925" b="1" dirty="0">
                <a:solidFill>
                  <a:srgbClr val="FFFFFF"/>
                </a:solidFill>
                <a:latin typeface="Arial" panose="020B0604020202020204"/>
              </a:rPr>
              <a:t>Streamline Federal Programs for All Communities</a:t>
            </a:r>
            <a:endParaRPr lang="en-US" sz="2925" b="1" dirty="0">
              <a:solidFill>
                <a:srgbClr val="FFFFFF"/>
              </a:solidFill>
              <a:latin typeface="Arial" panose="020B0604020202020204"/>
              <a:cs typeface="Arial"/>
            </a:endParaRPr>
          </a:p>
          <a:p>
            <a:pPr marL="542974" indent="-542974" algn="ctr" defTabSz="441667">
              <a:buFont typeface="Wingdings"/>
              <a:buChar char="Ø"/>
            </a:pPr>
            <a:endParaRPr lang="en-US" sz="2925" b="1" dirty="0">
              <a:solidFill>
                <a:srgbClr val="FFFFFF"/>
              </a:solidFill>
              <a:latin typeface="Arial" panose="020B0604020202020204"/>
              <a:cs typeface="Arial"/>
            </a:endParaRPr>
          </a:p>
          <a:p>
            <a:pPr marL="542974" indent="-542974" algn="ctr" defTabSz="441667">
              <a:buFont typeface="Wingdings"/>
              <a:buChar char="Ø"/>
            </a:pPr>
            <a:r>
              <a:rPr lang="en-US" sz="2925" b="1" dirty="0">
                <a:solidFill>
                  <a:srgbClr val="FFFFFF"/>
                </a:solidFill>
                <a:latin typeface="Arial" panose="020B0604020202020204"/>
              </a:rPr>
              <a:t>Increase the Nation’s Housing Supply</a:t>
            </a:r>
            <a:endParaRPr lang="en-US" sz="2925" b="1" dirty="0">
              <a:solidFill>
                <a:srgbClr val="FFFFFF"/>
              </a:solidFill>
              <a:latin typeface="Arial" panose="020B0604020202020204"/>
              <a:cs typeface="Arial"/>
            </a:endParaRPr>
          </a:p>
          <a:p>
            <a:pPr algn="ctr" defTabSz="441667"/>
            <a:endParaRPr lang="en-US" sz="2925" b="1" dirty="0">
              <a:solidFill>
                <a:srgbClr val="FFFFFF"/>
              </a:solidFill>
              <a:latin typeface="Arial" panose="020B0604020202020204"/>
              <a:cs typeface="Arial"/>
            </a:endParaRPr>
          </a:p>
          <a:p>
            <a:pPr marL="542974" indent="-542974" algn="ctr" defTabSz="441667">
              <a:buFont typeface="Wingdings"/>
              <a:buChar char="Ø"/>
            </a:pPr>
            <a:r>
              <a:rPr lang="en-US" sz="2925" b="1" dirty="0">
                <a:solidFill>
                  <a:srgbClr val="FFFFFF"/>
                </a:solidFill>
                <a:latin typeface="Arial" panose="020B0604020202020204"/>
              </a:rPr>
              <a:t>Promote Public Safety</a:t>
            </a:r>
            <a:endParaRPr lang="en-US" sz="2925" b="1" dirty="0">
              <a:solidFill>
                <a:srgbClr val="FFFFFF"/>
              </a:solidFill>
              <a:latin typeface="Arial" panose="020B0604020202020204"/>
              <a:cs typeface="Arial"/>
            </a:endParaRPr>
          </a:p>
          <a:p>
            <a:pPr algn="ctr" defTabSz="441667"/>
            <a:endParaRPr lang="en-US" sz="2925" b="1" dirty="0">
              <a:solidFill>
                <a:srgbClr val="FFFFFF"/>
              </a:solidFill>
              <a:latin typeface="Arial" panose="020B0604020202020204"/>
              <a:cs typeface="Arial"/>
            </a:endParaRPr>
          </a:p>
          <a:p>
            <a:pPr marL="542974" indent="-542974" algn="ctr" defTabSz="441667">
              <a:buFont typeface="Wingdings"/>
              <a:buChar char="Ø"/>
            </a:pPr>
            <a:r>
              <a:rPr lang="en-US" sz="2925" b="1">
                <a:solidFill>
                  <a:srgbClr val="FFFFFF"/>
                </a:solidFill>
                <a:latin typeface="Arial" panose="020B0604020202020204"/>
              </a:rPr>
              <a:t>Solidify </a:t>
            </a:r>
            <a:r>
              <a:rPr lang="en-US" sz="2925" b="1" dirty="0">
                <a:solidFill>
                  <a:srgbClr val="FFFFFF"/>
                </a:solidFill>
                <a:latin typeface="Arial" panose="020B0604020202020204"/>
              </a:rPr>
              <a:t>Infrastructure Investment</a:t>
            </a:r>
            <a:endParaRPr lang="en-US" sz="2925" b="1" dirty="0">
              <a:solidFill>
                <a:srgbClr val="FFFFFF"/>
              </a:solidFill>
              <a:latin typeface="Arial" panose="020B0604020202020204"/>
              <a:cs typeface="Arial"/>
            </a:endParaRPr>
          </a:p>
          <a:p>
            <a:pPr marL="542974" indent="-542974" algn="ctr" defTabSz="441667">
              <a:buFont typeface="Wingdings"/>
              <a:buChar char="Ø"/>
            </a:pPr>
            <a:endParaRPr lang="en-US" sz="2925" b="1" dirty="0">
              <a:solidFill>
                <a:srgbClr val="FFFFFF"/>
              </a:solidFill>
              <a:latin typeface="Arial" panose="020B0604020202020204"/>
              <a:cs typeface="Arial"/>
            </a:endParaRPr>
          </a:p>
          <a:p>
            <a:pPr marL="542974" indent="-542974" algn="ctr" defTabSz="441667">
              <a:buFont typeface="Wingdings"/>
              <a:buChar char="Ø"/>
            </a:pPr>
            <a:r>
              <a:rPr lang="en-US" sz="2925" b="1" dirty="0">
                <a:solidFill>
                  <a:srgbClr val="FFFFFF"/>
                </a:solidFill>
                <a:latin typeface="Arial" panose="020B0604020202020204"/>
              </a:rPr>
              <a:t>Close the Digital Divide</a:t>
            </a:r>
            <a:endParaRPr lang="en-US" sz="2925" b="1" dirty="0">
              <a:solidFill>
                <a:srgbClr val="FFFFFF"/>
              </a:solidFill>
              <a:latin typeface="Arial" panose="020B0604020202020204"/>
              <a:cs typeface="Arial"/>
            </a:endParaRPr>
          </a:p>
          <a:p>
            <a:pPr algn="ctr" defTabSz="441667"/>
            <a:endParaRPr lang="en-US" sz="2925" b="1" dirty="0">
              <a:solidFill>
                <a:srgbClr val="FFFFFF"/>
              </a:solidFill>
              <a:latin typeface="Arial" panose="020B0604020202020204"/>
            </a:endParaRPr>
          </a:p>
          <a:p>
            <a:pPr marL="542974" indent="-542974" algn="ctr" defTabSz="441667">
              <a:buFont typeface="Wingdings"/>
              <a:buChar char="Ø"/>
            </a:pPr>
            <a:r>
              <a:rPr lang="en-US" sz="2925" b="1" dirty="0">
                <a:solidFill>
                  <a:srgbClr val="FFFFFF"/>
                </a:solidFill>
                <a:latin typeface="Arial" panose="020B0604020202020204"/>
                <a:cs typeface="Arial" panose="020B0604020202020204"/>
              </a:rPr>
              <a:t>Build Community Resilience</a:t>
            </a:r>
          </a:p>
          <a:p>
            <a:pPr marL="542974" indent="-542974" algn="ctr" defTabSz="441667">
              <a:buFont typeface="Wingdings"/>
              <a:buChar char="Ø"/>
            </a:pPr>
            <a:endParaRPr lang="en-US" sz="2925" b="1" dirty="0">
              <a:solidFill>
                <a:srgbClr val="FFFFFF"/>
              </a:solidFill>
              <a:latin typeface="Arial" panose="020B0604020202020204"/>
              <a:cs typeface="Arial" panose="020B0604020202020204"/>
            </a:endParaRPr>
          </a:p>
          <a:p>
            <a:pPr marL="542974" indent="-542974" algn="ctr" defTabSz="441667">
              <a:buFont typeface="Wingdings"/>
              <a:buChar char="Ø"/>
            </a:pPr>
            <a:r>
              <a:rPr lang="en-US" sz="2925" b="1" dirty="0">
                <a:solidFill>
                  <a:srgbClr val="FFFFFF"/>
                </a:solidFill>
                <a:latin typeface="Arial" panose="020B0604020202020204"/>
                <a:cs typeface="Arial" panose="020B0604020202020204"/>
              </a:rPr>
              <a:t>Reduce Legal and Financial Burdens on Local Governments</a:t>
            </a:r>
            <a:endParaRPr lang="en-US" sz="2925" dirty="0">
              <a:solidFill>
                <a:srgbClr val="667989"/>
              </a:solidFill>
              <a:latin typeface="Arial" panose="020B0604020202020204"/>
              <a:cs typeface="Arial"/>
            </a:endParaRPr>
          </a:p>
          <a:p>
            <a:pPr defTabSz="441667"/>
            <a:endParaRPr lang="en-US" sz="2925" dirty="0">
              <a:solidFill>
                <a:srgbClr val="667989"/>
              </a:solidFill>
              <a:latin typeface="Arial" panose="020B0604020202020204"/>
              <a:cs typeface="Arial"/>
            </a:endParaRPr>
          </a:p>
          <a:p>
            <a:pPr defTabSz="441667"/>
            <a:endParaRPr lang="en-US" sz="872" dirty="0">
              <a:solidFill>
                <a:srgbClr val="667989"/>
              </a:solidFill>
              <a:latin typeface="Arial" panose="020B0604020202020204"/>
              <a:cs typeface="Arial"/>
            </a:endParaRPr>
          </a:p>
          <a:p>
            <a:pPr defTabSz="441667"/>
            <a:br>
              <a:rPr lang="en-US" sz="829" dirty="0">
                <a:latin typeface="Arial" panose="020B0604020202020204"/>
              </a:rPr>
            </a:br>
            <a:endParaRPr lang="en-US" sz="872" dirty="0">
              <a:solidFill>
                <a:srgbClr val="667989"/>
              </a:solidFill>
              <a:latin typeface="Arial" panose="020B0604020202020204"/>
            </a:endParaRPr>
          </a:p>
          <a:p>
            <a:pPr defTabSz="441667"/>
            <a:endParaRPr lang="en-US" sz="872" b="1" dirty="0">
              <a:solidFill>
                <a:srgbClr val="667989"/>
              </a:solidFill>
              <a:latin typeface="Arial" panose="020B0604020202020204"/>
              <a:cs typeface="Arial"/>
            </a:endParaRPr>
          </a:p>
        </p:txBody>
      </p:sp>
      <p:sp>
        <p:nvSpPr>
          <p:cNvPr id="4" name="TextBox 3">
            <a:extLst>
              <a:ext uri="{FF2B5EF4-FFF2-40B4-BE49-F238E27FC236}">
                <a16:creationId xmlns:a16="http://schemas.microsoft.com/office/drawing/2014/main" id="{5249C738-9C33-A850-41AD-EC620DE336AC}"/>
              </a:ext>
            </a:extLst>
          </p:cNvPr>
          <p:cNvSpPr txBox="1"/>
          <p:nvPr/>
        </p:nvSpPr>
        <p:spPr>
          <a:xfrm>
            <a:off x="2591448" y="3826420"/>
            <a:ext cx="18769902" cy="2776270"/>
          </a:xfrm>
          <a:prstGeom prst="rect">
            <a:avLst/>
          </a:prstGeom>
          <a:noFill/>
        </p:spPr>
        <p:txBody>
          <a:bodyPr rot="0" spcFirstLastPara="0" vertOverflow="overflow" horzOverflow="overflow" vert="horz" wrap="square" lIns="86925" tIns="43464" rIns="86925" bIns="43464" numCol="1" spcCol="0" rtlCol="0" fromWordArt="0" anchor="t" anchorCtr="0" forceAA="0" compatLnSpc="1">
            <a:prstTxWarp prst="textNoShape">
              <a:avLst/>
            </a:prstTxWarp>
            <a:spAutoFit/>
          </a:bodyPr>
          <a:lstStyle>
            <a:defPPr>
              <a:defRPr lang="en-US"/>
            </a:defPPr>
            <a:lvl1pPr marL="0" algn="l" defTabSz="914346" rtl="0" eaLnBrk="1" latinLnBrk="0" hangingPunct="1">
              <a:defRPr sz="1800" kern="1200">
                <a:solidFill>
                  <a:schemeClr val="tx1"/>
                </a:solidFill>
                <a:latin typeface="+mn-lt"/>
                <a:ea typeface="+mn-ea"/>
                <a:cs typeface="+mn-cs"/>
              </a:defRPr>
            </a:lvl1pPr>
            <a:lvl2pPr marL="457173" algn="l" defTabSz="914346" rtl="0" eaLnBrk="1" latinLnBrk="0" hangingPunct="1">
              <a:defRPr sz="1800" kern="1200">
                <a:solidFill>
                  <a:schemeClr val="tx1"/>
                </a:solidFill>
                <a:latin typeface="+mn-lt"/>
                <a:ea typeface="+mn-ea"/>
                <a:cs typeface="+mn-cs"/>
              </a:defRPr>
            </a:lvl2pPr>
            <a:lvl3pPr marL="914346" algn="l" defTabSz="914346" rtl="0" eaLnBrk="1" latinLnBrk="0" hangingPunct="1">
              <a:defRPr sz="1800" kern="1200">
                <a:solidFill>
                  <a:schemeClr val="tx1"/>
                </a:solidFill>
                <a:latin typeface="+mn-lt"/>
                <a:ea typeface="+mn-ea"/>
                <a:cs typeface="+mn-cs"/>
              </a:defRPr>
            </a:lvl3pPr>
            <a:lvl4pPr marL="1371519" algn="l" defTabSz="914346" rtl="0" eaLnBrk="1" latinLnBrk="0" hangingPunct="1">
              <a:defRPr sz="1800" kern="1200">
                <a:solidFill>
                  <a:schemeClr val="tx1"/>
                </a:solidFill>
                <a:latin typeface="+mn-lt"/>
                <a:ea typeface="+mn-ea"/>
                <a:cs typeface="+mn-cs"/>
              </a:defRPr>
            </a:lvl4pPr>
            <a:lvl5pPr marL="1828692" algn="l" defTabSz="914346" rtl="0" eaLnBrk="1" latinLnBrk="0" hangingPunct="1">
              <a:defRPr sz="1800" kern="1200">
                <a:solidFill>
                  <a:schemeClr val="tx1"/>
                </a:solidFill>
                <a:latin typeface="+mn-lt"/>
                <a:ea typeface="+mn-ea"/>
                <a:cs typeface="+mn-cs"/>
              </a:defRPr>
            </a:lvl5pPr>
            <a:lvl6pPr marL="2285865" algn="l" defTabSz="914346" rtl="0" eaLnBrk="1" latinLnBrk="0" hangingPunct="1">
              <a:defRPr sz="1800" kern="1200">
                <a:solidFill>
                  <a:schemeClr val="tx1"/>
                </a:solidFill>
                <a:latin typeface="+mn-lt"/>
                <a:ea typeface="+mn-ea"/>
                <a:cs typeface="+mn-cs"/>
              </a:defRPr>
            </a:lvl6pPr>
            <a:lvl7pPr marL="2743038" algn="l" defTabSz="914346" rtl="0" eaLnBrk="1" latinLnBrk="0" hangingPunct="1">
              <a:defRPr sz="1800" kern="1200">
                <a:solidFill>
                  <a:schemeClr val="tx1"/>
                </a:solidFill>
                <a:latin typeface="+mn-lt"/>
                <a:ea typeface="+mn-ea"/>
                <a:cs typeface="+mn-cs"/>
              </a:defRPr>
            </a:lvl7pPr>
            <a:lvl8pPr marL="3200210" algn="l" defTabSz="914346" rtl="0" eaLnBrk="1" latinLnBrk="0" hangingPunct="1">
              <a:defRPr sz="1800" kern="1200">
                <a:solidFill>
                  <a:schemeClr val="tx1"/>
                </a:solidFill>
                <a:latin typeface="+mn-lt"/>
                <a:ea typeface="+mn-ea"/>
                <a:cs typeface="+mn-cs"/>
              </a:defRPr>
            </a:lvl8pPr>
            <a:lvl9pPr marL="3657384" algn="l" defTabSz="914346" rtl="0" eaLnBrk="1" latinLnBrk="0" hangingPunct="1">
              <a:defRPr sz="1800" kern="1200">
                <a:solidFill>
                  <a:schemeClr val="tx1"/>
                </a:solidFill>
                <a:latin typeface="+mn-lt"/>
                <a:ea typeface="+mn-ea"/>
                <a:cs typeface="+mn-cs"/>
              </a:defRPr>
            </a:lvl9pPr>
          </a:lstStyle>
          <a:p>
            <a:pPr algn="ctr" defTabSz="441667">
              <a:lnSpc>
                <a:spcPct val="114000"/>
              </a:lnSpc>
              <a:spcAft>
                <a:spcPts val="1712"/>
              </a:spcAft>
            </a:pPr>
            <a:r>
              <a:rPr lang="en-US" sz="3329">
                <a:solidFill>
                  <a:srgbClr val="FFFFFF"/>
                </a:solidFill>
                <a:latin typeface="Arial" panose="020B0604020202020204" pitchFamily="34" charset="0"/>
                <a:ea typeface="Arial" panose="020B0604020202020204" pitchFamily="34" charset="0"/>
                <a:cs typeface="Arial" panose="020B0604020202020204" pitchFamily="34" charset="0"/>
              </a:rPr>
              <a:t>America’s prosperity depends on thriving local economies. By streamlining federal programs and empowering local governments, we can ensure a strong national economy. Local leaders are best positioned to understand the needs of their communities and should be key partners in shaping federal policies that prioritize fiscal responsibility and efficiency.</a:t>
            </a:r>
          </a:p>
          <a:p>
            <a:pPr defTabSz="441667"/>
            <a:endParaRPr lang="en-US" sz="872">
              <a:solidFill>
                <a:srgbClr val="667989"/>
              </a:solidFill>
              <a:latin typeface="Arial" panose="020B0604020202020204"/>
              <a:cs typeface="Arial"/>
            </a:endParaRPr>
          </a:p>
        </p:txBody>
      </p:sp>
    </p:spTree>
    <p:extLst>
      <p:ext uri="{BB962C8B-B14F-4D97-AF65-F5344CB8AC3E}">
        <p14:creationId xmlns:p14="http://schemas.microsoft.com/office/powerpoint/2010/main" val="1811253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54372FF9-6A4F-4747-A925-D8229380B9F0}"/>
              </a:ext>
            </a:extLst>
          </p:cNvPr>
          <p:cNvSpPr txBox="1">
            <a:spLocks/>
          </p:cNvSpPr>
          <p:nvPr/>
        </p:nvSpPr>
        <p:spPr>
          <a:xfrm>
            <a:off x="5889820" y="7805425"/>
            <a:ext cx="11994757" cy="1822392"/>
          </a:xfrm>
          <a:prstGeom prst="rect">
            <a:avLst/>
          </a:prstGeom>
        </p:spPr>
        <p:txBody>
          <a:bodyPr/>
          <a:lstStyle>
            <a:lvl1pPr marL="0" indent="0" algn="ctr" defTabSz="1460754" rtl="0" eaLnBrk="1" latinLnBrk="0" hangingPunct="1">
              <a:lnSpc>
                <a:spcPct val="90000"/>
              </a:lnSpc>
              <a:spcBef>
                <a:spcPts val="1598"/>
              </a:spcBef>
              <a:buFont typeface="Arial" panose="020B0604020202020204" pitchFamily="34" charset="0"/>
              <a:buNone/>
              <a:defRPr sz="4000" kern="1200">
                <a:solidFill>
                  <a:schemeClr val="tx1">
                    <a:lumMod val="65000"/>
                    <a:lumOff val="35000"/>
                  </a:schemeClr>
                </a:solidFill>
                <a:latin typeface="+mn-lt"/>
                <a:ea typeface="+mn-ea"/>
                <a:cs typeface="+mn-cs"/>
              </a:defRPr>
            </a:lvl1pPr>
            <a:lvl2pPr marL="1095566" indent="-365189" algn="l" defTabSz="1460754" rtl="0" eaLnBrk="1" latinLnBrk="0" hangingPunct="1">
              <a:lnSpc>
                <a:spcPct val="90000"/>
              </a:lnSpc>
              <a:spcBef>
                <a:spcPts val="799"/>
              </a:spcBef>
              <a:buFont typeface="Arial" panose="020B0604020202020204" pitchFamily="34" charset="0"/>
              <a:buChar char="•"/>
              <a:defRPr sz="3834" kern="1200">
                <a:solidFill>
                  <a:schemeClr val="tx1"/>
                </a:solidFill>
                <a:latin typeface="+mn-lt"/>
                <a:ea typeface="+mn-ea"/>
                <a:cs typeface="+mn-cs"/>
              </a:defRPr>
            </a:lvl2pPr>
            <a:lvl3pPr marL="1825943" indent="-365189" algn="l" defTabSz="1460754" rtl="0" eaLnBrk="1" latinLnBrk="0" hangingPunct="1">
              <a:lnSpc>
                <a:spcPct val="90000"/>
              </a:lnSpc>
              <a:spcBef>
                <a:spcPts val="799"/>
              </a:spcBef>
              <a:buFont typeface="Arial" panose="020B0604020202020204" pitchFamily="34" charset="0"/>
              <a:buChar char="•"/>
              <a:defRPr sz="3195" kern="1200">
                <a:solidFill>
                  <a:schemeClr val="tx1"/>
                </a:solidFill>
                <a:latin typeface="+mn-lt"/>
                <a:ea typeface="+mn-ea"/>
                <a:cs typeface="+mn-cs"/>
              </a:defRPr>
            </a:lvl3pPr>
            <a:lvl4pPr marL="2556320"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4pPr>
            <a:lvl5pPr marL="3286697"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5pPr>
            <a:lvl6pPr marL="4017074"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6pPr>
            <a:lvl7pPr marL="4747451"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7pPr>
            <a:lvl8pPr marL="5477828"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8pPr>
            <a:lvl9pPr marL="6208205"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9pPr>
          </a:lstStyle>
          <a:p>
            <a:r>
              <a:rPr lang="en-US" sz="7800" b="1" dirty="0">
                <a:solidFill>
                  <a:schemeClr val="accent1">
                    <a:lumMod val="75000"/>
                  </a:schemeClr>
                </a:solidFill>
                <a:latin typeface="+mj-lt"/>
                <a:cs typeface="Segoe UI" panose="020B0502040204020203" pitchFamily="34" charset="0"/>
              </a:rPr>
              <a:t>Federal</a:t>
            </a:r>
            <a:endParaRPr lang="en-US" sz="7800" b="1" dirty="0">
              <a:solidFill>
                <a:schemeClr val="tx1">
                  <a:lumMod val="75000"/>
                  <a:lumOff val="25000"/>
                </a:schemeClr>
              </a:solidFill>
              <a:latin typeface="+mj-lt"/>
              <a:cs typeface="Segoe UI" panose="020B0502040204020203" pitchFamily="34" charset="0"/>
            </a:endParaRPr>
          </a:p>
          <a:p>
            <a:r>
              <a:rPr lang="en-US" sz="7800" dirty="0">
                <a:solidFill>
                  <a:schemeClr val="tx1">
                    <a:lumMod val="75000"/>
                    <a:lumOff val="25000"/>
                  </a:schemeClr>
                </a:solidFill>
                <a:latin typeface="+mj-lt"/>
                <a:cs typeface="Segoe UI Light" panose="020B0502040204020203" pitchFamily="34" charset="0"/>
              </a:rPr>
              <a:t>Broadband Programs</a:t>
            </a:r>
            <a:endParaRPr lang="id-ID" sz="7800" dirty="0">
              <a:solidFill>
                <a:schemeClr val="tx1">
                  <a:lumMod val="75000"/>
                  <a:lumOff val="25000"/>
                </a:schemeClr>
              </a:solidFill>
              <a:latin typeface="+mj-lt"/>
              <a:cs typeface="Segoe UI Light" panose="020B0502040204020203" pitchFamily="34" charset="0"/>
            </a:endParaRPr>
          </a:p>
        </p:txBody>
      </p:sp>
    </p:spTree>
    <p:extLst>
      <p:ext uri="{BB962C8B-B14F-4D97-AF65-F5344CB8AC3E}">
        <p14:creationId xmlns:p14="http://schemas.microsoft.com/office/powerpoint/2010/main" val="5157924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3C654-8B77-4B39-AB9B-938A36D4C549}"/>
              </a:ext>
            </a:extLst>
          </p:cNvPr>
          <p:cNvSpPr>
            <a:spLocks noGrp="1"/>
          </p:cNvSpPr>
          <p:nvPr>
            <p:ph type="title"/>
          </p:nvPr>
        </p:nvSpPr>
        <p:spPr/>
        <p:txBody>
          <a:bodyPr>
            <a:normAutofit/>
          </a:bodyPr>
          <a:lstStyle/>
          <a:p>
            <a:r>
              <a:rPr lang="en-US" dirty="0">
                <a:solidFill>
                  <a:srgbClr val="0066AA"/>
                </a:solidFill>
              </a:rPr>
              <a:t>Untangling the Federal Funding Web</a:t>
            </a:r>
          </a:p>
        </p:txBody>
      </p:sp>
      <p:graphicFrame>
        <p:nvGraphicFramePr>
          <p:cNvPr id="4" name="Content Placeholder 3">
            <a:extLst>
              <a:ext uri="{FF2B5EF4-FFF2-40B4-BE49-F238E27FC236}">
                <a16:creationId xmlns:a16="http://schemas.microsoft.com/office/drawing/2014/main" id="{CDC49E9E-CD1E-7D63-53CC-D544CC9764EA}"/>
              </a:ext>
            </a:extLst>
          </p:cNvPr>
          <p:cNvGraphicFramePr>
            <a:graphicFrameLocks noGrp="1"/>
          </p:cNvGraphicFramePr>
          <p:nvPr>
            <p:ph sz="half" idx="1"/>
            <p:extLst>
              <p:ext uri="{D42A27DB-BD31-4B8C-83A1-F6EECF244321}">
                <p14:modId xmlns:p14="http://schemas.microsoft.com/office/powerpoint/2010/main" val="3362334264"/>
              </p:ext>
            </p:extLst>
          </p:nvPr>
        </p:nvGraphicFramePr>
        <p:xfrm>
          <a:off x="1634490" y="3062630"/>
          <a:ext cx="19425286" cy="87026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AutoShape 6" descr="Internet for All">
            <a:extLst>
              <a:ext uri="{FF2B5EF4-FFF2-40B4-BE49-F238E27FC236}">
                <a16:creationId xmlns:a16="http://schemas.microsoft.com/office/drawing/2014/main" id="{8E9D888E-C287-7FC1-F04E-79C78E3AC48F}"/>
              </a:ext>
            </a:extLst>
          </p:cNvPr>
          <p:cNvSpPr>
            <a:spLocks noChangeAspect="1" noChangeArrowheads="1"/>
          </p:cNvSpPr>
          <p:nvPr/>
        </p:nvSpPr>
        <p:spPr bwMode="auto">
          <a:xfrm>
            <a:off x="11734799" y="2978727"/>
            <a:ext cx="4031673" cy="403167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15151"/>
              </a:solidFill>
              <a:effectLst/>
              <a:uLnTx/>
              <a:uFillTx/>
              <a:latin typeface="Arial" panose="020B0604020202020204"/>
              <a:ea typeface="+mn-ea"/>
              <a:cs typeface="+mn-cs"/>
            </a:endParaRPr>
          </a:p>
        </p:txBody>
      </p:sp>
      <p:sp>
        <p:nvSpPr>
          <p:cNvPr id="12" name="TextBox 11">
            <a:extLst>
              <a:ext uri="{FF2B5EF4-FFF2-40B4-BE49-F238E27FC236}">
                <a16:creationId xmlns:a16="http://schemas.microsoft.com/office/drawing/2014/main" id="{4A82751A-F351-D0DA-FEED-ED7A5F12621C}"/>
              </a:ext>
            </a:extLst>
          </p:cNvPr>
          <p:cNvSpPr txBox="1"/>
          <p:nvPr/>
        </p:nvSpPr>
        <p:spPr>
          <a:xfrm>
            <a:off x="6322003" y="11765306"/>
            <a:ext cx="15817907"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515151"/>
                </a:solidFill>
                <a:effectLst/>
                <a:uLnTx/>
                <a:uFillTx/>
                <a:latin typeface="Arial" panose="020B0604020202020204"/>
                <a:ea typeface="+mn-ea"/>
                <a:cs typeface="+mn-cs"/>
              </a:rPr>
              <a:t>https://broadbandusa.ntia.doc.gov/funding-programs</a:t>
            </a:r>
          </a:p>
        </p:txBody>
      </p:sp>
    </p:spTree>
    <p:extLst>
      <p:ext uri="{BB962C8B-B14F-4D97-AF65-F5344CB8AC3E}">
        <p14:creationId xmlns:p14="http://schemas.microsoft.com/office/powerpoint/2010/main" val="4190148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AEF78-DD3B-BB7A-E715-D840AA46F768}"/>
              </a:ext>
            </a:extLst>
          </p:cNvPr>
          <p:cNvSpPr>
            <a:spLocks noGrp="1"/>
          </p:cNvSpPr>
          <p:nvPr>
            <p:ph type="title"/>
          </p:nvPr>
        </p:nvSpPr>
        <p:spPr/>
        <p:txBody>
          <a:bodyPr/>
          <a:lstStyle/>
          <a:p>
            <a:r>
              <a:rPr lang="en-US" sz="8550" dirty="0">
                <a:solidFill>
                  <a:srgbClr val="0057B8"/>
                </a:solidFill>
              </a:rPr>
              <a:t>Bipartisan Infrastructure Law</a:t>
            </a:r>
            <a:endParaRPr lang="en-US" dirty="0">
              <a:solidFill>
                <a:srgbClr val="0057B8"/>
              </a:solidFill>
            </a:endParaRPr>
          </a:p>
        </p:txBody>
      </p:sp>
      <p:graphicFrame>
        <p:nvGraphicFramePr>
          <p:cNvPr id="4" name="Content Placeholder 3">
            <a:extLst>
              <a:ext uri="{FF2B5EF4-FFF2-40B4-BE49-F238E27FC236}">
                <a16:creationId xmlns:a16="http://schemas.microsoft.com/office/drawing/2014/main" id="{44C944AE-99E1-DC8A-FC0B-BF061E205AEF}"/>
              </a:ext>
            </a:extLst>
          </p:cNvPr>
          <p:cNvGraphicFramePr>
            <a:graphicFrameLocks noGrp="1"/>
          </p:cNvGraphicFramePr>
          <p:nvPr>
            <p:ph sz="half" idx="1"/>
            <p:extLst>
              <p:ext uri="{D42A27DB-BD31-4B8C-83A1-F6EECF244321}">
                <p14:modId xmlns:p14="http://schemas.microsoft.com/office/powerpoint/2010/main" val="540422575"/>
              </p:ext>
            </p:extLst>
          </p:nvPr>
        </p:nvGraphicFramePr>
        <p:xfrm>
          <a:off x="1491701" y="2994709"/>
          <a:ext cx="20643052" cy="87026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968980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CF073-A8C4-8071-0816-002DBE0C7771}"/>
            </a:ext>
          </a:extLst>
        </p:cNvPr>
        <p:cNvGrpSpPr/>
        <p:nvPr/>
      </p:nvGrpSpPr>
      <p:grpSpPr>
        <a:xfrm>
          <a:off x="0" y="0"/>
          <a:ext cx="0" cy="0"/>
          <a:chOff x="0" y="0"/>
          <a:chExt cx="0" cy="0"/>
        </a:xfrm>
      </p:grpSpPr>
      <p:sp>
        <p:nvSpPr>
          <p:cNvPr id="7" name="Text Placeholder 2">
            <a:extLst>
              <a:ext uri="{FF2B5EF4-FFF2-40B4-BE49-F238E27FC236}">
                <a16:creationId xmlns:a16="http://schemas.microsoft.com/office/drawing/2014/main" id="{6C2D66BC-4AAC-5544-3527-889E0BBBE70C}"/>
              </a:ext>
            </a:extLst>
          </p:cNvPr>
          <p:cNvSpPr txBox="1">
            <a:spLocks/>
          </p:cNvSpPr>
          <p:nvPr/>
        </p:nvSpPr>
        <p:spPr>
          <a:xfrm>
            <a:off x="5889820" y="7805425"/>
            <a:ext cx="11994757" cy="1822392"/>
          </a:xfrm>
          <a:prstGeom prst="rect">
            <a:avLst/>
          </a:prstGeom>
        </p:spPr>
        <p:txBody>
          <a:bodyPr/>
          <a:lstStyle>
            <a:lvl1pPr marL="0" indent="0" algn="ctr" defTabSz="1460754" rtl="0" eaLnBrk="1" latinLnBrk="0" hangingPunct="1">
              <a:lnSpc>
                <a:spcPct val="90000"/>
              </a:lnSpc>
              <a:spcBef>
                <a:spcPts val="1598"/>
              </a:spcBef>
              <a:buFont typeface="Arial" panose="020B0604020202020204" pitchFamily="34" charset="0"/>
              <a:buNone/>
              <a:defRPr sz="4000" kern="1200">
                <a:solidFill>
                  <a:schemeClr val="tx1">
                    <a:lumMod val="65000"/>
                    <a:lumOff val="35000"/>
                  </a:schemeClr>
                </a:solidFill>
                <a:latin typeface="+mn-lt"/>
                <a:ea typeface="+mn-ea"/>
                <a:cs typeface="+mn-cs"/>
              </a:defRPr>
            </a:lvl1pPr>
            <a:lvl2pPr marL="1095566" indent="-365189" algn="l" defTabSz="1460754" rtl="0" eaLnBrk="1" latinLnBrk="0" hangingPunct="1">
              <a:lnSpc>
                <a:spcPct val="90000"/>
              </a:lnSpc>
              <a:spcBef>
                <a:spcPts val="799"/>
              </a:spcBef>
              <a:buFont typeface="Arial" panose="020B0604020202020204" pitchFamily="34" charset="0"/>
              <a:buChar char="•"/>
              <a:defRPr sz="3834" kern="1200">
                <a:solidFill>
                  <a:schemeClr val="tx1"/>
                </a:solidFill>
                <a:latin typeface="+mn-lt"/>
                <a:ea typeface="+mn-ea"/>
                <a:cs typeface="+mn-cs"/>
              </a:defRPr>
            </a:lvl2pPr>
            <a:lvl3pPr marL="1825943" indent="-365189" algn="l" defTabSz="1460754" rtl="0" eaLnBrk="1" latinLnBrk="0" hangingPunct="1">
              <a:lnSpc>
                <a:spcPct val="90000"/>
              </a:lnSpc>
              <a:spcBef>
                <a:spcPts val="799"/>
              </a:spcBef>
              <a:buFont typeface="Arial" panose="020B0604020202020204" pitchFamily="34" charset="0"/>
              <a:buChar char="•"/>
              <a:defRPr sz="3195" kern="1200">
                <a:solidFill>
                  <a:schemeClr val="tx1"/>
                </a:solidFill>
                <a:latin typeface="+mn-lt"/>
                <a:ea typeface="+mn-ea"/>
                <a:cs typeface="+mn-cs"/>
              </a:defRPr>
            </a:lvl3pPr>
            <a:lvl4pPr marL="2556320"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4pPr>
            <a:lvl5pPr marL="3286697"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5pPr>
            <a:lvl6pPr marL="4017074"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6pPr>
            <a:lvl7pPr marL="4747451"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7pPr>
            <a:lvl8pPr marL="5477828"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8pPr>
            <a:lvl9pPr marL="6208205"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9pPr>
          </a:lstStyle>
          <a:p>
            <a:r>
              <a:rPr lang="en-US" sz="7800" b="1" dirty="0">
                <a:solidFill>
                  <a:schemeClr val="accent1">
                    <a:lumMod val="75000"/>
                  </a:schemeClr>
                </a:solidFill>
                <a:latin typeface="+mj-lt"/>
                <a:cs typeface="Segoe UI" panose="020B0502040204020203" pitchFamily="34" charset="0"/>
              </a:rPr>
              <a:t>New Administration &amp; 119</a:t>
            </a:r>
            <a:r>
              <a:rPr lang="en-US" sz="7800" b="1" baseline="30000" dirty="0">
                <a:solidFill>
                  <a:schemeClr val="accent1">
                    <a:lumMod val="75000"/>
                  </a:schemeClr>
                </a:solidFill>
                <a:latin typeface="+mj-lt"/>
                <a:cs typeface="Segoe UI" panose="020B0502040204020203" pitchFamily="34" charset="0"/>
              </a:rPr>
              <a:t>th</a:t>
            </a:r>
            <a:r>
              <a:rPr lang="en-US" sz="7800" b="1" dirty="0">
                <a:solidFill>
                  <a:schemeClr val="accent1">
                    <a:lumMod val="75000"/>
                  </a:schemeClr>
                </a:solidFill>
                <a:latin typeface="+mj-lt"/>
                <a:cs typeface="Segoe UI" panose="020B0502040204020203" pitchFamily="34" charset="0"/>
              </a:rPr>
              <a:t> Congress:</a:t>
            </a:r>
            <a:endParaRPr lang="en-US" sz="7800" b="1" dirty="0">
              <a:solidFill>
                <a:schemeClr val="tx1">
                  <a:lumMod val="75000"/>
                  <a:lumOff val="25000"/>
                </a:schemeClr>
              </a:solidFill>
              <a:latin typeface="+mj-lt"/>
              <a:cs typeface="Segoe UI" panose="020B0502040204020203" pitchFamily="34" charset="0"/>
            </a:endParaRPr>
          </a:p>
          <a:p>
            <a:r>
              <a:rPr lang="en-US" sz="7800" dirty="0">
                <a:solidFill>
                  <a:schemeClr val="tx1">
                    <a:lumMod val="75000"/>
                    <a:lumOff val="25000"/>
                  </a:schemeClr>
                </a:solidFill>
                <a:latin typeface="+mj-lt"/>
                <a:cs typeface="Segoe UI Light" panose="020B0502040204020203" pitchFamily="34" charset="0"/>
              </a:rPr>
              <a:t>State of Play</a:t>
            </a:r>
            <a:endParaRPr lang="id-ID" sz="7800" dirty="0">
              <a:solidFill>
                <a:schemeClr val="tx1">
                  <a:lumMod val="75000"/>
                  <a:lumOff val="25000"/>
                </a:schemeClr>
              </a:solidFill>
              <a:latin typeface="+mj-lt"/>
              <a:cs typeface="Segoe UI Light" panose="020B0502040204020203" pitchFamily="34" charset="0"/>
            </a:endParaRPr>
          </a:p>
        </p:txBody>
      </p:sp>
    </p:spTree>
    <p:extLst>
      <p:ext uri="{BB962C8B-B14F-4D97-AF65-F5344CB8AC3E}">
        <p14:creationId xmlns:p14="http://schemas.microsoft.com/office/powerpoint/2010/main" val="1132650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70786-BA0C-2169-3CF2-ACEEB2D55E0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AFF89ACE-F2F3-32B0-8608-1DE3D9424A29}"/>
              </a:ext>
            </a:extLst>
          </p:cNvPr>
          <p:cNvSpPr>
            <a:spLocks noGrp="1"/>
          </p:cNvSpPr>
          <p:nvPr>
            <p:ph type="title"/>
          </p:nvPr>
        </p:nvSpPr>
        <p:spPr>
          <a:xfrm>
            <a:off x="798467" y="332916"/>
            <a:ext cx="20505420" cy="1687888"/>
          </a:xfrm>
        </p:spPr>
        <p:txBody>
          <a:bodyPr/>
          <a:lstStyle/>
          <a:p>
            <a:r>
              <a:rPr lang="en-US" b="1"/>
              <a:t>Setting the Stage</a:t>
            </a:r>
          </a:p>
        </p:txBody>
      </p:sp>
      <p:sp>
        <p:nvSpPr>
          <p:cNvPr id="2" name="TextBox 1">
            <a:extLst>
              <a:ext uri="{FF2B5EF4-FFF2-40B4-BE49-F238E27FC236}">
                <a16:creationId xmlns:a16="http://schemas.microsoft.com/office/drawing/2014/main" id="{3F35E978-4B67-C43A-252B-E5ED93E1F1BC}"/>
              </a:ext>
            </a:extLst>
          </p:cNvPr>
          <p:cNvSpPr txBox="1"/>
          <p:nvPr/>
        </p:nvSpPr>
        <p:spPr>
          <a:xfrm>
            <a:off x="3350380" y="2386968"/>
            <a:ext cx="20169052" cy="12095619"/>
          </a:xfrm>
          <a:prstGeom prst="rect">
            <a:avLst/>
          </a:prstGeom>
          <a:noFill/>
        </p:spPr>
        <p:txBody>
          <a:bodyPr wrap="square" lIns="91440" tIns="45720" rIns="91440" bIns="45720" rtlCol="0" anchor="t">
            <a:spAutoFit/>
          </a:bodyPr>
          <a:lstStyle/>
          <a:p>
            <a:r>
              <a:rPr lang="en-US" sz="3600"/>
              <a:t>The Trump/Vance Administration is moving swiftly to enact the President’s agenda through exercising Executive Branch authority and working with leaders in the Congressional majority. This approach is common. </a:t>
            </a:r>
          </a:p>
          <a:p>
            <a:endParaRPr lang="en-US" sz="3600" b="1"/>
          </a:p>
          <a:p>
            <a:r>
              <a:rPr lang="en-US" sz="3600"/>
              <a:t>Through various Presidential Actions, the Executive Branch authority will likely call into question the balancing of powers across all three of our federal government branches with some of them impacting commonly accepted Legislative Branch authority and some others already challenged in the courts.</a:t>
            </a:r>
            <a:endParaRPr lang="en-US" sz="3600">
              <a:cs typeface="Arial"/>
            </a:endParaRPr>
          </a:p>
          <a:p>
            <a:endParaRPr lang="en-US" sz="3600"/>
          </a:p>
          <a:p>
            <a:r>
              <a:rPr lang="en-US" sz="3600"/>
              <a:t>The Office of Management and Budget (OMB) issued Memorandum M-25-13 ordering federal agencies to “temporarily pause… obligations or disbursement of all Federal financial assistance.” Although rescinded, local government’s ability to regularly access federal grant funding awarded to them remains uncertain. Recently, two temporary restraining orders have also been issued related to this Memorandum and the Administration's efforts to "temporarily pause... Federal financial assistance." </a:t>
            </a:r>
            <a:endParaRPr lang="en-US" sz="3600">
              <a:cs typeface="Arial"/>
            </a:endParaRPr>
          </a:p>
          <a:p>
            <a:endParaRPr lang="en-US" sz="4400"/>
          </a:p>
          <a:p>
            <a:r>
              <a:rPr lang="en-US" sz="3600"/>
              <a:t>NLC is communicating with the White House, federal agencies, and Members of Congress and advocating for local governments. The following summaries could impact local governments in both positive and negative ways. </a:t>
            </a:r>
            <a:endParaRPr lang="en-US" sz="3600">
              <a:cs typeface="Arial"/>
            </a:endParaRPr>
          </a:p>
          <a:p>
            <a:endParaRPr lang="en-US" sz="4400"/>
          </a:p>
          <a:p>
            <a:pPr marL="571500" indent="-571500">
              <a:buFont typeface="Arial" panose="020B0604020202020204" pitchFamily="34" charset="0"/>
              <a:buChar char="•"/>
            </a:pPr>
            <a:endParaRPr lang="en-US" sz="4400"/>
          </a:p>
        </p:txBody>
      </p:sp>
      <p:sp>
        <p:nvSpPr>
          <p:cNvPr id="3" name="Arrow: Pentagon 2">
            <a:extLst>
              <a:ext uri="{FF2B5EF4-FFF2-40B4-BE49-F238E27FC236}">
                <a16:creationId xmlns:a16="http://schemas.microsoft.com/office/drawing/2014/main" id="{84FB2890-CEFE-67CA-75B3-CBD3D52B0C46}"/>
              </a:ext>
            </a:extLst>
          </p:cNvPr>
          <p:cNvSpPr/>
          <p:nvPr/>
        </p:nvSpPr>
        <p:spPr>
          <a:xfrm rot="5400000">
            <a:off x="1337573" y="4691694"/>
            <a:ext cx="1126808" cy="1135319"/>
          </a:xfrm>
          <a:prstGeom prst="homePlate">
            <a:avLst>
              <a:gd name="adj" fmla="val 4897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800"/>
          </a:p>
        </p:txBody>
      </p:sp>
      <p:sp>
        <p:nvSpPr>
          <p:cNvPr id="4" name="Arrow: Pentagon 3">
            <a:extLst>
              <a:ext uri="{FF2B5EF4-FFF2-40B4-BE49-F238E27FC236}">
                <a16:creationId xmlns:a16="http://schemas.microsoft.com/office/drawing/2014/main" id="{AE37067F-5151-391A-D6CE-FDD875001BF2}"/>
              </a:ext>
            </a:extLst>
          </p:cNvPr>
          <p:cNvSpPr/>
          <p:nvPr/>
        </p:nvSpPr>
        <p:spPr>
          <a:xfrm rot="5400000">
            <a:off x="1337574" y="2382713"/>
            <a:ext cx="1126808" cy="1135319"/>
          </a:xfrm>
          <a:prstGeom prst="homePlate">
            <a:avLst>
              <a:gd name="adj" fmla="val 48977"/>
            </a:avLst>
          </a:prstGeom>
          <a:solidFill>
            <a:srgbClr val="004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800"/>
          </a:p>
        </p:txBody>
      </p:sp>
      <p:sp>
        <p:nvSpPr>
          <p:cNvPr id="5" name="Arrow: Pentagon 4">
            <a:extLst>
              <a:ext uri="{FF2B5EF4-FFF2-40B4-BE49-F238E27FC236}">
                <a16:creationId xmlns:a16="http://schemas.microsoft.com/office/drawing/2014/main" id="{57C9B506-E53A-E5E4-0B4B-7826D1F3B29D}"/>
              </a:ext>
            </a:extLst>
          </p:cNvPr>
          <p:cNvSpPr/>
          <p:nvPr/>
        </p:nvSpPr>
        <p:spPr>
          <a:xfrm rot="5400000">
            <a:off x="1337572" y="11337169"/>
            <a:ext cx="1126808" cy="1135319"/>
          </a:xfrm>
          <a:prstGeom prst="homePlate">
            <a:avLst>
              <a:gd name="adj" fmla="val 4897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800"/>
          </a:p>
        </p:txBody>
      </p:sp>
      <p:sp>
        <p:nvSpPr>
          <p:cNvPr id="7" name="Arrow: Pentagon 6">
            <a:extLst>
              <a:ext uri="{FF2B5EF4-FFF2-40B4-BE49-F238E27FC236}">
                <a16:creationId xmlns:a16="http://schemas.microsoft.com/office/drawing/2014/main" id="{92A95F0C-4695-06D5-A905-9E3CD0279DD4}"/>
              </a:ext>
            </a:extLst>
          </p:cNvPr>
          <p:cNvSpPr/>
          <p:nvPr/>
        </p:nvSpPr>
        <p:spPr>
          <a:xfrm rot="5400000">
            <a:off x="1337572" y="7413678"/>
            <a:ext cx="1126808" cy="1135319"/>
          </a:xfrm>
          <a:prstGeom prst="homePlate">
            <a:avLst>
              <a:gd name="adj" fmla="val 4897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800"/>
          </a:p>
        </p:txBody>
      </p:sp>
    </p:spTree>
    <p:extLst>
      <p:ext uri="{BB962C8B-B14F-4D97-AF65-F5344CB8AC3E}">
        <p14:creationId xmlns:p14="http://schemas.microsoft.com/office/powerpoint/2010/main" val="3284065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7F58D3D-EC79-05F4-F4A2-C78FC40CEEDD}"/>
              </a:ext>
            </a:extLst>
          </p:cNvPr>
          <p:cNvSpPr>
            <a:spLocks noGrp="1"/>
          </p:cNvSpPr>
          <p:nvPr>
            <p:ph type="title"/>
          </p:nvPr>
        </p:nvSpPr>
        <p:spPr>
          <a:xfrm>
            <a:off x="1266730" y="418735"/>
            <a:ext cx="19992785" cy="1410981"/>
          </a:xfrm>
        </p:spPr>
        <p:txBody>
          <a:bodyPr>
            <a:normAutofit/>
          </a:bodyPr>
          <a:lstStyle>
            <a:defPPr>
              <a:defRPr lang="en-US"/>
            </a:defPPr>
            <a:lvl1pPr marL="0" algn="l" defTabSz="232303" rtl="0" eaLnBrk="1" latinLnBrk="0" hangingPunct="1">
              <a:defRPr sz="915" kern="1200">
                <a:solidFill>
                  <a:schemeClr val="tx1"/>
                </a:solidFill>
                <a:latin typeface="+mn-lt"/>
                <a:ea typeface="+mn-ea"/>
                <a:cs typeface="+mn-cs"/>
              </a:defRPr>
            </a:lvl1pPr>
            <a:lvl2pPr marL="232303" algn="l" defTabSz="232303" rtl="0" eaLnBrk="1" latinLnBrk="0" hangingPunct="1">
              <a:defRPr sz="915" kern="1200">
                <a:solidFill>
                  <a:schemeClr val="tx1"/>
                </a:solidFill>
                <a:latin typeface="+mn-lt"/>
                <a:ea typeface="+mn-ea"/>
                <a:cs typeface="+mn-cs"/>
              </a:defRPr>
            </a:lvl2pPr>
            <a:lvl3pPr marL="464607" algn="l" defTabSz="232303" rtl="0" eaLnBrk="1" latinLnBrk="0" hangingPunct="1">
              <a:defRPr sz="915" kern="1200">
                <a:solidFill>
                  <a:schemeClr val="tx1"/>
                </a:solidFill>
                <a:latin typeface="+mn-lt"/>
                <a:ea typeface="+mn-ea"/>
                <a:cs typeface="+mn-cs"/>
              </a:defRPr>
            </a:lvl3pPr>
            <a:lvl4pPr marL="696910" algn="l" defTabSz="232303" rtl="0" eaLnBrk="1" latinLnBrk="0" hangingPunct="1">
              <a:defRPr sz="915" kern="1200">
                <a:solidFill>
                  <a:schemeClr val="tx1"/>
                </a:solidFill>
                <a:latin typeface="+mn-lt"/>
                <a:ea typeface="+mn-ea"/>
                <a:cs typeface="+mn-cs"/>
              </a:defRPr>
            </a:lvl4pPr>
            <a:lvl5pPr marL="929213" algn="l" defTabSz="232303" rtl="0" eaLnBrk="1" latinLnBrk="0" hangingPunct="1">
              <a:defRPr sz="915" kern="1200">
                <a:solidFill>
                  <a:schemeClr val="tx1"/>
                </a:solidFill>
                <a:latin typeface="+mn-lt"/>
                <a:ea typeface="+mn-ea"/>
                <a:cs typeface="+mn-cs"/>
              </a:defRPr>
            </a:lvl5pPr>
            <a:lvl6pPr marL="1161517" algn="l" defTabSz="232303" rtl="0" eaLnBrk="1" latinLnBrk="0" hangingPunct="1">
              <a:defRPr sz="915" kern="1200">
                <a:solidFill>
                  <a:schemeClr val="tx1"/>
                </a:solidFill>
                <a:latin typeface="+mn-lt"/>
                <a:ea typeface="+mn-ea"/>
                <a:cs typeface="+mn-cs"/>
              </a:defRPr>
            </a:lvl6pPr>
            <a:lvl7pPr marL="1393820" algn="l" defTabSz="232303" rtl="0" eaLnBrk="1" latinLnBrk="0" hangingPunct="1">
              <a:defRPr sz="915" kern="1200">
                <a:solidFill>
                  <a:schemeClr val="tx1"/>
                </a:solidFill>
                <a:latin typeface="+mn-lt"/>
                <a:ea typeface="+mn-ea"/>
                <a:cs typeface="+mn-cs"/>
              </a:defRPr>
            </a:lvl7pPr>
            <a:lvl8pPr marL="1626123" algn="l" defTabSz="232303" rtl="0" eaLnBrk="1" latinLnBrk="0" hangingPunct="1">
              <a:defRPr sz="915" kern="1200">
                <a:solidFill>
                  <a:schemeClr val="tx1"/>
                </a:solidFill>
                <a:latin typeface="+mn-lt"/>
                <a:ea typeface="+mn-ea"/>
                <a:cs typeface="+mn-cs"/>
              </a:defRPr>
            </a:lvl8pPr>
            <a:lvl9pPr marL="1858427" algn="l" defTabSz="232303" rtl="0" eaLnBrk="1" latinLnBrk="0" hangingPunct="1">
              <a:defRPr sz="915" kern="1200">
                <a:solidFill>
                  <a:schemeClr val="tx1"/>
                </a:solidFill>
                <a:latin typeface="+mn-lt"/>
                <a:ea typeface="+mn-ea"/>
                <a:cs typeface="+mn-cs"/>
              </a:defRPr>
            </a:lvl9pPr>
          </a:lstStyle>
          <a:p>
            <a:r>
              <a:rPr lang="en-US" sz="6600" b="1" dirty="0">
                <a:solidFill>
                  <a:schemeClr val="accent3"/>
                </a:solidFill>
              </a:rPr>
              <a:t>Resources And Actions For Local Governments </a:t>
            </a:r>
          </a:p>
        </p:txBody>
      </p:sp>
      <p:pic>
        <p:nvPicPr>
          <p:cNvPr id="10" name="Picture 9">
            <a:extLst>
              <a:ext uri="{FF2B5EF4-FFF2-40B4-BE49-F238E27FC236}">
                <a16:creationId xmlns:a16="http://schemas.microsoft.com/office/drawing/2014/main" id="{70548D0D-287D-A6B7-EB71-BCB5785C8A5C}"/>
              </a:ext>
            </a:extLst>
          </p:cNvPr>
          <p:cNvPicPr>
            <a:picLocks noChangeAspect="1"/>
          </p:cNvPicPr>
          <p:nvPr/>
        </p:nvPicPr>
        <p:blipFill>
          <a:blip r:embed="rId3"/>
          <a:stretch>
            <a:fillRect/>
          </a:stretch>
        </p:blipFill>
        <p:spPr>
          <a:xfrm>
            <a:off x="802387" y="2175636"/>
            <a:ext cx="6772383" cy="3879979"/>
          </a:xfrm>
          <a:prstGeom prst="rect">
            <a:avLst/>
          </a:prstGeom>
        </p:spPr>
      </p:pic>
      <p:pic>
        <p:nvPicPr>
          <p:cNvPr id="2" name="Picture 1">
            <a:extLst>
              <a:ext uri="{FF2B5EF4-FFF2-40B4-BE49-F238E27FC236}">
                <a16:creationId xmlns:a16="http://schemas.microsoft.com/office/drawing/2014/main" id="{C309705D-9438-4587-095D-9144C036B999}"/>
              </a:ext>
            </a:extLst>
          </p:cNvPr>
          <p:cNvPicPr>
            <a:picLocks noChangeAspect="1"/>
          </p:cNvPicPr>
          <p:nvPr/>
        </p:nvPicPr>
        <p:blipFill>
          <a:blip r:embed="rId4"/>
          <a:stretch>
            <a:fillRect/>
          </a:stretch>
        </p:blipFill>
        <p:spPr>
          <a:xfrm>
            <a:off x="1227605" y="6590536"/>
            <a:ext cx="5921943" cy="5848502"/>
          </a:xfrm>
          <a:prstGeom prst="rect">
            <a:avLst/>
          </a:prstGeom>
        </p:spPr>
      </p:pic>
      <p:sp>
        <p:nvSpPr>
          <p:cNvPr id="4" name="TextBox 3">
            <a:extLst>
              <a:ext uri="{FF2B5EF4-FFF2-40B4-BE49-F238E27FC236}">
                <a16:creationId xmlns:a16="http://schemas.microsoft.com/office/drawing/2014/main" id="{09215AF1-1E6B-91D9-16F4-25607078B8DD}"/>
              </a:ext>
            </a:extLst>
          </p:cNvPr>
          <p:cNvSpPr txBox="1"/>
          <p:nvPr/>
        </p:nvSpPr>
        <p:spPr>
          <a:xfrm>
            <a:off x="8273619" y="3257013"/>
            <a:ext cx="7569130" cy="6574107"/>
          </a:xfrm>
          <a:prstGeom prst="rect">
            <a:avLst/>
          </a:prstGeom>
          <a:noFill/>
        </p:spPr>
        <p:txBody>
          <a:bodyPr wrap="square">
            <a:spAutoFit/>
          </a:bodyPr>
          <a:lstStyle/>
          <a:p>
            <a:r>
              <a:rPr lang="en-US" sz="3510" dirty="0"/>
              <a:t>NLC has developed a resource page to update local governments on rapidly changing guidance and how to navigate them. </a:t>
            </a:r>
          </a:p>
          <a:p>
            <a:endParaRPr lang="en-US" sz="3510" dirty="0"/>
          </a:p>
          <a:p>
            <a:r>
              <a:rPr lang="en-US" sz="3510" dirty="0"/>
              <a:t>We’re also collecting project implementation information from cities, towns and villages and closely monitoring all responses to inform  development of new resources and rapid-response channels as new information is made available.</a:t>
            </a:r>
          </a:p>
        </p:txBody>
      </p:sp>
      <p:pic>
        <p:nvPicPr>
          <p:cNvPr id="7" name="Picture 6" descr="A qr code with blue squares&#10;&#10;Description automatically generated">
            <a:extLst>
              <a:ext uri="{FF2B5EF4-FFF2-40B4-BE49-F238E27FC236}">
                <a16:creationId xmlns:a16="http://schemas.microsoft.com/office/drawing/2014/main" id="{4491A058-C4F3-BAA0-F7EF-93DB1C15496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770043" y="2989550"/>
            <a:ext cx="7201972" cy="7201972"/>
          </a:xfrm>
          <a:prstGeom prst="rect">
            <a:avLst/>
          </a:prstGeom>
        </p:spPr>
      </p:pic>
    </p:spTree>
    <p:extLst>
      <p:ext uri="{BB962C8B-B14F-4D97-AF65-F5344CB8AC3E}">
        <p14:creationId xmlns:p14="http://schemas.microsoft.com/office/powerpoint/2010/main" val="2364913866"/>
      </p:ext>
    </p:extLst>
  </p:cSld>
  <p:clrMapOvr>
    <a:masterClrMapping/>
  </p:clrMapOvr>
</p:sld>
</file>

<file path=ppt/theme/theme1.xml><?xml version="1.0" encoding="utf-8"?>
<a:theme xmlns:a="http://schemas.openxmlformats.org/drawingml/2006/main" name="COVER OPTIONS">
  <a:themeElements>
    <a:clrScheme name="New NLC Palette">
      <a:dk1>
        <a:srgbClr val="667989"/>
      </a:dk1>
      <a:lt1>
        <a:srgbClr val="FFFFFF"/>
      </a:lt1>
      <a:dk2>
        <a:srgbClr val="0066AB"/>
      </a:dk2>
      <a:lt2>
        <a:srgbClr val="E9EDF0"/>
      </a:lt2>
      <a:accent1>
        <a:srgbClr val="62D7D4"/>
      </a:accent1>
      <a:accent2>
        <a:srgbClr val="A12482"/>
      </a:accent2>
      <a:accent3>
        <a:srgbClr val="F1BB2B"/>
      </a:accent3>
      <a:accent4>
        <a:srgbClr val="18A8E8"/>
      </a:accent4>
      <a:accent5>
        <a:srgbClr val="600049"/>
      </a:accent5>
      <a:accent6>
        <a:srgbClr val="A3AFB9"/>
      </a:accent6>
      <a:hlink>
        <a:srgbClr val="0C7FCF"/>
      </a:hlink>
      <a:folHlink>
        <a:srgbClr val="AADEF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LC 2025 PPT Working File " id="{5448875D-36A1-5B42-9D6E-B47739608D87}" vid="{B3EEBDA4-0D74-B74D-8140-9331C16F7764}"/>
    </a:ext>
  </a:extLst>
</a:theme>
</file>

<file path=ppt/theme/theme2.xml><?xml version="1.0" encoding="utf-8"?>
<a:theme xmlns:a="http://schemas.openxmlformats.org/drawingml/2006/main" name="Interior Page Layouts">
  <a:themeElements>
    <a:clrScheme name="New NLC Palette">
      <a:dk1>
        <a:srgbClr val="667989"/>
      </a:dk1>
      <a:lt1>
        <a:srgbClr val="FFFFFF"/>
      </a:lt1>
      <a:dk2>
        <a:srgbClr val="0066AB"/>
      </a:dk2>
      <a:lt2>
        <a:srgbClr val="E9EDF0"/>
      </a:lt2>
      <a:accent1>
        <a:srgbClr val="62D7D4"/>
      </a:accent1>
      <a:accent2>
        <a:srgbClr val="A12482"/>
      </a:accent2>
      <a:accent3>
        <a:srgbClr val="F1BB2B"/>
      </a:accent3>
      <a:accent4>
        <a:srgbClr val="18A8E8"/>
      </a:accent4>
      <a:accent5>
        <a:srgbClr val="600049"/>
      </a:accent5>
      <a:accent6>
        <a:srgbClr val="A3AFB9"/>
      </a:accent6>
      <a:hlink>
        <a:srgbClr val="0C7FCF"/>
      </a:hlink>
      <a:folHlink>
        <a:srgbClr val="AADEF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LC 2025 PPT Working File " id="{5448875D-36A1-5B42-9D6E-B47739608D87}" vid="{F88A115D-1226-4243-A0D7-6158CF5D5EB0}"/>
    </a:ext>
  </a:extLst>
</a:theme>
</file>

<file path=ppt/theme/theme3.xml><?xml version="1.0" encoding="utf-8"?>
<a:theme xmlns:a="http://schemas.openxmlformats.org/drawingml/2006/main" name="SPEAKER LAYOUTS">
  <a:themeElements>
    <a:clrScheme name="New NLC Palette">
      <a:dk1>
        <a:srgbClr val="667989"/>
      </a:dk1>
      <a:lt1>
        <a:srgbClr val="FFFFFF"/>
      </a:lt1>
      <a:dk2>
        <a:srgbClr val="0066AB"/>
      </a:dk2>
      <a:lt2>
        <a:srgbClr val="E9EDF0"/>
      </a:lt2>
      <a:accent1>
        <a:srgbClr val="62D7D4"/>
      </a:accent1>
      <a:accent2>
        <a:srgbClr val="A12482"/>
      </a:accent2>
      <a:accent3>
        <a:srgbClr val="F1BB2B"/>
      </a:accent3>
      <a:accent4>
        <a:srgbClr val="18A8E8"/>
      </a:accent4>
      <a:accent5>
        <a:srgbClr val="600049"/>
      </a:accent5>
      <a:accent6>
        <a:srgbClr val="A3AFB9"/>
      </a:accent6>
      <a:hlink>
        <a:srgbClr val="0C7FCF"/>
      </a:hlink>
      <a:folHlink>
        <a:srgbClr val="AADEF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LC 2025 PPT Working File " id="{5448875D-36A1-5B42-9D6E-B47739608D87}" vid="{F6BF9ACE-B15A-CE4D-AFAF-F868F0668611}"/>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E8CB46EF1E0094E977F869DD157A1DE" ma:contentTypeVersion="19" ma:contentTypeDescription="Create a new document." ma:contentTypeScope="" ma:versionID="7a78d13a68cb9458283efd0435e95a17">
  <xsd:schema xmlns:xsd="http://www.w3.org/2001/XMLSchema" xmlns:xs="http://www.w3.org/2001/XMLSchema" xmlns:p="http://schemas.microsoft.com/office/2006/metadata/properties" xmlns:ns2="2cbd2c6a-a94f-4612-b706-a6fa77778cdf" xmlns:ns3="308311e2-d142-423e-bbac-6522d79a82a6" targetNamespace="http://schemas.microsoft.com/office/2006/metadata/properties" ma:root="true" ma:fieldsID="876ebe274773d0d00b0602701a24141f" ns2:_="" ns3:_="">
    <xsd:import namespace="2cbd2c6a-a94f-4612-b706-a6fa77778cdf"/>
    <xsd:import namespace="308311e2-d142-423e-bbac-6522d79a82a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_Flow_SignoffStatu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bd2c6a-a94f-4612-b706-a6fa77778c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1cdc29a-e4bf-4132-ae37-dd80c9c4ca6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_Flow_SignoffStatus" ma:index="25" nillable="true" ma:displayName="Sign-off status" ma:internalName="Sign_x002d_off_x0020_status">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08311e2-d142-423e-bbac-6522d79a82a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c4cad7d-0387-4437-a45b-bbfe99457b76}" ma:internalName="TaxCatchAll" ma:showField="CatchAllData" ma:web="308311e2-d142-423e-bbac-6522d79a82a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308311e2-d142-423e-bbac-6522d79a82a6" xsi:nil="true"/>
    <_Flow_SignoffStatus xmlns="2cbd2c6a-a94f-4612-b706-a6fa77778cdf" xsi:nil="true"/>
    <lcf76f155ced4ddcb4097134ff3c332f xmlns="2cbd2c6a-a94f-4612-b706-a6fa77778cd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18C3245-660D-400B-97BE-A16C3F3AE1D1}">
  <ds:schemaRefs>
    <ds:schemaRef ds:uri="http://schemas.microsoft.com/sharepoint/v3/contenttype/forms"/>
  </ds:schemaRefs>
</ds:datastoreItem>
</file>

<file path=customXml/itemProps2.xml><?xml version="1.0" encoding="utf-8"?>
<ds:datastoreItem xmlns:ds="http://schemas.openxmlformats.org/officeDocument/2006/customXml" ds:itemID="{925F4BED-D3EF-420E-8551-B491AF5D6F61}"/>
</file>

<file path=customXml/itemProps3.xml><?xml version="1.0" encoding="utf-8"?>
<ds:datastoreItem xmlns:ds="http://schemas.openxmlformats.org/officeDocument/2006/customXml" ds:itemID="{FF507BA5-3F12-4B67-A189-5607E09A8E35}">
  <ds:schemaRefs>
    <ds:schemaRef ds:uri="http://purl.org/dc/elements/1.1/"/>
    <ds:schemaRef ds:uri="http://purl.org/dc/dcmitype/"/>
    <ds:schemaRef ds:uri="http://schemas.openxmlformats.org/package/2006/metadata/core-properties"/>
    <ds:schemaRef ds:uri="http://purl.org/dc/terms/"/>
    <ds:schemaRef ds:uri="http://schemas.microsoft.com/office/2006/documentManagement/types"/>
    <ds:schemaRef ds:uri="http://schemas.microsoft.com/office/infopath/2007/PartnerControls"/>
    <ds:schemaRef ds:uri="http://www.w3.org/XML/1998/namespace"/>
    <ds:schemaRef ds:uri="d5ae067f-0aea-4ff7-8bad-c75b674418ae"/>
    <ds:schemaRef ds:uri="ea413389-2c20-436d-8330-0da2a90ec60b"/>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2025 PPT Template</Template>
  <TotalTime>4556</TotalTime>
  <Words>918</Words>
  <Application>Microsoft Office PowerPoint</Application>
  <PresentationFormat>Custom</PresentationFormat>
  <Paragraphs>115</Paragraphs>
  <Slides>14</Slides>
  <Notes>12</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14</vt:i4>
      </vt:variant>
    </vt:vector>
  </HeadingPairs>
  <TitlesOfParts>
    <vt:vector size="21" baseType="lpstr">
      <vt:lpstr>Aptos</vt:lpstr>
      <vt:lpstr>Arial</vt:lpstr>
      <vt:lpstr>Calibri</vt:lpstr>
      <vt:lpstr>Wingdings</vt:lpstr>
      <vt:lpstr>COVER OPTIONS</vt:lpstr>
      <vt:lpstr>Interior Page Layouts</vt:lpstr>
      <vt:lpstr>SPEAKER LAYOUTS</vt:lpstr>
      <vt:lpstr>Federal Broadband Policy:  2025 Landscape</vt:lpstr>
      <vt:lpstr>PowerPoint Presentation</vt:lpstr>
      <vt:lpstr>2025 Federal Action Agenda</vt:lpstr>
      <vt:lpstr>PowerPoint Presentation</vt:lpstr>
      <vt:lpstr>Untangling the Federal Funding Web</vt:lpstr>
      <vt:lpstr>Bipartisan Infrastructure Law</vt:lpstr>
      <vt:lpstr>PowerPoint Presentation</vt:lpstr>
      <vt:lpstr>Setting the Stage</vt:lpstr>
      <vt:lpstr>Resources And Actions For Local Governments </vt:lpstr>
      <vt:lpstr>Key Appointees</vt:lpstr>
      <vt:lpstr>FCC Activity</vt:lpstr>
      <vt:lpstr>Congressional Action</vt:lpstr>
      <vt:lpstr>Universal Service Fund &amp; Broadband Affordability</vt:lpstr>
      <vt:lpstr>PowerPoint Presentation</vt:lpstr>
    </vt:vector>
  </TitlesOfParts>
  <Company>NLC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Angelina Panettieri</dc:creator>
  <cp:lastModifiedBy>Angelina Panettieri</cp:lastModifiedBy>
  <cp:revision>2</cp:revision>
  <dcterms:created xsi:type="dcterms:W3CDTF">2025-02-03T16:55:02Z</dcterms:created>
  <dcterms:modified xsi:type="dcterms:W3CDTF">2025-02-07T20:59:59Z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0x0101000E8CB46EF1E0094E977F869DD157A1DE</vt:lpwstr>
  </property>
</Properties>
</file>