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diagrams/data4.xml" ContentType="application/vnd.openxmlformats-officedocument.drawingml.diagramData+xml"/>
  <Override PartName="/ppt/diagrams/data10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drawings/drawing1.xml" ContentType="application/vnd.openxmlformats-officedocument.drawingml.chartshapes+xml"/>
  <Override PartName="/ppt/diagrams/data8.xml" ContentType="application/vnd.openxmlformats-officedocument.drawingml.diagramData+xml"/>
  <Override PartName="/ppt/presentation.xml" ContentType="application/vnd.openxmlformats-officedocument.presentationml.presentation.main+xml"/>
  <Override PartName="/ppt/diagrams/data5.xml" ContentType="application/vnd.openxmlformats-officedocument.drawingml.diagramData+xml"/>
  <Override PartName="/ppt/diagrams/data1.xml" ContentType="application/vnd.openxmlformats-officedocument.drawingml.diagramData+xml"/>
  <Override PartName="/ppt/diagrams/data12.xml" ContentType="application/vnd.openxmlformats-officedocument.drawingml.diagramData+xml"/>
  <Override PartName="/ppt/diagrams/data9.xml" ContentType="application/vnd.openxmlformats-officedocument.drawingml.diagramData+xml"/>
  <Override PartName="/ppt/diagrams/data2.xml" ContentType="application/vnd.openxmlformats-officedocument.drawingml.diagramData+xml"/>
  <Override PartName="/ppt/diagrams/data14.xml" ContentType="application/vnd.openxmlformats-officedocument.drawingml.diagramData+xml"/>
  <Override PartName="/ppt/diagrams/data13.xml" ContentType="application/vnd.openxmlformats-officedocument.drawingml.diagramData+xml"/>
  <Override PartName="/ppt/diagrams/data6.xml" ContentType="application/vnd.openxmlformats-officedocument.drawingml.diagramData+xml"/>
  <Override PartName="/ppt/diagrams/data11.xml" ContentType="application/vnd.openxmlformats-officedocument.drawingml.diagramData+xml"/>
  <Override PartName="/ppt/diagrams/data7.xml" ContentType="application/vnd.openxmlformats-officedocument.drawingml.diagramData+xml"/>
  <Override PartName="/ppt/diagrams/data3.xml" ContentType="application/vnd.openxmlformats-officedocument.drawingml.diagramData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diagrams/layout13.xml" ContentType="application/vnd.openxmlformats-officedocument.drawingml.diagram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diagrams/quickStyle13.xml" ContentType="application/vnd.openxmlformats-officedocument.drawingml.diagramStyle+xml"/>
  <Override PartName="/ppt/theme/theme2.xml" ContentType="application/vnd.openxmlformats-officedocument.theme+xml"/>
  <Override PartName="/ppt/theme/theme3.xml" ContentType="application/vnd.openxmlformats-officedocument.theme+xml"/>
  <Override PartName="/ppt/diagrams/colors3.xml" ContentType="application/vnd.openxmlformats-officedocument.drawingml.diagramColors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colors13.xml" ContentType="application/vnd.openxmlformats-officedocument.drawingml.diagramColors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drawing13.xml" ContentType="application/vnd.ms-office.drawingml.diagramDrawing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olors1.xml" ContentType="application/vnd.ms-office.chartcolorstyle+xml"/>
  <Override PartName="/ppt/charts/chart1.xml" ContentType="application/vnd.openxmlformats-officedocument.drawingml.chart+xml"/>
  <Override PartName="/ppt/authors.xml" ContentType="application/vnd.ms-powerpoint.authors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charts/style1.xml" ContentType="application/vnd.ms-office.chartstyle+xml"/>
  <Override PartName="/ppt/diagrams/colors9.xml" ContentType="application/vnd.openxmlformats-officedocument.drawingml.diagramColors+xml"/>
  <Override PartName="/ppt/diagrams/drawing8.xml" ContentType="application/vnd.ms-office.drawingml.diagramDrawing+xml"/>
  <Override PartName="/ppt/diagrams/colors8.xml" ContentType="application/vnd.openxmlformats-officedocument.drawingml.diagramColors+xml"/>
  <Override PartName="/ppt/diagrams/quickStyle8.xml" ContentType="application/vnd.openxmlformats-officedocument.drawingml.diagramStyle+xml"/>
  <Override PartName="/ppt/diagrams/layout8.xml" ContentType="application/vnd.openxmlformats-officedocument.drawingml.diagramLayout+xml"/>
  <Override PartName="/ppt/diagrams/drawing7.xml" ContentType="application/vnd.ms-office.drawingml.diagramDrawing+xml"/>
  <Override PartName="/ppt/diagrams/colors7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7.xml" ContentType="application/vnd.openxmlformats-officedocument.drawingml.diagramLayout+xml"/>
  <Override PartName="/ppt/diagrams/drawing6.xml" ContentType="application/vnd.ms-office.drawingml.diagramDrawing+xml"/>
  <Override PartName="/ppt/diagrams/colors6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quickStyle9.xml" ContentType="application/vnd.openxmlformats-officedocument.drawingml.diagramStyle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layout9.xml" ContentType="application/vnd.openxmlformats-officedocument.drawingml.diagramLayout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rawing9.xml" ContentType="application/vnd.ms-office.drawingml.diagramDrawing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tags/tag1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3"/>
  </p:sldMasterIdLst>
  <p:notesMasterIdLst>
    <p:notesMasterId r:id="rId40"/>
  </p:notesMasterIdLst>
  <p:handoutMasterIdLst>
    <p:handoutMasterId r:id="rId41"/>
  </p:handoutMasterIdLst>
  <p:sldIdLst>
    <p:sldId id="352" r:id="rId4"/>
    <p:sldId id="309" r:id="rId5"/>
    <p:sldId id="310" r:id="rId6"/>
    <p:sldId id="372" r:id="rId7"/>
    <p:sldId id="321" r:id="rId8"/>
    <p:sldId id="349" r:id="rId9"/>
    <p:sldId id="319" r:id="rId10"/>
    <p:sldId id="375" r:id="rId11"/>
    <p:sldId id="373" r:id="rId12"/>
    <p:sldId id="353" r:id="rId13"/>
    <p:sldId id="356" r:id="rId14"/>
    <p:sldId id="357" r:id="rId15"/>
    <p:sldId id="374" r:id="rId16"/>
    <p:sldId id="344" r:id="rId17"/>
    <p:sldId id="311" r:id="rId18"/>
    <p:sldId id="339" r:id="rId19"/>
    <p:sldId id="313" r:id="rId20"/>
    <p:sldId id="322" r:id="rId21"/>
    <p:sldId id="377" r:id="rId22"/>
    <p:sldId id="341" r:id="rId23"/>
    <p:sldId id="366" r:id="rId24"/>
    <p:sldId id="367" r:id="rId25"/>
    <p:sldId id="379" r:id="rId26"/>
    <p:sldId id="380" r:id="rId27"/>
    <p:sldId id="325" r:id="rId28"/>
    <p:sldId id="350" r:id="rId29"/>
    <p:sldId id="315" r:id="rId30"/>
    <p:sldId id="371" r:id="rId31"/>
    <p:sldId id="329" r:id="rId32"/>
    <p:sldId id="365" r:id="rId33"/>
    <p:sldId id="316" r:id="rId34"/>
    <p:sldId id="337" r:id="rId35"/>
    <p:sldId id="378" r:id="rId36"/>
    <p:sldId id="317" r:id="rId37"/>
    <p:sldId id="361" r:id="rId38"/>
    <p:sldId id="355" r:id="rId39"/>
  </p:sldIdLst>
  <p:sldSz cx="9144000" cy="6858000" type="screen4x3"/>
  <p:notesSz cx="7023100" cy="9309100"/>
  <p:custDataLst>
    <p:tags r:id="rId4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F7CCF65-16E0-40E9-EFEA-D0437C9AB412}" name="Lila Klopfenstein" initials="LK" userId="S::lilak@compassidaho.org::0eb2bba5-d765-4922-979b-8c368ce9e500" providerId="AD"/>
  <p188:author id="{88E823BC-2C3D-46AB-43A3-746CEC47013D}" name="Jacob Miller" initials="JM" userId="S::jmiller@compassidaho.org::fa1820f2-364b-4cff-87dc-7f2629c29d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3F62"/>
    <a:srgbClr val="74233F"/>
    <a:srgbClr val="C38389"/>
    <a:srgbClr val="EAE0E1"/>
    <a:srgbClr val="5968A1"/>
    <a:srgbClr val="373F63"/>
    <a:srgbClr val="203864"/>
    <a:srgbClr val="00247D"/>
    <a:srgbClr val="77233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1A020A-6E0E-4D5A-B389-D13364DB33A1}" v="3" dt="2025-02-04T03:33:03.7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6286" autoAdjust="0"/>
  </p:normalViewPr>
  <p:slideViewPr>
    <p:cSldViewPr snapToGrid="0">
      <p:cViewPr varScale="1">
        <p:scale>
          <a:sx n="118" d="100"/>
          <a:sy n="118" d="100"/>
        </p:scale>
        <p:origin x="92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92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gs" Target="tags/tag1.xml"/><Relationship Id="rId47" Type="http://schemas.microsoft.com/office/2015/10/relationships/revisionInfo" Target="revisionInfo.xml"/><Relationship Id="rId50" Type="http://schemas.openxmlformats.org/officeDocument/2006/relationships/customXml" Target="../customXml/item4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customXml" Target="../customXml/item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48" Type="http://schemas.microsoft.com/office/2018/10/relationships/authors" Target="authors.xml"/><Relationship Id="rId8" Type="http://schemas.openxmlformats.org/officeDocument/2006/relationships/slide" Target="slides/slide5.xml"/><Relationship Id="rId51" Type="http://schemas.openxmlformats.org/officeDocument/2006/relationships/customXml" Target="../customXml/item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20386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49B-47B4-BEA2-BED1C6837785}"/>
              </c:ext>
            </c:extLst>
          </c:dPt>
          <c:dPt>
            <c:idx val="1"/>
            <c:bubble3D val="0"/>
            <c:spPr>
              <a:solidFill>
                <a:srgbClr val="74233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49B-47B4-BEA2-BED1C683778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49B-47B4-BEA2-BED1C683778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47A-4324-B759-0EB39540AB86}"/>
              </c:ext>
            </c:extLst>
          </c:dPt>
          <c:dLbls>
            <c:dLbl>
              <c:idx val="0"/>
              <c:layout>
                <c:manualLayout>
                  <c:x val="-1.2105643044619422E-2"/>
                  <c:y val="-0.1154385628119543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21</a:t>
                    </a:r>
                    <a:r>
                      <a:rPr lang="en-US" baseline="0" dirty="0"/>
                      <a:t> States</a:t>
                    </a:r>
                    <a:endParaRPr lang="en-US" dirty="0"/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1-949B-47B4-BEA2-BED1C6837785}"/>
                </c:ext>
              </c:extLst>
            </c:dLbl>
            <c:dLbl>
              <c:idx val="1"/>
              <c:layout>
                <c:manualLayout>
                  <c:x val="6.9238845144356702E-3"/>
                  <c:y val="4.047722811211156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4059E4F-0BF1-46CE-896C-91CAF40A7CEC}" type="VALUE">
                      <a:rPr lang="en-US" smtClean="0"/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r>
                      <a:rPr lang="en-US" baseline="0" dirty="0"/>
                      <a:t> States</a:t>
                    </a:r>
                  </a:p>
                </c:rich>
              </c:tx>
              <c:spPr>
                <a:solidFill>
                  <a:prstClr val="white"/>
                </a:solidFill>
                <a:ln>
                  <a:solidFill>
                    <a:prstClr val="black"/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49B-47B4-BEA2-BED1C6837785}"/>
                </c:ext>
              </c:extLst>
            </c:dLbl>
            <c:dLbl>
              <c:idx val="2"/>
              <c:layout>
                <c:manualLayout>
                  <c:x val="-4.364063867016623E-3"/>
                  <c:y val="4.9685297742163214E-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 dirty="0"/>
                      <a:t>10 States</a:t>
                    </a:r>
                    <a:endParaRPr lang="en-US" dirty="0"/>
                  </a:p>
                </c:rich>
              </c:tx>
              <c:spPr>
                <a:xfrm>
                  <a:off x="1114196" y="634274"/>
                  <a:ext cx="917208" cy="225061"/>
                </a:xfrm>
                <a:solidFill>
                  <a:prstClr val="white"/>
                </a:solidFill>
                <a:ln w="9525" cap="flat" cmpd="sng" algn="ctr">
                  <a:solidFill>
                    <a:prstClr val="black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43573"/>
                        <a:gd name="adj2" fmla="val 157948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0030708661417323"/>
                      <c:h val="4.3554002922926389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949B-47B4-BEA2-BED1C6837785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Sheet1!$A$2:$A$5</c:f>
              <c:strCache>
                <c:ptCount val="3"/>
                <c:pt idx="0">
                  <c:v>Suballocate 55%</c:v>
                </c:pt>
                <c:pt idx="1">
                  <c:v>Suballocate &gt;55%</c:v>
                </c:pt>
                <c:pt idx="2">
                  <c:v>Suballocate &lt;55%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21</c:v>
                </c:pt>
                <c:pt idx="1">
                  <c:v>17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9B-47B4-BEA2-BED1C68377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69208934820647416"/>
          <c:y val="0.36513164005895393"/>
          <c:w val="0.23985509623797024"/>
          <c:h val="0.186174581377490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svg"/><Relationship Id="rId1" Type="http://schemas.openxmlformats.org/officeDocument/2006/relationships/image" Target="../media/image64.png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4" Type="http://schemas.openxmlformats.org/officeDocument/2006/relationships/image" Target="../media/image52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46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svg"/><Relationship Id="rId1" Type="http://schemas.openxmlformats.org/officeDocument/2006/relationships/image" Target="../media/image64.png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4" Type="http://schemas.openxmlformats.org/officeDocument/2006/relationships/image" Target="../media/image52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4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60607E-CE5A-4FF7-9210-393861E17A16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704F0A-75A1-4BFF-855C-9276C122889F}">
      <dgm:prSet phldrT="[Text]"/>
      <dgm:spPr>
        <a:noFill/>
      </dgm:spPr>
      <dgm:t>
        <a:bodyPr/>
        <a:lstStyle/>
        <a:p>
          <a:r>
            <a:rPr lang="en-US" b="1" dirty="0">
              <a:solidFill>
                <a:srgbClr val="74233F"/>
              </a:solidFill>
            </a:rPr>
            <a:t>Why</a:t>
          </a:r>
        </a:p>
      </dgm:t>
    </dgm:pt>
    <dgm:pt modelId="{2AC25783-C527-47C4-ACFF-0E36DEBF0F27}" type="parTrans" cxnId="{EF914148-9778-4ABD-99E3-9CBDC4D47F1E}">
      <dgm:prSet/>
      <dgm:spPr/>
      <dgm:t>
        <a:bodyPr/>
        <a:lstStyle/>
        <a:p>
          <a:endParaRPr lang="en-US"/>
        </a:p>
      </dgm:t>
    </dgm:pt>
    <dgm:pt modelId="{F0701551-27D9-417E-9E55-F14680007C9E}" type="sibTrans" cxnId="{EF914148-9778-4ABD-99E3-9CBDC4D47F1E}">
      <dgm:prSet/>
      <dgm:spPr/>
      <dgm:t>
        <a:bodyPr/>
        <a:lstStyle/>
        <a:p>
          <a:endParaRPr lang="en-US"/>
        </a:p>
      </dgm:t>
    </dgm:pt>
    <dgm:pt modelId="{955115CD-2B2D-4B40-8BD2-7EDB0D9200A7}">
      <dgm:prSet phldrT="[Text]"/>
      <dgm:spPr>
        <a:noFill/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What</a:t>
          </a:r>
        </a:p>
      </dgm:t>
    </dgm:pt>
    <dgm:pt modelId="{C6C76855-4085-4AA0-B360-43D59A4D5FF6}" type="parTrans" cxnId="{8BCA23E4-59AC-4C65-999C-D46D6171BF5F}">
      <dgm:prSet/>
      <dgm:spPr/>
      <dgm:t>
        <a:bodyPr/>
        <a:lstStyle/>
        <a:p>
          <a:endParaRPr lang="en-US"/>
        </a:p>
      </dgm:t>
    </dgm:pt>
    <dgm:pt modelId="{1244277C-D779-4ADF-BA0F-6DDFD18E9153}" type="sibTrans" cxnId="{8BCA23E4-59AC-4C65-999C-D46D6171BF5F}">
      <dgm:prSet/>
      <dgm:spPr>
        <a:solidFill>
          <a:srgbClr val="74233F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FA818898-7434-44F2-8184-4E99D50F5053}">
      <dgm:prSet phldrT="[Text]"/>
      <dgm:spPr>
        <a:noFill/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Results</a:t>
          </a:r>
        </a:p>
      </dgm:t>
    </dgm:pt>
    <dgm:pt modelId="{07CEDF10-C0BC-4DCA-9E77-7AEB27E5AD49}" type="parTrans" cxnId="{B3656C61-5227-4DF6-991A-27649934402D}">
      <dgm:prSet/>
      <dgm:spPr/>
      <dgm:t>
        <a:bodyPr/>
        <a:lstStyle/>
        <a:p>
          <a:endParaRPr lang="en-US"/>
        </a:p>
      </dgm:t>
    </dgm:pt>
    <dgm:pt modelId="{C7EA99E1-775F-47D6-AF95-E5813247D502}" type="sibTrans" cxnId="{B3656C61-5227-4DF6-991A-27649934402D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11CC3F09-2AEB-4044-8C26-9ABA0DB973E2}">
      <dgm:prSet phldrT="[Text]"/>
      <dgm:spPr>
        <a:noFill/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Next Steps</a:t>
          </a:r>
        </a:p>
      </dgm:t>
    </dgm:pt>
    <dgm:pt modelId="{A78FB6E9-54B1-4FCB-B4F7-B9D99D2B60D7}" type="parTrans" cxnId="{14A61B66-6971-45C4-8BEE-6870C6FCD4A2}">
      <dgm:prSet/>
      <dgm:spPr/>
      <dgm:t>
        <a:bodyPr/>
        <a:lstStyle/>
        <a:p>
          <a:endParaRPr lang="en-US"/>
        </a:p>
      </dgm:t>
    </dgm:pt>
    <dgm:pt modelId="{58B8A27A-748C-473F-8845-B3EEAA5981DC}" type="sibTrans" cxnId="{14A61B66-6971-45C4-8BEE-6870C6FCD4A2}">
      <dgm:prSet/>
      <dgm:spPr/>
      <dgm:t>
        <a:bodyPr/>
        <a:lstStyle/>
        <a:p>
          <a:endParaRPr lang="en-US"/>
        </a:p>
      </dgm:t>
    </dgm:pt>
    <dgm:pt modelId="{7E9227B1-66E1-48EB-9DD5-86D48151D6D8}">
      <dgm:prSet phldrT="[Text]"/>
      <dgm:spPr>
        <a:noFill/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How</a:t>
          </a:r>
        </a:p>
      </dgm:t>
    </dgm:pt>
    <dgm:pt modelId="{CF1E9E0E-609D-4BEA-9D53-D02159B71C09}" type="parTrans" cxnId="{E44C5A91-C51C-4564-BA87-2021A76A99D5}">
      <dgm:prSet/>
      <dgm:spPr/>
      <dgm:t>
        <a:bodyPr/>
        <a:lstStyle/>
        <a:p>
          <a:endParaRPr lang="en-US"/>
        </a:p>
      </dgm:t>
    </dgm:pt>
    <dgm:pt modelId="{61153491-FA86-400B-9A8F-CAF34F06B8F1}" type="sibTrans" cxnId="{E44C5A91-C51C-4564-BA87-2021A76A99D5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BE1B3069-D79B-443B-9A76-00EF4FBC70BE}" type="pres">
      <dgm:prSet presAssocID="{D160607E-CE5A-4FF7-9210-393861E17A16}" presName="Name0" presStyleCnt="0">
        <dgm:presLayoutVars>
          <dgm:chMax val="7"/>
          <dgm:chPref val="5"/>
        </dgm:presLayoutVars>
      </dgm:prSet>
      <dgm:spPr/>
    </dgm:pt>
    <dgm:pt modelId="{C887444C-6BE5-416E-9666-32337DC67F0C}" type="pres">
      <dgm:prSet presAssocID="{D160607E-CE5A-4FF7-9210-393861E17A16}" presName="arrowNode" presStyleLbl="node1" presStyleIdx="0" presStyleCnt="1" custLinFactNeighborX="-23753"/>
      <dgm:spPr>
        <a:solidFill>
          <a:srgbClr val="203864"/>
        </a:solidFill>
      </dgm:spPr>
    </dgm:pt>
    <dgm:pt modelId="{FE0358C6-3984-43D4-9C3D-2095D16C334F}" type="pres">
      <dgm:prSet presAssocID="{A4704F0A-75A1-4BFF-855C-9276C122889F}" presName="txNode1" presStyleLbl="revTx" presStyleIdx="0" presStyleCnt="5" custLinFactNeighborX="-48147">
        <dgm:presLayoutVars>
          <dgm:bulletEnabled val="1"/>
        </dgm:presLayoutVars>
      </dgm:prSet>
      <dgm:spPr/>
    </dgm:pt>
    <dgm:pt modelId="{EC2EB734-0077-4150-9147-94FC876386A5}" type="pres">
      <dgm:prSet presAssocID="{955115CD-2B2D-4B40-8BD2-7EDB0D9200A7}" presName="txNode2" presStyleLbl="revTx" presStyleIdx="1" presStyleCnt="5" custLinFactNeighborX="-47827" custLinFactNeighborY="-32360">
        <dgm:presLayoutVars>
          <dgm:bulletEnabled val="1"/>
        </dgm:presLayoutVars>
      </dgm:prSet>
      <dgm:spPr/>
    </dgm:pt>
    <dgm:pt modelId="{ED58F5F9-BAA4-4119-8A56-DC0E6F6CD46F}" type="pres">
      <dgm:prSet presAssocID="{1244277C-D779-4ADF-BA0F-6DDFD18E9153}" presName="dotNode2" presStyleCnt="0"/>
      <dgm:spPr/>
    </dgm:pt>
    <dgm:pt modelId="{3E6FA351-ECA8-4B49-9BF1-25A5C762E2A9}" type="pres">
      <dgm:prSet presAssocID="{1244277C-D779-4ADF-BA0F-6DDFD18E9153}" presName="dotRepeatNode" presStyleLbl="fgShp" presStyleIdx="0" presStyleCnt="3" custLinFactX="-838687" custLinFactY="-197850" custLinFactNeighborX="-900000" custLinFactNeighborY="-200000"/>
      <dgm:spPr/>
    </dgm:pt>
    <dgm:pt modelId="{B7EEF360-DFD6-46A7-BFBE-6961D91B99D4}" type="pres">
      <dgm:prSet presAssocID="{7E9227B1-66E1-48EB-9DD5-86D48151D6D8}" presName="txNode3" presStyleLbl="revTx" presStyleIdx="2" presStyleCnt="5" custLinFactNeighborX="-26672" custLinFactNeighborY="47860">
        <dgm:presLayoutVars>
          <dgm:bulletEnabled val="1"/>
        </dgm:presLayoutVars>
      </dgm:prSet>
      <dgm:spPr/>
    </dgm:pt>
    <dgm:pt modelId="{0812732D-4995-4DBF-97B9-E59FEE3F1044}" type="pres">
      <dgm:prSet presAssocID="{61153491-FA86-400B-9A8F-CAF34F06B8F1}" presName="dotNode3" presStyleCnt="0"/>
      <dgm:spPr/>
    </dgm:pt>
    <dgm:pt modelId="{3683D003-0532-4D8E-BACE-A3BABCB2ABDE}" type="pres">
      <dgm:prSet presAssocID="{61153491-FA86-400B-9A8F-CAF34F06B8F1}" presName="dotRepeatNode" presStyleLbl="fgShp" presStyleIdx="1" presStyleCnt="3" custScaleX="185495" custScaleY="185492" custLinFactX="-700000" custLinFactY="-200000" custLinFactNeighborX="-794351" custLinFactNeighborY="-290669"/>
      <dgm:spPr/>
    </dgm:pt>
    <dgm:pt modelId="{D2C21628-3DC3-4608-8BE6-0FC166C7CBCB}" type="pres">
      <dgm:prSet presAssocID="{FA818898-7434-44F2-8184-4E99D50F5053}" presName="txNode4" presStyleLbl="revTx" presStyleIdx="3" presStyleCnt="5" custLinFactNeighborX="-53983">
        <dgm:presLayoutVars>
          <dgm:bulletEnabled val="1"/>
        </dgm:presLayoutVars>
      </dgm:prSet>
      <dgm:spPr/>
    </dgm:pt>
    <dgm:pt modelId="{D5F1C28D-833E-44B9-BDD4-B00A506965E0}" type="pres">
      <dgm:prSet presAssocID="{C7EA99E1-775F-47D6-AF95-E5813247D502}" presName="dotNode4" presStyleCnt="0"/>
      <dgm:spPr/>
    </dgm:pt>
    <dgm:pt modelId="{92FDC5B5-0E17-4E59-A094-9435EBFB4E8D}" type="pres">
      <dgm:prSet presAssocID="{C7EA99E1-775F-47D6-AF95-E5813247D502}" presName="dotRepeatNode" presStyleLbl="fgShp" presStyleIdx="2" presStyleCnt="3" custScaleX="264985" custScaleY="264980" custLinFactX="-600000" custLinFactY="-200000" custLinFactNeighborX="-638589" custLinFactNeighborY="-238150"/>
      <dgm:spPr/>
    </dgm:pt>
    <dgm:pt modelId="{085BD072-84E7-40C1-859C-FDB57FB6F120}" type="pres">
      <dgm:prSet presAssocID="{11CC3F09-2AEB-4044-8C26-9ABA0DB973E2}" presName="txNode5" presStyleLbl="revTx" presStyleIdx="4" presStyleCnt="5" custLinFactNeighborX="-36026">
        <dgm:presLayoutVars>
          <dgm:bulletEnabled val="1"/>
        </dgm:presLayoutVars>
      </dgm:prSet>
      <dgm:spPr/>
    </dgm:pt>
  </dgm:ptLst>
  <dgm:cxnLst>
    <dgm:cxn modelId="{EE7C3A0B-6D0A-4E9C-ABF3-3B57806842BF}" type="presOf" srcId="{7E9227B1-66E1-48EB-9DD5-86D48151D6D8}" destId="{B7EEF360-DFD6-46A7-BFBE-6961D91B99D4}" srcOrd="0" destOrd="0" presId="urn:microsoft.com/office/officeart/2009/3/layout/DescendingProcess"/>
    <dgm:cxn modelId="{0D3F6A32-933A-42DD-9097-60245969F8A2}" type="presOf" srcId="{D160607E-CE5A-4FF7-9210-393861E17A16}" destId="{BE1B3069-D79B-443B-9A76-00EF4FBC70BE}" srcOrd="0" destOrd="0" presId="urn:microsoft.com/office/officeart/2009/3/layout/DescendingProcess"/>
    <dgm:cxn modelId="{B3656C61-5227-4DF6-991A-27649934402D}" srcId="{D160607E-CE5A-4FF7-9210-393861E17A16}" destId="{FA818898-7434-44F2-8184-4E99D50F5053}" srcOrd="3" destOrd="0" parTransId="{07CEDF10-C0BC-4DCA-9E77-7AEB27E5AD49}" sibTransId="{C7EA99E1-775F-47D6-AF95-E5813247D502}"/>
    <dgm:cxn modelId="{8EA6AE62-781B-45E6-9280-08A3210927F1}" type="presOf" srcId="{955115CD-2B2D-4B40-8BD2-7EDB0D9200A7}" destId="{EC2EB734-0077-4150-9147-94FC876386A5}" srcOrd="0" destOrd="0" presId="urn:microsoft.com/office/officeart/2009/3/layout/DescendingProcess"/>
    <dgm:cxn modelId="{14A61B66-6971-45C4-8BEE-6870C6FCD4A2}" srcId="{D160607E-CE5A-4FF7-9210-393861E17A16}" destId="{11CC3F09-2AEB-4044-8C26-9ABA0DB973E2}" srcOrd="4" destOrd="0" parTransId="{A78FB6E9-54B1-4FCB-B4F7-B9D99D2B60D7}" sibTransId="{58B8A27A-748C-473F-8845-B3EEAA5981DC}"/>
    <dgm:cxn modelId="{EF914148-9778-4ABD-99E3-9CBDC4D47F1E}" srcId="{D160607E-CE5A-4FF7-9210-393861E17A16}" destId="{A4704F0A-75A1-4BFF-855C-9276C122889F}" srcOrd="0" destOrd="0" parTransId="{2AC25783-C527-47C4-ACFF-0E36DEBF0F27}" sibTransId="{F0701551-27D9-417E-9E55-F14680007C9E}"/>
    <dgm:cxn modelId="{FB96D46A-749A-4703-8DA3-508290AAC1C2}" type="presOf" srcId="{1244277C-D779-4ADF-BA0F-6DDFD18E9153}" destId="{3E6FA351-ECA8-4B49-9BF1-25A5C762E2A9}" srcOrd="0" destOrd="0" presId="urn:microsoft.com/office/officeart/2009/3/layout/DescendingProcess"/>
    <dgm:cxn modelId="{4C496650-90D4-44E9-8E7A-0CFD32FC3D5F}" type="presOf" srcId="{A4704F0A-75A1-4BFF-855C-9276C122889F}" destId="{FE0358C6-3984-43D4-9C3D-2095D16C334F}" srcOrd="0" destOrd="0" presId="urn:microsoft.com/office/officeart/2009/3/layout/DescendingProcess"/>
    <dgm:cxn modelId="{BC639A86-E4DB-4C52-8796-1B9501AA015E}" type="presOf" srcId="{C7EA99E1-775F-47D6-AF95-E5813247D502}" destId="{92FDC5B5-0E17-4E59-A094-9435EBFB4E8D}" srcOrd="0" destOrd="0" presId="urn:microsoft.com/office/officeart/2009/3/layout/DescendingProcess"/>
    <dgm:cxn modelId="{E44C5A91-C51C-4564-BA87-2021A76A99D5}" srcId="{D160607E-CE5A-4FF7-9210-393861E17A16}" destId="{7E9227B1-66E1-48EB-9DD5-86D48151D6D8}" srcOrd="2" destOrd="0" parTransId="{CF1E9E0E-609D-4BEA-9D53-D02159B71C09}" sibTransId="{61153491-FA86-400B-9A8F-CAF34F06B8F1}"/>
    <dgm:cxn modelId="{63F329B1-C6C5-4283-83A1-85A1BD152D11}" type="presOf" srcId="{11CC3F09-2AEB-4044-8C26-9ABA0DB973E2}" destId="{085BD072-84E7-40C1-859C-FDB57FB6F120}" srcOrd="0" destOrd="0" presId="urn:microsoft.com/office/officeart/2009/3/layout/DescendingProcess"/>
    <dgm:cxn modelId="{73F7A8C3-AC6B-42A1-9B67-0591A5CB836B}" type="presOf" srcId="{FA818898-7434-44F2-8184-4E99D50F5053}" destId="{D2C21628-3DC3-4608-8BE6-0FC166C7CBCB}" srcOrd="0" destOrd="0" presId="urn:microsoft.com/office/officeart/2009/3/layout/DescendingProcess"/>
    <dgm:cxn modelId="{D5F974D3-8BE0-4CD4-93ED-878585508D0F}" type="presOf" srcId="{61153491-FA86-400B-9A8F-CAF34F06B8F1}" destId="{3683D003-0532-4D8E-BACE-A3BABCB2ABDE}" srcOrd="0" destOrd="0" presId="urn:microsoft.com/office/officeart/2009/3/layout/DescendingProcess"/>
    <dgm:cxn modelId="{8BCA23E4-59AC-4C65-999C-D46D6171BF5F}" srcId="{D160607E-CE5A-4FF7-9210-393861E17A16}" destId="{955115CD-2B2D-4B40-8BD2-7EDB0D9200A7}" srcOrd="1" destOrd="0" parTransId="{C6C76855-4085-4AA0-B360-43D59A4D5FF6}" sibTransId="{1244277C-D779-4ADF-BA0F-6DDFD18E9153}"/>
    <dgm:cxn modelId="{73473A2A-61AC-4AB8-A06A-26EBACAC822D}" type="presParOf" srcId="{BE1B3069-D79B-443B-9A76-00EF4FBC70BE}" destId="{C887444C-6BE5-416E-9666-32337DC67F0C}" srcOrd="0" destOrd="0" presId="urn:microsoft.com/office/officeart/2009/3/layout/DescendingProcess"/>
    <dgm:cxn modelId="{A20182DE-2A10-436D-A3DD-B7C0CED8568F}" type="presParOf" srcId="{BE1B3069-D79B-443B-9A76-00EF4FBC70BE}" destId="{FE0358C6-3984-43D4-9C3D-2095D16C334F}" srcOrd="1" destOrd="0" presId="urn:microsoft.com/office/officeart/2009/3/layout/DescendingProcess"/>
    <dgm:cxn modelId="{3F5BB51D-D8F2-4628-8BAD-D9EB2ABDF285}" type="presParOf" srcId="{BE1B3069-D79B-443B-9A76-00EF4FBC70BE}" destId="{EC2EB734-0077-4150-9147-94FC876386A5}" srcOrd="2" destOrd="0" presId="urn:microsoft.com/office/officeart/2009/3/layout/DescendingProcess"/>
    <dgm:cxn modelId="{F9ED52C5-7A91-416E-B10A-7705D11F1978}" type="presParOf" srcId="{BE1B3069-D79B-443B-9A76-00EF4FBC70BE}" destId="{ED58F5F9-BAA4-4119-8A56-DC0E6F6CD46F}" srcOrd="3" destOrd="0" presId="urn:microsoft.com/office/officeart/2009/3/layout/DescendingProcess"/>
    <dgm:cxn modelId="{2712EB00-AD5C-4277-ABFF-EF4784837EC9}" type="presParOf" srcId="{ED58F5F9-BAA4-4119-8A56-DC0E6F6CD46F}" destId="{3E6FA351-ECA8-4B49-9BF1-25A5C762E2A9}" srcOrd="0" destOrd="0" presId="urn:microsoft.com/office/officeart/2009/3/layout/DescendingProcess"/>
    <dgm:cxn modelId="{2BA0EA31-D379-498B-A4EF-A6F32CEA0365}" type="presParOf" srcId="{BE1B3069-D79B-443B-9A76-00EF4FBC70BE}" destId="{B7EEF360-DFD6-46A7-BFBE-6961D91B99D4}" srcOrd="4" destOrd="0" presId="urn:microsoft.com/office/officeart/2009/3/layout/DescendingProcess"/>
    <dgm:cxn modelId="{F69E805B-51DC-460C-A3BE-1A1BF26F11BA}" type="presParOf" srcId="{BE1B3069-D79B-443B-9A76-00EF4FBC70BE}" destId="{0812732D-4995-4DBF-97B9-E59FEE3F1044}" srcOrd="5" destOrd="0" presId="urn:microsoft.com/office/officeart/2009/3/layout/DescendingProcess"/>
    <dgm:cxn modelId="{6DE9E7B1-26A6-4A73-9C1B-AF6DAAAA3721}" type="presParOf" srcId="{0812732D-4995-4DBF-97B9-E59FEE3F1044}" destId="{3683D003-0532-4D8E-BACE-A3BABCB2ABDE}" srcOrd="0" destOrd="0" presId="urn:microsoft.com/office/officeart/2009/3/layout/DescendingProcess"/>
    <dgm:cxn modelId="{871C884C-E7B5-4078-972F-B0DF934DBEBD}" type="presParOf" srcId="{BE1B3069-D79B-443B-9A76-00EF4FBC70BE}" destId="{D2C21628-3DC3-4608-8BE6-0FC166C7CBCB}" srcOrd="6" destOrd="0" presId="urn:microsoft.com/office/officeart/2009/3/layout/DescendingProcess"/>
    <dgm:cxn modelId="{AEA7DA55-A347-4A5E-B385-3CC21CC6AF74}" type="presParOf" srcId="{BE1B3069-D79B-443B-9A76-00EF4FBC70BE}" destId="{D5F1C28D-833E-44B9-BDD4-B00A506965E0}" srcOrd="7" destOrd="0" presId="urn:microsoft.com/office/officeart/2009/3/layout/DescendingProcess"/>
    <dgm:cxn modelId="{22A8F70C-5D12-4584-9D6A-75981570ED2B}" type="presParOf" srcId="{D5F1C28D-833E-44B9-BDD4-B00A506965E0}" destId="{92FDC5B5-0E17-4E59-A094-9435EBFB4E8D}" srcOrd="0" destOrd="0" presId="urn:microsoft.com/office/officeart/2009/3/layout/DescendingProcess"/>
    <dgm:cxn modelId="{66F2B14C-345D-4368-86C3-4CF848DA3A88}" type="presParOf" srcId="{BE1B3069-D79B-443B-9A76-00EF4FBC70BE}" destId="{085BD072-84E7-40C1-859C-FDB57FB6F120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F23E4CE-DBE9-499A-83C0-9CC42894C7E7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25E1DCEE-772D-4260-A41B-7928BE2600CB}">
      <dgm:prSet phldrT="[Text]"/>
      <dgm:spPr>
        <a:solidFill>
          <a:srgbClr val="203864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dirty="0"/>
            <a:t>Pay based on miles driven instead of amount of fuel purchased or flat fee</a:t>
          </a:r>
        </a:p>
      </dgm:t>
    </dgm:pt>
    <dgm:pt modelId="{ABE8CABE-59F1-4719-A727-963223F2C85B}" type="parTrans" cxnId="{33912920-E055-4494-B3C1-B2EE3485323D}">
      <dgm:prSet/>
      <dgm:spPr/>
      <dgm:t>
        <a:bodyPr/>
        <a:lstStyle/>
        <a:p>
          <a:endParaRPr lang="en-US"/>
        </a:p>
      </dgm:t>
    </dgm:pt>
    <dgm:pt modelId="{F3CC4844-355E-4C85-A05D-227C79252FE1}" type="sibTrans" cxnId="{33912920-E055-4494-B3C1-B2EE3485323D}">
      <dgm:prSet/>
      <dgm:spPr/>
      <dgm:t>
        <a:bodyPr/>
        <a:lstStyle/>
        <a:p>
          <a:endParaRPr lang="en-US"/>
        </a:p>
      </dgm:t>
    </dgm:pt>
    <dgm:pt modelId="{018084E7-E146-4F1B-81F9-D7EEFF21F4A0}">
      <dgm:prSet phldrT="[Text]"/>
      <dgm:spPr>
        <a:solidFill>
          <a:srgbClr val="74233F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dirty="0"/>
            <a:t>Offset decreased revenues due to EVs and other fuel-efficient vehicles</a:t>
          </a:r>
        </a:p>
      </dgm:t>
    </dgm:pt>
    <dgm:pt modelId="{BB3B21D7-643A-4308-8134-B101BD5E1AEE}" type="parTrans" cxnId="{1F1747B2-B5C4-4F33-80AE-DF94548C9D2D}">
      <dgm:prSet/>
      <dgm:spPr/>
      <dgm:t>
        <a:bodyPr/>
        <a:lstStyle/>
        <a:p>
          <a:endParaRPr lang="en-US"/>
        </a:p>
      </dgm:t>
    </dgm:pt>
    <dgm:pt modelId="{65AD1257-C513-480F-88A1-58C7516C1109}" type="sibTrans" cxnId="{1F1747B2-B5C4-4F33-80AE-DF94548C9D2D}">
      <dgm:prSet/>
      <dgm:spPr/>
      <dgm:t>
        <a:bodyPr/>
        <a:lstStyle/>
        <a:p>
          <a:endParaRPr lang="en-US"/>
        </a:p>
      </dgm:t>
    </dgm:pt>
    <dgm:pt modelId="{67B3D3B2-C00E-4BD9-8F56-495D3787B357}">
      <dgm:prSet phldrT="[Text]"/>
      <dgm:spPr>
        <a:solidFill>
          <a:srgbClr val="203864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dirty="0"/>
            <a:t>3 active programs                  (+ Hawaii in 2025)</a:t>
          </a:r>
        </a:p>
      </dgm:t>
    </dgm:pt>
    <dgm:pt modelId="{825D8B2F-349B-4728-8757-70F321D92FD0}" type="parTrans" cxnId="{9856CA10-2408-479D-B45C-4916E5B1A63D}">
      <dgm:prSet/>
      <dgm:spPr/>
      <dgm:t>
        <a:bodyPr/>
        <a:lstStyle/>
        <a:p>
          <a:endParaRPr lang="en-US"/>
        </a:p>
      </dgm:t>
    </dgm:pt>
    <dgm:pt modelId="{F08FFED4-493E-4C27-A380-B93D90318B96}" type="sibTrans" cxnId="{9856CA10-2408-479D-B45C-4916E5B1A63D}">
      <dgm:prSet/>
      <dgm:spPr/>
      <dgm:t>
        <a:bodyPr/>
        <a:lstStyle/>
        <a:p>
          <a:endParaRPr lang="en-US"/>
        </a:p>
      </dgm:t>
    </dgm:pt>
    <dgm:pt modelId="{8101E8D7-0777-487E-BD97-2C4E0477841A}">
      <dgm:prSet phldrT="[Text]"/>
      <dgm:spPr>
        <a:solidFill>
          <a:srgbClr val="74233F"/>
        </a:soli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dirty="0"/>
            <a:t>Multiple pilot programs</a:t>
          </a:r>
        </a:p>
      </dgm:t>
    </dgm:pt>
    <dgm:pt modelId="{AADF8FB3-8B4B-49E4-B6A1-C4BFB5148A0A}" type="parTrans" cxnId="{316908B3-E74B-41CB-9DF5-4FCD9C91D65A}">
      <dgm:prSet/>
      <dgm:spPr/>
      <dgm:t>
        <a:bodyPr/>
        <a:lstStyle/>
        <a:p>
          <a:endParaRPr lang="en-US"/>
        </a:p>
      </dgm:t>
    </dgm:pt>
    <dgm:pt modelId="{5019C23E-FF2A-4456-A2C4-FD589FCC3D04}" type="sibTrans" cxnId="{316908B3-E74B-41CB-9DF5-4FCD9C91D65A}">
      <dgm:prSet/>
      <dgm:spPr/>
      <dgm:t>
        <a:bodyPr/>
        <a:lstStyle/>
        <a:p>
          <a:endParaRPr lang="en-US"/>
        </a:p>
      </dgm:t>
    </dgm:pt>
    <dgm:pt modelId="{DA0F799F-3B11-4441-BB0F-3BC2BC74BB78}" type="pres">
      <dgm:prSet presAssocID="{2F23E4CE-DBE9-499A-83C0-9CC42894C7E7}" presName="linearFlow" presStyleCnt="0">
        <dgm:presLayoutVars>
          <dgm:dir/>
          <dgm:resizeHandles val="exact"/>
        </dgm:presLayoutVars>
      </dgm:prSet>
      <dgm:spPr/>
    </dgm:pt>
    <dgm:pt modelId="{257016FB-54AD-407A-B216-BC03BE8E190C}" type="pres">
      <dgm:prSet presAssocID="{25E1DCEE-772D-4260-A41B-7928BE2600CB}" presName="composite" presStyleCnt="0"/>
      <dgm:spPr/>
    </dgm:pt>
    <dgm:pt modelId="{0719E328-0892-4AB8-BA98-7D2DFFB16EAE}" type="pres">
      <dgm:prSet presAssocID="{25E1DCEE-772D-4260-A41B-7928BE2600CB}" presName="imgShp" presStyleLbl="fgImgPlace1" presStyleIdx="0" presStyleCnt="4" custLinFactNeighborX="-57019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solidFill>
            <a:srgbClr val="203864"/>
          </a:solidFill>
        </a:ln>
      </dgm:spPr>
      <dgm:extLst>
        <a:ext uri="{E40237B7-FDA0-4F09-8148-C483321AD2D9}">
          <dgm14:cNvPr xmlns:dgm14="http://schemas.microsoft.com/office/drawing/2010/diagram" id="0" name="" descr="Dollar with solid fill"/>
        </a:ext>
      </dgm:extLst>
    </dgm:pt>
    <dgm:pt modelId="{7FFD19F5-F32B-4947-B33B-8156C464EC66}" type="pres">
      <dgm:prSet presAssocID="{25E1DCEE-772D-4260-A41B-7928BE2600CB}" presName="txShp" presStyleLbl="node1" presStyleIdx="0" presStyleCnt="4">
        <dgm:presLayoutVars>
          <dgm:bulletEnabled val="1"/>
        </dgm:presLayoutVars>
      </dgm:prSet>
      <dgm:spPr/>
    </dgm:pt>
    <dgm:pt modelId="{C500ECD4-58E9-4582-B3CE-B36C318BF030}" type="pres">
      <dgm:prSet presAssocID="{F3CC4844-355E-4C85-A05D-227C79252FE1}" presName="spacing" presStyleCnt="0"/>
      <dgm:spPr/>
    </dgm:pt>
    <dgm:pt modelId="{73CA8EED-BCF5-4461-A25E-D68E87F8AAEE}" type="pres">
      <dgm:prSet presAssocID="{018084E7-E146-4F1B-81F9-D7EEFF21F4A0}" presName="composite" presStyleCnt="0"/>
      <dgm:spPr/>
    </dgm:pt>
    <dgm:pt modelId="{C1746917-6161-49B5-926F-792FA758AAC2}" type="pres">
      <dgm:prSet presAssocID="{018084E7-E146-4F1B-81F9-D7EEFF21F4A0}" presName="imgShp" presStyleLbl="fgImgPlace1" presStyleIdx="1" presStyleCnt="4" custLinFactNeighborX="-57019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solidFill>
            <a:srgbClr val="74233F"/>
          </a:solidFill>
        </a:ln>
      </dgm:spPr>
      <dgm:extLst>
        <a:ext uri="{E40237B7-FDA0-4F09-8148-C483321AD2D9}">
          <dgm14:cNvPr xmlns:dgm14="http://schemas.microsoft.com/office/drawing/2010/diagram" id="0" name="" descr="Scales of justice with solid fill"/>
        </a:ext>
      </dgm:extLst>
    </dgm:pt>
    <dgm:pt modelId="{46CC4D31-CB71-4895-867C-A2B87C74CF80}" type="pres">
      <dgm:prSet presAssocID="{018084E7-E146-4F1B-81F9-D7EEFF21F4A0}" presName="txShp" presStyleLbl="node1" presStyleIdx="1" presStyleCnt="4">
        <dgm:presLayoutVars>
          <dgm:bulletEnabled val="1"/>
        </dgm:presLayoutVars>
      </dgm:prSet>
      <dgm:spPr/>
    </dgm:pt>
    <dgm:pt modelId="{D7FF3A98-7B87-4EED-A21D-D75288BB2985}" type="pres">
      <dgm:prSet presAssocID="{65AD1257-C513-480F-88A1-58C7516C1109}" presName="spacing" presStyleCnt="0"/>
      <dgm:spPr/>
    </dgm:pt>
    <dgm:pt modelId="{696EF728-1DF0-41C8-93B8-5EA5F0AD8B9D}" type="pres">
      <dgm:prSet presAssocID="{67B3D3B2-C00E-4BD9-8F56-495D3787B357}" presName="composite" presStyleCnt="0"/>
      <dgm:spPr/>
    </dgm:pt>
    <dgm:pt modelId="{5721EF63-D096-4F76-9E40-791300AADB5B}" type="pres">
      <dgm:prSet presAssocID="{67B3D3B2-C00E-4BD9-8F56-495D3787B357}" presName="imgShp" presStyleLbl="fgImgPlace1" presStyleIdx="2" presStyleCnt="4" custLinFactNeighborX="-57019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solidFill>
            <a:srgbClr val="203864"/>
          </a:solidFill>
        </a:ln>
      </dgm:spPr>
      <dgm:extLst>
        <a:ext uri="{E40237B7-FDA0-4F09-8148-C483321AD2D9}">
          <dgm14:cNvPr xmlns:dgm14="http://schemas.microsoft.com/office/drawing/2010/diagram" id="0" name="" descr="Badge 3 with solid fill"/>
        </a:ext>
      </dgm:extLst>
    </dgm:pt>
    <dgm:pt modelId="{F0A50D79-C2BB-41D3-A7D9-A21B3C59DA6A}" type="pres">
      <dgm:prSet presAssocID="{67B3D3B2-C00E-4BD9-8F56-495D3787B357}" presName="txShp" presStyleLbl="node1" presStyleIdx="2" presStyleCnt="4">
        <dgm:presLayoutVars>
          <dgm:bulletEnabled val="1"/>
        </dgm:presLayoutVars>
      </dgm:prSet>
      <dgm:spPr/>
    </dgm:pt>
    <dgm:pt modelId="{74C2D911-2254-47ED-964F-C043F7D2ED69}" type="pres">
      <dgm:prSet presAssocID="{F08FFED4-493E-4C27-A380-B93D90318B96}" presName="spacing" presStyleCnt="0"/>
      <dgm:spPr/>
    </dgm:pt>
    <dgm:pt modelId="{DEA5E6D5-F182-4F1D-99D2-45F607B43CD5}" type="pres">
      <dgm:prSet presAssocID="{8101E8D7-0777-487E-BD97-2C4E0477841A}" presName="composite" presStyleCnt="0"/>
      <dgm:spPr/>
    </dgm:pt>
    <dgm:pt modelId="{F81DA925-23F6-4796-9CEA-EB7A40E30933}" type="pres">
      <dgm:prSet presAssocID="{8101E8D7-0777-487E-BD97-2C4E0477841A}" presName="imgShp" presStyleLbl="fgImgPlace1" presStyleIdx="3" presStyleCnt="4" custLinFactNeighborX="-57019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solidFill>
            <a:srgbClr val="74233F"/>
          </a:solidFill>
        </a:ln>
      </dgm:spPr>
      <dgm:extLst>
        <a:ext uri="{E40237B7-FDA0-4F09-8148-C483321AD2D9}">
          <dgm14:cNvPr xmlns:dgm14="http://schemas.microsoft.com/office/drawing/2010/diagram" id="0" name="" descr="Circles with arrows with solid fill"/>
        </a:ext>
      </dgm:extLst>
    </dgm:pt>
    <dgm:pt modelId="{1E356CBF-7DF2-4A8E-A32C-F3B7E44703F3}" type="pres">
      <dgm:prSet presAssocID="{8101E8D7-0777-487E-BD97-2C4E0477841A}" presName="txShp" presStyleLbl="node1" presStyleIdx="3" presStyleCnt="4">
        <dgm:presLayoutVars>
          <dgm:bulletEnabled val="1"/>
        </dgm:presLayoutVars>
      </dgm:prSet>
      <dgm:spPr/>
    </dgm:pt>
  </dgm:ptLst>
  <dgm:cxnLst>
    <dgm:cxn modelId="{9856CA10-2408-479D-B45C-4916E5B1A63D}" srcId="{2F23E4CE-DBE9-499A-83C0-9CC42894C7E7}" destId="{67B3D3B2-C00E-4BD9-8F56-495D3787B357}" srcOrd="2" destOrd="0" parTransId="{825D8B2F-349B-4728-8757-70F321D92FD0}" sibTransId="{F08FFED4-493E-4C27-A380-B93D90318B96}"/>
    <dgm:cxn modelId="{6F833E19-9B30-437D-8EDA-F675772BA9AD}" type="presOf" srcId="{018084E7-E146-4F1B-81F9-D7EEFF21F4A0}" destId="{46CC4D31-CB71-4895-867C-A2B87C74CF80}" srcOrd="0" destOrd="0" presId="urn:microsoft.com/office/officeart/2005/8/layout/vList3"/>
    <dgm:cxn modelId="{33912920-E055-4494-B3C1-B2EE3485323D}" srcId="{2F23E4CE-DBE9-499A-83C0-9CC42894C7E7}" destId="{25E1DCEE-772D-4260-A41B-7928BE2600CB}" srcOrd="0" destOrd="0" parTransId="{ABE8CABE-59F1-4719-A727-963223F2C85B}" sibTransId="{F3CC4844-355E-4C85-A05D-227C79252FE1}"/>
    <dgm:cxn modelId="{EA45CB92-964C-43D5-8B52-CDC542A30058}" type="presOf" srcId="{2F23E4CE-DBE9-499A-83C0-9CC42894C7E7}" destId="{DA0F799F-3B11-4441-BB0F-3BC2BC74BB78}" srcOrd="0" destOrd="0" presId="urn:microsoft.com/office/officeart/2005/8/layout/vList3"/>
    <dgm:cxn modelId="{0D31E893-CE4E-4E93-BC76-A12C87AF649B}" type="presOf" srcId="{67B3D3B2-C00E-4BD9-8F56-495D3787B357}" destId="{F0A50D79-C2BB-41D3-A7D9-A21B3C59DA6A}" srcOrd="0" destOrd="0" presId="urn:microsoft.com/office/officeart/2005/8/layout/vList3"/>
    <dgm:cxn modelId="{1F1747B2-B5C4-4F33-80AE-DF94548C9D2D}" srcId="{2F23E4CE-DBE9-499A-83C0-9CC42894C7E7}" destId="{018084E7-E146-4F1B-81F9-D7EEFF21F4A0}" srcOrd="1" destOrd="0" parTransId="{BB3B21D7-643A-4308-8134-B101BD5E1AEE}" sibTransId="{65AD1257-C513-480F-88A1-58C7516C1109}"/>
    <dgm:cxn modelId="{316908B3-E74B-41CB-9DF5-4FCD9C91D65A}" srcId="{2F23E4CE-DBE9-499A-83C0-9CC42894C7E7}" destId="{8101E8D7-0777-487E-BD97-2C4E0477841A}" srcOrd="3" destOrd="0" parTransId="{AADF8FB3-8B4B-49E4-B6A1-C4BFB5148A0A}" sibTransId="{5019C23E-FF2A-4456-A2C4-FD589FCC3D04}"/>
    <dgm:cxn modelId="{167AA0C8-7864-49E2-900A-0C3AE3ED05E7}" type="presOf" srcId="{8101E8D7-0777-487E-BD97-2C4E0477841A}" destId="{1E356CBF-7DF2-4A8E-A32C-F3B7E44703F3}" srcOrd="0" destOrd="0" presId="urn:microsoft.com/office/officeart/2005/8/layout/vList3"/>
    <dgm:cxn modelId="{F0F5EAE9-9B57-4264-B5C9-95F82ECDBA44}" type="presOf" srcId="{25E1DCEE-772D-4260-A41B-7928BE2600CB}" destId="{7FFD19F5-F32B-4947-B33B-8156C464EC66}" srcOrd="0" destOrd="0" presId="urn:microsoft.com/office/officeart/2005/8/layout/vList3"/>
    <dgm:cxn modelId="{ABA25CBB-D0DF-49C3-AB35-D55768D00FD3}" type="presParOf" srcId="{DA0F799F-3B11-4441-BB0F-3BC2BC74BB78}" destId="{257016FB-54AD-407A-B216-BC03BE8E190C}" srcOrd="0" destOrd="0" presId="urn:microsoft.com/office/officeart/2005/8/layout/vList3"/>
    <dgm:cxn modelId="{EC342BF0-740D-4562-B6B7-14AB6DA05EFC}" type="presParOf" srcId="{257016FB-54AD-407A-B216-BC03BE8E190C}" destId="{0719E328-0892-4AB8-BA98-7D2DFFB16EAE}" srcOrd="0" destOrd="0" presId="urn:microsoft.com/office/officeart/2005/8/layout/vList3"/>
    <dgm:cxn modelId="{C8E9BF4E-DB8C-440A-A611-C4107E1B4A1D}" type="presParOf" srcId="{257016FB-54AD-407A-B216-BC03BE8E190C}" destId="{7FFD19F5-F32B-4947-B33B-8156C464EC66}" srcOrd="1" destOrd="0" presId="urn:microsoft.com/office/officeart/2005/8/layout/vList3"/>
    <dgm:cxn modelId="{A4D40D99-A2B0-4870-8D5A-84A62A7CDC2A}" type="presParOf" srcId="{DA0F799F-3B11-4441-BB0F-3BC2BC74BB78}" destId="{C500ECD4-58E9-4582-B3CE-B36C318BF030}" srcOrd="1" destOrd="0" presId="urn:microsoft.com/office/officeart/2005/8/layout/vList3"/>
    <dgm:cxn modelId="{1317FA2E-6EB7-4815-B253-B6E00E67657A}" type="presParOf" srcId="{DA0F799F-3B11-4441-BB0F-3BC2BC74BB78}" destId="{73CA8EED-BCF5-4461-A25E-D68E87F8AAEE}" srcOrd="2" destOrd="0" presId="urn:microsoft.com/office/officeart/2005/8/layout/vList3"/>
    <dgm:cxn modelId="{D7AC31C9-4600-42DD-8BC9-87A05A4ACFCB}" type="presParOf" srcId="{73CA8EED-BCF5-4461-A25E-D68E87F8AAEE}" destId="{C1746917-6161-49B5-926F-792FA758AAC2}" srcOrd="0" destOrd="0" presId="urn:microsoft.com/office/officeart/2005/8/layout/vList3"/>
    <dgm:cxn modelId="{2E2D27AB-A0C2-4BE0-8A39-06C60A2CD1E6}" type="presParOf" srcId="{73CA8EED-BCF5-4461-A25E-D68E87F8AAEE}" destId="{46CC4D31-CB71-4895-867C-A2B87C74CF80}" srcOrd="1" destOrd="0" presId="urn:microsoft.com/office/officeart/2005/8/layout/vList3"/>
    <dgm:cxn modelId="{38C6EA41-FC77-4034-B4A5-66CF2D2E8820}" type="presParOf" srcId="{DA0F799F-3B11-4441-BB0F-3BC2BC74BB78}" destId="{D7FF3A98-7B87-4EED-A21D-D75288BB2985}" srcOrd="3" destOrd="0" presId="urn:microsoft.com/office/officeart/2005/8/layout/vList3"/>
    <dgm:cxn modelId="{D7871504-E807-4BE2-8DC0-6F8A35CB4036}" type="presParOf" srcId="{DA0F799F-3B11-4441-BB0F-3BC2BC74BB78}" destId="{696EF728-1DF0-41C8-93B8-5EA5F0AD8B9D}" srcOrd="4" destOrd="0" presId="urn:microsoft.com/office/officeart/2005/8/layout/vList3"/>
    <dgm:cxn modelId="{98420F85-BCF1-4CA8-9581-52E65C5510D0}" type="presParOf" srcId="{696EF728-1DF0-41C8-93B8-5EA5F0AD8B9D}" destId="{5721EF63-D096-4F76-9E40-791300AADB5B}" srcOrd="0" destOrd="0" presId="urn:microsoft.com/office/officeart/2005/8/layout/vList3"/>
    <dgm:cxn modelId="{78322012-514E-41AD-A444-D61022D5E0D2}" type="presParOf" srcId="{696EF728-1DF0-41C8-93B8-5EA5F0AD8B9D}" destId="{F0A50D79-C2BB-41D3-A7D9-A21B3C59DA6A}" srcOrd="1" destOrd="0" presId="urn:microsoft.com/office/officeart/2005/8/layout/vList3"/>
    <dgm:cxn modelId="{E295698F-A2D3-4099-BD5F-DDEE00841A29}" type="presParOf" srcId="{DA0F799F-3B11-4441-BB0F-3BC2BC74BB78}" destId="{74C2D911-2254-47ED-964F-C043F7D2ED69}" srcOrd="5" destOrd="0" presId="urn:microsoft.com/office/officeart/2005/8/layout/vList3"/>
    <dgm:cxn modelId="{0724D563-8875-4E8B-B56B-4ECA001C78D1}" type="presParOf" srcId="{DA0F799F-3B11-4441-BB0F-3BC2BC74BB78}" destId="{DEA5E6D5-F182-4F1D-99D2-45F607B43CD5}" srcOrd="6" destOrd="0" presId="urn:microsoft.com/office/officeart/2005/8/layout/vList3"/>
    <dgm:cxn modelId="{84488B52-8279-4E61-A4BB-A4F6D0F0E968}" type="presParOf" srcId="{DEA5E6D5-F182-4F1D-99D2-45F607B43CD5}" destId="{F81DA925-23F6-4796-9CEA-EB7A40E30933}" srcOrd="0" destOrd="0" presId="urn:microsoft.com/office/officeart/2005/8/layout/vList3"/>
    <dgm:cxn modelId="{E929F6F4-3C74-49A1-8E31-5526CC4FAE92}" type="presParOf" srcId="{DEA5E6D5-F182-4F1D-99D2-45F607B43CD5}" destId="{1E356CBF-7DF2-4A8E-A32C-F3B7E44703F3}" srcOrd="1" destOrd="0" presId="urn:microsoft.com/office/officeart/2005/8/layout/vLis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A54037E-F2B4-49FB-BD3E-9013A6F1F61C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AF1BB0-571D-4395-A49B-E1A510D8745B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Utah</a:t>
          </a:r>
        </a:p>
      </dgm:t>
    </dgm:pt>
    <dgm:pt modelId="{F3052071-8BEF-48DA-92EA-0E3B73E00BF0}" type="parTrans" cxnId="{1D638F14-BE0B-4BAE-BE95-E0E7EE434033}">
      <dgm:prSet/>
      <dgm:spPr/>
      <dgm:t>
        <a:bodyPr/>
        <a:lstStyle/>
        <a:p>
          <a:endParaRPr lang="en-US"/>
        </a:p>
      </dgm:t>
    </dgm:pt>
    <dgm:pt modelId="{FC1F376F-52AF-43C9-8541-BFC4A268FC3F}" type="sibTrans" cxnId="{1D638F14-BE0B-4BAE-BE95-E0E7EE434033}">
      <dgm:prSet/>
      <dgm:spPr/>
      <dgm:t>
        <a:bodyPr/>
        <a:lstStyle/>
        <a:p>
          <a:endParaRPr lang="en-US"/>
        </a:p>
      </dgm:t>
    </dgm:pt>
    <dgm:pt modelId="{6A621B50-597C-49EE-88E4-CBF4914EDC12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2020</a:t>
          </a:r>
        </a:p>
      </dgm:t>
    </dgm:pt>
    <dgm:pt modelId="{1162A17C-170B-4FF7-A97D-7FEDAFCC144A}" type="parTrans" cxnId="{A7F08AE0-F575-49E2-BE99-7DFDA07E7D7F}">
      <dgm:prSet/>
      <dgm:spPr/>
      <dgm:t>
        <a:bodyPr/>
        <a:lstStyle/>
        <a:p>
          <a:endParaRPr lang="en-US"/>
        </a:p>
      </dgm:t>
    </dgm:pt>
    <dgm:pt modelId="{C421C692-BE06-43C5-A477-1E3B0ED74114}" type="sibTrans" cxnId="{A7F08AE0-F575-49E2-BE99-7DFDA07E7D7F}">
      <dgm:prSet/>
      <dgm:spPr/>
      <dgm:t>
        <a:bodyPr/>
        <a:lstStyle/>
        <a:p>
          <a:endParaRPr lang="en-US"/>
        </a:p>
      </dgm:t>
    </dgm:pt>
    <dgm:pt modelId="{474FD640-02C8-4297-841A-9B262F0E4C02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Est. $600,000 annual gross rev</a:t>
          </a:r>
        </a:p>
      </dgm:t>
    </dgm:pt>
    <dgm:pt modelId="{0B3966AA-7F6A-4103-BD09-F6FA3E95A3BE}" type="parTrans" cxnId="{04492041-A917-45A9-A843-7049655F9309}">
      <dgm:prSet/>
      <dgm:spPr/>
      <dgm:t>
        <a:bodyPr/>
        <a:lstStyle/>
        <a:p>
          <a:endParaRPr lang="en-US"/>
        </a:p>
      </dgm:t>
    </dgm:pt>
    <dgm:pt modelId="{ED1462F2-61D1-472A-8B02-399BF6B1C79C}" type="sibTrans" cxnId="{04492041-A917-45A9-A843-7049655F9309}">
      <dgm:prSet/>
      <dgm:spPr/>
      <dgm:t>
        <a:bodyPr/>
        <a:lstStyle/>
        <a:p>
          <a:endParaRPr lang="en-US"/>
        </a:p>
      </dgm:t>
    </dgm:pt>
    <dgm:pt modelId="{0D4914B4-90BB-48EC-BA1F-43297F440BDE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Oregon</a:t>
          </a:r>
        </a:p>
      </dgm:t>
    </dgm:pt>
    <dgm:pt modelId="{B3EF26B5-F7AE-4F3B-85B7-9F96FF0417DD}" type="parTrans" cxnId="{A779D4A8-8C88-4DE9-805C-AB3FDB70AD59}">
      <dgm:prSet/>
      <dgm:spPr/>
      <dgm:t>
        <a:bodyPr/>
        <a:lstStyle/>
        <a:p>
          <a:endParaRPr lang="en-US"/>
        </a:p>
      </dgm:t>
    </dgm:pt>
    <dgm:pt modelId="{80CF1F8C-542E-4FF2-90F8-E0ECFB567802}" type="sibTrans" cxnId="{A779D4A8-8C88-4DE9-805C-AB3FDB70AD59}">
      <dgm:prSet/>
      <dgm:spPr/>
      <dgm:t>
        <a:bodyPr/>
        <a:lstStyle/>
        <a:p>
          <a:endParaRPr lang="en-US"/>
        </a:p>
      </dgm:t>
    </dgm:pt>
    <dgm:pt modelId="{6CC09B78-97E3-43C3-A714-8545A94B5E99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$0.017 per mile</a:t>
          </a:r>
        </a:p>
      </dgm:t>
    </dgm:pt>
    <dgm:pt modelId="{5779A67F-B560-435A-BFAF-47049A2BCB6E}" type="parTrans" cxnId="{D894C32C-F8E6-4297-8EFE-821085FF8686}">
      <dgm:prSet/>
      <dgm:spPr/>
      <dgm:t>
        <a:bodyPr/>
        <a:lstStyle/>
        <a:p>
          <a:endParaRPr lang="en-US"/>
        </a:p>
      </dgm:t>
    </dgm:pt>
    <dgm:pt modelId="{E97CB8B1-C0B7-4746-A3B3-72876A917A06}" type="sibTrans" cxnId="{D894C32C-F8E6-4297-8EFE-821085FF8686}">
      <dgm:prSet/>
      <dgm:spPr/>
      <dgm:t>
        <a:bodyPr/>
        <a:lstStyle/>
        <a:p>
          <a:endParaRPr lang="en-US"/>
        </a:p>
      </dgm:t>
    </dgm:pt>
    <dgm:pt modelId="{58BC0D1D-3AD7-4CEF-A1B2-77DC4FCDE6D2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Voluntary</a:t>
          </a:r>
        </a:p>
      </dgm:t>
    </dgm:pt>
    <dgm:pt modelId="{76478480-5E57-4BCB-899F-845C30C3D67C}" type="parTrans" cxnId="{A7FBDA5B-620B-4F2F-8418-2814CB25EEB5}">
      <dgm:prSet/>
      <dgm:spPr/>
      <dgm:t>
        <a:bodyPr/>
        <a:lstStyle/>
        <a:p>
          <a:endParaRPr lang="en-US"/>
        </a:p>
      </dgm:t>
    </dgm:pt>
    <dgm:pt modelId="{85951210-76D4-46D2-8CEB-660B6A665F55}" type="sibTrans" cxnId="{A7FBDA5B-620B-4F2F-8418-2814CB25EEB5}">
      <dgm:prSet/>
      <dgm:spPr/>
      <dgm:t>
        <a:bodyPr/>
        <a:lstStyle/>
        <a:p>
          <a:endParaRPr lang="en-US"/>
        </a:p>
      </dgm:t>
    </dgm:pt>
    <dgm:pt modelId="{8C3BCFC8-0BFF-4653-A8A4-0A28C49C1FB7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Virginia</a:t>
          </a:r>
        </a:p>
      </dgm:t>
    </dgm:pt>
    <dgm:pt modelId="{7B1774F1-2CFA-408B-B702-A58882BA4ABF}" type="parTrans" cxnId="{A9E17F2E-E8AB-4671-8610-50469ACDEE1E}">
      <dgm:prSet/>
      <dgm:spPr/>
      <dgm:t>
        <a:bodyPr/>
        <a:lstStyle/>
        <a:p>
          <a:endParaRPr lang="en-US"/>
        </a:p>
      </dgm:t>
    </dgm:pt>
    <dgm:pt modelId="{5574DAC8-111B-400E-8381-802B7346B297}" type="sibTrans" cxnId="{A9E17F2E-E8AB-4671-8610-50469ACDEE1E}">
      <dgm:prSet/>
      <dgm:spPr/>
      <dgm:t>
        <a:bodyPr/>
        <a:lstStyle/>
        <a:p>
          <a:endParaRPr lang="en-US"/>
        </a:p>
      </dgm:t>
    </dgm:pt>
    <dgm:pt modelId="{C34C0321-E43D-4609-96B7-BC332A571456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2022</a:t>
          </a:r>
        </a:p>
      </dgm:t>
    </dgm:pt>
    <dgm:pt modelId="{B3FEB47A-D8FB-4790-91D2-0F55084ED5BC}" type="parTrans" cxnId="{67DFDBA1-C41F-4215-A5DA-E728E693B4A5}">
      <dgm:prSet/>
      <dgm:spPr/>
      <dgm:t>
        <a:bodyPr/>
        <a:lstStyle/>
        <a:p>
          <a:endParaRPr lang="en-US"/>
        </a:p>
      </dgm:t>
    </dgm:pt>
    <dgm:pt modelId="{D11E42DF-BB60-4B56-BA3E-22B12ABFCF7A}" type="sibTrans" cxnId="{67DFDBA1-C41F-4215-A5DA-E728E693B4A5}">
      <dgm:prSet/>
      <dgm:spPr/>
      <dgm:t>
        <a:bodyPr/>
        <a:lstStyle/>
        <a:p>
          <a:endParaRPr lang="en-US"/>
        </a:p>
      </dgm:t>
    </dgm:pt>
    <dgm:pt modelId="{E07C95E1-B0D3-499C-98E0-A82B072B99E2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Vehicles &gt;20 mpg</a:t>
          </a:r>
        </a:p>
      </dgm:t>
    </dgm:pt>
    <dgm:pt modelId="{CDC84B16-F000-4520-A72A-E6ED8258F504}" type="parTrans" cxnId="{28A5FDB8-8F76-4F67-96E4-D0D8C6CBEC6B}">
      <dgm:prSet/>
      <dgm:spPr/>
      <dgm:t>
        <a:bodyPr/>
        <a:lstStyle/>
        <a:p>
          <a:endParaRPr lang="en-US"/>
        </a:p>
      </dgm:t>
    </dgm:pt>
    <dgm:pt modelId="{D7853148-2EBF-481A-9B09-C2FFD22680C8}" type="sibTrans" cxnId="{28A5FDB8-8F76-4F67-96E4-D0D8C6CBEC6B}">
      <dgm:prSet/>
      <dgm:spPr/>
      <dgm:t>
        <a:bodyPr/>
        <a:lstStyle/>
        <a:p>
          <a:endParaRPr lang="en-US"/>
        </a:p>
      </dgm:t>
    </dgm:pt>
    <dgm:pt modelId="{9A6046FC-60DD-4112-BE4F-A63535DC7E1E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4,088 enrolled</a:t>
          </a:r>
        </a:p>
      </dgm:t>
    </dgm:pt>
    <dgm:pt modelId="{2D6D5F6E-9761-4EF1-83A5-8E43EA547D8F}" type="parTrans" cxnId="{358F1C1E-5141-4128-9108-60B1487DC3D5}">
      <dgm:prSet/>
      <dgm:spPr/>
      <dgm:t>
        <a:bodyPr/>
        <a:lstStyle/>
        <a:p>
          <a:endParaRPr lang="en-US"/>
        </a:p>
      </dgm:t>
    </dgm:pt>
    <dgm:pt modelId="{74730587-A3BF-4D8C-AB33-D68077F114AC}" type="sibTrans" cxnId="{358F1C1E-5141-4128-9108-60B1487DC3D5}">
      <dgm:prSet/>
      <dgm:spPr/>
      <dgm:t>
        <a:bodyPr/>
        <a:lstStyle/>
        <a:p>
          <a:endParaRPr lang="en-US"/>
        </a:p>
      </dgm:t>
    </dgm:pt>
    <dgm:pt modelId="{D622577B-7B65-4714-B322-C1761B6E2958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EVs/hybrids</a:t>
          </a:r>
        </a:p>
      </dgm:t>
    </dgm:pt>
    <dgm:pt modelId="{2D991D36-1A9D-4755-A605-8615F590035E}" type="parTrans" cxnId="{B743BCDC-6DCE-414F-A5D2-0495A9B2FFCA}">
      <dgm:prSet/>
      <dgm:spPr/>
      <dgm:t>
        <a:bodyPr/>
        <a:lstStyle/>
        <a:p>
          <a:endParaRPr lang="en-US"/>
        </a:p>
      </dgm:t>
    </dgm:pt>
    <dgm:pt modelId="{8B7A471C-3700-4B68-BC45-2CA14878B8E2}" type="sibTrans" cxnId="{B743BCDC-6DCE-414F-A5D2-0495A9B2FFCA}">
      <dgm:prSet/>
      <dgm:spPr/>
      <dgm:t>
        <a:bodyPr/>
        <a:lstStyle/>
        <a:p>
          <a:endParaRPr lang="en-US"/>
        </a:p>
      </dgm:t>
    </dgm:pt>
    <dgm:pt modelId="{A939C8E8-B453-4859-B90E-225EECB3FC82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Choice: Flat fee or RUC; lesser of the two</a:t>
          </a:r>
        </a:p>
      </dgm:t>
    </dgm:pt>
    <dgm:pt modelId="{DAC8B45B-FA18-454C-B28F-0E8E171D2CBE}" type="parTrans" cxnId="{8F7DBA3C-E10D-4C2D-BF56-D543F4041E85}">
      <dgm:prSet/>
      <dgm:spPr/>
      <dgm:t>
        <a:bodyPr/>
        <a:lstStyle/>
        <a:p>
          <a:endParaRPr lang="en-US"/>
        </a:p>
      </dgm:t>
    </dgm:pt>
    <dgm:pt modelId="{B0CE8888-9D63-444E-925D-F61E033534A0}" type="sibTrans" cxnId="{8F7DBA3C-E10D-4C2D-BF56-D543F4041E85}">
      <dgm:prSet/>
      <dgm:spPr/>
      <dgm:t>
        <a:bodyPr/>
        <a:lstStyle/>
        <a:p>
          <a:endParaRPr lang="en-US"/>
        </a:p>
      </dgm:t>
    </dgm:pt>
    <dgm:pt modelId="{4788E87A-5FFE-41E4-B62C-9EBEB87ADA00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$0.0152 per mile</a:t>
          </a:r>
        </a:p>
      </dgm:t>
    </dgm:pt>
    <dgm:pt modelId="{BCF2535B-25CF-4869-B584-E07C01C1A565}" type="parTrans" cxnId="{23759FB7-C749-430A-92DD-E19F0FA9B424}">
      <dgm:prSet/>
      <dgm:spPr/>
      <dgm:t>
        <a:bodyPr/>
        <a:lstStyle/>
        <a:p>
          <a:endParaRPr lang="en-US"/>
        </a:p>
      </dgm:t>
    </dgm:pt>
    <dgm:pt modelId="{34F11BBB-7C92-4B67-B478-F6A94F614613}" type="sibTrans" cxnId="{23759FB7-C749-430A-92DD-E19F0FA9B424}">
      <dgm:prSet/>
      <dgm:spPr/>
      <dgm:t>
        <a:bodyPr/>
        <a:lstStyle/>
        <a:p>
          <a:endParaRPr lang="en-US"/>
        </a:p>
      </dgm:t>
    </dgm:pt>
    <dgm:pt modelId="{45C401A0-9840-4A51-AAFE-FA5F2E29727C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2015</a:t>
          </a:r>
        </a:p>
      </dgm:t>
    </dgm:pt>
    <dgm:pt modelId="{3304BCE2-ED21-4155-AB55-E7ED4A11F1CB}" type="parTrans" cxnId="{D6FE4BE0-755A-4E75-AB74-F424B4A7D7BF}">
      <dgm:prSet/>
      <dgm:spPr/>
      <dgm:t>
        <a:bodyPr/>
        <a:lstStyle/>
        <a:p>
          <a:endParaRPr lang="en-US"/>
        </a:p>
      </dgm:t>
    </dgm:pt>
    <dgm:pt modelId="{801B074F-37C6-411C-BA2C-5D733EBB1DD3}" type="sibTrans" cxnId="{D6FE4BE0-755A-4E75-AB74-F424B4A7D7BF}">
      <dgm:prSet/>
      <dgm:spPr/>
      <dgm:t>
        <a:bodyPr/>
        <a:lstStyle/>
        <a:p>
          <a:endParaRPr lang="en-US"/>
        </a:p>
      </dgm:t>
    </dgm:pt>
    <dgm:pt modelId="{D8D21073-811D-4FF9-B4C3-ABBEE6CA49F7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Est. $240,000 annual gross rev</a:t>
          </a:r>
        </a:p>
      </dgm:t>
    </dgm:pt>
    <dgm:pt modelId="{48AA9E65-9F6B-44B8-A6AC-E7165543347D}" type="parTrans" cxnId="{0F6414D4-58FF-4D51-9E44-E251071B7A2A}">
      <dgm:prSet/>
      <dgm:spPr/>
      <dgm:t>
        <a:bodyPr/>
        <a:lstStyle/>
        <a:p>
          <a:endParaRPr lang="en-US"/>
        </a:p>
      </dgm:t>
    </dgm:pt>
    <dgm:pt modelId="{D148200F-D7F8-4BFD-BD12-BF9F67B7F602}" type="sibTrans" cxnId="{0F6414D4-58FF-4D51-9E44-E251071B7A2A}">
      <dgm:prSet/>
      <dgm:spPr/>
      <dgm:t>
        <a:bodyPr/>
        <a:lstStyle/>
        <a:p>
          <a:endParaRPr lang="en-US"/>
        </a:p>
      </dgm:t>
    </dgm:pt>
    <dgm:pt modelId="{C357557C-F943-4D64-894E-C18D691B8EE0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1,000 enrolled</a:t>
          </a:r>
        </a:p>
      </dgm:t>
    </dgm:pt>
    <dgm:pt modelId="{455FDDB9-7175-407A-B324-A2AB5B7E0F8E}" type="parTrans" cxnId="{47C07880-CBB0-492D-B5BA-2A63174ABA26}">
      <dgm:prSet/>
      <dgm:spPr/>
      <dgm:t>
        <a:bodyPr/>
        <a:lstStyle/>
        <a:p>
          <a:endParaRPr lang="en-US"/>
        </a:p>
      </dgm:t>
    </dgm:pt>
    <dgm:pt modelId="{9C1089EE-3650-4104-AD94-7E08FA2BEF18}" type="sibTrans" cxnId="{47C07880-CBB0-492D-B5BA-2A63174ABA26}">
      <dgm:prSet/>
      <dgm:spPr/>
      <dgm:t>
        <a:bodyPr/>
        <a:lstStyle/>
        <a:p>
          <a:endParaRPr lang="en-US"/>
        </a:p>
      </dgm:t>
    </dgm:pt>
    <dgm:pt modelId="{BF354BA2-C93B-4D47-B85D-E668C61EFF96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Est. $1 million annual gross rev</a:t>
          </a:r>
        </a:p>
      </dgm:t>
    </dgm:pt>
    <dgm:pt modelId="{7EB65C13-E0F0-4A5A-AA4D-6090A8A292C8}" type="parTrans" cxnId="{090F1157-7171-43C6-B29B-58245453ACF1}">
      <dgm:prSet/>
      <dgm:spPr/>
      <dgm:t>
        <a:bodyPr/>
        <a:lstStyle/>
        <a:p>
          <a:endParaRPr lang="en-US"/>
        </a:p>
      </dgm:t>
    </dgm:pt>
    <dgm:pt modelId="{6AD039C9-55B4-4038-9F24-2960AB03FA2E}" type="sibTrans" cxnId="{090F1157-7171-43C6-B29B-58245453ACF1}">
      <dgm:prSet/>
      <dgm:spPr/>
      <dgm:t>
        <a:bodyPr/>
        <a:lstStyle/>
        <a:p>
          <a:endParaRPr lang="en-US"/>
        </a:p>
      </dgm:t>
    </dgm:pt>
    <dgm:pt modelId="{6A63977C-8649-4AB1-9A0E-053F373A6D4E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21,000 enrolled</a:t>
          </a:r>
        </a:p>
      </dgm:t>
    </dgm:pt>
    <dgm:pt modelId="{BD6F04E4-DB9C-4452-916C-E597D3F6236C}" type="parTrans" cxnId="{BFD84DFA-F4B0-4214-B6B6-A5612540D690}">
      <dgm:prSet/>
      <dgm:spPr/>
      <dgm:t>
        <a:bodyPr/>
        <a:lstStyle/>
        <a:p>
          <a:endParaRPr lang="en-US"/>
        </a:p>
      </dgm:t>
    </dgm:pt>
    <dgm:pt modelId="{EEE17714-1AF6-432A-ADF8-AADADD5D7C33}" type="sibTrans" cxnId="{BFD84DFA-F4B0-4214-B6B6-A5612540D690}">
      <dgm:prSet/>
      <dgm:spPr/>
      <dgm:t>
        <a:bodyPr/>
        <a:lstStyle/>
        <a:p>
          <a:endParaRPr lang="en-US"/>
        </a:p>
      </dgm:t>
    </dgm:pt>
    <dgm:pt modelId="{923DB1AF-E909-4307-845B-55DEC2A9BBC3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EVs and other vehicles &gt;25 mpg</a:t>
          </a:r>
        </a:p>
      </dgm:t>
    </dgm:pt>
    <dgm:pt modelId="{66588153-2E47-4EE9-99F7-AC284918EF57}" type="parTrans" cxnId="{8ABC5850-3E8A-4B18-8F99-FDF9D27917AD}">
      <dgm:prSet/>
      <dgm:spPr/>
      <dgm:t>
        <a:bodyPr/>
        <a:lstStyle/>
        <a:p>
          <a:endParaRPr lang="en-US"/>
        </a:p>
      </dgm:t>
    </dgm:pt>
    <dgm:pt modelId="{1E22382F-FEAC-42BD-8468-1DE7B1B7C244}" type="sibTrans" cxnId="{8ABC5850-3E8A-4B18-8F99-FDF9D27917AD}">
      <dgm:prSet/>
      <dgm:spPr/>
      <dgm:t>
        <a:bodyPr/>
        <a:lstStyle/>
        <a:p>
          <a:endParaRPr lang="en-US"/>
        </a:p>
      </dgm:t>
    </dgm:pt>
    <dgm:pt modelId="{50635172-9989-45FE-A2B4-7BBBBE11A5BB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Rates vary based on fuel efficiency</a:t>
          </a:r>
        </a:p>
      </dgm:t>
    </dgm:pt>
    <dgm:pt modelId="{B6FB9C27-A525-4F88-94F5-8113C3603C89}" type="parTrans" cxnId="{912A550B-A784-4735-AD05-F1B6C3997E53}">
      <dgm:prSet/>
      <dgm:spPr/>
      <dgm:t>
        <a:bodyPr/>
        <a:lstStyle/>
        <a:p>
          <a:endParaRPr lang="en-US"/>
        </a:p>
      </dgm:t>
    </dgm:pt>
    <dgm:pt modelId="{100516B5-5A9F-413E-95F2-884C050AAFEB}" type="sibTrans" cxnId="{912A550B-A784-4735-AD05-F1B6C3997E53}">
      <dgm:prSet/>
      <dgm:spPr/>
      <dgm:t>
        <a:bodyPr/>
        <a:lstStyle/>
        <a:p>
          <a:endParaRPr lang="en-US"/>
        </a:p>
      </dgm:t>
    </dgm:pt>
    <dgm:pt modelId="{1AAD7601-3149-433C-AD16-28882727BF85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Choice: Flat fee or RUC; lesser of the two</a:t>
          </a:r>
        </a:p>
      </dgm:t>
    </dgm:pt>
    <dgm:pt modelId="{4176A563-3860-42B9-B88D-5545C7D16A5A}" type="parTrans" cxnId="{BBDE15D1-70AD-4948-96D6-E613E832799E}">
      <dgm:prSet/>
      <dgm:spPr/>
      <dgm:t>
        <a:bodyPr/>
        <a:lstStyle/>
        <a:p>
          <a:endParaRPr lang="en-US"/>
        </a:p>
      </dgm:t>
    </dgm:pt>
    <dgm:pt modelId="{CB686951-53B1-493A-95EE-AFAEE42DFFDA}" type="sibTrans" cxnId="{BBDE15D1-70AD-4948-96D6-E613E832799E}">
      <dgm:prSet/>
      <dgm:spPr/>
      <dgm:t>
        <a:bodyPr/>
        <a:lstStyle/>
        <a:p>
          <a:endParaRPr lang="en-US"/>
        </a:p>
      </dgm:t>
    </dgm:pt>
    <dgm:pt modelId="{D072001F-B7EC-4867-83E2-9E21C5ACB2F5}" type="pres">
      <dgm:prSet presAssocID="{3A54037E-F2B4-49FB-BD3E-9013A6F1F61C}" presName="theList" presStyleCnt="0">
        <dgm:presLayoutVars>
          <dgm:dir/>
          <dgm:animLvl val="lvl"/>
          <dgm:resizeHandles val="exact"/>
        </dgm:presLayoutVars>
      </dgm:prSet>
      <dgm:spPr/>
    </dgm:pt>
    <dgm:pt modelId="{945CC206-1599-4108-A160-80598A1F63DD}" type="pres">
      <dgm:prSet presAssocID="{0D4914B4-90BB-48EC-BA1F-43297F440BDE}" presName="compNode" presStyleCnt="0"/>
      <dgm:spPr/>
    </dgm:pt>
    <dgm:pt modelId="{19508D9D-B046-42D1-BD20-304901794169}" type="pres">
      <dgm:prSet presAssocID="{0D4914B4-90BB-48EC-BA1F-43297F440BDE}" presName="aNode" presStyleLbl="bgShp" presStyleIdx="0" presStyleCnt="3"/>
      <dgm:spPr/>
    </dgm:pt>
    <dgm:pt modelId="{76491E07-0B1F-40F0-80A6-A60FC6816212}" type="pres">
      <dgm:prSet presAssocID="{0D4914B4-90BB-48EC-BA1F-43297F440BDE}" presName="textNode" presStyleLbl="bgShp" presStyleIdx="0" presStyleCnt="3"/>
      <dgm:spPr/>
    </dgm:pt>
    <dgm:pt modelId="{5BD7A543-3982-4473-A440-811D95BEFAB9}" type="pres">
      <dgm:prSet presAssocID="{0D4914B4-90BB-48EC-BA1F-43297F440BDE}" presName="compChildNode" presStyleCnt="0"/>
      <dgm:spPr/>
    </dgm:pt>
    <dgm:pt modelId="{FF21AA87-F8BB-4B53-B9E7-D1413F871BC6}" type="pres">
      <dgm:prSet presAssocID="{0D4914B4-90BB-48EC-BA1F-43297F440BDE}" presName="theInnerList" presStyleCnt="0"/>
      <dgm:spPr/>
    </dgm:pt>
    <dgm:pt modelId="{F0CA8104-915C-4FAA-BE02-3B668782FE1E}" type="pres">
      <dgm:prSet presAssocID="{45C401A0-9840-4A51-AAFE-FA5F2E29727C}" presName="childNode" presStyleLbl="node1" presStyleIdx="0" presStyleCnt="18">
        <dgm:presLayoutVars>
          <dgm:bulletEnabled val="1"/>
        </dgm:presLayoutVars>
      </dgm:prSet>
      <dgm:spPr/>
    </dgm:pt>
    <dgm:pt modelId="{127AE244-2C90-4B97-A0C6-56CC5005A9F5}" type="pres">
      <dgm:prSet presAssocID="{45C401A0-9840-4A51-AAFE-FA5F2E29727C}" presName="aSpace2" presStyleCnt="0"/>
      <dgm:spPr/>
    </dgm:pt>
    <dgm:pt modelId="{2DD77F4B-8007-44BC-9D65-9D0FEE05383A}" type="pres">
      <dgm:prSet presAssocID="{D8D21073-811D-4FF9-B4C3-ABBEE6CA49F7}" presName="childNode" presStyleLbl="node1" presStyleIdx="1" presStyleCnt="18">
        <dgm:presLayoutVars>
          <dgm:bulletEnabled val="1"/>
        </dgm:presLayoutVars>
      </dgm:prSet>
      <dgm:spPr/>
    </dgm:pt>
    <dgm:pt modelId="{27BF2F1B-A344-41B5-A77F-974EC86446B8}" type="pres">
      <dgm:prSet presAssocID="{D8D21073-811D-4FF9-B4C3-ABBEE6CA49F7}" presName="aSpace2" presStyleCnt="0"/>
      <dgm:spPr/>
    </dgm:pt>
    <dgm:pt modelId="{94591003-AB19-48BA-BCF9-543B7FF66C10}" type="pres">
      <dgm:prSet presAssocID="{C357557C-F943-4D64-894E-C18D691B8EE0}" presName="childNode" presStyleLbl="node1" presStyleIdx="2" presStyleCnt="18">
        <dgm:presLayoutVars>
          <dgm:bulletEnabled val="1"/>
        </dgm:presLayoutVars>
      </dgm:prSet>
      <dgm:spPr/>
    </dgm:pt>
    <dgm:pt modelId="{57EF37A4-2F66-4C8C-A988-7D75E259F592}" type="pres">
      <dgm:prSet presAssocID="{C357557C-F943-4D64-894E-C18D691B8EE0}" presName="aSpace2" presStyleCnt="0"/>
      <dgm:spPr/>
    </dgm:pt>
    <dgm:pt modelId="{11BF45DC-E524-43CF-A143-BAB9D82A38FE}" type="pres">
      <dgm:prSet presAssocID="{E07C95E1-B0D3-499C-98E0-A82B072B99E2}" presName="childNode" presStyleLbl="node1" presStyleIdx="3" presStyleCnt="18">
        <dgm:presLayoutVars>
          <dgm:bulletEnabled val="1"/>
        </dgm:presLayoutVars>
      </dgm:prSet>
      <dgm:spPr/>
    </dgm:pt>
    <dgm:pt modelId="{AE356A91-2E32-44EF-ADE4-3EC9571C78C9}" type="pres">
      <dgm:prSet presAssocID="{E07C95E1-B0D3-499C-98E0-A82B072B99E2}" presName="aSpace2" presStyleCnt="0"/>
      <dgm:spPr/>
    </dgm:pt>
    <dgm:pt modelId="{993B3913-5265-4D8F-927F-4DA77E75B763}" type="pres">
      <dgm:prSet presAssocID="{6CC09B78-97E3-43C3-A714-8545A94B5E99}" presName="childNode" presStyleLbl="node1" presStyleIdx="4" presStyleCnt="18">
        <dgm:presLayoutVars>
          <dgm:bulletEnabled val="1"/>
        </dgm:presLayoutVars>
      </dgm:prSet>
      <dgm:spPr/>
    </dgm:pt>
    <dgm:pt modelId="{4EADB10D-0AA4-4CCB-A4B7-3D3784F50AD7}" type="pres">
      <dgm:prSet presAssocID="{6CC09B78-97E3-43C3-A714-8545A94B5E99}" presName="aSpace2" presStyleCnt="0"/>
      <dgm:spPr/>
    </dgm:pt>
    <dgm:pt modelId="{D3DFB90D-B996-47DA-AB0C-7613C8EAEDCC}" type="pres">
      <dgm:prSet presAssocID="{58BC0D1D-3AD7-4CEF-A1B2-77DC4FCDE6D2}" presName="childNode" presStyleLbl="node1" presStyleIdx="5" presStyleCnt="18">
        <dgm:presLayoutVars>
          <dgm:bulletEnabled val="1"/>
        </dgm:presLayoutVars>
      </dgm:prSet>
      <dgm:spPr/>
    </dgm:pt>
    <dgm:pt modelId="{E9A850CC-7EBC-4477-8DF4-A47C06FE6A8C}" type="pres">
      <dgm:prSet presAssocID="{0D4914B4-90BB-48EC-BA1F-43297F440BDE}" presName="aSpace" presStyleCnt="0"/>
      <dgm:spPr/>
    </dgm:pt>
    <dgm:pt modelId="{3666C9B7-B1D4-45E7-88DA-49A0D350B7A1}" type="pres">
      <dgm:prSet presAssocID="{CDAF1BB0-571D-4395-A49B-E1A510D8745B}" presName="compNode" presStyleCnt="0"/>
      <dgm:spPr/>
    </dgm:pt>
    <dgm:pt modelId="{238B0A68-C5AE-409C-B52B-9FEC06BA8541}" type="pres">
      <dgm:prSet presAssocID="{CDAF1BB0-571D-4395-A49B-E1A510D8745B}" presName="aNode" presStyleLbl="bgShp" presStyleIdx="1" presStyleCnt="3"/>
      <dgm:spPr/>
    </dgm:pt>
    <dgm:pt modelId="{52CD4239-9CB6-4970-A931-AB95FC3FC9F1}" type="pres">
      <dgm:prSet presAssocID="{CDAF1BB0-571D-4395-A49B-E1A510D8745B}" presName="textNode" presStyleLbl="bgShp" presStyleIdx="1" presStyleCnt="3"/>
      <dgm:spPr/>
    </dgm:pt>
    <dgm:pt modelId="{D2F503E4-8D5D-4F76-AF71-B9C1919522F3}" type="pres">
      <dgm:prSet presAssocID="{CDAF1BB0-571D-4395-A49B-E1A510D8745B}" presName="compChildNode" presStyleCnt="0"/>
      <dgm:spPr/>
    </dgm:pt>
    <dgm:pt modelId="{0284825C-93B3-46ED-998A-94F139598074}" type="pres">
      <dgm:prSet presAssocID="{CDAF1BB0-571D-4395-A49B-E1A510D8745B}" presName="theInnerList" presStyleCnt="0"/>
      <dgm:spPr/>
    </dgm:pt>
    <dgm:pt modelId="{BF71648A-5EA4-46E6-A1D2-BED598575012}" type="pres">
      <dgm:prSet presAssocID="{6A621B50-597C-49EE-88E4-CBF4914EDC12}" presName="childNode" presStyleLbl="node1" presStyleIdx="6" presStyleCnt="18">
        <dgm:presLayoutVars>
          <dgm:bulletEnabled val="1"/>
        </dgm:presLayoutVars>
      </dgm:prSet>
      <dgm:spPr/>
    </dgm:pt>
    <dgm:pt modelId="{5F3AE7D0-FD70-48B2-B6A7-3E548087CB9A}" type="pres">
      <dgm:prSet presAssocID="{6A621B50-597C-49EE-88E4-CBF4914EDC12}" presName="aSpace2" presStyleCnt="0"/>
      <dgm:spPr/>
    </dgm:pt>
    <dgm:pt modelId="{CEEA0905-C2DA-4CF4-AD65-BC2430EE4CE1}" type="pres">
      <dgm:prSet presAssocID="{474FD640-02C8-4297-841A-9B262F0E4C02}" presName="childNode" presStyleLbl="node1" presStyleIdx="7" presStyleCnt="18">
        <dgm:presLayoutVars>
          <dgm:bulletEnabled val="1"/>
        </dgm:presLayoutVars>
      </dgm:prSet>
      <dgm:spPr/>
    </dgm:pt>
    <dgm:pt modelId="{3C73551D-47B0-4819-997B-2AF999A441B7}" type="pres">
      <dgm:prSet presAssocID="{474FD640-02C8-4297-841A-9B262F0E4C02}" presName="aSpace2" presStyleCnt="0"/>
      <dgm:spPr/>
    </dgm:pt>
    <dgm:pt modelId="{A764FC90-0119-47E0-A3B5-E1AC31C54554}" type="pres">
      <dgm:prSet presAssocID="{9A6046FC-60DD-4112-BE4F-A63535DC7E1E}" presName="childNode" presStyleLbl="node1" presStyleIdx="8" presStyleCnt="18">
        <dgm:presLayoutVars>
          <dgm:bulletEnabled val="1"/>
        </dgm:presLayoutVars>
      </dgm:prSet>
      <dgm:spPr/>
    </dgm:pt>
    <dgm:pt modelId="{FCEF8860-3FFA-41AE-8CBE-E5AE865A1567}" type="pres">
      <dgm:prSet presAssocID="{9A6046FC-60DD-4112-BE4F-A63535DC7E1E}" presName="aSpace2" presStyleCnt="0"/>
      <dgm:spPr/>
    </dgm:pt>
    <dgm:pt modelId="{B7BFDDEA-C3EA-4509-84F5-53EDA3911E61}" type="pres">
      <dgm:prSet presAssocID="{D622577B-7B65-4714-B322-C1761B6E2958}" presName="childNode" presStyleLbl="node1" presStyleIdx="9" presStyleCnt="18">
        <dgm:presLayoutVars>
          <dgm:bulletEnabled val="1"/>
        </dgm:presLayoutVars>
      </dgm:prSet>
      <dgm:spPr/>
    </dgm:pt>
    <dgm:pt modelId="{9B9497ED-EC61-4958-9E54-802607212D36}" type="pres">
      <dgm:prSet presAssocID="{D622577B-7B65-4714-B322-C1761B6E2958}" presName="aSpace2" presStyleCnt="0"/>
      <dgm:spPr/>
    </dgm:pt>
    <dgm:pt modelId="{A7BF125E-9113-41F9-9D8D-CBB3105065FF}" type="pres">
      <dgm:prSet presAssocID="{4788E87A-5FFE-41E4-B62C-9EBEB87ADA00}" presName="childNode" presStyleLbl="node1" presStyleIdx="10" presStyleCnt="18">
        <dgm:presLayoutVars>
          <dgm:bulletEnabled val="1"/>
        </dgm:presLayoutVars>
      </dgm:prSet>
      <dgm:spPr/>
    </dgm:pt>
    <dgm:pt modelId="{01F6F054-9B19-4544-A510-535B0FFCCC81}" type="pres">
      <dgm:prSet presAssocID="{4788E87A-5FFE-41E4-B62C-9EBEB87ADA00}" presName="aSpace2" presStyleCnt="0"/>
      <dgm:spPr/>
    </dgm:pt>
    <dgm:pt modelId="{5A86244C-7F26-4240-8610-5F1CC4222654}" type="pres">
      <dgm:prSet presAssocID="{A939C8E8-B453-4859-B90E-225EECB3FC82}" presName="childNode" presStyleLbl="node1" presStyleIdx="11" presStyleCnt="18">
        <dgm:presLayoutVars>
          <dgm:bulletEnabled val="1"/>
        </dgm:presLayoutVars>
      </dgm:prSet>
      <dgm:spPr/>
    </dgm:pt>
    <dgm:pt modelId="{819A8EAB-BEF9-4337-96BE-EC0F17C369C9}" type="pres">
      <dgm:prSet presAssocID="{CDAF1BB0-571D-4395-A49B-E1A510D8745B}" presName="aSpace" presStyleCnt="0"/>
      <dgm:spPr/>
    </dgm:pt>
    <dgm:pt modelId="{BBE958C8-1E5C-4CC7-BE40-973A8208CFF2}" type="pres">
      <dgm:prSet presAssocID="{8C3BCFC8-0BFF-4653-A8A4-0A28C49C1FB7}" presName="compNode" presStyleCnt="0"/>
      <dgm:spPr/>
    </dgm:pt>
    <dgm:pt modelId="{2D1093F2-67AC-4093-9339-14DDFED99515}" type="pres">
      <dgm:prSet presAssocID="{8C3BCFC8-0BFF-4653-A8A4-0A28C49C1FB7}" presName="aNode" presStyleLbl="bgShp" presStyleIdx="2" presStyleCnt="3"/>
      <dgm:spPr/>
    </dgm:pt>
    <dgm:pt modelId="{ECE76342-1088-4E12-9148-B9C35110A14D}" type="pres">
      <dgm:prSet presAssocID="{8C3BCFC8-0BFF-4653-A8A4-0A28C49C1FB7}" presName="textNode" presStyleLbl="bgShp" presStyleIdx="2" presStyleCnt="3"/>
      <dgm:spPr/>
    </dgm:pt>
    <dgm:pt modelId="{8619AB72-DF89-4C73-99CB-29C97DCC22D7}" type="pres">
      <dgm:prSet presAssocID="{8C3BCFC8-0BFF-4653-A8A4-0A28C49C1FB7}" presName="compChildNode" presStyleCnt="0"/>
      <dgm:spPr/>
    </dgm:pt>
    <dgm:pt modelId="{D6429DC7-72C7-473F-A825-C4A313173048}" type="pres">
      <dgm:prSet presAssocID="{8C3BCFC8-0BFF-4653-A8A4-0A28C49C1FB7}" presName="theInnerList" presStyleCnt="0"/>
      <dgm:spPr/>
    </dgm:pt>
    <dgm:pt modelId="{5FE8B94A-2029-4628-AA75-BF90715272E1}" type="pres">
      <dgm:prSet presAssocID="{C34C0321-E43D-4609-96B7-BC332A571456}" presName="childNode" presStyleLbl="node1" presStyleIdx="12" presStyleCnt="18" custLinFactNeighborX="-237">
        <dgm:presLayoutVars>
          <dgm:bulletEnabled val="1"/>
        </dgm:presLayoutVars>
      </dgm:prSet>
      <dgm:spPr/>
    </dgm:pt>
    <dgm:pt modelId="{07E6B988-5DB8-4D32-AE6D-6F7CD88D9E4B}" type="pres">
      <dgm:prSet presAssocID="{C34C0321-E43D-4609-96B7-BC332A571456}" presName="aSpace2" presStyleCnt="0"/>
      <dgm:spPr/>
    </dgm:pt>
    <dgm:pt modelId="{91479D4C-C57B-43D8-A2D9-1A5201F9E84A}" type="pres">
      <dgm:prSet presAssocID="{BF354BA2-C93B-4D47-B85D-E668C61EFF96}" presName="childNode" presStyleLbl="node1" presStyleIdx="13" presStyleCnt="18">
        <dgm:presLayoutVars>
          <dgm:bulletEnabled val="1"/>
        </dgm:presLayoutVars>
      </dgm:prSet>
      <dgm:spPr/>
    </dgm:pt>
    <dgm:pt modelId="{9E44A0D6-6FA2-46D7-8D94-136DE333A65B}" type="pres">
      <dgm:prSet presAssocID="{BF354BA2-C93B-4D47-B85D-E668C61EFF96}" presName="aSpace2" presStyleCnt="0"/>
      <dgm:spPr/>
    </dgm:pt>
    <dgm:pt modelId="{DF35BA9F-75B3-47F4-9D70-D771AB98B9CF}" type="pres">
      <dgm:prSet presAssocID="{6A63977C-8649-4AB1-9A0E-053F373A6D4E}" presName="childNode" presStyleLbl="node1" presStyleIdx="14" presStyleCnt="18">
        <dgm:presLayoutVars>
          <dgm:bulletEnabled val="1"/>
        </dgm:presLayoutVars>
      </dgm:prSet>
      <dgm:spPr/>
    </dgm:pt>
    <dgm:pt modelId="{66E2C00F-A74C-4935-9F69-6BBF55431ABD}" type="pres">
      <dgm:prSet presAssocID="{6A63977C-8649-4AB1-9A0E-053F373A6D4E}" presName="aSpace2" presStyleCnt="0"/>
      <dgm:spPr/>
    </dgm:pt>
    <dgm:pt modelId="{05913E98-31B5-4AF6-A7ED-F63DBB6A017B}" type="pres">
      <dgm:prSet presAssocID="{923DB1AF-E909-4307-845B-55DEC2A9BBC3}" presName="childNode" presStyleLbl="node1" presStyleIdx="15" presStyleCnt="18">
        <dgm:presLayoutVars>
          <dgm:bulletEnabled val="1"/>
        </dgm:presLayoutVars>
      </dgm:prSet>
      <dgm:spPr/>
    </dgm:pt>
    <dgm:pt modelId="{0C76A383-231E-41E8-8ECE-ABF9417C2F2B}" type="pres">
      <dgm:prSet presAssocID="{923DB1AF-E909-4307-845B-55DEC2A9BBC3}" presName="aSpace2" presStyleCnt="0"/>
      <dgm:spPr/>
    </dgm:pt>
    <dgm:pt modelId="{26FAF714-0212-4504-999F-08739870D3AF}" type="pres">
      <dgm:prSet presAssocID="{50635172-9989-45FE-A2B4-7BBBBE11A5BB}" presName="childNode" presStyleLbl="node1" presStyleIdx="16" presStyleCnt="18">
        <dgm:presLayoutVars>
          <dgm:bulletEnabled val="1"/>
        </dgm:presLayoutVars>
      </dgm:prSet>
      <dgm:spPr/>
    </dgm:pt>
    <dgm:pt modelId="{FF4FAB99-DF28-4F55-AE8E-95CADEC0B260}" type="pres">
      <dgm:prSet presAssocID="{50635172-9989-45FE-A2B4-7BBBBE11A5BB}" presName="aSpace2" presStyleCnt="0"/>
      <dgm:spPr/>
    </dgm:pt>
    <dgm:pt modelId="{76CFF561-230C-4E4C-A2B6-ADE82F6BC012}" type="pres">
      <dgm:prSet presAssocID="{1AAD7601-3149-433C-AD16-28882727BF85}" presName="childNode" presStyleLbl="node1" presStyleIdx="17" presStyleCnt="18">
        <dgm:presLayoutVars>
          <dgm:bulletEnabled val="1"/>
        </dgm:presLayoutVars>
      </dgm:prSet>
      <dgm:spPr/>
    </dgm:pt>
  </dgm:ptLst>
  <dgm:cxnLst>
    <dgm:cxn modelId="{1A5C8403-B5DD-44B9-9E24-69D49E511732}" type="presOf" srcId="{1AAD7601-3149-433C-AD16-28882727BF85}" destId="{76CFF561-230C-4E4C-A2B6-ADE82F6BC012}" srcOrd="0" destOrd="0" presId="urn:microsoft.com/office/officeart/2005/8/layout/lProcess2"/>
    <dgm:cxn modelId="{912A550B-A784-4735-AD05-F1B6C3997E53}" srcId="{8C3BCFC8-0BFF-4653-A8A4-0A28C49C1FB7}" destId="{50635172-9989-45FE-A2B4-7BBBBE11A5BB}" srcOrd="4" destOrd="0" parTransId="{B6FB9C27-A525-4F88-94F5-8113C3603C89}" sibTransId="{100516B5-5A9F-413E-95F2-884C050AAFEB}"/>
    <dgm:cxn modelId="{1563BC0B-655F-4EAD-9A03-6E13208FB7FB}" type="presOf" srcId="{6A621B50-597C-49EE-88E4-CBF4914EDC12}" destId="{BF71648A-5EA4-46E6-A1D2-BED598575012}" srcOrd="0" destOrd="0" presId="urn:microsoft.com/office/officeart/2005/8/layout/lProcess2"/>
    <dgm:cxn modelId="{95A6F50B-5A62-4D11-AAE2-74251D83C5DF}" type="presOf" srcId="{C357557C-F943-4D64-894E-C18D691B8EE0}" destId="{94591003-AB19-48BA-BCF9-543B7FF66C10}" srcOrd="0" destOrd="0" presId="urn:microsoft.com/office/officeart/2005/8/layout/lProcess2"/>
    <dgm:cxn modelId="{5F365312-697B-439E-84BE-BD9AB63B4F1E}" type="presOf" srcId="{8C3BCFC8-0BFF-4653-A8A4-0A28C49C1FB7}" destId="{2D1093F2-67AC-4093-9339-14DDFED99515}" srcOrd="0" destOrd="0" presId="urn:microsoft.com/office/officeart/2005/8/layout/lProcess2"/>
    <dgm:cxn modelId="{61A08613-A671-42B9-85C9-91BC5387E658}" type="presOf" srcId="{3A54037E-F2B4-49FB-BD3E-9013A6F1F61C}" destId="{D072001F-B7EC-4867-83E2-9E21C5ACB2F5}" srcOrd="0" destOrd="0" presId="urn:microsoft.com/office/officeart/2005/8/layout/lProcess2"/>
    <dgm:cxn modelId="{1D638F14-BE0B-4BAE-BE95-E0E7EE434033}" srcId="{3A54037E-F2B4-49FB-BD3E-9013A6F1F61C}" destId="{CDAF1BB0-571D-4395-A49B-E1A510D8745B}" srcOrd="1" destOrd="0" parTransId="{F3052071-8BEF-48DA-92EA-0E3B73E00BF0}" sibTransId="{FC1F376F-52AF-43C9-8541-BFC4A268FC3F}"/>
    <dgm:cxn modelId="{E2E91815-3AAB-4ED1-B9A6-00646426B194}" type="presOf" srcId="{45C401A0-9840-4A51-AAFE-FA5F2E29727C}" destId="{F0CA8104-915C-4FAA-BE02-3B668782FE1E}" srcOrd="0" destOrd="0" presId="urn:microsoft.com/office/officeart/2005/8/layout/lProcess2"/>
    <dgm:cxn modelId="{3CECFF17-7BE5-4D8C-835F-9167BD07C898}" type="presOf" srcId="{923DB1AF-E909-4307-845B-55DEC2A9BBC3}" destId="{05913E98-31B5-4AF6-A7ED-F63DBB6A017B}" srcOrd="0" destOrd="0" presId="urn:microsoft.com/office/officeart/2005/8/layout/lProcess2"/>
    <dgm:cxn modelId="{1CD3451D-476C-4947-9AC7-F1BF43ED0834}" type="presOf" srcId="{4788E87A-5FFE-41E4-B62C-9EBEB87ADA00}" destId="{A7BF125E-9113-41F9-9D8D-CBB3105065FF}" srcOrd="0" destOrd="0" presId="urn:microsoft.com/office/officeart/2005/8/layout/lProcess2"/>
    <dgm:cxn modelId="{358F1C1E-5141-4128-9108-60B1487DC3D5}" srcId="{CDAF1BB0-571D-4395-A49B-E1A510D8745B}" destId="{9A6046FC-60DD-4112-BE4F-A63535DC7E1E}" srcOrd="2" destOrd="0" parTransId="{2D6D5F6E-9761-4EF1-83A5-8E43EA547D8F}" sibTransId="{74730587-A3BF-4D8C-AB33-D68077F114AC}"/>
    <dgm:cxn modelId="{D894C32C-F8E6-4297-8EFE-821085FF8686}" srcId="{0D4914B4-90BB-48EC-BA1F-43297F440BDE}" destId="{6CC09B78-97E3-43C3-A714-8545A94B5E99}" srcOrd="4" destOrd="0" parTransId="{5779A67F-B560-435A-BFAF-47049A2BCB6E}" sibTransId="{E97CB8B1-C0B7-4746-A3B3-72876A917A06}"/>
    <dgm:cxn modelId="{A9E17F2E-E8AB-4671-8610-50469ACDEE1E}" srcId="{3A54037E-F2B4-49FB-BD3E-9013A6F1F61C}" destId="{8C3BCFC8-0BFF-4653-A8A4-0A28C49C1FB7}" srcOrd="2" destOrd="0" parTransId="{7B1774F1-2CFA-408B-B702-A58882BA4ABF}" sibTransId="{5574DAC8-111B-400E-8381-802B7346B297}"/>
    <dgm:cxn modelId="{8F7DBA3C-E10D-4C2D-BF56-D543F4041E85}" srcId="{CDAF1BB0-571D-4395-A49B-E1A510D8745B}" destId="{A939C8E8-B453-4859-B90E-225EECB3FC82}" srcOrd="5" destOrd="0" parTransId="{DAC8B45B-FA18-454C-B28F-0E8E171D2CBE}" sibTransId="{B0CE8888-9D63-444E-925D-F61E033534A0}"/>
    <dgm:cxn modelId="{68835140-BCF5-4202-9E04-10E514D82E87}" type="presOf" srcId="{A939C8E8-B453-4859-B90E-225EECB3FC82}" destId="{5A86244C-7F26-4240-8610-5F1CC4222654}" srcOrd="0" destOrd="0" presId="urn:microsoft.com/office/officeart/2005/8/layout/lProcess2"/>
    <dgm:cxn modelId="{A7FBDA5B-620B-4F2F-8418-2814CB25EEB5}" srcId="{0D4914B4-90BB-48EC-BA1F-43297F440BDE}" destId="{58BC0D1D-3AD7-4CEF-A1B2-77DC4FCDE6D2}" srcOrd="5" destOrd="0" parTransId="{76478480-5E57-4BCB-899F-845C30C3D67C}" sibTransId="{85951210-76D4-46D2-8CEB-660B6A665F55}"/>
    <dgm:cxn modelId="{6A26A95D-E749-4898-8611-75344C960789}" type="presOf" srcId="{E07C95E1-B0D3-499C-98E0-A82B072B99E2}" destId="{11BF45DC-E524-43CF-A143-BAB9D82A38FE}" srcOrd="0" destOrd="0" presId="urn:microsoft.com/office/officeart/2005/8/layout/lProcess2"/>
    <dgm:cxn modelId="{04492041-A917-45A9-A843-7049655F9309}" srcId="{CDAF1BB0-571D-4395-A49B-E1A510D8745B}" destId="{474FD640-02C8-4297-841A-9B262F0E4C02}" srcOrd="1" destOrd="0" parTransId="{0B3966AA-7F6A-4103-BD09-F6FA3E95A3BE}" sibTransId="{ED1462F2-61D1-472A-8B02-399BF6B1C79C}"/>
    <dgm:cxn modelId="{60D98967-82BD-445A-B6D3-FB764BCB8C0B}" type="presOf" srcId="{6A63977C-8649-4AB1-9A0E-053F373A6D4E}" destId="{DF35BA9F-75B3-47F4-9D70-D771AB98B9CF}" srcOrd="0" destOrd="0" presId="urn:microsoft.com/office/officeart/2005/8/layout/lProcess2"/>
    <dgm:cxn modelId="{8ABC5850-3E8A-4B18-8F99-FDF9D27917AD}" srcId="{8C3BCFC8-0BFF-4653-A8A4-0A28C49C1FB7}" destId="{923DB1AF-E909-4307-845B-55DEC2A9BBC3}" srcOrd="3" destOrd="0" parTransId="{66588153-2E47-4EE9-99F7-AC284918EF57}" sibTransId="{1E22382F-FEAC-42BD-8468-1DE7B1B7C244}"/>
    <dgm:cxn modelId="{7AF7F273-F524-4A05-9DDC-39BFB8884796}" type="presOf" srcId="{BF354BA2-C93B-4D47-B85D-E668C61EFF96}" destId="{91479D4C-C57B-43D8-A2D9-1A5201F9E84A}" srcOrd="0" destOrd="0" presId="urn:microsoft.com/office/officeart/2005/8/layout/lProcess2"/>
    <dgm:cxn modelId="{0FBB1754-2609-4CBC-945F-4F6C26A97DF5}" type="presOf" srcId="{50635172-9989-45FE-A2B4-7BBBBE11A5BB}" destId="{26FAF714-0212-4504-999F-08739870D3AF}" srcOrd="0" destOrd="0" presId="urn:microsoft.com/office/officeart/2005/8/layout/lProcess2"/>
    <dgm:cxn modelId="{090F1157-7171-43C6-B29B-58245453ACF1}" srcId="{8C3BCFC8-0BFF-4653-A8A4-0A28C49C1FB7}" destId="{BF354BA2-C93B-4D47-B85D-E668C61EFF96}" srcOrd="1" destOrd="0" parTransId="{7EB65C13-E0F0-4A5A-AA4D-6090A8A292C8}" sibTransId="{6AD039C9-55B4-4038-9F24-2960AB03FA2E}"/>
    <dgm:cxn modelId="{47C07880-CBB0-492D-B5BA-2A63174ABA26}" srcId="{0D4914B4-90BB-48EC-BA1F-43297F440BDE}" destId="{C357557C-F943-4D64-894E-C18D691B8EE0}" srcOrd="2" destOrd="0" parTransId="{455FDDB9-7175-407A-B324-A2AB5B7E0F8E}" sibTransId="{9C1089EE-3650-4104-AD94-7E08FA2BEF18}"/>
    <dgm:cxn modelId="{6EE815A1-4DC4-42B9-ADE9-12E3FCD4C11C}" type="presOf" srcId="{C34C0321-E43D-4609-96B7-BC332A571456}" destId="{5FE8B94A-2029-4628-AA75-BF90715272E1}" srcOrd="0" destOrd="0" presId="urn:microsoft.com/office/officeart/2005/8/layout/lProcess2"/>
    <dgm:cxn modelId="{67DFDBA1-C41F-4215-A5DA-E728E693B4A5}" srcId="{8C3BCFC8-0BFF-4653-A8A4-0A28C49C1FB7}" destId="{C34C0321-E43D-4609-96B7-BC332A571456}" srcOrd="0" destOrd="0" parTransId="{B3FEB47A-D8FB-4790-91D2-0F55084ED5BC}" sibTransId="{D11E42DF-BB60-4B56-BA3E-22B12ABFCF7A}"/>
    <dgm:cxn modelId="{4F81C1A2-8836-45E4-A479-6F93FB53FEB3}" type="presOf" srcId="{CDAF1BB0-571D-4395-A49B-E1A510D8745B}" destId="{52CD4239-9CB6-4970-A931-AB95FC3FC9F1}" srcOrd="1" destOrd="0" presId="urn:microsoft.com/office/officeart/2005/8/layout/lProcess2"/>
    <dgm:cxn modelId="{D64559A5-EB14-4176-93A5-D9FB314FF6F5}" type="presOf" srcId="{0D4914B4-90BB-48EC-BA1F-43297F440BDE}" destId="{19508D9D-B046-42D1-BD20-304901794169}" srcOrd="0" destOrd="0" presId="urn:microsoft.com/office/officeart/2005/8/layout/lProcess2"/>
    <dgm:cxn modelId="{A779D4A8-8C88-4DE9-805C-AB3FDB70AD59}" srcId="{3A54037E-F2B4-49FB-BD3E-9013A6F1F61C}" destId="{0D4914B4-90BB-48EC-BA1F-43297F440BDE}" srcOrd="0" destOrd="0" parTransId="{B3EF26B5-F7AE-4F3B-85B7-9F96FF0417DD}" sibTransId="{80CF1F8C-542E-4FF2-90F8-E0ECFB567802}"/>
    <dgm:cxn modelId="{DA5B82AC-1102-4778-BD6E-F207AA6CF5A6}" type="presOf" srcId="{6CC09B78-97E3-43C3-A714-8545A94B5E99}" destId="{993B3913-5265-4D8F-927F-4DA77E75B763}" srcOrd="0" destOrd="0" presId="urn:microsoft.com/office/officeart/2005/8/layout/lProcess2"/>
    <dgm:cxn modelId="{23759FB7-C749-430A-92DD-E19F0FA9B424}" srcId="{CDAF1BB0-571D-4395-A49B-E1A510D8745B}" destId="{4788E87A-5FFE-41E4-B62C-9EBEB87ADA00}" srcOrd="4" destOrd="0" parTransId="{BCF2535B-25CF-4869-B584-E07C01C1A565}" sibTransId="{34F11BBB-7C92-4B67-B478-F6A94F614613}"/>
    <dgm:cxn modelId="{28A5FDB8-8F76-4F67-96E4-D0D8C6CBEC6B}" srcId="{0D4914B4-90BB-48EC-BA1F-43297F440BDE}" destId="{E07C95E1-B0D3-499C-98E0-A82B072B99E2}" srcOrd="3" destOrd="0" parTransId="{CDC84B16-F000-4520-A72A-E6ED8258F504}" sibTransId="{D7853148-2EBF-481A-9B09-C2FFD22680C8}"/>
    <dgm:cxn modelId="{7D0653C0-CEBF-45CB-92E0-2FFA52050D1A}" type="presOf" srcId="{D622577B-7B65-4714-B322-C1761B6E2958}" destId="{B7BFDDEA-C3EA-4509-84F5-53EDA3911E61}" srcOrd="0" destOrd="0" presId="urn:microsoft.com/office/officeart/2005/8/layout/lProcess2"/>
    <dgm:cxn modelId="{7E5EA0C7-62E6-49DD-AFB8-375BC268F9BA}" type="presOf" srcId="{0D4914B4-90BB-48EC-BA1F-43297F440BDE}" destId="{76491E07-0B1F-40F0-80A6-A60FC6816212}" srcOrd="1" destOrd="0" presId="urn:microsoft.com/office/officeart/2005/8/layout/lProcess2"/>
    <dgm:cxn modelId="{BBDE15D1-70AD-4948-96D6-E613E832799E}" srcId="{8C3BCFC8-0BFF-4653-A8A4-0A28C49C1FB7}" destId="{1AAD7601-3149-433C-AD16-28882727BF85}" srcOrd="5" destOrd="0" parTransId="{4176A563-3860-42B9-B88D-5545C7D16A5A}" sibTransId="{CB686951-53B1-493A-95EE-AFAEE42DFFDA}"/>
    <dgm:cxn modelId="{0F6414D4-58FF-4D51-9E44-E251071B7A2A}" srcId="{0D4914B4-90BB-48EC-BA1F-43297F440BDE}" destId="{D8D21073-811D-4FF9-B4C3-ABBEE6CA49F7}" srcOrd="1" destOrd="0" parTransId="{48AA9E65-9F6B-44B8-A6AC-E7165543347D}" sibTransId="{D148200F-D7F8-4BFD-BD12-BF9F67B7F602}"/>
    <dgm:cxn modelId="{B743BCDC-6DCE-414F-A5D2-0495A9B2FFCA}" srcId="{CDAF1BB0-571D-4395-A49B-E1A510D8745B}" destId="{D622577B-7B65-4714-B322-C1761B6E2958}" srcOrd="3" destOrd="0" parTransId="{2D991D36-1A9D-4755-A605-8615F590035E}" sibTransId="{8B7A471C-3700-4B68-BC45-2CA14878B8E2}"/>
    <dgm:cxn modelId="{6DE511DD-83B7-4692-B5A6-D73C84706DAF}" type="presOf" srcId="{9A6046FC-60DD-4112-BE4F-A63535DC7E1E}" destId="{A764FC90-0119-47E0-A3B5-E1AC31C54554}" srcOrd="0" destOrd="0" presId="urn:microsoft.com/office/officeart/2005/8/layout/lProcess2"/>
    <dgm:cxn modelId="{D78D61DD-1563-4A00-A6A8-EC60EDC7EC96}" type="presOf" srcId="{474FD640-02C8-4297-841A-9B262F0E4C02}" destId="{CEEA0905-C2DA-4CF4-AD65-BC2430EE4CE1}" srcOrd="0" destOrd="0" presId="urn:microsoft.com/office/officeart/2005/8/layout/lProcess2"/>
    <dgm:cxn modelId="{CE9781DF-03D0-414D-8868-74260115DFEE}" type="presOf" srcId="{8C3BCFC8-0BFF-4653-A8A4-0A28C49C1FB7}" destId="{ECE76342-1088-4E12-9148-B9C35110A14D}" srcOrd="1" destOrd="0" presId="urn:microsoft.com/office/officeart/2005/8/layout/lProcess2"/>
    <dgm:cxn modelId="{D6FE4BE0-755A-4E75-AB74-F424B4A7D7BF}" srcId="{0D4914B4-90BB-48EC-BA1F-43297F440BDE}" destId="{45C401A0-9840-4A51-AAFE-FA5F2E29727C}" srcOrd="0" destOrd="0" parTransId="{3304BCE2-ED21-4155-AB55-E7ED4A11F1CB}" sibTransId="{801B074F-37C6-411C-BA2C-5D733EBB1DD3}"/>
    <dgm:cxn modelId="{A7F08AE0-F575-49E2-BE99-7DFDA07E7D7F}" srcId="{CDAF1BB0-571D-4395-A49B-E1A510D8745B}" destId="{6A621B50-597C-49EE-88E4-CBF4914EDC12}" srcOrd="0" destOrd="0" parTransId="{1162A17C-170B-4FF7-A97D-7FEDAFCC144A}" sibTransId="{C421C692-BE06-43C5-A477-1E3B0ED74114}"/>
    <dgm:cxn modelId="{769CB0E4-A494-4569-BB78-57AD5B79ED2E}" type="presOf" srcId="{58BC0D1D-3AD7-4CEF-A1B2-77DC4FCDE6D2}" destId="{D3DFB90D-B996-47DA-AB0C-7613C8EAEDCC}" srcOrd="0" destOrd="0" presId="urn:microsoft.com/office/officeart/2005/8/layout/lProcess2"/>
    <dgm:cxn modelId="{7C85C2EF-6CD2-46D9-8719-39AD4E1562BB}" type="presOf" srcId="{D8D21073-811D-4FF9-B4C3-ABBEE6CA49F7}" destId="{2DD77F4B-8007-44BC-9D65-9D0FEE05383A}" srcOrd="0" destOrd="0" presId="urn:microsoft.com/office/officeart/2005/8/layout/lProcess2"/>
    <dgm:cxn modelId="{BFD84DFA-F4B0-4214-B6B6-A5612540D690}" srcId="{8C3BCFC8-0BFF-4653-A8A4-0A28C49C1FB7}" destId="{6A63977C-8649-4AB1-9A0E-053F373A6D4E}" srcOrd="2" destOrd="0" parTransId="{BD6F04E4-DB9C-4452-916C-E597D3F6236C}" sibTransId="{EEE17714-1AF6-432A-ADF8-AADADD5D7C33}"/>
    <dgm:cxn modelId="{EB733CFF-CCA3-4732-91F3-5122B5574808}" type="presOf" srcId="{CDAF1BB0-571D-4395-A49B-E1A510D8745B}" destId="{238B0A68-C5AE-409C-B52B-9FEC06BA8541}" srcOrd="0" destOrd="0" presId="urn:microsoft.com/office/officeart/2005/8/layout/lProcess2"/>
    <dgm:cxn modelId="{3D15A7E4-58FA-4123-A7EA-F613FE2B175C}" type="presParOf" srcId="{D072001F-B7EC-4867-83E2-9E21C5ACB2F5}" destId="{945CC206-1599-4108-A160-80598A1F63DD}" srcOrd="0" destOrd="0" presId="urn:microsoft.com/office/officeart/2005/8/layout/lProcess2"/>
    <dgm:cxn modelId="{294287E0-9B91-4E3B-A270-AD5C09BED5AF}" type="presParOf" srcId="{945CC206-1599-4108-A160-80598A1F63DD}" destId="{19508D9D-B046-42D1-BD20-304901794169}" srcOrd="0" destOrd="0" presId="urn:microsoft.com/office/officeart/2005/8/layout/lProcess2"/>
    <dgm:cxn modelId="{9D72A1BD-FD09-4433-878A-28FC8C60B891}" type="presParOf" srcId="{945CC206-1599-4108-A160-80598A1F63DD}" destId="{76491E07-0B1F-40F0-80A6-A60FC6816212}" srcOrd="1" destOrd="0" presId="urn:microsoft.com/office/officeart/2005/8/layout/lProcess2"/>
    <dgm:cxn modelId="{F383A360-4EB9-4409-920B-C9F6894A32AC}" type="presParOf" srcId="{945CC206-1599-4108-A160-80598A1F63DD}" destId="{5BD7A543-3982-4473-A440-811D95BEFAB9}" srcOrd="2" destOrd="0" presId="urn:microsoft.com/office/officeart/2005/8/layout/lProcess2"/>
    <dgm:cxn modelId="{E64A6731-D1C0-4237-AFF7-530D43D338D7}" type="presParOf" srcId="{5BD7A543-3982-4473-A440-811D95BEFAB9}" destId="{FF21AA87-F8BB-4B53-B9E7-D1413F871BC6}" srcOrd="0" destOrd="0" presId="urn:microsoft.com/office/officeart/2005/8/layout/lProcess2"/>
    <dgm:cxn modelId="{EDC993EF-C2B0-41AD-B00F-9398B410D30C}" type="presParOf" srcId="{FF21AA87-F8BB-4B53-B9E7-D1413F871BC6}" destId="{F0CA8104-915C-4FAA-BE02-3B668782FE1E}" srcOrd="0" destOrd="0" presId="urn:microsoft.com/office/officeart/2005/8/layout/lProcess2"/>
    <dgm:cxn modelId="{68B25958-B56F-438A-9884-482FE3220DC3}" type="presParOf" srcId="{FF21AA87-F8BB-4B53-B9E7-D1413F871BC6}" destId="{127AE244-2C90-4B97-A0C6-56CC5005A9F5}" srcOrd="1" destOrd="0" presId="urn:microsoft.com/office/officeart/2005/8/layout/lProcess2"/>
    <dgm:cxn modelId="{FF03E655-65EC-4162-A7FC-211097D43254}" type="presParOf" srcId="{FF21AA87-F8BB-4B53-B9E7-D1413F871BC6}" destId="{2DD77F4B-8007-44BC-9D65-9D0FEE05383A}" srcOrd="2" destOrd="0" presId="urn:microsoft.com/office/officeart/2005/8/layout/lProcess2"/>
    <dgm:cxn modelId="{F41B058C-1ACF-4AE6-82DF-7309365D835F}" type="presParOf" srcId="{FF21AA87-F8BB-4B53-B9E7-D1413F871BC6}" destId="{27BF2F1B-A344-41B5-A77F-974EC86446B8}" srcOrd="3" destOrd="0" presId="urn:microsoft.com/office/officeart/2005/8/layout/lProcess2"/>
    <dgm:cxn modelId="{E82CF995-7EC0-4D81-A57E-4036062CA17D}" type="presParOf" srcId="{FF21AA87-F8BB-4B53-B9E7-D1413F871BC6}" destId="{94591003-AB19-48BA-BCF9-543B7FF66C10}" srcOrd="4" destOrd="0" presId="urn:microsoft.com/office/officeart/2005/8/layout/lProcess2"/>
    <dgm:cxn modelId="{0EEE73BB-A214-4947-878F-6DEA96D3A7BC}" type="presParOf" srcId="{FF21AA87-F8BB-4B53-B9E7-D1413F871BC6}" destId="{57EF37A4-2F66-4C8C-A988-7D75E259F592}" srcOrd="5" destOrd="0" presId="urn:microsoft.com/office/officeart/2005/8/layout/lProcess2"/>
    <dgm:cxn modelId="{6AE91BAE-90A1-4C74-B987-1048FB9FCDC4}" type="presParOf" srcId="{FF21AA87-F8BB-4B53-B9E7-D1413F871BC6}" destId="{11BF45DC-E524-43CF-A143-BAB9D82A38FE}" srcOrd="6" destOrd="0" presId="urn:microsoft.com/office/officeart/2005/8/layout/lProcess2"/>
    <dgm:cxn modelId="{155F278F-EA1D-4A31-83A0-D5BA40FC796A}" type="presParOf" srcId="{FF21AA87-F8BB-4B53-B9E7-D1413F871BC6}" destId="{AE356A91-2E32-44EF-ADE4-3EC9571C78C9}" srcOrd="7" destOrd="0" presId="urn:microsoft.com/office/officeart/2005/8/layout/lProcess2"/>
    <dgm:cxn modelId="{76F18982-5FF1-47AA-9E98-C5611DAB43A7}" type="presParOf" srcId="{FF21AA87-F8BB-4B53-B9E7-D1413F871BC6}" destId="{993B3913-5265-4D8F-927F-4DA77E75B763}" srcOrd="8" destOrd="0" presId="urn:microsoft.com/office/officeart/2005/8/layout/lProcess2"/>
    <dgm:cxn modelId="{B524FF3E-11A5-4192-9B2F-3BF6B647AB18}" type="presParOf" srcId="{FF21AA87-F8BB-4B53-B9E7-D1413F871BC6}" destId="{4EADB10D-0AA4-4CCB-A4B7-3D3784F50AD7}" srcOrd="9" destOrd="0" presId="urn:microsoft.com/office/officeart/2005/8/layout/lProcess2"/>
    <dgm:cxn modelId="{A337F974-6B5E-418E-B805-71015AC5D09D}" type="presParOf" srcId="{FF21AA87-F8BB-4B53-B9E7-D1413F871BC6}" destId="{D3DFB90D-B996-47DA-AB0C-7613C8EAEDCC}" srcOrd="10" destOrd="0" presId="urn:microsoft.com/office/officeart/2005/8/layout/lProcess2"/>
    <dgm:cxn modelId="{86EC9B86-EB64-4831-9962-034A322179E4}" type="presParOf" srcId="{D072001F-B7EC-4867-83E2-9E21C5ACB2F5}" destId="{E9A850CC-7EBC-4477-8DF4-A47C06FE6A8C}" srcOrd="1" destOrd="0" presId="urn:microsoft.com/office/officeart/2005/8/layout/lProcess2"/>
    <dgm:cxn modelId="{92A929AB-4922-4C48-9E79-F573004AA4E4}" type="presParOf" srcId="{D072001F-B7EC-4867-83E2-9E21C5ACB2F5}" destId="{3666C9B7-B1D4-45E7-88DA-49A0D350B7A1}" srcOrd="2" destOrd="0" presId="urn:microsoft.com/office/officeart/2005/8/layout/lProcess2"/>
    <dgm:cxn modelId="{ED52EAC9-D874-49D9-BC5B-FD7786D2366F}" type="presParOf" srcId="{3666C9B7-B1D4-45E7-88DA-49A0D350B7A1}" destId="{238B0A68-C5AE-409C-B52B-9FEC06BA8541}" srcOrd="0" destOrd="0" presId="urn:microsoft.com/office/officeart/2005/8/layout/lProcess2"/>
    <dgm:cxn modelId="{A69EDCFE-4700-4F6D-A3C9-B4E3CC0A8CF3}" type="presParOf" srcId="{3666C9B7-B1D4-45E7-88DA-49A0D350B7A1}" destId="{52CD4239-9CB6-4970-A931-AB95FC3FC9F1}" srcOrd="1" destOrd="0" presId="urn:microsoft.com/office/officeart/2005/8/layout/lProcess2"/>
    <dgm:cxn modelId="{039DF2E1-172D-4AF4-8CED-64C70F3D3B34}" type="presParOf" srcId="{3666C9B7-B1D4-45E7-88DA-49A0D350B7A1}" destId="{D2F503E4-8D5D-4F76-AF71-B9C1919522F3}" srcOrd="2" destOrd="0" presId="urn:microsoft.com/office/officeart/2005/8/layout/lProcess2"/>
    <dgm:cxn modelId="{122E9891-7A24-4338-BA68-C470CAB850C2}" type="presParOf" srcId="{D2F503E4-8D5D-4F76-AF71-B9C1919522F3}" destId="{0284825C-93B3-46ED-998A-94F139598074}" srcOrd="0" destOrd="0" presId="urn:microsoft.com/office/officeart/2005/8/layout/lProcess2"/>
    <dgm:cxn modelId="{3DC02012-70FD-4109-92AB-924B60FA5A8C}" type="presParOf" srcId="{0284825C-93B3-46ED-998A-94F139598074}" destId="{BF71648A-5EA4-46E6-A1D2-BED598575012}" srcOrd="0" destOrd="0" presId="urn:microsoft.com/office/officeart/2005/8/layout/lProcess2"/>
    <dgm:cxn modelId="{8D52B9E5-9209-4F18-A5E6-FB6AC5798596}" type="presParOf" srcId="{0284825C-93B3-46ED-998A-94F139598074}" destId="{5F3AE7D0-FD70-48B2-B6A7-3E548087CB9A}" srcOrd="1" destOrd="0" presId="urn:microsoft.com/office/officeart/2005/8/layout/lProcess2"/>
    <dgm:cxn modelId="{70FA3092-D944-46B7-BC7B-0B676AD40DC7}" type="presParOf" srcId="{0284825C-93B3-46ED-998A-94F139598074}" destId="{CEEA0905-C2DA-4CF4-AD65-BC2430EE4CE1}" srcOrd="2" destOrd="0" presId="urn:microsoft.com/office/officeart/2005/8/layout/lProcess2"/>
    <dgm:cxn modelId="{24516960-A863-4BC0-879D-BDA900470D9E}" type="presParOf" srcId="{0284825C-93B3-46ED-998A-94F139598074}" destId="{3C73551D-47B0-4819-997B-2AF999A441B7}" srcOrd="3" destOrd="0" presId="urn:microsoft.com/office/officeart/2005/8/layout/lProcess2"/>
    <dgm:cxn modelId="{4B68746E-D776-4979-A5D6-1B9EFE0FB5F7}" type="presParOf" srcId="{0284825C-93B3-46ED-998A-94F139598074}" destId="{A764FC90-0119-47E0-A3B5-E1AC31C54554}" srcOrd="4" destOrd="0" presId="urn:microsoft.com/office/officeart/2005/8/layout/lProcess2"/>
    <dgm:cxn modelId="{64A5217F-1BBC-4324-9E93-E86E8A7575B3}" type="presParOf" srcId="{0284825C-93B3-46ED-998A-94F139598074}" destId="{FCEF8860-3FFA-41AE-8CBE-E5AE865A1567}" srcOrd="5" destOrd="0" presId="urn:microsoft.com/office/officeart/2005/8/layout/lProcess2"/>
    <dgm:cxn modelId="{ADAAB693-8175-4769-9121-349F674157F3}" type="presParOf" srcId="{0284825C-93B3-46ED-998A-94F139598074}" destId="{B7BFDDEA-C3EA-4509-84F5-53EDA3911E61}" srcOrd="6" destOrd="0" presId="urn:microsoft.com/office/officeart/2005/8/layout/lProcess2"/>
    <dgm:cxn modelId="{2EC871E0-4860-4FE6-998D-14A429B3F59A}" type="presParOf" srcId="{0284825C-93B3-46ED-998A-94F139598074}" destId="{9B9497ED-EC61-4958-9E54-802607212D36}" srcOrd="7" destOrd="0" presId="urn:microsoft.com/office/officeart/2005/8/layout/lProcess2"/>
    <dgm:cxn modelId="{8A83E6B6-1BAA-4FBC-9213-0C59C6B648C3}" type="presParOf" srcId="{0284825C-93B3-46ED-998A-94F139598074}" destId="{A7BF125E-9113-41F9-9D8D-CBB3105065FF}" srcOrd="8" destOrd="0" presId="urn:microsoft.com/office/officeart/2005/8/layout/lProcess2"/>
    <dgm:cxn modelId="{E0D99038-38BE-48A4-AB45-716B008BC4A4}" type="presParOf" srcId="{0284825C-93B3-46ED-998A-94F139598074}" destId="{01F6F054-9B19-4544-A510-535B0FFCCC81}" srcOrd="9" destOrd="0" presId="urn:microsoft.com/office/officeart/2005/8/layout/lProcess2"/>
    <dgm:cxn modelId="{8FD4CE66-A7D0-4269-AC13-4919158643E5}" type="presParOf" srcId="{0284825C-93B3-46ED-998A-94F139598074}" destId="{5A86244C-7F26-4240-8610-5F1CC4222654}" srcOrd="10" destOrd="0" presId="urn:microsoft.com/office/officeart/2005/8/layout/lProcess2"/>
    <dgm:cxn modelId="{DCE8A644-7536-40F9-9511-04C8557DA254}" type="presParOf" srcId="{D072001F-B7EC-4867-83E2-9E21C5ACB2F5}" destId="{819A8EAB-BEF9-4337-96BE-EC0F17C369C9}" srcOrd="3" destOrd="0" presId="urn:microsoft.com/office/officeart/2005/8/layout/lProcess2"/>
    <dgm:cxn modelId="{BD11BCBE-98DB-48FE-A8B2-B8C8B0C5E0F7}" type="presParOf" srcId="{D072001F-B7EC-4867-83E2-9E21C5ACB2F5}" destId="{BBE958C8-1E5C-4CC7-BE40-973A8208CFF2}" srcOrd="4" destOrd="0" presId="urn:microsoft.com/office/officeart/2005/8/layout/lProcess2"/>
    <dgm:cxn modelId="{51B7C22C-51AD-4DF9-B8BC-ED49B094BA82}" type="presParOf" srcId="{BBE958C8-1E5C-4CC7-BE40-973A8208CFF2}" destId="{2D1093F2-67AC-4093-9339-14DDFED99515}" srcOrd="0" destOrd="0" presId="urn:microsoft.com/office/officeart/2005/8/layout/lProcess2"/>
    <dgm:cxn modelId="{FAA40E06-DB8A-42A6-84DC-B463ECCF7DCB}" type="presParOf" srcId="{BBE958C8-1E5C-4CC7-BE40-973A8208CFF2}" destId="{ECE76342-1088-4E12-9148-B9C35110A14D}" srcOrd="1" destOrd="0" presId="urn:microsoft.com/office/officeart/2005/8/layout/lProcess2"/>
    <dgm:cxn modelId="{DC687355-A62D-47B6-A260-E3937C73FD00}" type="presParOf" srcId="{BBE958C8-1E5C-4CC7-BE40-973A8208CFF2}" destId="{8619AB72-DF89-4C73-99CB-29C97DCC22D7}" srcOrd="2" destOrd="0" presId="urn:microsoft.com/office/officeart/2005/8/layout/lProcess2"/>
    <dgm:cxn modelId="{3B7D49BA-6DD7-49E7-9C59-9785E677925F}" type="presParOf" srcId="{8619AB72-DF89-4C73-99CB-29C97DCC22D7}" destId="{D6429DC7-72C7-473F-A825-C4A313173048}" srcOrd="0" destOrd="0" presId="urn:microsoft.com/office/officeart/2005/8/layout/lProcess2"/>
    <dgm:cxn modelId="{EC619A25-F232-451D-BA62-84C760A98B9A}" type="presParOf" srcId="{D6429DC7-72C7-473F-A825-C4A313173048}" destId="{5FE8B94A-2029-4628-AA75-BF90715272E1}" srcOrd="0" destOrd="0" presId="urn:microsoft.com/office/officeart/2005/8/layout/lProcess2"/>
    <dgm:cxn modelId="{0B8A009C-9468-4177-856B-E8DD3A0794BA}" type="presParOf" srcId="{D6429DC7-72C7-473F-A825-C4A313173048}" destId="{07E6B988-5DB8-4D32-AE6D-6F7CD88D9E4B}" srcOrd="1" destOrd="0" presId="urn:microsoft.com/office/officeart/2005/8/layout/lProcess2"/>
    <dgm:cxn modelId="{299238A0-8BBB-4386-9467-50AA264E787E}" type="presParOf" srcId="{D6429DC7-72C7-473F-A825-C4A313173048}" destId="{91479D4C-C57B-43D8-A2D9-1A5201F9E84A}" srcOrd="2" destOrd="0" presId="urn:microsoft.com/office/officeart/2005/8/layout/lProcess2"/>
    <dgm:cxn modelId="{7F7F3490-B0EE-4A3B-8BFC-6B9C8B62094F}" type="presParOf" srcId="{D6429DC7-72C7-473F-A825-C4A313173048}" destId="{9E44A0D6-6FA2-46D7-8D94-136DE333A65B}" srcOrd="3" destOrd="0" presId="urn:microsoft.com/office/officeart/2005/8/layout/lProcess2"/>
    <dgm:cxn modelId="{8149B01C-30A1-428F-AC12-3BC96251EE0A}" type="presParOf" srcId="{D6429DC7-72C7-473F-A825-C4A313173048}" destId="{DF35BA9F-75B3-47F4-9D70-D771AB98B9CF}" srcOrd="4" destOrd="0" presId="urn:microsoft.com/office/officeart/2005/8/layout/lProcess2"/>
    <dgm:cxn modelId="{B260BC9D-B1B4-4442-9B43-B335E4FC787A}" type="presParOf" srcId="{D6429DC7-72C7-473F-A825-C4A313173048}" destId="{66E2C00F-A74C-4935-9F69-6BBF55431ABD}" srcOrd="5" destOrd="0" presId="urn:microsoft.com/office/officeart/2005/8/layout/lProcess2"/>
    <dgm:cxn modelId="{629EBCCA-E2C3-4AFD-9129-13E957AD0F32}" type="presParOf" srcId="{D6429DC7-72C7-473F-A825-C4A313173048}" destId="{05913E98-31B5-4AF6-A7ED-F63DBB6A017B}" srcOrd="6" destOrd="0" presId="urn:microsoft.com/office/officeart/2005/8/layout/lProcess2"/>
    <dgm:cxn modelId="{A4881EA8-8842-4167-9D59-A2BC0EE43586}" type="presParOf" srcId="{D6429DC7-72C7-473F-A825-C4A313173048}" destId="{0C76A383-231E-41E8-8ECE-ABF9417C2F2B}" srcOrd="7" destOrd="0" presId="urn:microsoft.com/office/officeart/2005/8/layout/lProcess2"/>
    <dgm:cxn modelId="{4D46E9F0-CA7B-4AE5-BEAF-60407ADEE708}" type="presParOf" srcId="{D6429DC7-72C7-473F-A825-C4A313173048}" destId="{26FAF714-0212-4504-999F-08739870D3AF}" srcOrd="8" destOrd="0" presId="urn:microsoft.com/office/officeart/2005/8/layout/lProcess2"/>
    <dgm:cxn modelId="{BD7BED21-D274-48FA-85E9-26C0F7E8CDD5}" type="presParOf" srcId="{D6429DC7-72C7-473F-A825-C4A313173048}" destId="{FF4FAB99-DF28-4F55-AE8E-95CADEC0B260}" srcOrd="9" destOrd="0" presId="urn:microsoft.com/office/officeart/2005/8/layout/lProcess2"/>
    <dgm:cxn modelId="{9B4D0C44-A5AE-4FA6-8508-9F60B414BAA0}" type="presParOf" srcId="{D6429DC7-72C7-473F-A825-C4A313173048}" destId="{76CFF561-230C-4E4C-A2B6-ADE82F6BC012}" srcOrd="1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9E8194D-A0EB-4B08-87F5-D503ACABA699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20496C-E9E2-49E3-81C2-158F19BD68C2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Local Funding</a:t>
          </a:r>
        </a:p>
      </dgm:t>
    </dgm:pt>
    <dgm:pt modelId="{A587498D-2F27-4CB7-AFA9-8551E22FA58C}" type="parTrans" cxnId="{C2136139-4C49-4667-84A2-46E338F47E64}">
      <dgm:prSet/>
      <dgm:spPr/>
      <dgm:t>
        <a:bodyPr/>
        <a:lstStyle/>
        <a:p>
          <a:endParaRPr lang="en-US"/>
        </a:p>
      </dgm:t>
    </dgm:pt>
    <dgm:pt modelId="{AED19F1B-C48C-4955-8756-F63370EBC883}" type="sibTrans" cxnId="{C2136139-4C49-4667-84A2-46E338F47E64}">
      <dgm:prSet/>
      <dgm:spPr/>
      <dgm:t>
        <a:bodyPr/>
        <a:lstStyle/>
        <a:p>
          <a:endParaRPr lang="en-US"/>
        </a:p>
      </dgm:t>
    </dgm:pt>
    <dgm:pt modelId="{2F9624E4-B7BB-405C-8812-2594A89605C3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Property tax most common</a:t>
          </a:r>
        </a:p>
      </dgm:t>
    </dgm:pt>
    <dgm:pt modelId="{3FD49752-B231-4311-B0C4-75A531881E42}" type="parTrans" cxnId="{20FEB55A-CD75-4287-8705-1CBA9E82485B}">
      <dgm:prSet/>
      <dgm:spPr/>
      <dgm:t>
        <a:bodyPr/>
        <a:lstStyle/>
        <a:p>
          <a:endParaRPr lang="en-US"/>
        </a:p>
      </dgm:t>
    </dgm:pt>
    <dgm:pt modelId="{82454E37-574B-4EA9-951C-30EDF330C86F}" type="sibTrans" cxnId="{20FEB55A-CD75-4287-8705-1CBA9E82485B}">
      <dgm:prSet/>
      <dgm:spPr/>
      <dgm:t>
        <a:bodyPr/>
        <a:lstStyle/>
        <a:p>
          <a:endParaRPr lang="en-US"/>
        </a:p>
      </dgm:t>
    </dgm:pt>
    <dgm:pt modelId="{4F097233-452A-4C16-885A-AB8C46886B54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Property tax, sales tax, and income tax = highest revenue</a:t>
          </a:r>
        </a:p>
      </dgm:t>
    </dgm:pt>
    <dgm:pt modelId="{8DEB0FC4-481F-4FAD-987F-F459A64D515F}" type="parTrans" cxnId="{7DAE7E6D-DCE0-4510-99A9-B7AF446DACC4}">
      <dgm:prSet/>
      <dgm:spPr/>
      <dgm:t>
        <a:bodyPr/>
        <a:lstStyle/>
        <a:p>
          <a:endParaRPr lang="en-US"/>
        </a:p>
      </dgm:t>
    </dgm:pt>
    <dgm:pt modelId="{F8780FB5-60EF-4782-B102-17A34E57C132}" type="sibTrans" cxnId="{7DAE7E6D-DCE0-4510-99A9-B7AF446DACC4}">
      <dgm:prSet/>
      <dgm:spPr/>
      <dgm:t>
        <a:bodyPr/>
        <a:lstStyle/>
        <a:p>
          <a:endParaRPr lang="en-US"/>
        </a:p>
      </dgm:t>
    </dgm:pt>
    <dgm:pt modelId="{F979B9E1-9FCD-41B9-AAC1-D9D694E7D970}">
      <dgm:prSet phldrT="[Text]"/>
      <dgm:spPr>
        <a:solidFill>
          <a:srgbClr val="74233F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Public Transportation</a:t>
          </a:r>
        </a:p>
      </dgm:t>
    </dgm:pt>
    <dgm:pt modelId="{EAC95758-1404-45F1-9FB9-36B9A4F641F6}" type="parTrans" cxnId="{DC6DB637-9573-433B-961D-954F2DD5606A}">
      <dgm:prSet/>
      <dgm:spPr/>
      <dgm:t>
        <a:bodyPr/>
        <a:lstStyle/>
        <a:p>
          <a:endParaRPr lang="en-US"/>
        </a:p>
      </dgm:t>
    </dgm:pt>
    <dgm:pt modelId="{BFC1086B-3287-42EB-BAE9-B1DBEF169241}" type="sibTrans" cxnId="{DC6DB637-9573-433B-961D-954F2DD5606A}">
      <dgm:prSet/>
      <dgm:spPr/>
      <dgm:t>
        <a:bodyPr/>
        <a:lstStyle/>
        <a:p>
          <a:endParaRPr lang="en-US"/>
        </a:p>
      </dgm:t>
    </dgm:pt>
    <dgm:pt modelId="{ED86EB20-0019-42C6-9EF2-EE786EB01C10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Extremely nuanced; every state is unique</a:t>
          </a:r>
        </a:p>
      </dgm:t>
    </dgm:pt>
    <dgm:pt modelId="{78EFD1BF-BE20-44EA-AC94-98C3E5603894}" type="parTrans" cxnId="{5C721C5F-6435-4959-A878-3AA12FBC144F}">
      <dgm:prSet/>
      <dgm:spPr/>
      <dgm:t>
        <a:bodyPr/>
        <a:lstStyle/>
        <a:p>
          <a:endParaRPr lang="en-US"/>
        </a:p>
      </dgm:t>
    </dgm:pt>
    <dgm:pt modelId="{3C39328D-5662-4EAF-B355-0CC46069F0F7}" type="sibTrans" cxnId="{5C721C5F-6435-4959-A878-3AA12FBC144F}">
      <dgm:prSet/>
      <dgm:spPr/>
      <dgm:t>
        <a:bodyPr/>
        <a:lstStyle/>
        <a:p>
          <a:endParaRPr lang="en-US"/>
        </a:p>
      </dgm:t>
    </dgm:pt>
    <dgm:pt modelId="{9C577939-6855-4259-9F8D-97F613F739B5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Trends toward more funding and more flexibility</a:t>
          </a:r>
        </a:p>
      </dgm:t>
    </dgm:pt>
    <dgm:pt modelId="{E9BEB7F2-7AA3-4811-A33B-FB177F88AE24}" type="parTrans" cxnId="{D287FECB-D20A-4CA4-870B-57F40CAD1D63}">
      <dgm:prSet/>
      <dgm:spPr/>
    </dgm:pt>
    <dgm:pt modelId="{5E5077A5-B431-4A17-AE4B-8BA17AFA59F9}" type="sibTrans" cxnId="{D287FECB-D20A-4CA4-870B-57F40CAD1D63}">
      <dgm:prSet/>
      <dgm:spPr/>
    </dgm:pt>
    <dgm:pt modelId="{D7788B4D-4538-4889-959D-6687A849D480}" type="pres">
      <dgm:prSet presAssocID="{B9E8194D-A0EB-4B08-87F5-D503ACABA699}" presName="theList" presStyleCnt="0">
        <dgm:presLayoutVars>
          <dgm:dir/>
          <dgm:animLvl val="lvl"/>
          <dgm:resizeHandles val="exact"/>
        </dgm:presLayoutVars>
      </dgm:prSet>
      <dgm:spPr/>
    </dgm:pt>
    <dgm:pt modelId="{9C886A10-CCB7-4F7D-B71B-D4D353733B9D}" type="pres">
      <dgm:prSet presAssocID="{3420496C-E9E2-49E3-81C2-158F19BD68C2}" presName="compNode" presStyleCnt="0"/>
      <dgm:spPr/>
    </dgm:pt>
    <dgm:pt modelId="{5D6A39A9-B94C-4260-A17E-D22C7179163D}" type="pres">
      <dgm:prSet presAssocID="{3420496C-E9E2-49E3-81C2-158F19BD68C2}" presName="aNode" presStyleLbl="bgShp" presStyleIdx="0" presStyleCnt="2"/>
      <dgm:spPr/>
    </dgm:pt>
    <dgm:pt modelId="{8C7FD715-6D48-4143-AAF1-AF57C7F03F44}" type="pres">
      <dgm:prSet presAssocID="{3420496C-E9E2-49E3-81C2-158F19BD68C2}" presName="textNode" presStyleLbl="bgShp" presStyleIdx="0" presStyleCnt="2"/>
      <dgm:spPr/>
    </dgm:pt>
    <dgm:pt modelId="{ADAA34F1-22BF-46D0-B4C0-49786CB31D6D}" type="pres">
      <dgm:prSet presAssocID="{3420496C-E9E2-49E3-81C2-158F19BD68C2}" presName="compChildNode" presStyleCnt="0"/>
      <dgm:spPr/>
    </dgm:pt>
    <dgm:pt modelId="{251ECF35-BB25-4BC3-82F1-977486785DF4}" type="pres">
      <dgm:prSet presAssocID="{3420496C-E9E2-49E3-81C2-158F19BD68C2}" presName="theInnerList" presStyleCnt="0"/>
      <dgm:spPr/>
    </dgm:pt>
    <dgm:pt modelId="{CFD762CB-6BC5-4BDB-A199-817D06AAB7EC}" type="pres">
      <dgm:prSet presAssocID="{2F9624E4-B7BB-405C-8812-2594A89605C3}" presName="childNode" presStyleLbl="node1" presStyleIdx="0" presStyleCnt="4">
        <dgm:presLayoutVars>
          <dgm:bulletEnabled val="1"/>
        </dgm:presLayoutVars>
      </dgm:prSet>
      <dgm:spPr/>
    </dgm:pt>
    <dgm:pt modelId="{52371B46-574C-466D-9D55-0460B3964052}" type="pres">
      <dgm:prSet presAssocID="{2F9624E4-B7BB-405C-8812-2594A89605C3}" presName="aSpace2" presStyleCnt="0"/>
      <dgm:spPr/>
    </dgm:pt>
    <dgm:pt modelId="{A7F83BF2-B3D6-4F9D-A744-8953B00578A6}" type="pres">
      <dgm:prSet presAssocID="{4F097233-452A-4C16-885A-AB8C46886B54}" presName="childNode" presStyleLbl="node1" presStyleIdx="1" presStyleCnt="4">
        <dgm:presLayoutVars>
          <dgm:bulletEnabled val="1"/>
        </dgm:presLayoutVars>
      </dgm:prSet>
      <dgm:spPr/>
    </dgm:pt>
    <dgm:pt modelId="{2F67DD57-E93C-4DD0-A176-D9B84A4D066B}" type="pres">
      <dgm:prSet presAssocID="{3420496C-E9E2-49E3-81C2-158F19BD68C2}" presName="aSpace" presStyleCnt="0"/>
      <dgm:spPr/>
    </dgm:pt>
    <dgm:pt modelId="{10DE432F-F5C9-46C6-A24D-CBBF8BBADE04}" type="pres">
      <dgm:prSet presAssocID="{F979B9E1-9FCD-41B9-AAC1-D9D694E7D970}" presName="compNode" presStyleCnt="0"/>
      <dgm:spPr/>
    </dgm:pt>
    <dgm:pt modelId="{40C2D9D3-9A61-41D4-850C-85BBD52B2D73}" type="pres">
      <dgm:prSet presAssocID="{F979B9E1-9FCD-41B9-AAC1-D9D694E7D970}" presName="aNode" presStyleLbl="bgShp" presStyleIdx="1" presStyleCnt="2"/>
      <dgm:spPr/>
    </dgm:pt>
    <dgm:pt modelId="{BAFD5BF5-46FD-43B5-A92B-21A43AA4E618}" type="pres">
      <dgm:prSet presAssocID="{F979B9E1-9FCD-41B9-AAC1-D9D694E7D970}" presName="textNode" presStyleLbl="bgShp" presStyleIdx="1" presStyleCnt="2"/>
      <dgm:spPr/>
    </dgm:pt>
    <dgm:pt modelId="{9F49FDF5-12B9-4E07-95E8-655591DB3254}" type="pres">
      <dgm:prSet presAssocID="{F979B9E1-9FCD-41B9-AAC1-D9D694E7D970}" presName="compChildNode" presStyleCnt="0"/>
      <dgm:spPr/>
    </dgm:pt>
    <dgm:pt modelId="{3B5AA65D-5958-4288-BD23-6CBEEEE483FA}" type="pres">
      <dgm:prSet presAssocID="{F979B9E1-9FCD-41B9-AAC1-D9D694E7D970}" presName="theInnerList" presStyleCnt="0"/>
      <dgm:spPr/>
    </dgm:pt>
    <dgm:pt modelId="{44A409AA-DE77-4A3C-B485-CA9FB2EF9883}" type="pres">
      <dgm:prSet presAssocID="{9C577939-6855-4259-9F8D-97F613F739B5}" presName="childNode" presStyleLbl="node1" presStyleIdx="2" presStyleCnt="4">
        <dgm:presLayoutVars>
          <dgm:bulletEnabled val="1"/>
        </dgm:presLayoutVars>
      </dgm:prSet>
      <dgm:spPr/>
    </dgm:pt>
    <dgm:pt modelId="{334AB694-EE1F-40C6-967E-54942C902995}" type="pres">
      <dgm:prSet presAssocID="{9C577939-6855-4259-9F8D-97F613F739B5}" presName="aSpace2" presStyleCnt="0"/>
      <dgm:spPr/>
    </dgm:pt>
    <dgm:pt modelId="{F941DC4E-A5A7-4436-B9C9-3247D83089D0}" type="pres">
      <dgm:prSet presAssocID="{ED86EB20-0019-42C6-9EF2-EE786EB01C10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BCD10410-BFDC-4437-AB90-5F0DDF43A45D}" type="presOf" srcId="{9C577939-6855-4259-9F8D-97F613F739B5}" destId="{44A409AA-DE77-4A3C-B485-CA9FB2EF9883}" srcOrd="0" destOrd="0" presId="urn:microsoft.com/office/officeart/2005/8/layout/lProcess2"/>
    <dgm:cxn modelId="{DC6DB637-9573-433B-961D-954F2DD5606A}" srcId="{B9E8194D-A0EB-4B08-87F5-D503ACABA699}" destId="{F979B9E1-9FCD-41B9-AAC1-D9D694E7D970}" srcOrd="1" destOrd="0" parTransId="{EAC95758-1404-45F1-9FB9-36B9A4F641F6}" sibTransId="{BFC1086B-3287-42EB-BAE9-B1DBEF169241}"/>
    <dgm:cxn modelId="{C2136139-4C49-4667-84A2-46E338F47E64}" srcId="{B9E8194D-A0EB-4B08-87F5-D503ACABA699}" destId="{3420496C-E9E2-49E3-81C2-158F19BD68C2}" srcOrd="0" destOrd="0" parTransId="{A587498D-2F27-4CB7-AFA9-8551E22FA58C}" sibTransId="{AED19F1B-C48C-4955-8756-F63370EBC883}"/>
    <dgm:cxn modelId="{D274E93A-E79F-4CEE-A74A-4670A2FCF29D}" type="presOf" srcId="{3420496C-E9E2-49E3-81C2-158F19BD68C2}" destId="{5D6A39A9-B94C-4260-A17E-D22C7179163D}" srcOrd="0" destOrd="0" presId="urn:microsoft.com/office/officeart/2005/8/layout/lProcess2"/>
    <dgm:cxn modelId="{5C721C5F-6435-4959-A878-3AA12FBC144F}" srcId="{F979B9E1-9FCD-41B9-AAC1-D9D694E7D970}" destId="{ED86EB20-0019-42C6-9EF2-EE786EB01C10}" srcOrd="1" destOrd="0" parTransId="{78EFD1BF-BE20-44EA-AC94-98C3E5603894}" sibTransId="{3C39328D-5662-4EAF-B355-0CC46069F0F7}"/>
    <dgm:cxn modelId="{ECEA0E67-4C70-435D-B3BE-398F06D0EF71}" type="presOf" srcId="{F979B9E1-9FCD-41B9-AAC1-D9D694E7D970}" destId="{40C2D9D3-9A61-41D4-850C-85BBD52B2D73}" srcOrd="0" destOrd="0" presId="urn:microsoft.com/office/officeart/2005/8/layout/lProcess2"/>
    <dgm:cxn modelId="{7DAE7E6D-DCE0-4510-99A9-B7AF446DACC4}" srcId="{3420496C-E9E2-49E3-81C2-158F19BD68C2}" destId="{4F097233-452A-4C16-885A-AB8C46886B54}" srcOrd="1" destOrd="0" parTransId="{8DEB0FC4-481F-4FAD-987F-F459A64D515F}" sibTransId="{F8780FB5-60EF-4782-B102-17A34E57C132}"/>
    <dgm:cxn modelId="{47B62173-6775-40F7-81F0-678D04F13D38}" type="presOf" srcId="{3420496C-E9E2-49E3-81C2-158F19BD68C2}" destId="{8C7FD715-6D48-4143-AAF1-AF57C7F03F44}" srcOrd="1" destOrd="0" presId="urn:microsoft.com/office/officeart/2005/8/layout/lProcess2"/>
    <dgm:cxn modelId="{20FEB55A-CD75-4287-8705-1CBA9E82485B}" srcId="{3420496C-E9E2-49E3-81C2-158F19BD68C2}" destId="{2F9624E4-B7BB-405C-8812-2594A89605C3}" srcOrd="0" destOrd="0" parTransId="{3FD49752-B231-4311-B0C4-75A531881E42}" sibTransId="{82454E37-574B-4EA9-951C-30EDF330C86F}"/>
    <dgm:cxn modelId="{F87E3B82-366D-4840-90BE-12226AC85861}" type="presOf" srcId="{B9E8194D-A0EB-4B08-87F5-D503ACABA699}" destId="{D7788B4D-4538-4889-959D-6687A849D480}" srcOrd="0" destOrd="0" presId="urn:microsoft.com/office/officeart/2005/8/layout/lProcess2"/>
    <dgm:cxn modelId="{6DBC0495-02ED-4A2E-9C59-FA2BFAABF979}" type="presOf" srcId="{4F097233-452A-4C16-885A-AB8C46886B54}" destId="{A7F83BF2-B3D6-4F9D-A744-8953B00578A6}" srcOrd="0" destOrd="0" presId="urn:microsoft.com/office/officeart/2005/8/layout/lProcess2"/>
    <dgm:cxn modelId="{28D6F5C0-3E06-4D40-B296-C136DDE2092A}" type="presOf" srcId="{2F9624E4-B7BB-405C-8812-2594A89605C3}" destId="{CFD762CB-6BC5-4BDB-A199-817D06AAB7EC}" srcOrd="0" destOrd="0" presId="urn:microsoft.com/office/officeart/2005/8/layout/lProcess2"/>
    <dgm:cxn modelId="{E54C20C6-D2E3-41F4-BAC9-E1E463843F1F}" type="presOf" srcId="{ED86EB20-0019-42C6-9EF2-EE786EB01C10}" destId="{F941DC4E-A5A7-4436-B9C9-3247D83089D0}" srcOrd="0" destOrd="0" presId="urn:microsoft.com/office/officeart/2005/8/layout/lProcess2"/>
    <dgm:cxn modelId="{D287FECB-D20A-4CA4-870B-57F40CAD1D63}" srcId="{F979B9E1-9FCD-41B9-AAC1-D9D694E7D970}" destId="{9C577939-6855-4259-9F8D-97F613F739B5}" srcOrd="0" destOrd="0" parTransId="{E9BEB7F2-7AA3-4811-A33B-FB177F88AE24}" sibTransId="{5E5077A5-B431-4A17-AE4B-8BA17AFA59F9}"/>
    <dgm:cxn modelId="{E3A7C0FA-C8CE-49E6-9500-E41E5A8D6508}" type="presOf" srcId="{F979B9E1-9FCD-41B9-AAC1-D9D694E7D970}" destId="{BAFD5BF5-46FD-43B5-A92B-21A43AA4E618}" srcOrd="1" destOrd="0" presId="urn:microsoft.com/office/officeart/2005/8/layout/lProcess2"/>
    <dgm:cxn modelId="{8B73D64A-F0EB-4FAC-9781-1007C6331E7A}" type="presParOf" srcId="{D7788B4D-4538-4889-959D-6687A849D480}" destId="{9C886A10-CCB7-4F7D-B71B-D4D353733B9D}" srcOrd="0" destOrd="0" presId="urn:microsoft.com/office/officeart/2005/8/layout/lProcess2"/>
    <dgm:cxn modelId="{71DDF65A-18E5-46A5-A79F-A1F8614FED41}" type="presParOf" srcId="{9C886A10-CCB7-4F7D-B71B-D4D353733B9D}" destId="{5D6A39A9-B94C-4260-A17E-D22C7179163D}" srcOrd="0" destOrd="0" presId="urn:microsoft.com/office/officeart/2005/8/layout/lProcess2"/>
    <dgm:cxn modelId="{40F9DFF3-F6C1-4E54-95D1-AA288C778A15}" type="presParOf" srcId="{9C886A10-CCB7-4F7D-B71B-D4D353733B9D}" destId="{8C7FD715-6D48-4143-AAF1-AF57C7F03F44}" srcOrd="1" destOrd="0" presId="urn:microsoft.com/office/officeart/2005/8/layout/lProcess2"/>
    <dgm:cxn modelId="{9C8C1E0C-65D7-4DE1-867E-595267A5BDC1}" type="presParOf" srcId="{9C886A10-CCB7-4F7D-B71B-D4D353733B9D}" destId="{ADAA34F1-22BF-46D0-B4C0-49786CB31D6D}" srcOrd="2" destOrd="0" presId="urn:microsoft.com/office/officeart/2005/8/layout/lProcess2"/>
    <dgm:cxn modelId="{BB94E0E0-8618-48DE-AE04-77EF205ED48B}" type="presParOf" srcId="{ADAA34F1-22BF-46D0-B4C0-49786CB31D6D}" destId="{251ECF35-BB25-4BC3-82F1-977486785DF4}" srcOrd="0" destOrd="0" presId="urn:microsoft.com/office/officeart/2005/8/layout/lProcess2"/>
    <dgm:cxn modelId="{1C829E52-5CDF-4411-8CC4-97594748E89F}" type="presParOf" srcId="{251ECF35-BB25-4BC3-82F1-977486785DF4}" destId="{CFD762CB-6BC5-4BDB-A199-817D06AAB7EC}" srcOrd="0" destOrd="0" presId="urn:microsoft.com/office/officeart/2005/8/layout/lProcess2"/>
    <dgm:cxn modelId="{40FDB966-9443-4467-925B-F08099DD79AB}" type="presParOf" srcId="{251ECF35-BB25-4BC3-82F1-977486785DF4}" destId="{52371B46-574C-466D-9D55-0460B3964052}" srcOrd="1" destOrd="0" presId="urn:microsoft.com/office/officeart/2005/8/layout/lProcess2"/>
    <dgm:cxn modelId="{50C5723F-4250-431D-9494-CF388040F571}" type="presParOf" srcId="{251ECF35-BB25-4BC3-82F1-977486785DF4}" destId="{A7F83BF2-B3D6-4F9D-A744-8953B00578A6}" srcOrd="2" destOrd="0" presId="urn:microsoft.com/office/officeart/2005/8/layout/lProcess2"/>
    <dgm:cxn modelId="{C73857EA-F665-46F3-8790-5327FF443BC1}" type="presParOf" srcId="{D7788B4D-4538-4889-959D-6687A849D480}" destId="{2F67DD57-E93C-4DD0-A176-D9B84A4D066B}" srcOrd="1" destOrd="0" presId="urn:microsoft.com/office/officeart/2005/8/layout/lProcess2"/>
    <dgm:cxn modelId="{DC2A7BDB-2694-40ED-83A1-027E2ED21B48}" type="presParOf" srcId="{D7788B4D-4538-4889-959D-6687A849D480}" destId="{10DE432F-F5C9-46C6-A24D-CBBF8BBADE04}" srcOrd="2" destOrd="0" presId="urn:microsoft.com/office/officeart/2005/8/layout/lProcess2"/>
    <dgm:cxn modelId="{B3F4DE0F-950C-4BD1-8228-DB9FA6852A9B}" type="presParOf" srcId="{10DE432F-F5C9-46C6-A24D-CBBF8BBADE04}" destId="{40C2D9D3-9A61-41D4-850C-85BBD52B2D73}" srcOrd="0" destOrd="0" presId="urn:microsoft.com/office/officeart/2005/8/layout/lProcess2"/>
    <dgm:cxn modelId="{70C98A71-7DA8-4EB5-9A66-891AE508B80A}" type="presParOf" srcId="{10DE432F-F5C9-46C6-A24D-CBBF8BBADE04}" destId="{BAFD5BF5-46FD-43B5-A92B-21A43AA4E618}" srcOrd="1" destOrd="0" presId="urn:microsoft.com/office/officeart/2005/8/layout/lProcess2"/>
    <dgm:cxn modelId="{2038C03A-7988-473A-85D8-84BF180D74F3}" type="presParOf" srcId="{10DE432F-F5C9-46C6-A24D-CBBF8BBADE04}" destId="{9F49FDF5-12B9-4E07-95E8-655591DB3254}" srcOrd="2" destOrd="0" presId="urn:microsoft.com/office/officeart/2005/8/layout/lProcess2"/>
    <dgm:cxn modelId="{4E3C16C1-14C9-47B1-BC95-CCC9ECD3D4F7}" type="presParOf" srcId="{9F49FDF5-12B9-4E07-95E8-655591DB3254}" destId="{3B5AA65D-5958-4288-BD23-6CBEEEE483FA}" srcOrd="0" destOrd="0" presId="urn:microsoft.com/office/officeart/2005/8/layout/lProcess2"/>
    <dgm:cxn modelId="{1FAF2F41-7CAD-4197-B112-87F91212F4C7}" type="presParOf" srcId="{3B5AA65D-5958-4288-BD23-6CBEEEE483FA}" destId="{44A409AA-DE77-4A3C-B485-CA9FB2EF9883}" srcOrd="0" destOrd="0" presId="urn:microsoft.com/office/officeart/2005/8/layout/lProcess2"/>
    <dgm:cxn modelId="{6A637757-125A-4192-BDA3-196171E30DBE}" type="presParOf" srcId="{3B5AA65D-5958-4288-BD23-6CBEEEE483FA}" destId="{334AB694-EE1F-40C6-967E-54942C902995}" srcOrd="1" destOrd="0" presId="urn:microsoft.com/office/officeart/2005/8/layout/lProcess2"/>
    <dgm:cxn modelId="{159B3FDF-8C8E-42E5-A9A0-40D7DCBE183B}" type="presParOf" srcId="{3B5AA65D-5958-4288-BD23-6CBEEEE483FA}" destId="{F941DC4E-A5A7-4436-B9C9-3247D83089D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9E8194D-A0EB-4B08-87F5-D503ACABA699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20496C-E9E2-49E3-81C2-158F19BD68C2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STBG Suballocation</a:t>
          </a:r>
        </a:p>
      </dgm:t>
    </dgm:pt>
    <dgm:pt modelId="{A587498D-2F27-4CB7-AFA9-8551E22FA58C}" type="parTrans" cxnId="{C2136139-4C49-4667-84A2-46E338F47E64}">
      <dgm:prSet/>
      <dgm:spPr/>
      <dgm:t>
        <a:bodyPr/>
        <a:lstStyle/>
        <a:p>
          <a:endParaRPr lang="en-US"/>
        </a:p>
      </dgm:t>
    </dgm:pt>
    <dgm:pt modelId="{AED19F1B-C48C-4955-8756-F63370EBC883}" type="sibTrans" cxnId="{C2136139-4C49-4667-84A2-46E338F47E64}">
      <dgm:prSet/>
      <dgm:spPr/>
      <dgm:t>
        <a:bodyPr/>
        <a:lstStyle/>
        <a:p>
          <a:endParaRPr lang="en-US"/>
        </a:p>
      </dgm:t>
    </dgm:pt>
    <dgm:pt modelId="{2F9624E4-B7BB-405C-8812-2594A89605C3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Most states use computational tables</a:t>
          </a:r>
        </a:p>
      </dgm:t>
    </dgm:pt>
    <dgm:pt modelId="{3FD49752-B231-4311-B0C4-75A531881E42}" type="parTrans" cxnId="{20FEB55A-CD75-4287-8705-1CBA9E82485B}">
      <dgm:prSet/>
      <dgm:spPr/>
      <dgm:t>
        <a:bodyPr/>
        <a:lstStyle/>
        <a:p>
          <a:endParaRPr lang="en-US"/>
        </a:p>
      </dgm:t>
    </dgm:pt>
    <dgm:pt modelId="{82454E37-574B-4EA9-951C-30EDF330C86F}" type="sibTrans" cxnId="{20FEB55A-CD75-4287-8705-1CBA9E82485B}">
      <dgm:prSet/>
      <dgm:spPr/>
      <dgm:t>
        <a:bodyPr/>
        <a:lstStyle/>
        <a:p>
          <a:endParaRPr lang="en-US"/>
        </a:p>
      </dgm:t>
    </dgm:pt>
    <dgm:pt modelId="{4F097233-452A-4C16-885A-AB8C46886B54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DOTs report collaborative processes</a:t>
          </a:r>
        </a:p>
      </dgm:t>
    </dgm:pt>
    <dgm:pt modelId="{8DEB0FC4-481F-4FAD-987F-F459A64D515F}" type="parTrans" cxnId="{7DAE7E6D-DCE0-4510-99A9-B7AF446DACC4}">
      <dgm:prSet/>
      <dgm:spPr/>
      <dgm:t>
        <a:bodyPr/>
        <a:lstStyle/>
        <a:p>
          <a:endParaRPr lang="en-US"/>
        </a:p>
      </dgm:t>
    </dgm:pt>
    <dgm:pt modelId="{F8780FB5-60EF-4782-B102-17A34E57C132}" type="sibTrans" cxnId="{7DAE7E6D-DCE0-4510-99A9-B7AF446DACC4}">
      <dgm:prSet/>
      <dgm:spPr/>
      <dgm:t>
        <a:bodyPr/>
        <a:lstStyle/>
        <a:p>
          <a:endParaRPr lang="en-US"/>
        </a:p>
      </dgm:t>
    </dgm:pt>
    <dgm:pt modelId="{D256932A-9A54-436A-A472-0BA002C7D752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Offset / replace declining gas tax</a:t>
          </a:r>
        </a:p>
      </dgm:t>
    </dgm:pt>
    <dgm:pt modelId="{6A537BF8-0B8D-4B3A-AA0A-B25367336774}" type="parTrans" cxnId="{E71439CE-D101-4199-AE2C-72F94F94B463}">
      <dgm:prSet/>
      <dgm:spPr/>
      <dgm:t>
        <a:bodyPr/>
        <a:lstStyle/>
        <a:p>
          <a:endParaRPr lang="en-US"/>
        </a:p>
      </dgm:t>
    </dgm:pt>
    <dgm:pt modelId="{2EF08CF1-9559-4C9D-B272-8FC8FC5EEE28}" type="sibTrans" cxnId="{E71439CE-D101-4199-AE2C-72F94F94B463}">
      <dgm:prSet/>
      <dgm:spPr/>
      <dgm:t>
        <a:bodyPr/>
        <a:lstStyle/>
        <a:p>
          <a:endParaRPr lang="en-US"/>
        </a:p>
      </dgm:t>
    </dgm:pt>
    <dgm:pt modelId="{81351B9D-2492-4A4B-9438-F07E4D0CEFA8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Providing options is key to public acceptance</a:t>
          </a:r>
        </a:p>
      </dgm:t>
    </dgm:pt>
    <dgm:pt modelId="{390B3164-1C51-4835-9D38-A4FB72A4A844}" type="parTrans" cxnId="{90BCFBF7-63D6-4D1E-A174-6F72ADA42A3A}">
      <dgm:prSet/>
      <dgm:spPr/>
      <dgm:t>
        <a:bodyPr/>
        <a:lstStyle/>
        <a:p>
          <a:endParaRPr lang="en-US"/>
        </a:p>
      </dgm:t>
    </dgm:pt>
    <dgm:pt modelId="{4730D76D-CCBE-4F79-BE8C-05650A366445}" type="sibTrans" cxnId="{90BCFBF7-63D6-4D1E-A174-6F72ADA42A3A}">
      <dgm:prSet/>
      <dgm:spPr/>
      <dgm:t>
        <a:bodyPr/>
        <a:lstStyle/>
        <a:p>
          <a:endParaRPr lang="en-US"/>
        </a:p>
      </dgm:t>
    </dgm:pt>
    <dgm:pt modelId="{1074E91A-6309-4B93-9B5F-D9F227688070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Expensive to implement</a:t>
          </a:r>
        </a:p>
      </dgm:t>
    </dgm:pt>
    <dgm:pt modelId="{B7D04D7F-404F-44AC-9072-F7BCB93E43C7}" type="parTrans" cxnId="{F9AD78E3-513C-43CF-B163-49F66D24A070}">
      <dgm:prSet/>
      <dgm:spPr/>
      <dgm:t>
        <a:bodyPr/>
        <a:lstStyle/>
        <a:p>
          <a:endParaRPr lang="en-US"/>
        </a:p>
      </dgm:t>
    </dgm:pt>
    <dgm:pt modelId="{63FC46E7-489E-4468-AB66-CEB7CE1E0A9C}" type="sibTrans" cxnId="{F9AD78E3-513C-43CF-B163-49F66D24A070}">
      <dgm:prSet/>
      <dgm:spPr/>
      <dgm:t>
        <a:bodyPr/>
        <a:lstStyle/>
        <a:p>
          <a:endParaRPr lang="en-US"/>
        </a:p>
      </dgm:t>
    </dgm:pt>
    <dgm:pt modelId="{88634B22-5FF6-4988-86D9-7EFD03F3EE28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Who selects the projects?</a:t>
          </a:r>
        </a:p>
      </dgm:t>
    </dgm:pt>
    <dgm:pt modelId="{D84E9357-43A4-4FC7-B210-FB4609029645}" type="parTrans" cxnId="{9CFD8CD5-AC64-407E-AC4B-E4B3EB99692E}">
      <dgm:prSet/>
      <dgm:spPr/>
      <dgm:t>
        <a:bodyPr/>
        <a:lstStyle/>
        <a:p>
          <a:endParaRPr lang="en-US"/>
        </a:p>
      </dgm:t>
    </dgm:pt>
    <dgm:pt modelId="{FF116EE2-DFAF-4B5D-9D75-3900335CE691}" type="sibTrans" cxnId="{9CFD8CD5-AC64-407E-AC4B-E4B3EB99692E}">
      <dgm:prSet/>
      <dgm:spPr/>
      <dgm:t>
        <a:bodyPr/>
        <a:lstStyle/>
        <a:p>
          <a:endParaRPr lang="en-US"/>
        </a:p>
      </dgm:t>
    </dgm:pt>
    <dgm:pt modelId="{F979B9E1-9FCD-41B9-AAC1-D9D694E7D970}">
      <dgm:prSet phldrT="[Text]"/>
      <dgm:spPr>
        <a:solidFill>
          <a:srgbClr val="74233F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RUC</a:t>
          </a:r>
        </a:p>
      </dgm:t>
    </dgm:pt>
    <dgm:pt modelId="{BFC1086B-3287-42EB-BAE9-B1DBEF169241}" type="sibTrans" cxnId="{DC6DB637-9573-433B-961D-954F2DD5606A}">
      <dgm:prSet/>
      <dgm:spPr/>
      <dgm:t>
        <a:bodyPr/>
        <a:lstStyle/>
        <a:p>
          <a:endParaRPr lang="en-US"/>
        </a:p>
      </dgm:t>
    </dgm:pt>
    <dgm:pt modelId="{EAC95758-1404-45F1-9FB9-36B9A4F641F6}" type="parTrans" cxnId="{DC6DB637-9573-433B-961D-954F2DD5606A}">
      <dgm:prSet/>
      <dgm:spPr/>
      <dgm:t>
        <a:bodyPr/>
        <a:lstStyle/>
        <a:p>
          <a:endParaRPr lang="en-US"/>
        </a:p>
      </dgm:t>
    </dgm:pt>
    <dgm:pt modelId="{D7788B4D-4538-4889-959D-6687A849D480}" type="pres">
      <dgm:prSet presAssocID="{B9E8194D-A0EB-4B08-87F5-D503ACABA699}" presName="theList" presStyleCnt="0">
        <dgm:presLayoutVars>
          <dgm:dir/>
          <dgm:animLvl val="lvl"/>
          <dgm:resizeHandles val="exact"/>
        </dgm:presLayoutVars>
      </dgm:prSet>
      <dgm:spPr/>
    </dgm:pt>
    <dgm:pt modelId="{9C886A10-CCB7-4F7D-B71B-D4D353733B9D}" type="pres">
      <dgm:prSet presAssocID="{3420496C-E9E2-49E3-81C2-158F19BD68C2}" presName="compNode" presStyleCnt="0"/>
      <dgm:spPr/>
    </dgm:pt>
    <dgm:pt modelId="{5D6A39A9-B94C-4260-A17E-D22C7179163D}" type="pres">
      <dgm:prSet presAssocID="{3420496C-E9E2-49E3-81C2-158F19BD68C2}" presName="aNode" presStyleLbl="bgShp" presStyleIdx="0" presStyleCnt="2" custLinFactNeighborX="-9099" custLinFactNeighborY="-2757"/>
      <dgm:spPr/>
    </dgm:pt>
    <dgm:pt modelId="{8C7FD715-6D48-4143-AAF1-AF57C7F03F44}" type="pres">
      <dgm:prSet presAssocID="{3420496C-E9E2-49E3-81C2-158F19BD68C2}" presName="textNode" presStyleLbl="bgShp" presStyleIdx="0" presStyleCnt="2"/>
      <dgm:spPr/>
    </dgm:pt>
    <dgm:pt modelId="{ADAA34F1-22BF-46D0-B4C0-49786CB31D6D}" type="pres">
      <dgm:prSet presAssocID="{3420496C-E9E2-49E3-81C2-158F19BD68C2}" presName="compChildNode" presStyleCnt="0"/>
      <dgm:spPr/>
    </dgm:pt>
    <dgm:pt modelId="{251ECF35-BB25-4BC3-82F1-977486785DF4}" type="pres">
      <dgm:prSet presAssocID="{3420496C-E9E2-49E3-81C2-158F19BD68C2}" presName="theInnerList" presStyleCnt="0"/>
      <dgm:spPr/>
    </dgm:pt>
    <dgm:pt modelId="{CFD762CB-6BC5-4BDB-A199-817D06AAB7EC}" type="pres">
      <dgm:prSet presAssocID="{2F9624E4-B7BB-405C-8812-2594A89605C3}" presName="childNode" presStyleLbl="node1" presStyleIdx="0" presStyleCnt="6">
        <dgm:presLayoutVars>
          <dgm:bulletEnabled val="1"/>
        </dgm:presLayoutVars>
      </dgm:prSet>
      <dgm:spPr/>
    </dgm:pt>
    <dgm:pt modelId="{52371B46-574C-466D-9D55-0460B3964052}" type="pres">
      <dgm:prSet presAssocID="{2F9624E4-B7BB-405C-8812-2594A89605C3}" presName="aSpace2" presStyleCnt="0"/>
      <dgm:spPr/>
    </dgm:pt>
    <dgm:pt modelId="{5DDF1FCC-7B29-4766-A43A-6A25F8C69050}" type="pres">
      <dgm:prSet presAssocID="{88634B22-5FF6-4988-86D9-7EFD03F3EE28}" presName="childNode" presStyleLbl="node1" presStyleIdx="1" presStyleCnt="6">
        <dgm:presLayoutVars>
          <dgm:bulletEnabled val="1"/>
        </dgm:presLayoutVars>
      </dgm:prSet>
      <dgm:spPr/>
    </dgm:pt>
    <dgm:pt modelId="{6857A973-F641-41EC-BDAD-640B658BD03E}" type="pres">
      <dgm:prSet presAssocID="{88634B22-5FF6-4988-86D9-7EFD03F3EE28}" presName="aSpace2" presStyleCnt="0"/>
      <dgm:spPr/>
    </dgm:pt>
    <dgm:pt modelId="{A7F83BF2-B3D6-4F9D-A744-8953B00578A6}" type="pres">
      <dgm:prSet presAssocID="{4F097233-452A-4C16-885A-AB8C46886B54}" presName="childNode" presStyleLbl="node1" presStyleIdx="2" presStyleCnt="6">
        <dgm:presLayoutVars>
          <dgm:bulletEnabled val="1"/>
        </dgm:presLayoutVars>
      </dgm:prSet>
      <dgm:spPr/>
    </dgm:pt>
    <dgm:pt modelId="{2F67DD57-E93C-4DD0-A176-D9B84A4D066B}" type="pres">
      <dgm:prSet presAssocID="{3420496C-E9E2-49E3-81C2-158F19BD68C2}" presName="aSpace" presStyleCnt="0"/>
      <dgm:spPr/>
    </dgm:pt>
    <dgm:pt modelId="{10DE432F-F5C9-46C6-A24D-CBBF8BBADE04}" type="pres">
      <dgm:prSet presAssocID="{F979B9E1-9FCD-41B9-AAC1-D9D694E7D970}" presName="compNode" presStyleCnt="0"/>
      <dgm:spPr/>
    </dgm:pt>
    <dgm:pt modelId="{40C2D9D3-9A61-41D4-850C-85BBD52B2D73}" type="pres">
      <dgm:prSet presAssocID="{F979B9E1-9FCD-41B9-AAC1-D9D694E7D970}" presName="aNode" presStyleLbl="bgShp" presStyleIdx="1" presStyleCnt="2"/>
      <dgm:spPr/>
    </dgm:pt>
    <dgm:pt modelId="{BAFD5BF5-46FD-43B5-A92B-21A43AA4E618}" type="pres">
      <dgm:prSet presAssocID="{F979B9E1-9FCD-41B9-AAC1-D9D694E7D970}" presName="textNode" presStyleLbl="bgShp" presStyleIdx="1" presStyleCnt="2"/>
      <dgm:spPr/>
    </dgm:pt>
    <dgm:pt modelId="{9F49FDF5-12B9-4E07-95E8-655591DB3254}" type="pres">
      <dgm:prSet presAssocID="{F979B9E1-9FCD-41B9-AAC1-D9D694E7D970}" presName="compChildNode" presStyleCnt="0"/>
      <dgm:spPr/>
    </dgm:pt>
    <dgm:pt modelId="{3B5AA65D-5958-4288-BD23-6CBEEEE483FA}" type="pres">
      <dgm:prSet presAssocID="{F979B9E1-9FCD-41B9-AAC1-D9D694E7D970}" presName="theInnerList" presStyleCnt="0"/>
      <dgm:spPr/>
    </dgm:pt>
    <dgm:pt modelId="{53785947-81C1-4F79-9E5A-9E473C03F18F}" type="pres">
      <dgm:prSet presAssocID="{D256932A-9A54-436A-A472-0BA002C7D752}" presName="childNode" presStyleLbl="node1" presStyleIdx="3" presStyleCnt="6">
        <dgm:presLayoutVars>
          <dgm:bulletEnabled val="1"/>
        </dgm:presLayoutVars>
      </dgm:prSet>
      <dgm:spPr/>
    </dgm:pt>
    <dgm:pt modelId="{60D2AA13-0A49-4043-804D-F28235763BA6}" type="pres">
      <dgm:prSet presAssocID="{D256932A-9A54-436A-A472-0BA002C7D752}" presName="aSpace2" presStyleCnt="0"/>
      <dgm:spPr/>
    </dgm:pt>
    <dgm:pt modelId="{C6121A80-BDC2-4F55-9BDE-70ABB8007FA1}" type="pres">
      <dgm:prSet presAssocID="{1074E91A-6309-4B93-9B5F-D9F227688070}" presName="childNode" presStyleLbl="node1" presStyleIdx="4" presStyleCnt="6">
        <dgm:presLayoutVars>
          <dgm:bulletEnabled val="1"/>
        </dgm:presLayoutVars>
      </dgm:prSet>
      <dgm:spPr/>
    </dgm:pt>
    <dgm:pt modelId="{108019B7-DCF8-47A8-8827-F60964A074DD}" type="pres">
      <dgm:prSet presAssocID="{1074E91A-6309-4B93-9B5F-D9F227688070}" presName="aSpace2" presStyleCnt="0"/>
      <dgm:spPr/>
    </dgm:pt>
    <dgm:pt modelId="{157DF179-FE68-4CD8-9274-C54BAF826C6E}" type="pres">
      <dgm:prSet presAssocID="{81351B9D-2492-4A4B-9438-F07E4D0CEFA8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86B47609-FB14-4ADB-A774-0EC350E2B156}" type="presOf" srcId="{F979B9E1-9FCD-41B9-AAC1-D9D694E7D970}" destId="{40C2D9D3-9A61-41D4-850C-85BBD52B2D73}" srcOrd="0" destOrd="0" presId="urn:microsoft.com/office/officeart/2005/8/layout/lProcess2"/>
    <dgm:cxn modelId="{3E6EA530-6734-4A7E-922B-DE2D62FD0B74}" type="presOf" srcId="{F979B9E1-9FCD-41B9-AAC1-D9D694E7D970}" destId="{BAFD5BF5-46FD-43B5-A92B-21A43AA4E618}" srcOrd="1" destOrd="0" presId="urn:microsoft.com/office/officeart/2005/8/layout/lProcess2"/>
    <dgm:cxn modelId="{DC6DB637-9573-433B-961D-954F2DD5606A}" srcId="{B9E8194D-A0EB-4B08-87F5-D503ACABA699}" destId="{F979B9E1-9FCD-41B9-AAC1-D9D694E7D970}" srcOrd="1" destOrd="0" parTransId="{EAC95758-1404-45F1-9FB9-36B9A4F641F6}" sibTransId="{BFC1086B-3287-42EB-BAE9-B1DBEF169241}"/>
    <dgm:cxn modelId="{C2136139-4C49-4667-84A2-46E338F47E64}" srcId="{B9E8194D-A0EB-4B08-87F5-D503ACABA699}" destId="{3420496C-E9E2-49E3-81C2-158F19BD68C2}" srcOrd="0" destOrd="0" parTransId="{A587498D-2F27-4CB7-AFA9-8551E22FA58C}" sibTransId="{AED19F1B-C48C-4955-8756-F63370EBC883}"/>
    <dgm:cxn modelId="{EBB91E5E-2252-4054-944B-AC3A82BFB201}" type="presOf" srcId="{3420496C-E9E2-49E3-81C2-158F19BD68C2}" destId="{5D6A39A9-B94C-4260-A17E-D22C7179163D}" srcOrd="0" destOrd="0" presId="urn:microsoft.com/office/officeart/2005/8/layout/lProcess2"/>
    <dgm:cxn modelId="{216F685F-29B3-4960-B6C8-F11E1A4DD1E1}" type="presOf" srcId="{1074E91A-6309-4B93-9B5F-D9F227688070}" destId="{C6121A80-BDC2-4F55-9BDE-70ABB8007FA1}" srcOrd="0" destOrd="0" presId="urn:microsoft.com/office/officeart/2005/8/layout/lProcess2"/>
    <dgm:cxn modelId="{9CD55567-EEA1-459C-9EB4-AB29B57F3B55}" type="presOf" srcId="{D256932A-9A54-436A-A472-0BA002C7D752}" destId="{53785947-81C1-4F79-9E5A-9E473C03F18F}" srcOrd="0" destOrd="0" presId="urn:microsoft.com/office/officeart/2005/8/layout/lProcess2"/>
    <dgm:cxn modelId="{F0EDBE4C-9F44-46CE-A3D1-E22C8C8FC1DE}" type="presOf" srcId="{3420496C-E9E2-49E3-81C2-158F19BD68C2}" destId="{8C7FD715-6D48-4143-AAF1-AF57C7F03F44}" srcOrd="1" destOrd="0" presId="urn:microsoft.com/office/officeart/2005/8/layout/lProcess2"/>
    <dgm:cxn modelId="{7DAE7E6D-DCE0-4510-99A9-B7AF446DACC4}" srcId="{3420496C-E9E2-49E3-81C2-158F19BD68C2}" destId="{4F097233-452A-4C16-885A-AB8C46886B54}" srcOrd="2" destOrd="0" parTransId="{8DEB0FC4-481F-4FAD-987F-F459A64D515F}" sibTransId="{F8780FB5-60EF-4782-B102-17A34E57C132}"/>
    <dgm:cxn modelId="{20FEB55A-CD75-4287-8705-1CBA9E82485B}" srcId="{3420496C-E9E2-49E3-81C2-158F19BD68C2}" destId="{2F9624E4-B7BB-405C-8812-2594A89605C3}" srcOrd="0" destOrd="0" parTransId="{3FD49752-B231-4311-B0C4-75A531881E42}" sibTransId="{82454E37-574B-4EA9-951C-30EDF330C86F}"/>
    <dgm:cxn modelId="{F87E3B82-366D-4840-90BE-12226AC85861}" type="presOf" srcId="{B9E8194D-A0EB-4B08-87F5-D503ACABA699}" destId="{D7788B4D-4538-4889-959D-6687A849D480}" srcOrd="0" destOrd="0" presId="urn:microsoft.com/office/officeart/2005/8/layout/lProcess2"/>
    <dgm:cxn modelId="{8E3EDC84-08F4-4048-9C41-826B8A21F125}" type="presOf" srcId="{88634B22-5FF6-4988-86D9-7EFD03F3EE28}" destId="{5DDF1FCC-7B29-4766-A43A-6A25F8C69050}" srcOrd="0" destOrd="0" presId="urn:microsoft.com/office/officeart/2005/8/layout/lProcess2"/>
    <dgm:cxn modelId="{25DC6E89-F503-40A5-A33C-13235B7ABB9F}" type="presOf" srcId="{81351B9D-2492-4A4B-9438-F07E4D0CEFA8}" destId="{157DF179-FE68-4CD8-9274-C54BAF826C6E}" srcOrd="0" destOrd="0" presId="urn:microsoft.com/office/officeart/2005/8/layout/lProcess2"/>
    <dgm:cxn modelId="{02FC0AA5-0826-4752-82A4-DDE8AA1DB4DE}" type="presOf" srcId="{2F9624E4-B7BB-405C-8812-2594A89605C3}" destId="{CFD762CB-6BC5-4BDB-A199-817D06AAB7EC}" srcOrd="0" destOrd="0" presId="urn:microsoft.com/office/officeart/2005/8/layout/lProcess2"/>
    <dgm:cxn modelId="{EB113BC3-1FAC-4150-82A7-1A9E1FF17760}" type="presOf" srcId="{4F097233-452A-4C16-885A-AB8C46886B54}" destId="{A7F83BF2-B3D6-4F9D-A744-8953B00578A6}" srcOrd="0" destOrd="0" presId="urn:microsoft.com/office/officeart/2005/8/layout/lProcess2"/>
    <dgm:cxn modelId="{E71439CE-D101-4199-AE2C-72F94F94B463}" srcId="{F979B9E1-9FCD-41B9-AAC1-D9D694E7D970}" destId="{D256932A-9A54-436A-A472-0BA002C7D752}" srcOrd="0" destOrd="0" parTransId="{6A537BF8-0B8D-4B3A-AA0A-B25367336774}" sibTransId="{2EF08CF1-9559-4C9D-B272-8FC8FC5EEE28}"/>
    <dgm:cxn modelId="{9CFD8CD5-AC64-407E-AC4B-E4B3EB99692E}" srcId="{3420496C-E9E2-49E3-81C2-158F19BD68C2}" destId="{88634B22-5FF6-4988-86D9-7EFD03F3EE28}" srcOrd="1" destOrd="0" parTransId="{D84E9357-43A4-4FC7-B210-FB4609029645}" sibTransId="{FF116EE2-DFAF-4B5D-9D75-3900335CE691}"/>
    <dgm:cxn modelId="{F9AD78E3-513C-43CF-B163-49F66D24A070}" srcId="{F979B9E1-9FCD-41B9-AAC1-D9D694E7D970}" destId="{1074E91A-6309-4B93-9B5F-D9F227688070}" srcOrd="1" destOrd="0" parTransId="{B7D04D7F-404F-44AC-9072-F7BCB93E43C7}" sibTransId="{63FC46E7-489E-4468-AB66-CEB7CE1E0A9C}"/>
    <dgm:cxn modelId="{90BCFBF7-63D6-4D1E-A174-6F72ADA42A3A}" srcId="{F979B9E1-9FCD-41B9-AAC1-D9D694E7D970}" destId="{81351B9D-2492-4A4B-9438-F07E4D0CEFA8}" srcOrd="2" destOrd="0" parTransId="{390B3164-1C51-4835-9D38-A4FB72A4A844}" sibTransId="{4730D76D-CCBE-4F79-BE8C-05650A366445}"/>
    <dgm:cxn modelId="{385B83E1-0C7A-4978-9DD8-2CD812134DDB}" type="presParOf" srcId="{D7788B4D-4538-4889-959D-6687A849D480}" destId="{9C886A10-CCB7-4F7D-B71B-D4D353733B9D}" srcOrd="0" destOrd="0" presId="urn:microsoft.com/office/officeart/2005/8/layout/lProcess2"/>
    <dgm:cxn modelId="{4D775503-AB64-4441-A803-11A4C3512203}" type="presParOf" srcId="{9C886A10-CCB7-4F7D-B71B-D4D353733B9D}" destId="{5D6A39A9-B94C-4260-A17E-D22C7179163D}" srcOrd="0" destOrd="0" presId="urn:microsoft.com/office/officeart/2005/8/layout/lProcess2"/>
    <dgm:cxn modelId="{FE42A0D7-FA4F-4D77-927E-15AB7F327D95}" type="presParOf" srcId="{9C886A10-CCB7-4F7D-B71B-D4D353733B9D}" destId="{8C7FD715-6D48-4143-AAF1-AF57C7F03F44}" srcOrd="1" destOrd="0" presId="urn:microsoft.com/office/officeart/2005/8/layout/lProcess2"/>
    <dgm:cxn modelId="{07101B1E-4F60-4727-B612-988ABB18B635}" type="presParOf" srcId="{9C886A10-CCB7-4F7D-B71B-D4D353733B9D}" destId="{ADAA34F1-22BF-46D0-B4C0-49786CB31D6D}" srcOrd="2" destOrd="0" presId="urn:microsoft.com/office/officeart/2005/8/layout/lProcess2"/>
    <dgm:cxn modelId="{00132241-CAE1-42FC-9C41-3BE9458AAA74}" type="presParOf" srcId="{ADAA34F1-22BF-46D0-B4C0-49786CB31D6D}" destId="{251ECF35-BB25-4BC3-82F1-977486785DF4}" srcOrd="0" destOrd="0" presId="urn:microsoft.com/office/officeart/2005/8/layout/lProcess2"/>
    <dgm:cxn modelId="{1AE33514-F2AA-4693-85E4-8EA71CC12BFD}" type="presParOf" srcId="{251ECF35-BB25-4BC3-82F1-977486785DF4}" destId="{CFD762CB-6BC5-4BDB-A199-817D06AAB7EC}" srcOrd="0" destOrd="0" presId="urn:microsoft.com/office/officeart/2005/8/layout/lProcess2"/>
    <dgm:cxn modelId="{31C0BCE7-75F7-4A64-BE64-0ECBB845DB1B}" type="presParOf" srcId="{251ECF35-BB25-4BC3-82F1-977486785DF4}" destId="{52371B46-574C-466D-9D55-0460B3964052}" srcOrd="1" destOrd="0" presId="urn:microsoft.com/office/officeart/2005/8/layout/lProcess2"/>
    <dgm:cxn modelId="{A220B96F-7406-4673-A9A2-6807AF074183}" type="presParOf" srcId="{251ECF35-BB25-4BC3-82F1-977486785DF4}" destId="{5DDF1FCC-7B29-4766-A43A-6A25F8C69050}" srcOrd="2" destOrd="0" presId="urn:microsoft.com/office/officeart/2005/8/layout/lProcess2"/>
    <dgm:cxn modelId="{6933B5F2-BB01-48F6-912E-BA16212E5110}" type="presParOf" srcId="{251ECF35-BB25-4BC3-82F1-977486785DF4}" destId="{6857A973-F641-41EC-BDAD-640B658BD03E}" srcOrd="3" destOrd="0" presId="urn:microsoft.com/office/officeart/2005/8/layout/lProcess2"/>
    <dgm:cxn modelId="{44DA3CDC-7061-4A57-95FC-62A057808AD7}" type="presParOf" srcId="{251ECF35-BB25-4BC3-82F1-977486785DF4}" destId="{A7F83BF2-B3D6-4F9D-A744-8953B00578A6}" srcOrd="4" destOrd="0" presId="urn:microsoft.com/office/officeart/2005/8/layout/lProcess2"/>
    <dgm:cxn modelId="{6EA6C5A7-17AC-44E3-9D73-EA1F9C454745}" type="presParOf" srcId="{D7788B4D-4538-4889-959D-6687A849D480}" destId="{2F67DD57-E93C-4DD0-A176-D9B84A4D066B}" srcOrd="1" destOrd="0" presId="urn:microsoft.com/office/officeart/2005/8/layout/lProcess2"/>
    <dgm:cxn modelId="{A6CBD3F2-98ED-4B2F-AA91-B20552B473C7}" type="presParOf" srcId="{D7788B4D-4538-4889-959D-6687A849D480}" destId="{10DE432F-F5C9-46C6-A24D-CBBF8BBADE04}" srcOrd="2" destOrd="0" presId="urn:microsoft.com/office/officeart/2005/8/layout/lProcess2"/>
    <dgm:cxn modelId="{7F6A7724-D704-498A-B7A1-08785CC38770}" type="presParOf" srcId="{10DE432F-F5C9-46C6-A24D-CBBF8BBADE04}" destId="{40C2D9D3-9A61-41D4-850C-85BBD52B2D73}" srcOrd="0" destOrd="0" presId="urn:microsoft.com/office/officeart/2005/8/layout/lProcess2"/>
    <dgm:cxn modelId="{1D14FFC3-3071-4125-A8D2-A3BA86CA42E1}" type="presParOf" srcId="{10DE432F-F5C9-46C6-A24D-CBBF8BBADE04}" destId="{BAFD5BF5-46FD-43B5-A92B-21A43AA4E618}" srcOrd="1" destOrd="0" presId="urn:microsoft.com/office/officeart/2005/8/layout/lProcess2"/>
    <dgm:cxn modelId="{F513D9ED-E541-4217-90B8-31412345640E}" type="presParOf" srcId="{10DE432F-F5C9-46C6-A24D-CBBF8BBADE04}" destId="{9F49FDF5-12B9-4E07-95E8-655591DB3254}" srcOrd="2" destOrd="0" presId="urn:microsoft.com/office/officeart/2005/8/layout/lProcess2"/>
    <dgm:cxn modelId="{5A0AA92A-39D4-4414-B0EA-40060A099518}" type="presParOf" srcId="{9F49FDF5-12B9-4E07-95E8-655591DB3254}" destId="{3B5AA65D-5958-4288-BD23-6CBEEEE483FA}" srcOrd="0" destOrd="0" presId="urn:microsoft.com/office/officeart/2005/8/layout/lProcess2"/>
    <dgm:cxn modelId="{C41ADD48-37F0-4ADE-8D50-1EE5EB7B0211}" type="presParOf" srcId="{3B5AA65D-5958-4288-BD23-6CBEEEE483FA}" destId="{53785947-81C1-4F79-9E5A-9E473C03F18F}" srcOrd="0" destOrd="0" presId="urn:microsoft.com/office/officeart/2005/8/layout/lProcess2"/>
    <dgm:cxn modelId="{3D843CAC-EB48-46FB-B6EC-579603C7F4B1}" type="presParOf" srcId="{3B5AA65D-5958-4288-BD23-6CBEEEE483FA}" destId="{60D2AA13-0A49-4043-804D-F28235763BA6}" srcOrd="1" destOrd="0" presId="urn:microsoft.com/office/officeart/2005/8/layout/lProcess2"/>
    <dgm:cxn modelId="{F4FBFE2D-DB05-467C-BCE8-0208518ADA13}" type="presParOf" srcId="{3B5AA65D-5958-4288-BD23-6CBEEEE483FA}" destId="{C6121A80-BDC2-4F55-9BDE-70ABB8007FA1}" srcOrd="2" destOrd="0" presId="urn:microsoft.com/office/officeart/2005/8/layout/lProcess2"/>
    <dgm:cxn modelId="{F4BA8EC0-04CF-465F-87BA-AD76DC8A6B32}" type="presParOf" srcId="{3B5AA65D-5958-4288-BD23-6CBEEEE483FA}" destId="{108019B7-DCF8-47A8-8827-F60964A074DD}" srcOrd="3" destOrd="0" presId="urn:microsoft.com/office/officeart/2005/8/layout/lProcess2"/>
    <dgm:cxn modelId="{4B7461A7-14E1-45EF-A615-68EC9CDAD5C3}" type="presParOf" srcId="{3B5AA65D-5958-4288-BD23-6CBEEEE483FA}" destId="{157DF179-FE68-4CD8-9274-C54BAF826C6E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160607E-CE5A-4FF7-9210-393861E17A16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704F0A-75A1-4BFF-855C-9276C122889F}">
      <dgm:prSet phldrT="[Text]"/>
      <dgm:spPr>
        <a:noFill/>
      </dgm:spPr>
      <dgm:t>
        <a:bodyPr/>
        <a:lstStyle/>
        <a:p>
          <a:r>
            <a:rPr lang="en-US" b="0" dirty="0">
              <a:solidFill>
                <a:srgbClr val="373F63"/>
              </a:solidFill>
            </a:rPr>
            <a:t>Why</a:t>
          </a:r>
        </a:p>
      </dgm:t>
    </dgm:pt>
    <dgm:pt modelId="{2AC25783-C527-47C4-ACFF-0E36DEBF0F27}" type="parTrans" cxnId="{EF914148-9778-4ABD-99E3-9CBDC4D47F1E}">
      <dgm:prSet/>
      <dgm:spPr/>
      <dgm:t>
        <a:bodyPr/>
        <a:lstStyle/>
        <a:p>
          <a:endParaRPr lang="en-US"/>
        </a:p>
      </dgm:t>
    </dgm:pt>
    <dgm:pt modelId="{F0701551-27D9-417E-9E55-F14680007C9E}" type="sibTrans" cxnId="{EF914148-9778-4ABD-99E3-9CBDC4D47F1E}">
      <dgm:prSet/>
      <dgm:spPr/>
      <dgm:t>
        <a:bodyPr/>
        <a:lstStyle/>
        <a:p>
          <a:endParaRPr lang="en-US"/>
        </a:p>
      </dgm:t>
    </dgm:pt>
    <dgm:pt modelId="{955115CD-2B2D-4B40-8BD2-7EDB0D9200A7}">
      <dgm:prSet phldrT="[Text]"/>
      <dgm:spPr>
        <a:noFill/>
      </dgm:spPr>
      <dgm:t>
        <a:bodyPr/>
        <a:lstStyle/>
        <a:p>
          <a:r>
            <a:rPr lang="en-US" b="0" dirty="0">
              <a:solidFill>
                <a:srgbClr val="373F63"/>
              </a:solidFill>
            </a:rPr>
            <a:t>What</a:t>
          </a:r>
        </a:p>
      </dgm:t>
    </dgm:pt>
    <dgm:pt modelId="{C6C76855-4085-4AA0-B360-43D59A4D5FF6}" type="parTrans" cxnId="{8BCA23E4-59AC-4C65-999C-D46D6171BF5F}">
      <dgm:prSet/>
      <dgm:spPr/>
      <dgm:t>
        <a:bodyPr/>
        <a:lstStyle/>
        <a:p>
          <a:endParaRPr lang="en-US"/>
        </a:p>
      </dgm:t>
    </dgm:pt>
    <dgm:pt modelId="{1244277C-D779-4ADF-BA0F-6DDFD18E9153}" type="sibTrans" cxnId="{8BCA23E4-59AC-4C65-999C-D46D6171BF5F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FA818898-7434-44F2-8184-4E99D50F5053}">
      <dgm:prSet phldrT="[Text]"/>
      <dgm:spPr>
        <a:noFill/>
      </dgm:spPr>
      <dgm:t>
        <a:bodyPr/>
        <a:lstStyle/>
        <a:p>
          <a:r>
            <a:rPr lang="en-US" b="0" dirty="0">
              <a:solidFill>
                <a:srgbClr val="363F62"/>
              </a:solidFill>
            </a:rPr>
            <a:t>Results</a:t>
          </a:r>
        </a:p>
      </dgm:t>
    </dgm:pt>
    <dgm:pt modelId="{07CEDF10-C0BC-4DCA-9E77-7AEB27E5AD49}" type="parTrans" cxnId="{B3656C61-5227-4DF6-991A-27649934402D}">
      <dgm:prSet/>
      <dgm:spPr/>
      <dgm:t>
        <a:bodyPr/>
        <a:lstStyle/>
        <a:p>
          <a:endParaRPr lang="en-US"/>
        </a:p>
      </dgm:t>
    </dgm:pt>
    <dgm:pt modelId="{C7EA99E1-775F-47D6-AF95-E5813247D502}" type="sibTrans" cxnId="{B3656C61-5227-4DF6-991A-27649934402D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11CC3F09-2AEB-4044-8C26-9ABA0DB973E2}">
      <dgm:prSet phldrT="[Text]"/>
      <dgm:spPr>
        <a:noFill/>
      </dgm:spPr>
      <dgm:t>
        <a:bodyPr/>
        <a:lstStyle/>
        <a:p>
          <a:r>
            <a:rPr lang="en-US" b="1" dirty="0">
              <a:solidFill>
                <a:srgbClr val="74233F"/>
              </a:solidFill>
            </a:rPr>
            <a:t>Next Steps</a:t>
          </a:r>
        </a:p>
      </dgm:t>
    </dgm:pt>
    <dgm:pt modelId="{A78FB6E9-54B1-4FCB-B4F7-B9D99D2B60D7}" type="parTrans" cxnId="{14A61B66-6971-45C4-8BEE-6870C6FCD4A2}">
      <dgm:prSet/>
      <dgm:spPr/>
      <dgm:t>
        <a:bodyPr/>
        <a:lstStyle/>
        <a:p>
          <a:endParaRPr lang="en-US"/>
        </a:p>
      </dgm:t>
    </dgm:pt>
    <dgm:pt modelId="{58B8A27A-748C-473F-8845-B3EEAA5981DC}" type="sibTrans" cxnId="{14A61B66-6971-45C4-8BEE-6870C6FCD4A2}">
      <dgm:prSet/>
      <dgm:spPr/>
      <dgm:t>
        <a:bodyPr/>
        <a:lstStyle/>
        <a:p>
          <a:endParaRPr lang="en-US"/>
        </a:p>
      </dgm:t>
    </dgm:pt>
    <dgm:pt modelId="{7E9227B1-66E1-48EB-9DD5-86D48151D6D8}">
      <dgm:prSet phldrT="[Text]"/>
      <dgm:spPr>
        <a:noFill/>
      </dgm:spPr>
      <dgm:t>
        <a:bodyPr/>
        <a:lstStyle/>
        <a:p>
          <a:r>
            <a:rPr lang="en-US" b="0" dirty="0">
              <a:solidFill>
                <a:srgbClr val="373F63"/>
              </a:solidFill>
            </a:rPr>
            <a:t>How</a:t>
          </a:r>
        </a:p>
      </dgm:t>
    </dgm:pt>
    <dgm:pt modelId="{CF1E9E0E-609D-4BEA-9D53-D02159B71C09}" type="parTrans" cxnId="{E44C5A91-C51C-4564-BA87-2021A76A99D5}">
      <dgm:prSet/>
      <dgm:spPr/>
      <dgm:t>
        <a:bodyPr/>
        <a:lstStyle/>
        <a:p>
          <a:endParaRPr lang="en-US"/>
        </a:p>
      </dgm:t>
    </dgm:pt>
    <dgm:pt modelId="{61153491-FA86-400B-9A8F-CAF34F06B8F1}" type="sibTrans" cxnId="{E44C5A91-C51C-4564-BA87-2021A76A99D5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BE1B3069-D79B-443B-9A76-00EF4FBC70BE}" type="pres">
      <dgm:prSet presAssocID="{D160607E-CE5A-4FF7-9210-393861E17A16}" presName="Name0" presStyleCnt="0">
        <dgm:presLayoutVars>
          <dgm:chMax val="7"/>
          <dgm:chPref val="5"/>
        </dgm:presLayoutVars>
      </dgm:prSet>
      <dgm:spPr/>
    </dgm:pt>
    <dgm:pt modelId="{C887444C-6BE5-416E-9666-32337DC67F0C}" type="pres">
      <dgm:prSet presAssocID="{D160607E-CE5A-4FF7-9210-393861E17A16}" presName="arrowNode" presStyleLbl="node1" presStyleIdx="0" presStyleCnt="1" custLinFactNeighborX="-23753"/>
      <dgm:spPr>
        <a:solidFill>
          <a:srgbClr val="203864"/>
        </a:solidFill>
      </dgm:spPr>
    </dgm:pt>
    <dgm:pt modelId="{FE0358C6-3984-43D4-9C3D-2095D16C334F}" type="pres">
      <dgm:prSet presAssocID="{A4704F0A-75A1-4BFF-855C-9276C122889F}" presName="txNode1" presStyleLbl="revTx" presStyleIdx="0" presStyleCnt="5" custLinFactNeighborX="-48147">
        <dgm:presLayoutVars>
          <dgm:bulletEnabled val="1"/>
        </dgm:presLayoutVars>
      </dgm:prSet>
      <dgm:spPr/>
    </dgm:pt>
    <dgm:pt modelId="{EC2EB734-0077-4150-9147-94FC876386A5}" type="pres">
      <dgm:prSet presAssocID="{955115CD-2B2D-4B40-8BD2-7EDB0D9200A7}" presName="txNode2" presStyleLbl="revTx" presStyleIdx="1" presStyleCnt="5" custLinFactNeighborX="-47827" custLinFactNeighborY="-32360">
        <dgm:presLayoutVars>
          <dgm:bulletEnabled val="1"/>
        </dgm:presLayoutVars>
      </dgm:prSet>
      <dgm:spPr/>
    </dgm:pt>
    <dgm:pt modelId="{ED58F5F9-BAA4-4119-8A56-DC0E6F6CD46F}" type="pres">
      <dgm:prSet presAssocID="{1244277C-D779-4ADF-BA0F-6DDFD18E9153}" presName="dotNode2" presStyleCnt="0"/>
      <dgm:spPr/>
    </dgm:pt>
    <dgm:pt modelId="{3E6FA351-ECA8-4B49-9BF1-25A5C762E2A9}" type="pres">
      <dgm:prSet presAssocID="{1244277C-D779-4ADF-BA0F-6DDFD18E9153}" presName="dotRepeatNode" presStyleLbl="fgShp" presStyleIdx="0" presStyleCnt="3" custLinFactX="-838687" custLinFactY="-197850" custLinFactNeighborX="-900000" custLinFactNeighborY="-200000"/>
      <dgm:spPr/>
    </dgm:pt>
    <dgm:pt modelId="{B7EEF360-DFD6-46A7-BFBE-6961D91B99D4}" type="pres">
      <dgm:prSet presAssocID="{7E9227B1-66E1-48EB-9DD5-86D48151D6D8}" presName="txNode3" presStyleLbl="revTx" presStyleIdx="2" presStyleCnt="5" custLinFactNeighborX="-28520" custLinFactNeighborY="52413">
        <dgm:presLayoutVars>
          <dgm:bulletEnabled val="1"/>
        </dgm:presLayoutVars>
      </dgm:prSet>
      <dgm:spPr/>
    </dgm:pt>
    <dgm:pt modelId="{0812732D-4995-4DBF-97B9-E59FEE3F1044}" type="pres">
      <dgm:prSet presAssocID="{61153491-FA86-400B-9A8F-CAF34F06B8F1}" presName="dotNode3" presStyleCnt="0"/>
      <dgm:spPr/>
    </dgm:pt>
    <dgm:pt modelId="{3683D003-0532-4D8E-BACE-A3BABCB2ABDE}" type="pres">
      <dgm:prSet presAssocID="{61153491-FA86-400B-9A8F-CAF34F06B8F1}" presName="dotRepeatNode" presStyleLbl="fgShp" presStyleIdx="1" presStyleCnt="3" custScaleX="185495" custScaleY="185492" custLinFactX="-700000" custLinFactY="-200000" custLinFactNeighborX="-794351" custLinFactNeighborY="-290669"/>
      <dgm:spPr/>
    </dgm:pt>
    <dgm:pt modelId="{D2C21628-3DC3-4608-8BE6-0FC166C7CBCB}" type="pres">
      <dgm:prSet presAssocID="{FA818898-7434-44F2-8184-4E99D50F5053}" presName="txNode4" presStyleLbl="revTx" presStyleIdx="3" presStyleCnt="5" custLinFactNeighborX="-53983">
        <dgm:presLayoutVars>
          <dgm:bulletEnabled val="1"/>
        </dgm:presLayoutVars>
      </dgm:prSet>
      <dgm:spPr/>
    </dgm:pt>
    <dgm:pt modelId="{D5F1C28D-833E-44B9-BDD4-B00A506965E0}" type="pres">
      <dgm:prSet presAssocID="{C7EA99E1-775F-47D6-AF95-E5813247D502}" presName="dotNode4" presStyleCnt="0"/>
      <dgm:spPr/>
    </dgm:pt>
    <dgm:pt modelId="{92FDC5B5-0E17-4E59-A094-9435EBFB4E8D}" type="pres">
      <dgm:prSet presAssocID="{C7EA99E1-775F-47D6-AF95-E5813247D502}" presName="dotRepeatNode" presStyleLbl="fgShp" presStyleIdx="2" presStyleCnt="3" custScaleX="264985" custScaleY="264980" custLinFactX="-600000" custLinFactY="-200000" custLinFactNeighborX="-638589" custLinFactNeighborY="-238150"/>
      <dgm:spPr/>
    </dgm:pt>
    <dgm:pt modelId="{085BD072-84E7-40C1-859C-FDB57FB6F120}" type="pres">
      <dgm:prSet presAssocID="{11CC3F09-2AEB-4044-8C26-9ABA0DB973E2}" presName="txNode5" presStyleLbl="revTx" presStyleIdx="4" presStyleCnt="5" custLinFactNeighborX="-36026">
        <dgm:presLayoutVars>
          <dgm:bulletEnabled val="1"/>
        </dgm:presLayoutVars>
      </dgm:prSet>
      <dgm:spPr/>
    </dgm:pt>
  </dgm:ptLst>
  <dgm:cxnLst>
    <dgm:cxn modelId="{EE7C3A0B-6D0A-4E9C-ABF3-3B57806842BF}" type="presOf" srcId="{7E9227B1-66E1-48EB-9DD5-86D48151D6D8}" destId="{B7EEF360-DFD6-46A7-BFBE-6961D91B99D4}" srcOrd="0" destOrd="0" presId="urn:microsoft.com/office/officeart/2009/3/layout/DescendingProcess"/>
    <dgm:cxn modelId="{0D3F6A32-933A-42DD-9097-60245969F8A2}" type="presOf" srcId="{D160607E-CE5A-4FF7-9210-393861E17A16}" destId="{BE1B3069-D79B-443B-9A76-00EF4FBC70BE}" srcOrd="0" destOrd="0" presId="urn:microsoft.com/office/officeart/2009/3/layout/DescendingProcess"/>
    <dgm:cxn modelId="{B3656C61-5227-4DF6-991A-27649934402D}" srcId="{D160607E-CE5A-4FF7-9210-393861E17A16}" destId="{FA818898-7434-44F2-8184-4E99D50F5053}" srcOrd="3" destOrd="0" parTransId="{07CEDF10-C0BC-4DCA-9E77-7AEB27E5AD49}" sibTransId="{C7EA99E1-775F-47D6-AF95-E5813247D502}"/>
    <dgm:cxn modelId="{8EA6AE62-781B-45E6-9280-08A3210927F1}" type="presOf" srcId="{955115CD-2B2D-4B40-8BD2-7EDB0D9200A7}" destId="{EC2EB734-0077-4150-9147-94FC876386A5}" srcOrd="0" destOrd="0" presId="urn:microsoft.com/office/officeart/2009/3/layout/DescendingProcess"/>
    <dgm:cxn modelId="{14A61B66-6971-45C4-8BEE-6870C6FCD4A2}" srcId="{D160607E-CE5A-4FF7-9210-393861E17A16}" destId="{11CC3F09-2AEB-4044-8C26-9ABA0DB973E2}" srcOrd="4" destOrd="0" parTransId="{A78FB6E9-54B1-4FCB-B4F7-B9D99D2B60D7}" sibTransId="{58B8A27A-748C-473F-8845-B3EEAA5981DC}"/>
    <dgm:cxn modelId="{EF914148-9778-4ABD-99E3-9CBDC4D47F1E}" srcId="{D160607E-CE5A-4FF7-9210-393861E17A16}" destId="{A4704F0A-75A1-4BFF-855C-9276C122889F}" srcOrd="0" destOrd="0" parTransId="{2AC25783-C527-47C4-ACFF-0E36DEBF0F27}" sibTransId="{F0701551-27D9-417E-9E55-F14680007C9E}"/>
    <dgm:cxn modelId="{FB96D46A-749A-4703-8DA3-508290AAC1C2}" type="presOf" srcId="{1244277C-D779-4ADF-BA0F-6DDFD18E9153}" destId="{3E6FA351-ECA8-4B49-9BF1-25A5C762E2A9}" srcOrd="0" destOrd="0" presId="urn:microsoft.com/office/officeart/2009/3/layout/DescendingProcess"/>
    <dgm:cxn modelId="{4C496650-90D4-44E9-8E7A-0CFD32FC3D5F}" type="presOf" srcId="{A4704F0A-75A1-4BFF-855C-9276C122889F}" destId="{FE0358C6-3984-43D4-9C3D-2095D16C334F}" srcOrd="0" destOrd="0" presId="urn:microsoft.com/office/officeart/2009/3/layout/DescendingProcess"/>
    <dgm:cxn modelId="{BC639A86-E4DB-4C52-8796-1B9501AA015E}" type="presOf" srcId="{C7EA99E1-775F-47D6-AF95-E5813247D502}" destId="{92FDC5B5-0E17-4E59-A094-9435EBFB4E8D}" srcOrd="0" destOrd="0" presId="urn:microsoft.com/office/officeart/2009/3/layout/DescendingProcess"/>
    <dgm:cxn modelId="{E44C5A91-C51C-4564-BA87-2021A76A99D5}" srcId="{D160607E-CE5A-4FF7-9210-393861E17A16}" destId="{7E9227B1-66E1-48EB-9DD5-86D48151D6D8}" srcOrd="2" destOrd="0" parTransId="{CF1E9E0E-609D-4BEA-9D53-D02159B71C09}" sibTransId="{61153491-FA86-400B-9A8F-CAF34F06B8F1}"/>
    <dgm:cxn modelId="{63F329B1-C6C5-4283-83A1-85A1BD152D11}" type="presOf" srcId="{11CC3F09-2AEB-4044-8C26-9ABA0DB973E2}" destId="{085BD072-84E7-40C1-859C-FDB57FB6F120}" srcOrd="0" destOrd="0" presId="urn:microsoft.com/office/officeart/2009/3/layout/DescendingProcess"/>
    <dgm:cxn modelId="{73F7A8C3-AC6B-42A1-9B67-0591A5CB836B}" type="presOf" srcId="{FA818898-7434-44F2-8184-4E99D50F5053}" destId="{D2C21628-3DC3-4608-8BE6-0FC166C7CBCB}" srcOrd="0" destOrd="0" presId="urn:microsoft.com/office/officeart/2009/3/layout/DescendingProcess"/>
    <dgm:cxn modelId="{D5F974D3-8BE0-4CD4-93ED-878585508D0F}" type="presOf" srcId="{61153491-FA86-400B-9A8F-CAF34F06B8F1}" destId="{3683D003-0532-4D8E-BACE-A3BABCB2ABDE}" srcOrd="0" destOrd="0" presId="urn:microsoft.com/office/officeart/2009/3/layout/DescendingProcess"/>
    <dgm:cxn modelId="{8BCA23E4-59AC-4C65-999C-D46D6171BF5F}" srcId="{D160607E-CE5A-4FF7-9210-393861E17A16}" destId="{955115CD-2B2D-4B40-8BD2-7EDB0D9200A7}" srcOrd="1" destOrd="0" parTransId="{C6C76855-4085-4AA0-B360-43D59A4D5FF6}" sibTransId="{1244277C-D779-4ADF-BA0F-6DDFD18E9153}"/>
    <dgm:cxn modelId="{73473A2A-61AC-4AB8-A06A-26EBACAC822D}" type="presParOf" srcId="{BE1B3069-D79B-443B-9A76-00EF4FBC70BE}" destId="{C887444C-6BE5-416E-9666-32337DC67F0C}" srcOrd="0" destOrd="0" presId="urn:microsoft.com/office/officeart/2009/3/layout/DescendingProcess"/>
    <dgm:cxn modelId="{A20182DE-2A10-436D-A3DD-B7C0CED8568F}" type="presParOf" srcId="{BE1B3069-D79B-443B-9A76-00EF4FBC70BE}" destId="{FE0358C6-3984-43D4-9C3D-2095D16C334F}" srcOrd="1" destOrd="0" presId="urn:microsoft.com/office/officeart/2009/3/layout/DescendingProcess"/>
    <dgm:cxn modelId="{3F5BB51D-D8F2-4628-8BAD-D9EB2ABDF285}" type="presParOf" srcId="{BE1B3069-D79B-443B-9A76-00EF4FBC70BE}" destId="{EC2EB734-0077-4150-9147-94FC876386A5}" srcOrd="2" destOrd="0" presId="urn:microsoft.com/office/officeart/2009/3/layout/DescendingProcess"/>
    <dgm:cxn modelId="{F9ED52C5-7A91-416E-B10A-7705D11F1978}" type="presParOf" srcId="{BE1B3069-D79B-443B-9A76-00EF4FBC70BE}" destId="{ED58F5F9-BAA4-4119-8A56-DC0E6F6CD46F}" srcOrd="3" destOrd="0" presId="urn:microsoft.com/office/officeart/2009/3/layout/DescendingProcess"/>
    <dgm:cxn modelId="{2712EB00-AD5C-4277-ABFF-EF4784837EC9}" type="presParOf" srcId="{ED58F5F9-BAA4-4119-8A56-DC0E6F6CD46F}" destId="{3E6FA351-ECA8-4B49-9BF1-25A5C762E2A9}" srcOrd="0" destOrd="0" presId="urn:microsoft.com/office/officeart/2009/3/layout/DescendingProcess"/>
    <dgm:cxn modelId="{2BA0EA31-D379-498B-A4EF-A6F32CEA0365}" type="presParOf" srcId="{BE1B3069-D79B-443B-9A76-00EF4FBC70BE}" destId="{B7EEF360-DFD6-46A7-BFBE-6961D91B99D4}" srcOrd="4" destOrd="0" presId="urn:microsoft.com/office/officeart/2009/3/layout/DescendingProcess"/>
    <dgm:cxn modelId="{F69E805B-51DC-460C-A3BE-1A1BF26F11BA}" type="presParOf" srcId="{BE1B3069-D79B-443B-9A76-00EF4FBC70BE}" destId="{0812732D-4995-4DBF-97B9-E59FEE3F1044}" srcOrd="5" destOrd="0" presId="urn:microsoft.com/office/officeart/2009/3/layout/DescendingProcess"/>
    <dgm:cxn modelId="{6DE9E7B1-26A6-4A73-9C1B-AF6DAAAA3721}" type="presParOf" srcId="{0812732D-4995-4DBF-97B9-E59FEE3F1044}" destId="{3683D003-0532-4D8E-BACE-A3BABCB2ABDE}" srcOrd="0" destOrd="0" presId="urn:microsoft.com/office/officeart/2009/3/layout/DescendingProcess"/>
    <dgm:cxn modelId="{871C884C-E7B5-4078-972F-B0DF934DBEBD}" type="presParOf" srcId="{BE1B3069-D79B-443B-9A76-00EF4FBC70BE}" destId="{D2C21628-3DC3-4608-8BE6-0FC166C7CBCB}" srcOrd="6" destOrd="0" presId="urn:microsoft.com/office/officeart/2009/3/layout/DescendingProcess"/>
    <dgm:cxn modelId="{AEA7DA55-A347-4A5E-B385-3CC21CC6AF74}" type="presParOf" srcId="{BE1B3069-D79B-443B-9A76-00EF4FBC70BE}" destId="{D5F1C28D-833E-44B9-BDD4-B00A506965E0}" srcOrd="7" destOrd="0" presId="urn:microsoft.com/office/officeart/2009/3/layout/DescendingProcess"/>
    <dgm:cxn modelId="{22A8F70C-5D12-4584-9D6A-75981570ED2B}" type="presParOf" srcId="{D5F1C28D-833E-44B9-BDD4-B00A506965E0}" destId="{92FDC5B5-0E17-4E59-A094-9435EBFB4E8D}" srcOrd="0" destOrd="0" presId="urn:microsoft.com/office/officeart/2009/3/layout/DescendingProcess"/>
    <dgm:cxn modelId="{66F2B14C-345D-4368-86C3-4CF848DA3A88}" type="presParOf" srcId="{BE1B3069-D79B-443B-9A76-00EF4FBC70BE}" destId="{085BD072-84E7-40C1-859C-FDB57FB6F120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BB5784-D926-4E2A-8996-FD49A9DC7D55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6FE249-5D5C-4B56-A77E-5F8696DB7B4F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Few local tools</a:t>
          </a:r>
        </a:p>
      </dgm:t>
    </dgm:pt>
    <dgm:pt modelId="{3D37BA65-EB74-48CC-AFBD-0C0680C7D3BB}" type="parTrans" cxnId="{67F0F8A5-BAAD-4049-9474-1EA5A7B50F6A}">
      <dgm:prSet/>
      <dgm:spPr/>
      <dgm:t>
        <a:bodyPr/>
        <a:lstStyle/>
        <a:p>
          <a:endParaRPr lang="en-US"/>
        </a:p>
      </dgm:t>
    </dgm:pt>
    <dgm:pt modelId="{1DFA3BC0-2123-4412-85E6-282301EA1964}" type="sibTrans" cxnId="{67F0F8A5-BAAD-4049-9474-1EA5A7B50F6A}">
      <dgm:prSet/>
      <dgm:spPr/>
      <dgm:t>
        <a:bodyPr/>
        <a:lstStyle/>
        <a:p>
          <a:endParaRPr lang="en-US"/>
        </a:p>
      </dgm:t>
    </dgm:pt>
    <dgm:pt modelId="{028A856D-B394-47F9-933A-E6F5B83837EA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Disproportionally low STBG funding for the Nampa Urban Area </a:t>
          </a:r>
        </a:p>
      </dgm:t>
    </dgm:pt>
    <dgm:pt modelId="{245D1755-8DA4-4FB9-8712-034FEC136A56}" type="parTrans" cxnId="{9372E281-8A25-4375-B849-568571C7A045}">
      <dgm:prSet/>
      <dgm:spPr/>
      <dgm:t>
        <a:bodyPr/>
        <a:lstStyle/>
        <a:p>
          <a:endParaRPr lang="en-US"/>
        </a:p>
      </dgm:t>
    </dgm:pt>
    <dgm:pt modelId="{20B29A38-5A4E-4B5E-8994-C84752CE3292}" type="sibTrans" cxnId="{9372E281-8A25-4375-B849-568571C7A045}">
      <dgm:prSet/>
      <dgm:spPr/>
      <dgm:t>
        <a:bodyPr/>
        <a:lstStyle/>
        <a:p>
          <a:endParaRPr lang="en-US"/>
        </a:p>
      </dgm:t>
    </dgm:pt>
    <dgm:pt modelId="{6B49FE6E-A94B-4078-9C42-070926269D10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No dedicated funding for public transportation</a:t>
          </a:r>
        </a:p>
      </dgm:t>
    </dgm:pt>
    <dgm:pt modelId="{8346F599-32AC-40F7-92CC-F7DF6DE3FD1F}" type="parTrans" cxnId="{504BFDC9-58FB-4247-BB14-ED5CB312EEAC}">
      <dgm:prSet/>
      <dgm:spPr/>
      <dgm:t>
        <a:bodyPr/>
        <a:lstStyle/>
        <a:p>
          <a:endParaRPr lang="en-US"/>
        </a:p>
      </dgm:t>
    </dgm:pt>
    <dgm:pt modelId="{4EAF2E78-DF89-48FA-ABEA-9091FB058B2A}" type="sibTrans" cxnId="{504BFDC9-58FB-4247-BB14-ED5CB312EEAC}">
      <dgm:prSet/>
      <dgm:spPr/>
      <dgm:t>
        <a:bodyPr/>
        <a:lstStyle/>
        <a:p>
          <a:endParaRPr lang="en-US"/>
        </a:p>
      </dgm:t>
    </dgm:pt>
    <dgm:pt modelId="{AFA61A1F-CC4F-4B8D-8731-FF94A55F0F10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Fuel tax not keeping up</a:t>
          </a:r>
        </a:p>
      </dgm:t>
    </dgm:pt>
    <dgm:pt modelId="{0D817BA1-491B-478C-A4BE-252CB7BFFD8E}" type="parTrans" cxnId="{0653A750-D9AB-459D-A3BB-874E4DCFC1FA}">
      <dgm:prSet/>
      <dgm:spPr/>
      <dgm:t>
        <a:bodyPr/>
        <a:lstStyle/>
        <a:p>
          <a:endParaRPr lang="en-US"/>
        </a:p>
      </dgm:t>
    </dgm:pt>
    <dgm:pt modelId="{EE2C80E1-C8C8-4BC3-9A8B-87532BB78558}" type="sibTrans" cxnId="{0653A750-D9AB-459D-A3BB-874E4DCFC1FA}">
      <dgm:prSet/>
      <dgm:spPr/>
      <dgm:t>
        <a:bodyPr/>
        <a:lstStyle/>
        <a:p>
          <a:endParaRPr lang="en-US"/>
        </a:p>
      </dgm:t>
    </dgm:pt>
    <dgm:pt modelId="{FC98B980-70DE-40AE-BBB0-85CF8BC7EAAA}" type="pres">
      <dgm:prSet presAssocID="{05BB5784-D926-4E2A-8996-FD49A9DC7D55}" presName="Name0" presStyleCnt="0">
        <dgm:presLayoutVars>
          <dgm:dir/>
          <dgm:resizeHandles val="exact"/>
        </dgm:presLayoutVars>
      </dgm:prSet>
      <dgm:spPr/>
    </dgm:pt>
    <dgm:pt modelId="{F18DEE77-EC98-4940-9392-951B5131725F}" type="pres">
      <dgm:prSet presAssocID="{05BB5784-D926-4E2A-8996-FD49A9DC7D55}" presName="fgShape" presStyleLbl="fgShp" presStyleIdx="0" presStyleCnt="1" custScaleY="146580" custLinFactNeighborX="299"/>
      <dgm:spPr>
        <a:solidFill>
          <a:srgbClr val="74233F"/>
        </a:solidFill>
      </dgm:spPr>
    </dgm:pt>
    <dgm:pt modelId="{FE2A7B8A-7CC2-489E-ACD0-3495E153C31F}" type="pres">
      <dgm:prSet presAssocID="{05BB5784-D926-4E2A-8996-FD49A9DC7D55}" presName="linComp" presStyleCnt="0"/>
      <dgm:spPr/>
    </dgm:pt>
    <dgm:pt modelId="{C67FBF62-1124-4DEB-805E-CCCB7803156F}" type="pres">
      <dgm:prSet presAssocID="{6B49FE6E-A94B-4078-9C42-070926269D10}" presName="compNode" presStyleCnt="0"/>
      <dgm:spPr/>
    </dgm:pt>
    <dgm:pt modelId="{33FDB9E3-774C-4801-BC4F-4BA7C6479370}" type="pres">
      <dgm:prSet presAssocID="{6B49FE6E-A94B-4078-9C42-070926269D10}" presName="bkgdShape" presStyleLbl="node1" presStyleIdx="0" presStyleCnt="4"/>
      <dgm:spPr/>
    </dgm:pt>
    <dgm:pt modelId="{040EE1F4-F86F-4F3C-8FC6-4A8BFC5EC844}" type="pres">
      <dgm:prSet presAssocID="{6B49FE6E-A94B-4078-9C42-070926269D10}" presName="nodeTx" presStyleLbl="node1" presStyleIdx="0" presStyleCnt="4">
        <dgm:presLayoutVars>
          <dgm:bulletEnabled val="1"/>
        </dgm:presLayoutVars>
      </dgm:prSet>
      <dgm:spPr/>
    </dgm:pt>
    <dgm:pt modelId="{E9CD8982-121E-4B4D-99DC-2C26CB39C160}" type="pres">
      <dgm:prSet presAssocID="{6B49FE6E-A94B-4078-9C42-070926269D10}" presName="invisiNode" presStyleLbl="node1" presStyleIdx="0" presStyleCnt="4"/>
      <dgm:spPr/>
    </dgm:pt>
    <dgm:pt modelId="{E466FB69-5311-4E54-97BB-9A3A1344B8E0}" type="pres">
      <dgm:prSet presAssocID="{6B49FE6E-A94B-4078-9C42-070926269D10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 with solid fill"/>
        </a:ext>
      </dgm:extLst>
    </dgm:pt>
    <dgm:pt modelId="{72858355-23E2-4300-B9BE-F66ED42C9780}" type="pres">
      <dgm:prSet presAssocID="{4EAF2E78-DF89-48FA-ABEA-9091FB058B2A}" presName="sibTrans" presStyleLbl="sibTrans2D1" presStyleIdx="0" presStyleCnt="0"/>
      <dgm:spPr/>
    </dgm:pt>
    <dgm:pt modelId="{C3BF11EB-9A2B-477A-A679-7249A8D0F92D}" type="pres">
      <dgm:prSet presAssocID="{028A856D-B394-47F9-933A-E6F5B83837EA}" presName="compNode" presStyleCnt="0"/>
      <dgm:spPr/>
    </dgm:pt>
    <dgm:pt modelId="{A3F3E21D-ED7C-4839-9CE1-12384D02645D}" type="pres">
      <dgm:prSet presAssocID="{028A856D-B394-47F9-933A-E6F5B83837EA}" presName="bkgdShape" presStyleLbl="node1" presStyleIdx="1" presStyleCnt="4"/>
      <dgm:spPr/>
    </dgm:pt>
    <dgm:pt modelId="{2D62DABA-3AD6-4F87-83A3-6163236244E2}" type="pres">
      <dgm:prSet presAssocID="{028A856D-B394-47F9-933A-E6F5B83837EA}" presName="nodeTx" presStyleLbl="node1" presStyleIdx="1" presStyleCnt="4">
        <dgm:presLayoutVars>
          <dgm:bulletEnabled val="1"/>
        </dgm:presLayoutVars>
      </dgm:prSet>
      <dgm:spPr/>
    </dgm:pt>
    <dgm:pt modelId="{129EB960-982D-4057-8C6B-C01FC7F6010B}" type="pres">
      <dgm:prSet presAssocID="{028A856D-B394-47F9-933A-E6F5B83837EA}" presName="invisiNode" presStyleLbl="node1" presStyleIdx="1" presStyleCnt="4"/>
      <dgm:spPr/>
    </dgm:pt>
    <dgm:pt modelId="{A9528E45-50BB-4ABC-A91D-D4AA430AB90A}" type="pres">
      <dgm:prSet presAssocID="{028A856D-B394-47F9-933A-E6F5B83837EA}" presName="imagNode" presStyleLbl="fgImgPlac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 with solid fill"/>
        </a:ext>
      </dgm:extLst>
    </dgm:pt>
    <dgm:pt modelId="{B0101914-4CAF-49BC-A4DF-049614DBBC1C}" type="pres">
      <dgm:prSet presAssocID="{20B29A38-5A4E-4B5E-8994-C84752CE3292}" presName="sibTrans" presStyleLbl="sibTrans2D1" presStyleIdx="0" presStyleCnt="0"/>
      <dgm:spPr/>
    </dgm:pt>
    <dgm:pt modelId="{90425C28-FDD3-43DA-A253-E5A3252F656E}" type="pres">
      <dgm:prSet presAssocID="{AFA61A1F-CC4F-4B8D-8731-FF94A55F0F10}" presName="compNode" presStyleCnt="0"/>
      <dgm:spPr/>
    </dgm:pt>
    <dgm:pt modelId="{15E67472-C124-4310-B23D-5D3B2B57033D}" type="pres">
      <dgm:prSet presAssocID="{AFA61A1F-CC4F-4B8D-8731-FF94A55F0F10}" presName="bkgdShape" presStyleLbl="node1" presStyleIdx="2" presStyleCnt="4"/>
      <dgm:spPr/>
    </dgm:pt>
    <dgm:pt modelId="{CB762EB5-F0C9-441F-8508-F3E7AF59B801}" type="pres">
      <dgm:prSet presAssocID="{AFA61A1F-CC4F-4B8D-8731-FF94A55F0F10}" presName="nodeTx" presStyleLbl="node1" presStyleIdx="2" presStyleCnt="4">
        <dgm:presLayoutVars>
          <dgm:bulletEnabled val="1"/>
        </dgm:presLayoutVars>
      </dgm:prSet>
      <dgm:spPr/>
    </dgm:pt>
    <dgm:pt modelId="{F0BA0AB2-349F-4717-884B-F6B50F890764}" type="pres">
      <dgm:prSet presAssocID="{AFA61A1F-CC4F-4B8D-8731-FF94A55F0F10}" presName="invisiNode" presStyleLbl="node1" presStyleIdx="2" presStyleCnt="4"/>
      <dgm:spPr/>
    </dgm:pt>
    <dgm:pt modelId="{E1C5C05A-313F-4758-880B-64BBA9CBB01E}" type="pres">
      <dgm:prSet presAssocID="{AFA61A1F-CC4F-4B8D-8731-FF94A55F0F10}" presName="imagNode" presStyleLbl="fgImgPlac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uel with solid fill"/>
        </a:ext>
      </dgm:extLst>
    </dgm:pt>
    <dgm:pt modelId="{F96969EE-51D3-44CA-9FB1-716633D2D9F2}" type="pres">
      <dgm:prSet presAssocID="{EE2C80E1-C8C8-4BC3-9A8B-87532BB78558}" presName="sibTrans" presStyleLbl="sibTrans2D1" presStyleIdx="0" presStyleCnt="0"/>
      <dgm:spPr/>
    </dgm:pt>
    <dgm:pt modelId="{961FE2FC-2C79-404E-9B9F-137AE12FD06E}" type="pres">
      <dgm:prSet presAssocID="{696FE249-5D5C-4B56-A77E-5F8696DB7B4F}" presName="compNode" presStyleCnt="0"/>
      <dgm:spPr/>
    </dgm:pt>
    <dgm:pt modelId="{8D15CF30-7BC9-4373-B87E-52285D00E349}" type="pres">
      <dgm:prSet presAssocID="{696FE249-5D5C-4B56-A77E-5F8696DB7B4F}" presName="bkgdShape" presStyleLbl="node1" presStyleIdx="3" presStyleCnt="4" custLinFactNeighborX="-431"/>
      <dgm:spPr/>
    </dgm:pt>
    <dgm:pt modelId="{D8F9AADD-5931-481E-997A-889895ABB2AD}" type="pres">
      <dgm:prSet presAssocID="{696FE249-5D5C-4B56-A77E-5F8696DB7B4F}" presName="nodeTx" presStyleLbl="node1" presStyleIdx="3" presStyleCnt="4">
        <dgm:presLayoutVars>
          <dgm:bulletEnabled val="1"/>
        </dgm:presLayoutVars>
      </dgm:prSet>
      <dgm:spPr/>
    </dgm:pt>
    <dgm:pt modelId="{028B91B5-0E55-465E-81F5-FB3D8A8FB1A2}" type="pres">
      <dgm:prSet presAssocID="{696FE249-5D5C-4B56-A77E-5F8696DB7B4F}" presName="invisiNode" presStyleLbl="node1" presStyleIdx="3" presStyleCnt="4"/>
      <dgm:spPr/>
    </dgm:pt>
    <dgm:pt modelId="{9E18CA81-F048-4D40-9FD2-F740EBF17A23}" type="pres">
      <dgm:prSet presAssocID="{696FE249-5D5C-4B56-A77E-5F8696DB7B4F}" presName="imagNode" presStyleLbl="fgImgPlac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gister with solid fill"/>
        </a:ext>
      </dgm:extLst>
    </dgm:pt>
  </dgm:ptLst>
  <dgm:cxnLst>
    <dgm:cxn modelId="{7211001E-B418-4167-8461-EF097942A3D2}" type="presOf" srcId="{4EAF2E78-DF89-48FA-ABEA-9091FB058B2A}" destId="{72858355-23E2-4300-B9BE-F66ED42C9780}" srcOrd="0" destOrd="0" presId="urn:microsoft.com/office/officeart/2005/8/layout/hList7"/>
    <dgm:cxn modelId="{ABB3B45F-0E2F-4AE7-8955-6D617D576435}" type="presOf" srcId="{EE2C80E1-C8C8-4BC3-9A8B-87532BB78558}" destId="{F96969EE-51D3-44CA-9FB1-716633D2D9F2}" srcOrd="0" destOrd="0" presId="urn:microsoft.com/office/officeart/2005/8/layout/hList7"/>
    <dgm:cxn modelId="{220F7667-224F-4325-9F09-4C1B62386478}" type="presOf" srcId="{696FE249-5D5C-4B56-A77E-5F8696DB7B4F}" destId="{D8F9AADD-5931-481E-997A-889895ABB2AD}" srcOrd="1" destOrd="0" presId="urn:microsoft.com/office/officeart/2005/8/layout/hList7"/>
    <dgm:cxn modelId="{17BBA049-C4E5-44E5-93B7-FF8FB69DA199}" type="presOf" srcId="{AFA61A1F-CC4F-4B8D-8731-FF94A55F0F10}" destId="{15E67472-C124-4310-B23D-5D3B2B57033D}" srcOrd="0" destOrd="0" presId="urn:microsoft.com/office/officeart/2005/8/layout/hList7"/>
    <dgm:cxn modelId="{0653A750-D9AB-459D-A3BB-874E4DCFC1FA}" srcId="{05BB5784-D926-4E2A-8996-FD49A9DC7D55}" destId="{AFA61A1F-CC4F-4B8D-8731-FF94A55F0F10}" srcOrd="2" destOrd="0" parTransId="{0D817BA1-491B-478C-A4BE-252CB7BFFD8E}" sibTransId="{EE2C80E1-C8C8-4BC3-9A8B-87532BB78558}"/>
    <dgm:cxn modelId="{3DE3E752-200B-458E-9E7B-0C2474C31ADB}" type="presOf" srcId="{028A856D-B394-47F9-933A-E6F5B83837EA}" destId="{A3F3E21D-ED7C-4839-9CE1-12384D02645D}" srcOrd="0" destOrd="0" presId="urn:microsoft.com/office/officeart/2005/8/layout/hList7"/>
    <dgm:cxn modelId="{9372E281-8A25-4375-B849-568571C7A045}" srcId="{05BB5784-D926-4E2A-8996-FD49A9DC7D55}" destId="{028A856D-B394-47F9-933A-E6F5B83837EA}" srcOrd="1" destOrd="0" parTransId="{245D1755-8DA4-4FB9-8712-034FEC136A56}" sibTransId="{20B29A38-5A4E-4B5E-8994-C84752CE3292}"/>
    <dgm:cxn modelId="{67F0F8A5-BAAD-4049-9474-1EA5A7B50F6A}" srcId="{05BB5784-D926-4E2A-8996-FD49A9DC7D55}" destId="{696FE249-5D5C-4B56-A77E-5F8696DB7B4F}" srcOrd="3" destOrd="0" parTransId="{3D37BA65-EB74-48CC-AFBD-0C0680C7D3BB}" sibTransId="{1DFA3BC0-2123-4412-85E6-282301EA1964}"/>
    <dgm:cxn modelId="{128DC8AB-1B78-44AA-BAAB-5874E52DE547}" type="presOf" srcId="{028A856D-B394-47F9-933A-E6F5B83837EA}" destId="{2D62DABA-3AD6-4F87-83A3-6163236244E2}" srcOrd="1" destOrd="0" presId="urn:microsoft.com/office/officeart/2005/8/layout/hList7"/>
    <dgm:cxn modelId="{A404B9C8-C694-4376-A2B1-758866E115DE}" type="presOf" srcId="{05BB5784-D926-4E2A-8996-FD49A9DC7D55}" destId="{FC98B980-70DE-40AE-BBB0-85CF8BC7EAAA}" srcOrd="0" destOrd="0" presId="urn:microsoft.com/office/officeart/2005/8/layout/hList7"/>
    <dgm:cxn modelId="{504BFDC9-58FB-4247-BB14-ED5CB312EEAC}" srcId="{05BB5784-D926-4E2A-8996-FD49A9DC7D55}" destId="{6B49FE6E-A94B-4078-9C42-070926269D10}" srcOrd="0" destOrd="0" parTransId="{8346F599-32AC-40F7-92CC-F7DF6DE3FD1F}" sibTransId="{4EAF2E78-DF89-48FA-ABEA-9091FB058B2A}"/>
    <dgm:cxn modelId="{FA3B61CC-68E2-4114-8A32-14F1E1431FA1}" type="presOf" srcId="{20B29A38-5A4E-4B5E-8994-C84752CE3292}" destId="{B0101914-4CAF-49BC-A4DF-049614DBBC1C}" srcOrd="0" destOrd="0" presId="urn:microsoft.com/office/officeart/2005/8/layout/hList7"/>
    <dgm:cxn modelId="{1783B3DB-5024-4CF6-913A-9CE91AB38802}" type="presOf" srcId="{696FE249-5D5C-4B56-A77E-5F8696DB7B4F}" destId="{8D15CF30-7BC9-4373-B87E-52285D00E349}" srcOrd="0" destOrd="0" presId="urn:microsoft.com/office/officeart/2005/8/layout/hList7"/>
    <dgm:cxn modelId="{F613F9DE-C66E-4D5D-A724-3549183A7B9F}" type="presOf" srcId="{6B49FE6E-A94B-4078-9C42-070926269D10}" destId="{33FDB9E3-774C-4801-BC4F-4BA7C6479370}" srcOrd="0" destOrd="0" presId="urn:microsoft.com/office/officeart/2005/8/layout/hList7"/>
    <dgm:cxn modelId="{EBD832E7-2F4F-487F-AF26-80B7A0006B76}" type="presOf" srcId="{AFA61A1F-CC4F-4B8D-8731-FF94A55F0F10}" destId="{CB762EB5-F0C9-441F-8508-F3E7AF59B801}" srcOrd="1" destOrd="0" presId="urn:microsoft.com/office/officeart/2005/8/layout/hList7"/>
    <dgm:cxn modelId="{8B8951FE-D93D-4ABD-A07F-1B082DC842F2}" type="presOf" srcId="{6B49FE6E-A94B-4078-9C42-070926269D10}" destId="{040EE1F4-F86F-4F3C-8FC6-4A8BFC5EC844}" srcOrd="1" destOrd="0" presId="urn:microsoft.com/office/officeart/2005/8/layout/hList7"/>
    <dgm:cxn modelId="{DC56EC3D-A43F-4979-BDC6-691025AFE1C8}" type="presParOf" srcId="{FC98B980-70DE-40AE-BBB0-85CF8BC7EAAA}" destId="{F18DEE77-EC98-4940-9392-951B5131725F}" srcOrd="0" destOrd="0" presId="urn:microsoft.com/office/officeart/2005/8/layout/hList7"/>
    <dgm:cxn modelId="{B12A748F-A4B1-47DD-8B74-7AE50AC4918A}" type="presParOf" srcId="{FC98B980-70DE-40AE-BBB0-85CF8BC7EAAA}" destId="{FE2A7B8A-7CC2-489E-ACD0-3495E153C31F}" srcOrd="1" destOrd="0" presId="urn:microsoft.com/office/officeart/2005/8/layout/hList7"/>
    <dgm:cxn modelId="{A3C43FE3-A48E-46F6-BC64-AEC9B8DCEB20}" type="presParOf" srcId="{FE2A7B8A-7CC2-489E-ACD0-3495E153C31F}" destId="{C67FBF62-1124-4DEB-805E-CCCB7803156F}" srcOrd="0" destOrd="0" presId="urn:microsoft.com/office/officeart/2005/8/layout/hList7"/>
    <dgm:cxn modelId="{0B87CECF-6148-4A1B-8B6B-E4856D63A44D}" type="presParOf" srcId="{C67FBF62-1124-4DEB-805E-CCCB7803156F}" destId="{33FDB9E3-774C-4801-BC4F-4BA7C6479370}" srcOrd="0" destOrd="0" presId="urn:microsoft.com/office/officeart/2005/8/layout/hList7"/>
    <dgm:cxn modelId="{83DD6F08-B064-403E-9C46-8325269DE90B}" type="presParOf" srcId="{C67FBF62-1124-4DEB-805E-CCCB7803156F}" destId="{040EE1F4-F86F-4F3C-8FC6-4A8BFC5EC844}" srcOrd="1" destOrd="0" presId="urn:microsoft.com/office/officeart/2005/8/layout/hList7"/>
    <dgm:cxn modelId="{A4E16271-21C7-4924-96D1-2F56CA05FA4E}" type="presParOf" srcId="{C67FBF62-1124-4DEB-805E-CCCB7803156F}" destId="{E9CD8982-121E-4B4D-99DC-2C26CB39C160}" srcOrd="2" destOrd="0" presId="urn:microsoft.com/office/officeart/2005/8/layout/hList7"/>
    <dgm:cxn modelId="{1DD41F58-1EA4-47EF-A73E-CBE5C61957B0}" type="presParOf" srcId="{C67FBF62-1124-4DEB-805E-CCCB7803156F}" destId="{E466FB69-5311-4E54-97BB-9A3A1344B8E0}" srcOrd="3" destOrd="0" presId="urn:microsoft.com/office/officeart/2005/8/layout/hList7"/>
    <dgm:cxn modelId="{D887F083-5631-47AD-A922-0288E2EF4868}" type="presParOf" srcId="{FE2A7B8A-7CC2-489E-ACD0-3495E153C31F}" destId="{72858355-23E2-4300-B9BE-F66ED42C9780}" srcOrd="1" destOrd="0" presId="urn:microsoft.com/office/officeart/2005/8/layout/hList7"/>
    <dgm:cxn modelId="{FCC5EF11-FACA-4D69-88FC-D5F6CAD32777}" type="presParOf" srcId="{FE2A7B8A-7CC2-489E-ACD0-3495E153C31F}" destId="{C3BF11EB-9A2B-477A-A679-7249A8D0F92D}" srcOrd="2" destOrd="0" presId="urn:microsoft.com/office/officeart/2005/8/layout/hList7"/>
    <dgm:cxn modelId="{9EF2203E-1E0B-44A7-826A-68735E7CF207}" type="presParOf" srcId="{C3BF11EB-9A2B-477A-A679-7249A8D0F92D}" destId="{A3F3E21D-ED7C-4839-9CE1-12384D02645D}" srcOrd="0" destOrd="0" presId="urn:microsoft.com/office/officeart/2005/8/layout/hList7"/>
    <dgm:cxn modelId="{7E680619-90C3-4BEE-9965-63C51B3B840B}" type="presParOf" srcId="{C3BF11EB-9A2B-477A-A679-7249A8D0F92D}" destId="{2D62DABA-3AD6-4F87-83A3-6163236244E2}" srcOrd="1" destOrd="0" presId="urn:microsoft.com/office/officeart/2005/8/layout/hList7"/>
    <dgm:cxn modelId="{C66F6B9A-0764-4EAF-BF4F-DA81812E901D}" type="presParOf" srcId="{C3BF11EB-9A2B-477A-A679-7249A8D0F92D}" destId="{129EB960-982D-4057-8C6B-C01FC7F6010B}" srcOrd="2" destOrd="0" presId="urn:microsoft.com/office/officeart/2005/8/layout/hList7"/>
    <dgm:cxn modelId="{AF5E7B3D-F464-4545-8E8B-DEF209411DA0}" type="presParOf" srcId="{C3BF11EB-9A2B-477A-A679-7249A8D0F92D}" destId="{A9528E45-50BB-4ABC-A91D-D4AA430AB90A}" srcOrd="3" destOrd="0" presId="urn:microsoft.com/office/officeart/2005/8/layout/hList7"/>
    <dgm:cxn modelId="{061760E5-45B1-4224-8CA9-CE1EE03065AD}" type="presParOf" srcId="{FE2A7B8A-7CC2-489E-ACD0-3495E153C31F}" destId="{B0101914-4CAF-49BC-A4DF-049614DBBC1C}" srcOrd="3" destOrd="0" presId="urn:microsoft.com/office/officeart/2005/8/layout/hList7"/>
    <dgm:cxn modelId="{4D364E1A-8C52-490C-856B-2FD69C4D02A1}" type="presParOf" srcId="{FE2A7B8A-7CC2-489E-ACD0-3495E153C31F}" destId="{90425C28-FDD3-43DA-A253-E5A3252F656E}" srcOrd="4" destOrd="0" presId="urn:microsoft.com/office/officeart/2005/8/layout/hList7"/>
    <dgm:cxn modelId="{2D8F4F5B-6571-4D61-84CB-98D472094B5B}" type="presParOf" srcId="{90425C28-FDD3-43DA-A253-E5A3252F656E}" destId="{15E67472-C124-4310-B23D-5D3B2B57033D}" srcOrd="0" destOrd="0" presId="urn:microsoft.com/office/officeart/2005/8/layout/hList7"/>
    <dgm:cxn modelId="{D96AF1B6-31B6-4A67-ACB1-F7BDE680323F}" type="presParOf" srcId="{90425C28-FDD3-43DA-A253-E5A3252F656E}" destId="{CB762EB5-F0C9-441F-8508-F3E7AF59B801}" srcOrd="1" destOrd="0" presId="urn:microsoft.com/office/officeart/2005/8/layout/hList7"/>
    <dgm:cxn modelId="{8A610BA9-D8F9-4C7A-9FFF-3D8DB7FFF36C}" type="presParOf" srcId="{90425C28-FDD3-43DA-A253-E5A3252F656E}" destId="{F0BA0AB2-349F-4717-884B-F6B50F890764}" srcOrd="2" destOrd="0" presId="urn:microsoft.com/office/officeart/2005/8/layout/hList7"/>
    <dgm:cxn modelId="{23C3FE09-CB5F-44AC-93E8-BE6C3774E913}" type="presParOf" srcId="{90425C28-FDD3-43DA-A253-E5A3252F656E}" destId="{E1C5C05A-313F-4758-880B-64BBA9CBB01E}" srcOrd="3" destOrd="0" presId="urn:microsoft.com/office/officeart/2005/8/layout/hList7"/>
    <dgm:cxn modelId="{E337CBF0-4AA7-40F9-9001-134DC272769F}" type="presParOf" srcId="{FE2A7B8A-7CC2-489E-ACD0-3495E153C31F}" destId="{F96969EE-51D3-44CA-9FB1-716633D2D9F2}" srcOrd="5" destOrd="0" presId="urn:microsoft.com/office/officeart/2005/8/layout/hList7"/>
    <dgm:cxn modelId="{20121C30-1004-44BA-A698-DEA14192147E}" type="presParOf" srcId="{FE2A7B8A-7CC2-489E-ACD0-3495E153C31F}" destId="{961FE2FC-2C79-404E-9B9F-137AE12FD06E}" srcOrd="6" destOrd="0" presId="urn:microsoft.com/office/officeart/2005/8/layout/hList7"/>
    <dgm:cxn modelId="{A81E4F55-95B2-4550-8230-294F355753A1}" type="presParOf" srcId="{961FE2FC-2C79-404E-9B9F-137AE12FD06E}" destId="{8D15CF30-7BC9-4373-B87E-52285D00E349}" srcOrd="0" destOrd="0" presId="urn:microsoft.com/office/officeart/2005/8/layout/hList7"/>
    <dgm:cxn modelId="{2CBE37C1-5BD1-4D95-98C4-CD592E4EDD42}" type="presParOf" srcId="{961FE2FC-2C79-404E-9B9F-137AE12FD06E}" destId="{D8F9AADD-5931-481E-997A-889895ABB2AD}" srcOrd="1" destOrd="0" presId="urn:microsoft.com/office/officeart/2005/8/layout/hList7"/>
    <dgm:cxn modelId="{5A9414A2-D8E4-4E6B-9F91-5A45AD862F55}" type="presParOf" srcId="{961FE2FC-2C79-404E-9B9F-137AE12FD06E}" destId="{028B91B5-0E55-465E-81F5-FB3D8A8FB1A2}" srcOrd="2" destOrd="0" presId="urn:microsoft.com/office/officeart/2005/8/layout/hList7"/>
    <dgm:cxn modelId="{3010C7A8-8524-4848-88FA-36FBBC945678}" type="presParOf" srcId="{961FE2FC-2C79-404E-9B9F-137AE12FD06E}" destId="{9E18CA81-F048-4D40-9FD2-F740EBF17A2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60607E-CE5A-4FF7-9210-393861E17A16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704F0A-75A1-4BFF-855C-9276C122889F}">
      <dgm:prSet phldrT="[Text]"/>
      <dgm:spPr>
        <a:noFill/>
      </dgm:spPr>
      <dgm:t>
        <a:bodyPr/>
        <a:lstStyle/>
        <a:p>
          <a:r>
            <a:rPr lang="en-US" b="0" dirty="0">
              <a:solidFill>
                <a:srgbClr val="373F63"/>
              </a:solidFill>
            </a:rPr>
            <a:t>Why</a:t>
          </a:r>
        </a:p>
      </dgm:t>
    </dgm:pt>
    <dgm:pt modelId="{2AC25783-C527-47C4-ACFF-0E36DEBF0F27}" type="parTrans" cxnId="{EF914148-9778-4ABD-99E3-9CBDC4D47F1E}">
      <dgm:prSet/>
      <dgm:spPr/>
      <dgm:t>
        <a:bodyPr/>
        <a:lstStyle/>
        <a:p>
          <a:endParaRPr lang="en-US"/>
        </a:p>
      </dgm:t>
    </dgm:pt>
    <dgm:pt modelId="{F0701551-27D9-417E-9E55-F14680007C9E}" type="sibTrans" cxnId="{EF914148-9778-4ABD-99E3-9CBDC4D47F1E}">
      <dgm:prSet/>
      <dgm:spPr/>
      <dgm:t>
        <a:bodyPr/>
        <a:lstStyle/>
        <a:p>
          <a:endParaRPr lang="en-US"/>
        </a:p>
      </dgm:t>
    </dgm:pt>
    <dgm:pt modelId="{955115CD-2B2D-4B40-8BD2-7EDB0D9200A7}">
      <dgm:prSet phldrT="[Text]"/>
      <dgm:spPr>
        <a:noFill/>
      </dgm:spPr>
      <dgm:t>
        <a:bodyPr/>
        <a:lstStyle/>
        <a:p>
          <a:r>
            <a:rPr lang="en-US" b="1" dirty="0">
              <a:solidFill>
                <a:srgbClr val="74233F"/>
              </a:solidFill>
            </a:rPr>
            <a:t>What</a:t>
          </a:r>
        </a:p>
      </dgm:t>
    </dgm:pt>
    <dgm:pt modelId="{C6C76855-4085-4AA0-B360-43D59A4D5FF6}" type="parTrans" cxnId="{8BCA23E4-59AC-4C65-999C-D46D6171BF5F}">
      <dgm:prSet/>
      <dgm:spPr/>
      <dgm:t>
        <a:bodyPr/>
        <a:lstStyle/>
        <a:p>
          <a:endParaRPr lang="en-US"/>
        </a:p>
      </dgm:t>
    </dgm:pt>
    <dgm:pt modelId="{1244277C-D779-4ADF-BA0F-6DDFD18E9153}" type="sibTrans" cxnId="{8BCA23E4-59AC-4C65-999C-D46D6171BF5F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FA818898-7434-44F2-8184-4E99D50F5053}">
      <dgm:prSet phldrT="[Text]"/>
      <dgm:spPr>
        <a:noFill/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Results</a:t>
          </a:r>
        </a:p>
      </dgm:t>
    </dgm:pt>
    <dgm:pt modelId="{07CEDF10-C0BC-4DCA-9E77-7AEB27E5AD49}" type="parTrans" cxnId="{B3656C61-5227-4DF6-991A-27649934402D}">
      <dgm:prSet/>
      <dgm:spPr/>
      <dgm:t>
        <a:bodyPr/>
        <a:lstStyle/>
        <a:p>
          <a:endParaRPr lang="en-US"/>
        </a:p>
      </dgm:t>
    </dgm:pt>
    <dgm:pt modelId="{C7EA99E1-775F-47D6-AF95-E5813247D502}" type="sibTrans" cxnId="{B3656C61-5227-4DF6-991A-27649934402D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11CC3F09-2AEB-4044-8C26-9ABA0DB973E2}">
      <dgm:prSet phldrT="[Text]"/>
      <dgm:spPr>
        <a:noFill/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Next Steps</a:t>
          </a:r>
        </a:p>
      </dgm:t>
    </dgm:pt>
    <dgm:pt modelId="{A78FB6E9-54B1-4FCB-B4F7-B9D99D2B60D7}" type="parTrans" cxnId="{14A61B66-6971-45C4-8BEE-6870C6FCD4A2}">
      <dgm:prSet/>
      <dgm:spPr/>
      <dgm:t>
        <a:bodyPr/>
        <a:lstStyle/>
        <a:p>
          <a:endParaRPr lang="en-US"/>
        </a:p>
      </dgm:t>
    </dgm:pt>
    <dgm:pt modelId="{58B8A27A-748C-473F-8845-B3EEAA5981DC}" type="sibTrans" cxnId="{14A61B66-6971-45C4-8BEE-6870C6FCD4A2}">
      <dgm:prSet/>
      <dgm:spPr/>
      <dgm:t>
        <a:bodyPr/>
        <a:lstStyle/>
        <a:p>
          <a:endParaRPr lang="en-US"/>
        </a:p>
      </dgm:t>
    </dgm:pt>
    <dgm:pt modelId="{7E9227B1-66E1-48EB-9DD5-86D48151D6D8}">
      <dgm:prSet phldrT="[Text]"/>
      <dgm:spPr>
        <a:noFill/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How</a:t>
          </a:r>
        </a:p>
      </dgm:t>
    </dgm:pt>
    <dgm:pt modelId="{CF1E9E0E-609D-4BEA-9D53-D02159B71C09}" type="parTrans" cxnId="{E44C5A91-C51C-4564-BA87-2021A76A99D5}">
      <dgm:prSet/>
      <dgm:spPr/>
      <dgm:t>
        <a:bodyPr/>
        <a:lstStyle/>
        <a:p>
          <a:endParaRPr lang="en-US"/>
        </a:p>
      </dgm:t>
    </dgm:pt>
    <dgm:pt modelId="{61153491-FA86-400B-9A8F-CAF34F06B8F1}" type="sibTrans" cxnId="{E44C5A91-C51C-4564-BA87-2021A76A99D5}">
      <dgm:prSet/>
      <dgm:spPr>
        <a:solidFill>
          <a:srgbClr val="74233F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BE1B3069-D79B-443B-9A76-00EF4FBC70BE}" type="pres">
      <dgm:prSet presAssocID="{D160607E-CE5A-4FF7-9210-393861E17A16}" presName="Name0" presStyleCnt="0">
        <dgm:presLayoutVars>
          <dgm:chMax val="7"/>
          <dgm:chPref val="5"/>
        </dgm:presLayoutVars>
      </dgm:prSet>
      <dgm:spPr/>
    </dgm:pt>
    <dgm:pt modelId="{C887444C-6BE5-416E-9666-32337DC67F0C}" type="pres">
      <dgm:prSet presAssocID="{D160607E-CE5A-4FF7-9210-393861E17A16}" presName="arrowNode" presStyleLbl="node1" presStyleIdx="0" presStyleCnt="1" custLinFactNeighborX="-23753"/>
      <dgm:spPr>
        <a:solidFill>
          <a:srgbClr val="203864"/>
        </a:solidFill>
      </dgm:spPr>
    </dgm:pt>
    <dgm:pt modelId="{FE0358C6-3984-43D4-9C3D-2095D16C334F}" type="pres">
      <dgm:prSet presAssocID="{A4704F0A-75A1-4BFF-855C-9276C122889F}" presName="txNode1" presStyleLbl="revTx" presStyleIdx="0" presStyleCnt="5" custLinFactNeighborX="-48147">
        <dgm:presLayoutVars>
          <dgm:bulletEnabled val="1"/>
        </dgm:presLayoutVars>
      </dgm:prSet>
      <dgm:spPr/>
    </dgm:pt>
    <dgm:pt modelId="{EC2EB734-0077-4150-9147-94FC876386A5}" type="pres">
      <dgm:prSet presAssocID="{955115CD-2B2D-4B40-8BD2-7EDB0D9200A7}" presName="txNode2" presStyleLbl="revTx" presStyleIdx="1" presStyleCnt="5" custLinFactNeighborX="-47827" custLinFactNeighborY="-32360">
        <dgm:presLayoutVars>
          <dgm:bulletEnabled val="1"/>
        </dgm:presLayoutVars>
      </dgm:prSet>
      <dgm:spPr/>
    </dgm:pt>
    <dgm:pt modelId="{ED58F5F9-BAA4-4119-8A56-DC0E6F6CD46F}" type="pres">
      <dgm:prSet presAssocID="{1244277C-D779-4ADF-BA0F-6DDFD18E9153}" presName="dotNode2" presStyleCnt="0"/>
      <dgm:spPr/>
    </dgm:pt>
    <dgm:pt modelId="{3E6FA351-ECA8-4B49-9BF1-25A5C762E2A9}" type="pres">
      <dgm:prSet presAssocID="{1244277C-D779-4ADF-BA0F-6DDFD18E9153}" presName="dotRepeatNode" presStyleLbl="fgShp" presStyleIdx="0" presStyleCnt="3" custLinFactX="-838687" custLinFactY="-197850" custLinFactNeighborX="-900000" custLinFactNeighborY="-200000"/>
      <dgm:spPr/>
    </dgm:pt>
    <dgm:pt modelId="{B7EEF360-DFD6-46A7-BFBE-6961D91B99D4}" type="pres">
      <dgm:prSet presAssocID="{7E9227B1-66E1-48EB-9DD5-86D48151D6D8}" presName="txNode3" presStyleLbl="revTx" presStyleIdx="2" presStyleCnt="5" custLinFactNeighborX="-26672" custLinFactNeighborY="47860">
        <dgm:presLayoutVars>
          <dgm:bulletEnabled val="1"/>
        </dgm:presLayoutVars>
      </dgm:prSet>
      <dgm:spPr/>
    </dgm:pt>
    <dgm:pt modelId="{0812732D-4995-4DBF-97B9-E59FEE3F1044}" type="pres">
      <dgm:prSet presAssocID="{61153491-FA86-400B-9A8F-CAF34F06B8F1}" presName="dotNode3" presStyleCnt="0"/>
      <dgm:spPr/>
    </dgm:pt>
    <dgm:pt modelId="{3683D003-0532-4D8E-BACE-A3BABCB2ABDE}" type="pres">
      <dgm:prSet presAssocID="{61153491-FA86-400B-9A8F-CAF34F06B8F1}" presName="dotRepeatNode" presStyleLbl="fgShp" presStyleIdx="1" presStyleCnt="3" custScaleX="185495" custScaleY="185492" custLinFactX="-700000" custLinFactY="-200000" custLinFactNeighborX="-794351" custLinFactNeighborY="-290669"/>
      <dgm:spPr/>
    </dgm:pt>
    <dgm:pt modelId="{D2C21628-3DC3-4608-8BE6-0FC166C7CBCB}" type="pres">
      <dgm:prSet presAssocID="{FA818898-7434-44F2-8184-4E99D50F5053}" presName="txNode4" presStyleLbl="revTx" presStyleIdx="3" presStyleCnt="5" custLinFactNeighborX="-53983">
        <dgm:presLayoutVars>
          <dgm:bulletEnabled val="1"/>
        </dgm:presLayoutVars>
      </dgm:prSet>
      <dgm:spPr/>
    </dgm:pt>
    <dgm:pt modelId="{D5F1C28D-833E-44B9-BDD4-B00A506965E0}" type="pres">
      <dgm:prSet presAssocID="{C7EA99E1-775F-47D6-AF95-E5813247D502}" presName="dotNode4" presStyleCnt="0"/>
      <dgm:spPr/>
    </dgm:pt>
    <dgm:pt modelId="{92FDC5B5-0E17-4E59-A094-9435EBFB4E8D}" type="pres">
      <dgm:prSet presAssocID="{C7EA99E1-775F-47D6-AF95-E5813247D502}" presName="dotRepeatNode" presStyleLbl="fgShp" presStyleIdx="2" presStyleCnt="3" custScaleX="264985" custScaleY="264980" custLinFactX="-600000" custLinFactY="-200000" custLinFactNeighborX="-638589" custLinFactNeighborY="-238150"/>
      <dgm:spPr/>
    </dgm:pt>
    <dgm:pt modelId="{085BD072-84E7-40C1-859C-FDB57FB6F120}" type="pres">
      <dgm:prSet presAssocID="{11CC3F09-2AEB-4044-8C26-9ABA0DB973E2}" presName="txNode5" presStyleLbl="revTx" presStyleIdx="4" presStyleCnt="5" custLinFactNeighborX="-36026">
        <dgm:presLayoutVars>
          <dgm:bulletEnabled val="1"/>
        </dgm:presLayoutVars>
      </dgm:prSet>
      <dgm:spPr/>
    </dgm:pt>
  </dgm:ptLst>
  <dgm:cxnLst>
    <dgm:cxn modelId="{EE7C3A0B-6D0A-4E9C-ABF3-3B57806842BF}" type="presOf" srcId="{7E9227B1-66E1-48EB-9DD5-86D48151D6D8}" destId="{B7EEF360-DFD6-46A7-BFBE-6961D91B99D4}" srcOrd="0" destOrd="0" presId="urn:microsoft.com/office/officeart/2009/3/layout/DescendingProcess"/>
    <dgm:cxn modelId="{0D3F6A32-933A-42DD-9097-60245969F8A2}" type="presOf" srcId="{D160607E-CE5A-4FF7-9210-393861E17A16}" destId="{BE1B3069-D79B-443B-9A76-00EF4FBC70BE}" srcOrd="0" destOrd="0" presId="urn:microsoft.com/office/officeart/2009/3/layout/DescendingProcess"/>
    <dgm:cxn modelId="{B3656C61-5227-4DF6-991A-27649934402D}" srcId="{D160607E-CE5A-4FF7-9210-393861E17A16}" destId="{FA818898-7434-44F2-8184-4E99D50F5053}" srcOrd="3" destOrd="0" parTransId="{07CEDF10-C0BC-4DCA-9E77-7AEB27E5AD49}" sibTransId="{C7EA99E1-775F-47D6-AF95-E5813247D502}"/>
    <dgm:cxn modelId="{8EA6AE62-781B-45E6-9280-08A3210927F1}" type="presOf" srcId="{955115CD-2B2D-4B40-8BD2-7EDB0D9200A7}" destId="{EC2EB734-0077-4150-9147-94FC876386A5}" srcOrd="0" destOrd="0" presId="urn:microsoft.com/office/officeart/2009/3/layout/DescendingProcess"/>
    <dgm:cxn modelId="{14A61B66-6971-45C4-8BEE-6870C6FCD4A2}" srcId="{D160607E-CE5A-4FF7-9210-393861E17A16}" destId="{11CC3F09-2AEB-4044-8C26-9ABA0DB973E2}" srcOrd="4" destOrd="0" parTransId="{A78FB6E9-54B1-4FCB-B4F7-B9D99D2B60D7}" sibTransId="{58B8A27A-748C-473F-8845-B3EEAA5981DC}"/>
    <dgm:cxn modelId="{EF914148-9778-4ABD-99E3-9CBDC4D47F1E}" srcId="{D160607E-CE5A-4FF7-9210-393861E17A16}" destId="{A4704F0A-75A1-4BFF-855C-9276C122889F}" srcOrd="0" destOrd="0" parTransId="{2AC25783-C527-47C4-ACFF-0E36DEBF0F27}" sibTransId="{F0701551-27D9-417E-9E55-F14680007C9E}"/>
    <dgm:cxn modelId="{FB96D46A-749A-4703-8DA3-508290AAC1C2}" type="presOf" srcId="{1244277C-D779-4ADF-BA0F-6DDFD18E9153}" destId="{3E6FA351-ECA8-4B49-9BF1-25A5C762E2A9}" srcOrd="0" destOrd="0" presId="urn:microsoft.com/office/officeart/2009/3/layout/DescendingProcess"/>
    <dgm:cxn modelId="{4C496650-90D4-44E9-8E7A-0CFD32FC3D5F}" type="presOf" srcId="{A4704F0A-75A1-4BFF-855C-9276C122889F}" destId="{FE0358C6-3984-43D4-9C3D-2095D16C334F}" srcOrd="0" destOrd="0" presId="urn:microsoft.com/office/officeart/2009/3/layout/DescendingProcess"/>
    <dgm:cxn modelId="{BC639A86-E4DB-4C52-8796-1B9501AA015E}" type="presOf" srcId="{C7EA99E1-775F-47D6-AF95-E5813247D502}" destId="{92FDC5B5-0E17-4E59-A094-9435EBFB4E8D}" srcOrd="0" destOrd="0" presId="urn:microsoft.com/office/officeart/2009/3/layout/DescendingProcess"/>
    <dgm:cxn modelId="{E44C5A91-C51C-4564-BA87-2021A76A99D5}" srcId="{D160607E-CE5A-4FF7-9210-393861E17A16}" destId="{7E9227B1-66E1-48EB-9DD5-86D48151D6D8}" srcOrd="2" destOrd="0" parTransId="{CF1E9E0E-609D-4BEA-9D53-D02159B71C09}" sibTransId="{61153491-FA86-400B-9A8F-CAF34F06B8F1}"/>
    <dgm:cxn modelId="{63F329B1-C6C5-4283-83A1-85A1BD152D11}" type="presOf" srcId="{11CC3F09-2AEB-4044-8C26-9ABA0DB973E2}" destId="{085BD072-84E7-40C1-859C-FDB57FB6F120}" srcOrd="0" destOrd="0" presId="urn:microsoft.com/office/officeart/2009/3/layout/DescendingProcess"/>
    <dgm:cxn modelId="{73F7A8C3-AC6B-42A1-9B67-0591A5CB836B}" type="presOf" srcId="{FA818898-7434-44F2-8184-4E99D50F5053}" destId="{D2C21628-3DC3-4608-8BE6-0FC166C7CBCB}" srcOrd="0" destOrd="0" presId="urn:microsoft.com/office/officeart/2009/3/layout/DescendingProcess"/>
    <dgm:cxn modelId="{D5F974D3-8BE0-4CD4-93ED-878585508D0F}" type="presOf" srcId="{61153491-FA86-400B-9A8F-CAF34F06B8F1}" destId="{3683D003-0532-4D8E-BACE-A3BABCB2ABDE}" srcOrd="0" destOrd="0" presId="urn:microsoft.com/office/officeart/2009/3/layout/DescendingProcess"/>
    <dgm:cxn modelId="{8BCA23E4-59AC-4C65-999C-D46D6171BF5F}" srcId="{D160607E-CE5A-4FF7-9210-393861E17A16}" destId="{955115CD-2B2D-4B40-8BD2-7EDB0D9200A7}" srcOrd="1" destOrd="0" parTransId="{C6C76855-4085-4AA0-B360-43D59A4D5FF6}" sibTransId="{1244277C-D779-4ADF-BA0F-6DDFD18E9153}"/>
    <dgm:cxn modelId="{73473A2A-61AC-4AB8-A06A-26EBACAC822D}" type="presParOf" srcId="{BE1B3069-D79B-443B-9A76-00EF4FBC70BE}" destId="{C887444C-6BE5-416E-9666-32337DC67F0C}" srcOrd="0" destOrd="0" presId="urn:microsoft.com/office/officeart/2009/3/layout/DescendingProcess"/>
    <dgm:cxn modelId="{A20182DE-2A10-436D-A3DD-B7C0CED8568F}" type="presParOf" srcId="{BE1B3069-D79B-443B-9A76-00EF4FBC70BE}" destId="{FE0358C6-3984-43D4-9C3D-2095D16C334F}" srcOrd="1" destOrd="0" presId="urn:microsoft.com/office/officeart/2009/3/layout/DescendingProcess"/>
    <dgm:cxn modelId="{3F5BB51D-D8F2-4628-8BAD-D9EB2ABDF285}" type="presParOf" srcId="{BE1B3069-D79B-443B-9A76-00EF4FBC70BE}" destId="{EC2EB734-0077-4150-9147-94FC876386A5}" srcOrd="2" destOrd="0" presId="urn:microsoft.com/office/officeart/2009/3/layout/DescendingProcess"/>
    <dgm:cxn modelId="{F9ED52C5-7A91-416E-B10A-7705D11F1978}" type="presParOf" srcId="{BE1B3069-D79B-443B-9A76-00EF4FBC70BE}" destId="{ED58F5F9-BAA4-4119-8A56-DC0E6F6CD46F}" srcOrd="3" destOrd="0" presId="urn:microsoft.com/office/officeart/2009/3/layout/DescendingProcess"/>
    <dgm:cxn modelId="{2712EB00-AD5C-4277-ABFF-EF4784837EC9}" type="presParOf" srcId="{ED58F5F9-BAA4-4119-8A56-DC0E6F6CD46F}" destId="{3E6FA351-ECA8-4B49-9BF1-25A5C762E2A9}" srcOrd="0" destOrd="0" presId="urn:microsoft.com/office/officeart/2009/3/layout/DescendingProcess"/>
    <dgm:cxn modelId="{2BA0EA31-D379-498B-A4EF-A6F32CEA0365}" type="presParOf" srcId="{BE1B3069-D79B-443B-9A76-00EF4FBC70BE}" destId="{B7EEF360-DFD6-46A7-BFBE-6961D91B99D4}" srcOrd="4" destOrd="0" presId="urn:microsoft.com/office/officeart/2009/3/layout/DescendingProcess"/>
    <dgm:cxn modelId="{F69E805B-51DC-460C-A3BE-1A1BF26F11BA}" type="presParOf" srcId="{BE1B3069-D79B-443B-9A76-00EF4FBC70BE}" destId="{0812732D-4995-4DBF-97B9-E59FEE3F1044}" srcOrd="5" destOrd="0" presId="urn:microsoft.com/office/officeart/2009/3/layout/DescendingProcess"/>
    <dgm:cxn modelId="{6DE9E7B1-26A6-4A73-9C1B-AF6DAAAA3721}" type="presParOf" srcId="{0812732D-4995-4DBF-97B9-E59FEE3F1044}" destId="{3683D003-0532-4D8E-BACE-A3BABCB2ABDE}" srcOrd="0" destOrd="0" presId="urn:microsoft.com/office/officeart/2009/3/layout/DescendingProcess"/>
    <dgm:cxn modelId="{871C884C-E7B5-4078-972F-B0DF934DBEBD}" type="presParOf" srcId="{BE1B3069-D79B-443B-9A76-00EF4FBC70BE}" destId="{D2C21628-3DC3-4608-8BE6-0FC166C7CBCB}" srcOrd="6" destOrd="0" presId="urn:microsoft.com/office/officeart/2009/3/layout/DescendingProcess"/>
    <dgm:cxn modelId="{AEA7DA55-A347-4A5E-B385-3CC21CC6AF74}" type="presParOf" srcId="{BE1B3069-D79B-443B-9A76-00EF4FBC70BE}" destId="{D5F1C28D-833E-44B9-BDD4-B00A506965E0}" srcOrd="7" destOrd="0" presId="urn:microsoft.com/office/officeart/2009/3/layout/DescendingProcess"/>
    <dgm:cxn modelId="{22A8F70C-5D12-4584-9D6A-75981570ED2B}" type="presParOf" srcId="{D5F1C28D-833E-44B9-BDD4-B00A506965E0}" destId="{92FDC5B5-0E17-4E59-A094-9435EBFB4E8D}" srcOrd="0" destOrd="0" presId="urn:microsoft.com/office/officeart/2009/3/layout/DescendingProcess"/>
    <dgm:cxn modelId="{66F2B14C-345D-4368-86C3-4CF848DA3A88}" type="presParOf" srcId="{BE1B3069-D79B-443B-9A76-00EF4FBC70BE}" destId="{085BD072-84E7-40C1-859C-FDB57FB6F120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5CDF59-A301-41C2-BC2B-4F6397982AE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B663F262-6D8A-4A7B-AB97-CC1679DE4DAA}">
      <dgm:prSet phldrT="[Text]"/>
      <dgm:spPr>
        <a:solidFill>
          <a:srgbClr val="74233F"/>
        </a:solidFill>
      </dgm:spPr>
      <dgm:t>
        <a:bodyPr/>
        <a:lstStyle/>
        <a:p>
          <a:r>
            <a:rPr lang="en-US" dirty="0"/>
            <a:t>What are other states doing?</a:t>
          </a:r>
        </a:p>
      </dgm:t>
    </dgm:pt>
    <dgm:pt modelId="{03798CF9-24F5-4ED8-8512-9268A8C88A31}" type="parTrans" cxnId="{20AA122D-CD5F-4F45-B741-ADA6DB742250}">
      <dgm:prSet/>
      <dgm:spPr/>
      <dgm:t>
        <a:bodyPr/>
        <a:lstStyle/>
        <a:p>
          <a:endParaRPr lang="en-US"/>
        </a:p>
      </dgm:t>
    </dgm:pt>
    <dgm:pt modelId="{F2E64B3B-A096-433D-816F-E954454AE732}" type="sibTrans" cxnId="{20AA122D-CD5F-4F45-B741-ADA6DB742250}">
      <dgm:prSet/>
      <dgm:spPr/>
      <dgm:t>
        <a:bodyPr/>
        <a:lstStyle/>
        <a:p>
          <a:endParaRPr lang="en-US"/>
        </a:p>
      </dgm:t>
    </dgm:pt>
    <dgm:pt modelId="{47C7E3AE-1541-44EB-8CA3-46040ACD0721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What innovative ideas are out there?</a:t>
          </a:r>
        </a:p>
      </dgm:t>
    </dgm:pt>
    <dgm:pt modelId="{6094119B-DE81-4430-9167-4E22E489893D}" type="parTrans" cxnId="{3D4EFC95-0F19-480A-A9E2-17BADC016A43}">
      <dgm:prSet/>
      <dgm:spPr/>
      <dgm:t>
        <a:bodyPr/>
        <a:lstStyle/>
        <a:p>
          <a:endParaRPr lang="en-US"/>
        </a:p>
      </dgm:t>
    </dgm:pt>
    <dgm:pt modelId="{B8812B85-CB26-4B3B-B5AB-F64E54A9C25E}" type="sibTrans" cxnId="{3D4EFC95-0F19-480A-A9E2-17BADC016A43}">
      <dgm:prSet/>
      <dgm:spPr/>
      <dgm:t>
        <a:bodyPr/>
        <a:lstStyle/>
        <a:p>
          <a:endParaRPr lang="en-US"/>
        </a:p>
      </dgm:t>
    </dgm:pt>
    <dgm:pt modelId="{4A9E8E3A-7E01-4E46-9B34-98E5D6482B22}">
      <dgm:prSet phldrT="[Text]"/>
      <dgm:spPr>
        <a:solidFill>
          <a:srgbClr val="74233F"/>
        </a:solidFill>
      </dgm:spPr>
      <dgm:t>
        <a:bodyPr/>
        <a:lstStyle/>
        <a:p>
          <a:r>
            <a:rPr lang="en-US" dirty="0"/>
            <a:t>What could generate the most revenue?</a:t>
          </a:r>
        </a:p>
      </dgm:t>
    </dgm:pt>
    <dgm:pt modelId="{1B709618-30C7-48AA-BC17-7AAE670D5B67}" type="parTrans" cxnId="{377C7163-9F70-47EC-919A-72E64C0ECF1A}">
      <dgm:prSet/>
      <dgm:spPr/>
      <dgm:t>
        <a:bodyPr/>
        <a:lstStyle/>
        <a:p>
          <a:endParaRPr lang="en-US"/>
        </a:p>
      </dgm:t>
    </dgm:pt>
    <dgm:pt modelId="{3A43BBB6-AAA9-41FE-BA22-63B0298F32C1}" type="sibTrans" cxnId="{377C7163-9F70-47EC-919A-72E64C0ECF1A}">
      <dgm:prSet/>
      <dgm:spPr/>
      <dgm:t>
        <a:bodyPr/>
        <a:lstStyle/>
        <a:p>
          <a:endParaRPr lang="en-US"/>
        </a:p>
      </dgm:t>
    </dgm:pt>
    <dgm:pt modelId="{31F97AED-C259-465E-A812-62E583F27D05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Are road usage charges a viable option?</a:t>
          </a:r>
        </a:p>
      </dgm:t>
    </dgm:pt>
    <dgm:pt modelId="{FFD22372-2A03-458D-AF70-98889804BBB7}" type="parTrans" cxnId="{BC75CE7E-AC6F-486D-AD90-A65D4275E47B}">
      <dgm:prSet/>
      <dgm:spPr/>
      <dgm:t>
        <a:bodyPr/>
        <a:lstStyle/>
        <a:p>
          <a:endParaRPr lang="en-US"/>
        </a:p>
      </dgm:t>
    </dgm:pt>
    <dgm:pt modelId="{8311623C-74C0-4488-8BEE-6FAD70E59114}" type="sibTrans" cxnId="{BC75CE7E-AC6F-486D-AD90-A65D4275E47B}">
      <dgm:prSet/>
      <dgm:spPr/>
      <dgm:t>
        <a:bodyPr/>
        <a:lstStyle/>
        <a:p>
          <a:endParaRPr lang="en-US"/>
        </a:p>
      </dgm:t>
    </dgm:pt>
    <dgm:pt modelId="{CFA22377-7D33-414C-97F4-3DD765D87809}" type="pres">
      <dgm:prSet presAssocID="{865CDF59-A301-41C2-BC2B-4F6397982AED}" presName="linearFlow" presStyleCnt="0">
        <dgm:presLayoutVars>
          <dgm:dir/>
          <dgm:resizeHandles val="exact"/>
        </dgm:presLayoutVars>
      </dgm:prSet>
      <dgm:spPr/>
    </dgm:pt>
    <dgm:pt modelId="{58EC17B1-512E-4361-A22B-8F03FB780BD5}" type="pres">
      <dgm:prSet presAssocID="{B663F262-6D8A-4A7B-AB97-CC1679DE4DAA}" presName="composite" presStyleCnt="0"/>
      <dgm:spPr/>
    </dgm:pt>
    <dgm:pt modelId="{F8CE3043-22E5-4DD8-B1D6-C62F55D0F966}" type="pres">
      <dgm:prSet presAssocID="{B663F262-6D8A-4A7B-AB97-CC1679DE4DAA}" presName="imgShp" presStyleLbl="fgImgPlace1" presStyleIdx="0" presStyleCnt="4" custLinFactNeighborX="-6034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8575">
          <a:solidFill>
            <a:srgbClr val="74233F"/>
          </a:solidFill>
        </a:ln>
      </dgm:spPr>
      <dgm:extLst>
        <a:ext uri="{E40237B7-FDA0-4F09-8148-C483321AD2D9}">
          <dgm14:cNvPr xmlns:dgm14="http://schemas.microsoft.com/office/drawing/2010/diagram" id="0" name="" descr="Thought bubble with solid fill"/>
        </a:ext>
      </dgm:extLst>
    </dgm:pt>
    <dgm:pt modelId="{579025FD-8FC0-4CB9-A311-AC7692CC8E5B}" type="pres">
      <dgm:prSet presAssocID="{B663F262-6D8A-4A7B-AB97-CC1679DE4DAA}" presName="txShp" presStyleLbl="node1" presStyleIdx="0" presStyleCnt="4">
        <dgm:presLayoutVars>
          <dgm:bulletEnabled val="1"/>
        </dgm:presLayoutVars>
      </dgm:prSet>
      <dgm:spPr/>
    </dgm:pt>
    <dgm:pt modelId="{A6166E03-AD23-42E1-AE3F-3B1A4CC0D554}" type="pres">
      <dgm:prSet presAssocID="{F2E64B3B-A096-433D-816F-E954454AE732}" presName="spacing" presStyleCnt="0"/>
      <dgm:spPr/>
    </dgm:pt>
    <dgm:pt modelId="{2A55605A-6E6B-4CFC-84FF-03CD81B1ED0B}" type="pres">
      <dgm:prSet presAssocID="{47C7E3AE-1541-44EB-8CA3-46040ACD0721}" presName="composite" presStyleCnt="0"/>
      <dgm:spPr/>
    </dgm:pt>
    <dgm:pt modelId="{94EA266B-80E8-450A-8AF9-71299C0D086E}" type="pres">
      <dgm:prSet presAssocID="{47C7E3AE-1541-44EB-8CA3-46040ACD0721}" presName="imgShp" presStyleLbl="fgImgPlace1" presStyleIdx="1" presStyleCnt="4" custLinFactNeighborX="-6034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8575">
          <a:solidFill>
            <a:srgbClr val="203864"/>
          </a:solidFill>
        </a:ln>
      </dgm:spPr>
      <dgm:extLst>
        <a:ext uri="{E40237B7-FDA0-4F09-8148-C483321AD2D9}">
          <dgm14:cNvPr xmlns:dgm14="http://schemas.microsoft.com/office/drawing/2010/diagram" id="0" name="" descr="Lightbulb and gear with solid fill"/>
        </a:ext>
      </dgm:extLst>
    </dgm:pt>
    <dgm:pt modelId="{6BA93F89-2335-4924-80DC-C870D1AFF26B}" type="pres">
      <dgm:prSet presAssocID="{47C7E3AE-1541-44EB-8CA3-46040ACD0721}" presName="txShp" presStyleLbl="node1" presStyleIdx="1" presStyleCnt="4">
        <dgm:presLayoutVars>
          <dgm:bulletEnabled val="1"/>
        </dgm:presLayoutVars>
      </dgm:prSet>
      <dgm:spPr/>
    </dgm:pt>
    <dgm:pt modelId="{A7A55353-9941-4129-9305-95916C264426}" type="pres">
      <dgm:prSet presAssocID="{B8812B85-CB26-4B3B-B5AB-F64E54A9C25E}" presName="spacing" presStyleCnt="0"/>
      <dgm:spPr/>
    </dgm:pt>
    <dgm:pt modelId="{212B179F-0254-4CC9-9A01-FACC35417926}" type="pres">
      <dgm:prSet presAssocID="{4A9E8E3A-7E01-4E46-9B34-98E5D6482B22}" presName="composite" presStyleCnt="0"/>
      <dgm:spPr/>
    </dgm:pt>
    <dgm:pt modelId="{FD42029C-DD91-4969-BDED-4938EE2CFB5D}" type="pres">
      <dgm:prSet presAssocID="{4A9E8E3A-7E01-4E46-9B34-98E5D6482B22}" presName="imgShp" presStyleLbl="fgImgPlace1" presStyleIdx="2" presStyleCnt="4" custLinFactNeighborX="-6034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8575">
          <a:solidFill>
            <a:srgbClr val="74233F"/>
          </a:solidFill>
        </a:ln>
      </dgm:spPr>
      <dgm:extLst>
        <a:ext uri="{E40237B7-FDA0-4F09-8148-C483321AD2D9}">
          <dgm14:cNvPr xmlns:dgm14="http://schemas.microsoft.com/office/drawing/2010/diagram" id="0" name="" descr="Treasure chest with solid fill"/>
        </a:ext>
      </dgm:extLst>
    </dgm:pt>
    <dgm:pt modelId="{3F971AF2-9C1C-4284-B4A3-4EF4B49CA378}" type="pres">
      <dgm:prSet presAssocID="{4A9E8E3A-7E01-4E46-9B34-98E5D6482B22}" presName="txShp" presStyleLbl="node1" presStyleIdx="2" presStyleCnt="4">
        <dgm:presLayoutVars>
          <dgm:bulletEnabled val="1"/>
        </dgm:presLayoutVars>
      </dgm:prSet>
      <dgm:spPr/>
    </dgm:pt>
    <dgm:pt modelId="{9A661E1C-A488-4F8A-9FAB-41848062B9E0}" type="pres">
      <dgm:prSet presAssocID="{3A43BBB6-AAA9-41FE-BA22-63B0298F32C1}" presName="spacing" presStyleCnt="0"/>
      <dgm:spPr/>
    </dgm:pt>
    <dgm:pt modelId="{A67E02F0-1D15-4CAC-83C6-345BD733113F}" type="pres">
      <dgm:prSet presAssocID="{31F97AED-C259-465E-A812-62E583F27D05}" presName="composite" presStyleCnt="0"/>
      <dgm:spPr/>
    </dgm:pt>
    <dgm:pt modelId="{5E1BCE56-41F4-4B9A-A886-A170A905DDF4}" type="pres">
      <dgm:prSet presAssocID="{31F97AED-C259-465E-A812-62E583F27D05}" presName="imgShp" presStyleLbl="fgImgPlace1" presStyleIdx="3" presStyleCnt="4" custLinFactNeighborX="-60343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8575">
          <a:solidFill>
            <a:srgbClr val="203864"/>
          </a:solidFill>
        </a:ln>
      </dgm:spPr>
      <dgm:extLst>
        <a:ext uri="{E40237B7-FDA0-4F09-8148-C483321AD2D9}">
          <dgm14:cNvPr xmlns:dgm14="http://schemas.microsoft.com/office/drawing/2010/diagram" id="0" name="" descr="Road with solid fill"/>
        </a:ext>
      </dgm:extLst>
    </dgm:pt>
    <dgm:pt modelId="{83D9D173-3B58-4073-B702-AB97E7DAB4B0}" type="pres">
      <dgm:prSet presAssocID="{31F97AED-C259-465E-A812-62E583F27D05}" presName="txShp" presStyleLbl="node1" presStyleIdx="3" presStyleCnt="4">
        <dgm:presLayoutVars>
          <dgm:bulletEnabled val="1"/>
        </dgm:presLayoutVars>
      </dgm:prSet>
      <dgm:spPr/>
    </dgm:pt>
  </dgm:ptLst>
  <dgm:cxnLst>
    <dgm:cxn modelId="{45802006-C97D-4727-8CFD-20D063B7747A}" type="presOf" srcId="{47C7E3AE-1541-44EB-8CA3-46040ACD0721}" destId="{6BA93F89-2335-4924-80DC-C870D1AFF26B}" srcOrd="0" destOrd="0" presId="urn:microsoft.com/office/officeart/2005/8/layout/vList3"/>
    <dgm:cxn modelId="{20AA122D-CD5F-4F45-B741-ADA6DB742250}" srcId="{865CDF59-A301-41C2-BC2B-4F6397982AED}" destId="{B663F262-6D8A-4A7B-AB97-CC1679DE4DAA}" srcOrd="0" destOrd="0" parTransId="{03798CF9-24F5-4ED8-8512-9268A8C88A31}" sibTransId="{F2E64B3B-A096-433D-816F-E954454AE732}"/>
    <dgm:cxn modelId="{913CB730-3417-439C-BB0D-1B257CA930F1}" type="presOf" srcId="{B663F262-6D8A-4A7B-AB97-CC1679DE4DAA}" destId="{579025FD-8FC0-4CB9-A311-AC7692CC8E5B}" srcOrd="0" destOrd="0" presId="urn:microsoft.com/office/officeart/2005/8/layout/vList3"/>
    <dgm:cxn modelId="{C0B6F033-50A9-4547-B7DE-FD9A9B2B7571}" type="presOf" srcId="{4A9E8E3A-7E01-4E46-9B34-98E5D6482B22}" destId="{3F971AF2-9C1C-4284-B4A3-4EF4B49CA378}" srcOrd="0" destOrd="0" presId="urn:microsoft.com/office/officeart/2005/8/layout/vList3"/>
    <dgm:cxn modelId="{377C7163-9F70-47EC-919A-72E64C0ECF1A}" srcId="{865CDF59-A301-41C2-BC2B-4F6397982AED}" destId="{4A9E8E3A-7E01-4E46-9B34-98E5D6482B22}" srcOrd="2" destOrd="0" parTransId="{1B709618-30C7-48AA-BC17-7AAE670D5B67}" sibTransId="{3A43BBB6-AAA9-41FE-BA22-63B0298F32C1}"/>
    <dgm:cxn modelId="{BC75CE7E-AC6F-486D-AD90-A65D4275E47B}" srcId="{865CDF59-A301-41C2-BC2B-4F6397982AED}" destId="{31F97AED-C259-465E-A812-62E583F27D05}" srcOrd="3" destOrd="0" parTransId="{FFD22372-2A03-458D-AF70-98889804BBB7}" sibTransId="{8311623C-74C0-4488-8BEE-6FAD70E59114}"/>
    <dgm:cxn modelId="{0895D880-073E-452B-8B55-97BE9B10EC1C}" type="presOf" srcId="{31F97AED-C259-465E-A812-62E583F27D05}" destId="{83D9D173-3B58-4073-B702-AB97E7DAB4B0}" srcOrd="0" destOrd="0" presId="urn:microsoft.com/office/officeart/2005/8/layout/vList3"/>
    <dgm:cxn modelId="{3D4EFC95-0F19-480A-A9E2-17BADC016A43}" srcId="{865CDF59-A301-41C2-BC2B-4F6397982AED}" destId="{47C7E3AE-1541-44EB-8CA3-46040ACD0721}" srcOrd="1" destOrd="0" parTransId="{6094119B-DE81-4430-9167-4E22E489893D}" sibTransId="{B8812B85-CB26-4B3B-B5AB-F64E54A9C25E}"/>
    <dgm:cxn modelId="{5F9AE79C-8DA6-4A89-AD10-E257AE544F54}" type="presOf" srcId="{865CDF59-A301-41C2-BC2B-4F6397982AED}" destId="{CFA22377-7D33-414C-97F4-3DD765D87809}" srcOrd="0" destOrd="0" presId="urn:microsoft.com/office/officeart/2005/8/layout/vList3"/>
    <dgm:cxn modelId="{2C964348-E32A-4B3A-931D-8C464F22FCB6}" type="presParOf" srcId="{CFA22377-7D33-414C-97F4-3DD765D87809}" destId="{58EC17B1-512E-4361-A22B-8F03FB780BD5}" srcOrd="0" destOrd="0" presId="urn:microsoft.com/office/officeart/2005/8/layout/vList3"/>
    <dgm:cxn modelId="{59A91BBB-095E-48AD-BBF7-DAF02E5BE874}" type="presParOf" srcId="{58EC17B1-512E-4361-A22B-8F03FB780BD5}" destId="{F8CE3043-22E5-4DD8-B1D6-C62F55D0F966}" srcOrd="0" destOrd="0" presId="urn:microsoft.com/office/officeart/2005/8/layout/vList3"/>
    <dgm:cxn modelId="{55B7E7AA-D256-4C29-ACF7-CE975BE1BD73}" type="presParOf" srcId="{58EC17B1-512E-4361-A22B-8F03FB780BD5}" destId="{579025FD-8FC0-4CB9-A311-AC7692CC8E5B}" srcOrd="1" destOrd="0" presId="urn:microsoft.com/office/officeart/2005/8/layout/vList3"/>
    <dgm:cxn modelId="{7271AD6B-36E5-46A0-8652-113D130E9F9F}" type="presParOf" srcId="{CFA22377-7D33-414C-97F4-3DD765D87809}" destId="{A6166E03-AD23-42E1-AE3F-3B1A4CC0D554}" srcOrd="1" destOrd="0" presId="urn:microsoft.com/office/officeart/2005/8/layout/vList3"/>
    <dgm:cxn modelId="{4614766C-EF4A-4B02-8747-E8E92EC466A7}" type="presParOf" srcId="{CFA22377-7D33-414C-97F4-3DD765D87809}" destId="{2A55605A-6E6B-4CFC-84FF-03CD81B1ED0B}" srcOrd="2" destOrd="0" presId="urn:microsoft.com/office/officeart/2005/8/layout/vList3"/>
    <dgm:cxn modelId="{69AF7DA4-EAAC-41A2-8CB0-63C8F5F1A057}" type="presParOf" srcId="{2A55605A-6E6B-4CFC-84FF-03CD81B1ED0B}" destId="{94EA266B-80E8-450A-8AF9-71299C0D086E}" srcOrd="0" destOrd="0" presId="urn:microsoft.com/office/officeart/2005/8/layout/vList3"/>
    <dgm:cxn modelId="{BF0F8833-3B12-49E7-B64B-C14D344A1C4A}" type="presParOf" srcId="{2A55605A-6E6B-4CFC-84FF-03CD81B1ED0B}" destId="{6BA93F89-2335-4924-80DC-C870D1AFF26B}" srcOrd="1" destOrd="0" presId="urn:microsoft.com/office/officeart/2005/8/layout/vList3"/>
    <dgm:cxn modelId="{FAB16761-FB64-4899-8EA2-2AA8062BCB3B}" type="presParOf" srcId="{CFA22377-7D33-414C-97F4-3DD765D87809}" destId="{A7A55353-9941-4129-9305-95916C264426}" srcOrd="3" destOrd="0" presId="urn:microsoft.com/office/officeart/2005/8/layout/vList3"/>
    <dgm:cxn modelId="{FDB4BA77-5723-4FE9-9F06-4391751209D4}" type="presParOf" srcId="{CFA22377-7D33-414C-97F4-3DD765D87809}" destId="{212B179F-0254-4CC9-9A01-FACC35417926}" srcOrd="4" destOrd="0" presId="urn:microsoft.com/office/officeart/2005/8/layout/vList3"/>
    <dgm:cxn modelId="{35377202-A2EA-449F-8C4E-C6A6DDB8C81F}" type="presParOf" srcId="{212B179F-0254-4CC9-9A01-FACC35417926}" destId="{FD42029C-DD91-4969-BDED-4938EE2CFB5D}" srcOrd="0" destOrd="0" presId="urn:microsoft.com/office/officeart/2005/8/layout/vList3"/>
    <dgm:cxn modelId="{FCE8E369-F4BC-4BEB-B97B-311D631B4A48}" type="presParOf" srcId="{212B179F-0254-4CC9-9A01-FACC35417926}" destId="{3F971AF2-9C1C-4284-B4A3-4EF4B49CA378}" srcOrd="1" destOrd="0" presId="urn:microsoft.com/office/officeart/2005/8/layout/vList3"/>
    <dgm:cxn modelId="{F0E29634-A3B3-4DE3-845B-F70091FACCA2}" type="presParOf" srcId="{CFA22377-7D33-414C-97F4-3DD765D87809}" destId="{9A661E1C-A488-4F8A-9FAB-41848062B9E0}" srcOrd="5" destOrd="0" presId="urn:microsoft.com/office/officeart/2005/8/layout/vList3"/>
    <dgm:cxn modelId="{23303603-67BB-4243-A6F5-CBF7CD1A6459}" type="presParOf" srcId="{CFA22377-7D33-414C-97F4-3DD765D87809}" destId="{A67E02F0-1D15-4CAC-83C6-345BD733113F}" srcOrd="6" destOrd="0" presId="urn:microsoft.com/office/officeart/2005/8/layout/vList3"/>
    <dgm:cxn modelId="{EF62C5DE-75F4-49A8-A54F-F8B34A8A3CC6}" type="presParOf" srcId="{A67E02F0-1D15-4CAC-83C6-345BD733113F}" destId="{5E1BCE56-41F4-4B9A-A886-A170A905DDF4}" srcOrd="0" destOrd="0" presId="urn:microsoft.com/office/officeart/2005/8/layout/vList3"/>
    <dgm:cxn modelId="{7AA2A480-9B9B-4A2F-B4F1-658AF400CFCE}" type="presParOf" srcId="{A67E02F0-1D15-4CAC-83C6-345BD733113F}" destId="{83D9D173-3B58-4073-B702-AB97E7DAB4B0}" srcOrd="1" destOrd="0" presId="urn:microsoft.com/office/officeart/2005/8/layout/vLis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160607E-CE5A-4FF7-9210-393861E17A16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704F0A-75A1-4BFF-855C-9276C122889F}">
      <dgm:prSet phldrT="[Text]"/>
      <dgm:spPr>
        <a:noFill/>
      </dgm:spPr>
      <dgm:t>
        <a:bodyPr/>
        <a:lstStyle/>
        <a:p>
          <a:r>
            <a:rPr lang="en-US" b="0" dirty="0">
              <a:solidFill>
                <a:srgbClr val="373F63"/>
              </a:solidFill>
            </a:rPr>
            <a:t>Why</a:t>
          </a:r>
        </a:p>
      </dgm:t>
    </dgm:pt>
    <dgm:pt modelId="{2AC25783-C527-47C4-ACFF-0E36DEBF0F27}" type="parTrans" cxnId="{EF914148-9778-4ABD-99E3-9CBDC4D47F1E}">
      <dgm:prSet/>
      <dgm:spPr/>
      <dgm:t>
        <a:bodyPr/>
        <a:lstStyle/>
        <a:p>
          <a:endParaRPr lang="en-US"/>
        </a:p>
      </dgm:t>
    </dgm:pt>
    <dgm:pt modelId="{F0701551-27D9-417E-9E55-F14680007C9E}" type="sibTrans" cxnId="{EF914148-9778-4ABD-99E3-9CBDC4D47F1E}">
      <dgm:prSet/>
      <dgm:spPr/>
      <dgm:t>
        <a:bodyPr/>
        <a:lstStyle/>
        <a:p>
          <a:endParaRPr lang="en-US"/>
        </a:p>
      </dgm:t>
    </dgm:pt>
    <dgm:pt modelId="{955115CD-2B2D-4B40-8BD2-7EDB0D9200A7}">
      <dgm:prSet phldrT="[Text]"/>
      <dgm:spPr>
        <a:noFill/>
      </dgm:spPr>
      <dgm:t>
        <a:bodyPr/>
        <a:lstStyle/>
        <a:p>
          <a:r>
            <a:rPr lang="en-US" b="0" dirty="0">
              <a:solidFill>
                <a:srgbClr val="373F63"/>
              </a:solidFill>
            </a:rPr>
            <a:t>What</a:t>
          </a:r>
        </a:p>
      </dgm:t>
    </dgm:pt>
    <dgm:pt modelId="{C6C76855-4085-4AA0-B360-43D59A4D5FF6}" type="parTrans" cxnId="{8BCA23E4-59AC-4C65-999C-D46D6171BF5F}">
      <dgm:prSet/>
      <dgm:spPr/>
      <dgm:t>
        <a:bodyPr/>
        <a:lstStyle/>
        <a:p>
          <a:endParaRPr lang="en-US"/>
        </a:p>
      </dgm:t>
    </dgm:pt>
    <dgm:pt modelId="{1244277C-D779-4ADF-BA0F-6DDFD18E9153}" type="sibTrans" cxnId="{8BCA23E4-59AC-4C65-999C-D46D6171BF5F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FA818898-7434-44F2-8184-4E99D50F5053}">
      <dgm:prSet phldrT="[Text]"/>
      <dgm:spPr>
        <a:noFill/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Results</a:t>
          </a:r>
        </a:p>
      </dgm:t>
    </dgm:pt>
    <dgm:pt modelId="{07CEDF10-C0BC-4DCA-9E77-7AEB27E5AD49}" type="parTrans" cxnId="{B3656C61-5227-4DF6-991A-27649934402D}">
      <dgm:prSet/>
      <dgm:spPr/>
      <dgm:t>
        <a:bodyPr/>
        <a:lstStyle/>
        <a:p>
          <a:endParaRPr lang="en-US"/>
        </a:p>
      </dgm:t>
    </dgm:pt>
    <dgm:pt modelId="{C7EA99E1-775F-47D6-AF95-E5813247D502}" type="sibTrans" cxnId="{B3656C61-5227-4DF6-991A-27649934402D}">
      <dgm:prSet/>
      <dgm:spPr>
        <a:solidFill>
          <a:srgbClr val="74233F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11CC3F09-2AEB-4044-8C26-9ABA0DB973E2}">
      <dgm:prSet phldrT="[Text]"/>
      <dgm:spPr>
        <a:noFill/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Next Steps</a:t>
          </a:r>
        </a:p>
      </dgm:t>
    </dgm:pt>
    <dgm:pt modelId="{A78FB6E9-54B1-4FCB-B4F7-B9D99D2B60D7}" type="parTrans" cxnId="{14A61B66-6971-45C4-8BEE-6870C6FCD4A2}">
      <dgm:prSet/>
      <dgm:spPr/>
      <dgm:t>
        <a:bodyPr/>
        <a:lstStyle/>
        <a:p>
          <a:endParaRPr lang="en-US"/>
        </a:p>
      </dgm:t>
    </dgm:pt>
    <dgm:pt modelId="{58B8A27A-748C-473F-8845-B3EEAA5981DC}" type="sibTrans" cxnId="{14A61B66-6971-45C4-8BEE-6870C6FCD4A2}">
      <dgm:prSet/>
      <dgm:spPr/>
      <dgm:t>
        <a:bodyPr/>
        <a:lstStyle/>
        <a:p>
          <a:endParaRPr lang="en-US"/>
        </a:p>
      </dgm:t>
    </dgm:pt>
    <dgm:pt modelId="{7E9227B1-66E1-48EB-9DD5-86D48151D6D8}">
      <dgm:prSet phldrT="[Text]"/>
      <dgm:spPr>
        <a:noFill/>
      </dgm:spPr>
      <dgm:t>
        <a:bodyPr/>
        <a:lstStyle/>
        <a:p>
          <a:r>
            <a:rPr lang="en-US" b="1" dirty="0">
              <a:solidFill>
                <a:srgbClr val="74233F"/>
              </a:solidFill>
            </a:rPr>
            <a:t>How</a:t>
          </a:r>
        </a:p>
      </dgm:t>
    </dgm:pt>
    <dgm:pt modelId="{CF1E9E0E-609D-4BEA-9D53-D02159B71C09}" type="parTrans" cxnId="{E44C5A91-C51C-4564-BA87-2021A76A99D5}">
      <dgm:prSet/>
      <dgm:spPr/>
      <dgm:t>
        <a:bodyPr/>
        <a:lstStyle/>
        <a:p>
          <a:endParaRPr lang="en-US"/>
        </a:p>
      </dgm:t>
    </dgm:pt>
    <dgm:pt modelId="{61153491-FA86-400B-9A8F-CAF34F06B8F1}" type="sibTrans" cxnId="{E44C5A91-C51C-4564-BA87-2021A76A99D5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BE1B3069-D79B-443B-9A76-00EF4FBC70BE}" type="pres">
      <dgm:prSet presAssocID="{D160607E-CE5A-4FF7-9210-393861E17A16}" presName="Name0" presStyleCnt="0">
        <dgm:presLayoutVars>
          <dgm:chMax val="7"/>
          <dgm:chPref val="5"/>
        </dgm:presLayoutVars>
      </dgm:prSet>
      <dgm:spPr/>
    </dgm:pt>
    <dgm:pt modelId="{C887444C-6BE5-416E-9666-32337DC67F0C}" type="pres">
      <dgm:prSet presAssocID="{D160607E-CE5A-4FF7-9210-393861E17A16}" presName="arrowNode" presStyleLbl="node1" presStyleIdx="0" presStyleCnt="1" custLinFactNeighborX="-23753"/>
      <dgm:spPr>
        <a:solidFill>
          <a:srgbClr val="203864"/>
        </a:solidFill>
      </dgm:spPr>
    </dgm:pt>
    <dgm:pt modelId="{FE0358C6-3984-43D4-9C3D-2095D16C334F}" type="pres">
      <dgm:prSet presAssocID="{A4704F0A-75A1-4BFF-855C-9276C122889F}" presName="txNode1" presStyleLbl="revTx" presStyleIdx="0" presStyleCnt="5" custLinFactNeighborX="-48147">
        <dgm:presLayoutVars>
          <dgm:bulletEnabled val="1"/>
        </dgm:presLayoutVars>
      </dgm:prSet>
      <dgm:spPr/>
    </dgm:pt>
    <dgm:pt modelId="{EC2EB734-0077-4150-9147-94FC876386A5}" type="pres">
      <dgm:prSet presAssocID="{955115CD-2B2D-4B40-8BD2-7EDB0D9200A7}" presName="txNode2" presStyleLbl="revTx" presStyleIdx="1" presStyleCnt="5" custLinFactNeighborX="-47827" custLinFactNeighborY="-32360">
        <dgm:presLayoutVars>
          <dgm:bulletEnabled val="1"/>
        </dgm:presLayoutVars>
      </dgm:prSet>
      <dgm:spPr/>
    </dgm:pt>
    <dgm:pt modelId="{ED58F5F9-BAA4-4119-8A56-DC0E6F6CD46F}" type="pres">
      <dgm:prSet presAssocID="{1244277C-D779-4ADF-BA0F-6DDFD18E9153}" presName="dotNode2" presStyleCnt="0"/>
      <dgm:spPr/>
    </dgm:pt>
    <dgm:pt modelId="{3E6FA351-ECA8-4B49-9BF1-25A5C762E2A9}" type="pres">
      <dgm:prSet presAssocID="{1244277C-D779-4ADF-BA0F-6DDFD18E9153}" presName="dotRepeatNode" presStyleLbl="fgShp" presStyleIdx="0" presStyleCnt="3" custLinFactX="-838687" custLinFactY="-197850" custLinFactNeighborX="-900000" custLinFactNeighborY="-200000"/>
      <dgm:spPr/>
    </dgm:pt>
    <dgm:pt modelId="{B7EEF360-DFD6-46A7-BFBE-6961D91B99D4}" type="pres">
      <dgm:prSet presAssocID="{7E9227B1-66E1-48EB-9DD5-86D48151D6D8}" presName="txNode3" presStyleLbl="revTx" presStyleIdx="2" presStyleCnt="5" custLinFactNeighborX="-28520" custLinFactNeighborY="52413">
        <dgm:presLayoutVars>
          <dgm:bulletEnabled val="1"/>
        </dgm:presLayoutVars>
      </dgm:prSet>
      <dgm:spPr/>
    </dgm:pt>
    <dgm:pt modelId="{0812732D-4995-4DBF-97B9-E59FEE3F1044}" type="pres">
      <dgm:prSet presAssocID="{61153491-FA86-400B-9A8F-CAF34F06B8F1}" presName="dotNode3" presStyleCnt="0"/>
      <dgm:spPr/>
    </dgm:pt>
    <dgm:pt modelId="{3683D003-0532-4D8E-BACE-A3BABCB2ABDE}" type="pres">
      <dgm:prSet presAssocID="{61153491-FA86-400B-9A8F-CAF34F06B8F1}" presName="dotRepeatNode" presStyleLbl="fgShp" presStyleIdx="1" presStyleCnt="3" custScaleX="185495" custScaleY="185492" custLinFactX="-700000" custLinFactY="-200000" custLinFactNeighborX="-794351" custLinFactNeighborY="-290669"/>
      <dgm:spPr/>
    </dgm:pt>
    <dgm:pt modelId="{D2C21628-3DC3-4608-8BE6-0FC166C7CBCB}" type="pres">
      <dgm:prSet presAssocID="{FA818898-7434-44F2-8184-4E99D50F5053}" presName="txNode4" presStyleLbl="revTx" presStyleIdx="3" presStyleCnt="5" custLinFactNeighborX="-53983">
        <dgm:presLayoutVars>
          <dgm:bulletEnabled val="1"/>
        </dgm:presLayoutVars>
      </dgm:prSet>
      <dgm:spPr/>
    </dgm:pt>
    <dgm:pt modelId="{D5F1C28D-833E-44B9-BDD4-B00A506965E0}" type="pres">
      <dgm:prSet presAssocID="{C7EA99E1-775F-47D6-AF95-E5813247D502}" presName="dotNode4" presStyleCnt="0"/>
      <dgm:spPr/>
    </dgm:pt>
    <dgm:pt modelId="{92FDC5B5-0E17-4E59-A094-9435EBFB4E8D}" type="pres">
      <dgm:prSet presAssocID="{C7EA99E1-775F-47D6-AF95-E5813247D502}" presName="dotRepeatNode" presStyleLbl="fgShp" presStyleIdx="2" presStyleCnt="3" custScaleX="264985" custScaleY="264980" custLinFactX="-600000" custLinFactY="-200000" custLinFactNeighborX="-638589" custLinFactNeighborY="-238150"/>
      <dgm:spPr/>
    </dgm:pt>
    <dgm:pt modelId="{085BD072-84E7-40C1-859C-FDB57FB6F120}" type="pres">
      <dgm:prSet presAssocID="{11CC3F09-2AEB-4044-8C26-9ABA0DB973E2}" presName="txNode5" presStyleLbl="revTx" presStyleIdx="4" presStyleCnt="5" custLinFactNeighborX="-36026">
        <dgm:presLayoutVars>
          <dgm:bulletEnabled val="1"/>
        </dgm:presLayoutVars>
      </dgm:prSet>
      <dgm:spPr/>
    </dgm:pt>
  </dgm:ptLst>
  <dgm:cxnLst>
    <dgm:cxn modelId="{EE7C3A0B-6D0A-4E9C-ABF3-3B57806842BF}" type="presOf" srcId="{7E9227B1-66E1-48EB-9DD5-86D48151D6D8}" destId="{B7EEF360-DFD6-46A7-BFBE-6961D91B99D4}" srcOrd="0" destOrd="0" presId="urn:microsoft.com/office/officeart/2009/3/layout/DescendingProcess"/>
    <dgm:cxn modelId="{0D3F6A32-933A-42DD-9097-60245969F8A2}" type="presOf" srcId="{D160607E-CE5A-4FF7-9210-393861E17A16}" destId="{BE1B3069-D79B-443B-9A76-00EF4FBC70BE}" srcOrd="0" destOrd="0" presId="urn:microsoft.com/office/officeart/2009/3/layout/DescendingProcess"/>
    <dgm:cxn modelId="{B3656C61-5227-4DF6-991A-27649934402D}" srcId="{D160607E-CE5A-4FF7-9210-393861E17A16}" destId="{FA818898-7434-44F2-8184-4E99D50F5053}" srcOrd="3" destOrd="0" parTransId="{07CEDF10-C0BC-4DCA-9E77-7AEB27E5AD49}" sibTransId="{C7EA99E1-775F-47D6-AF95-E5813247D502}"/>
    <dgm:cxn modelId="{8EA6AE62-781B-45E6-9280-08A3210927F1}" type="presOf" srcId="{955115CD-2B2D-4B40-8BD2-7EDB0D9200A7}" destId="{EC2EB734-0077-4150-9147-94FC876386A5}" srcOrd="0" destOrd="0" presId="urn:microsoft.com/office/officeart/2009/3/layout/DescendingProcess"/>
    <dgm:cxn modelId="{14A61B66-6971-45C4-8BEE-6870C6FCD4A2}" srcId="{D160607E-CE5A-4FF7-9210-393861E17A16}" destId="{11CC3F09-2AEB-4044-8C26-9ABA0DB973E2}" srcOrd="4" destOrd="0" parTransId="{A78FB6E9-54B1-4FCB-B4F7-B9D99D2B60D7}" sibTransId="{58B8A27A-748C-473F-8845-B3EEAA5981DC}"/>
    <dgm:cxn modelId="{EF914148-9778-4ABD-99E3-9CBDC4D47F1E}" srcId="{D160607E-CE5A-4FF7-9210-393861E17A16}" destId="{A4704F0A-75A1-4BFF-855C-9276C122889F}" srcOrd="0" destOrd="0" parTransId="{2AC25783-C527-47C4-ACFF-0E36DEBF0F27}" sibTransId="{F0701551-27D9-417E-9E55-F14680007C9E}"/>
    <dgm:cxn modelId="{FB96D46A-749A-4703-8DA3-508290AAC1C2}" type="presOf" srcId="{1244277C-D779-4ADF-BA0F-6DDFD18E9153}" destId="{3E6FA351-ECA8-4B49-9BF1-25A5C762E2A9}" srcOrd="0" destOrd="0" presId="urn:microsoft.com/office/officeart/2009/3/layout/DescendingProcess"/>
    <dgm:cxn modelId="{4C496650-90D4-44E9-8E7A-0CFD32FC3D5F}" type="presOf" srcId="{A4704F0A-75A1-4BFF-855C-9276C122889F}" destId="{FE0358C6-3984-43D4-9C3D-2095D16C334F}" srcOrd="0" destOrd="0" presId="urn:microsoft.com/office/officeart/2009/3/layout/DescendingProcess"/>
    <dgm:cxn modelId="{BC639A86-E4DB-4C52-8796-1B9501AA015E}" type="presOf" srcId="{C7EA99E1-775F-47D6-AF95-E5813247D502}" destId="{92FDC5B5-0E17-4E59-A094-9435EBFB4E8D}" srcOrd="0" destOrd="0" presId="urn:microsoft.com/office/officeart/2009/3/layout/DescendingProcess"/>
    <dgm:cxn modelId="{E44C5A91-C51C-4564-BA87-2021A76A99D5}" srcId="{D160607E-CE5A-4FF7-9210-393861E17A16}" destId="{7E9227B1-66E1-48EB-9DD5-86D48151D6D8}" srcOrd="2" destOrd="0" parTransId="{CF1E9E0E-609D-4BEA-9D53-D02159B71C09}" sibTransId="{61153491-FA86-400B-9A8F-CAF34F06B8F1}"/>
    <dgm:cxn modelId="{63F329B1-C6C5-4283-83A1-85A1BD152D11}" type="presOf" srcId="{11CC3F09-2AEB-4044-8C26-9ABA0DB973E2}" destId="{085BD072-84E7-40C1-859C-FDB57FB6F120}" srcOrd="0" destOrd="0" presId="urn:microsoft.com/office/officeart/2009/3/layout/DescendingProcess"/>
    <dgm:cxn modelId="{73F7A8C3-AC6B-42A1-9B67-0591A5CB836B}" type="presOf" srcId="{FA818898-7434-44F2-8184-4E99D50F5053}" destId="{D2C21628-3DC3-4608-8BE6-0FC166C7CBCB}" srcOrd="0" destOrd="0" presId="urn:microsoft.com/office/officeart/2009/3/layout/DescendingProcess"/>
    <dgm:cxn modelId="{D5F974D3-8BE0-4CD4-93ED-878585508D0F}" type="presOf" srcId="{61153491-FA86-400B-9A8F-CAF34F06B8F1}" destId="{3683D003-0532-4D8E-BACE-A3BABCB2ABDE}" srcOrd="0" destOrd="0" presId="urn:microsoft.com/office/officeart/2009/3/layout/DescendingProcess"/>
    <dgm:cxn modelId="{8BCA23E4-59AC-4C65-999C-D46D6171BF5F}" srcId="{D160607E-CE5A-4FF7-9210-393861E17A16}" destId="{955115CD-2B2D-4B40-8BD2-7EDB0D9200A7}" srcOrd="1" destOrd="0" parTransId="{C6C76855-4085-4AA0-B360-43D59A4D5FF6}" sibTransId="{1244277C-D779-4ADF-BA0F-6DDFD18E9153}"/>
    <dgm:cxn modelId="{73473A2A-61AC-4AB8-A06A-26EBACAC822D}" type="presParOf" srcId="{BE1B3069-D79B-443B-9A76-00EF4FBC70BE}" destId="{C887444C-6BE5-416E-9666-32337DC67F0C}" srcOrd="0" destOrd="0" presId="urn:microsoft.com/office/officeart/2009/3/layout/DescendingProcess"/>
    <dgm:cxn modelId="{A20182DE-2A10-436D-A3DD-B7C0CED8568F}" type="presParOf" srcId="{BE1B3069-D79B-443B-9A76-00EF4FBC70BE}" destId="{FE0358C6-3984-43D4-9C3D-2095D16C334F}" srcOrd="1" destOrd="0" presId="urn:microsoft.com/office/officeart/2009/3/layout/DescendingProcess"/>
    <dgm:cxn modelId="{3F5BB51D-D8F2-4628-8BAD-D9EB2ABDF285}" type="presParOf" srcId="{BE1B3069-D79B-443B-9A76-00EF4FBC70BE}" destId="{EC2EB734-0077-4150-9147-94FC876386A5}" srcOrd="2" destOrd="0" presId="urn:microsoft.com/office/officeart/2009/3/layout/DescendingProcess"/>
    <dgm:cxn modelId="{F9ED52C5-7A91-416E-B10A-7705D11F1978}" type="presParOf" srcId="{BE1B3069-D79B-443B-9A76-00EF4FBC70BE}" destId="{ED58F5F9-BAA4-4119-8A56-DC0E6F6CD46F}" srcOrd="3" destOrd="0" presId="urn:microsoft.com/office/officeart/2009/3/layout/DescendingProcess"/>
    <dgm:cxn modelId="{2712EB00-AD5C-4277-ABFF-EF4784837EC9}" type="presParOf" srcId="{ED58F5F9-BAA4-4119-8A56-DC0E6F6CD46F}" destId="{3E6FA351-ECA8-4B49-9BF1-25A5C762E2A9}" srcOrd="0" destOrd="0" presId="urn:microsoft.com/office/officeart/2009/3/layout/DescendingProcess"/>
    <dgm:cxn modelId="{2BA0EA31-D379-498B-A4EF-A6F32CEA0365}" type="presParOf" srcId="{BE1B3069-D79B-443B-9A76-00EF4FBC70BE}" destId="{B7EEF360-DFD6-46A7-BFBE-6961D91B99D4}" srcOrd="4" destOrd="0" presId="urn:microsoft.com/office/officeart/2009/3/layout/DescendingProcess"/>
    <dgm:cxn modelId="{F69E805B-51DC-460C-A3BE-1A1BF26F11BA}" type="presParOf" srcId="{BE1B3069-D79B-443B-9A76-00EF4FBC70BE}" destId="{0812732D-4995-4DBF-97B9-E59FEE3F1044}" srcOrd="5" destOrd="0" presId="urn:microsoft.com/office/officeart/2009/3/layout/DescendingProcess"/>
    <dgm:cxn modelId="{6DE9E7B1-26A6-4A73-9C1B-AF6DAAAA3721}" type="presParOf" srcId="{0812732D-4995-4DBF-97B9-E59FEE3F1044}" destId="{3683D003-0532-4D8E-BACE-A3BABCB2ABDE}" srcOrd="0" destOrd="0" presId="urn:microsoft.com/office/officeart/2009/3/layout/DescendingProcess"/>
    <dgm:cxn modelId="{871C884C-E7B5-4078-972F-B0DF934DBEBD}" type="presParOf" srcId="{BE1B3069-D79B-443B-9A76-00EF4FBC70BE}" destId="{D2C21628-3DC3-4608-8BE6-0FC166C7CBCB}" srcOrd="6" destOrd="0" presId="urn:microsoft.com/office/officeart/2009/3/layout/DescendingProcess"/>
    <dgm:cxn modelId="{AEA7DA55-A347-4A5E-B385-3CC21CC6AF74}" type="presParOf" srcId="{BE1B3069-D79B-443B-9A76-00EF4FBC70BE}" destId="{D5F1C28D-833E-44B9-BDD4-B00A506965E0}" srcOrd="7" destOrd="0" presId="urn:microsoft.com/office/officeart/2009/3/layout/DescendingProcess"/>
    <dgm:cxn modelId="{22A8F70C-5D12-4584-9D6A-75981570ED2B}" type="presParOf" srcId="{D5F1C28D-833E-44B9-BDD4-B00A506965E0}" destId="{92FDC5B5-0E17-4E59-A094-9435EBFB4E8D}" srcOrd="0" destOrd="0" presId="urn:microsoft.com/office/officeart/2009/3/layout/DescendingProcess"/>
    <dgm:cxn modelId="{66F2B14C-345D-4368-86C3-4CF848DA3A88}" type="presParOf" srcId="{BE1B3069-D79B-443B-9A76-00EF4FBC70BE}" destId="{085BD072-84E7-40C1-859C-FDB57FB6F120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60607E-CE5A-4FF7-9210-393861E17A16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704F0A-75A1-4BFF-855C-9276C122889F}">
      <dgm:prSet phldrT="[Text]"/>
      <dgm:spPr>
        <a:noFill/>
      </dgm:spPr>
      <dgm:t>
        <a:bodyPr/>
        <a:lstStyle/>
        <a:p>
          <a:r>
            <a:rPr lang="en-US" b="0" dirty="0">
              <a:solidFill>
                <a:srgbClr val="373F63"/>
              </a:solidFill>
            </a:rPr>
            <a:t>Why</a:t>
          </a:r>
        </a:p>
      </dgm:t>
    </dgm:pt>
    <dgm:pt modelId="{2AC25783-C527-47C4-ACFF-0E36DEBF0F27}" type="parTrans" cxnId="{EF914148-9778-4ABD-99E3-9CBDC4D47F1E}">
      <dgm:prSet/>
      <dgm:spPr/>
      <dgm:t>
        <a:bodyPr/>
        <a:lstStyle/>
        <a:p>
          <a:endParaRPr lang="en-US"/>
        </a:p>
      </dgm:t>
    </dgm:pt>
    <dgm:pt modelId="{F0701551-27D9-417E-9E55-F14680007C9E}" type="sibTrans" cxnId="{EF914148-9778-4ABD-99E3-9CBDC4D47F1E}">
      <dgm:prSet/>
      <dgm:spPr/>
      <dgm:t>
        <a:bodyPr/>
        <a:lstStyle/>
        <a:p>
          <a:endParaRPr lang="en-US"/>
        </a:p>
      </dgm:t>
    </dgm:pt>
    <dgm:pt modelId="{955115CD-2B2D-4B40-8BD2-7EDB0D9200A7}">
      <dgm:prSet phldrT="[Text]"/>
      <dgm:spPr>
        <a:noFill/>
      </dgm:spPr>
      <dgm:t>
        <a:bodyPr/>
        <a:lstStyle/>
        <a:p>
          <a:r>
            <a:rPr lang="en-US" b="0" dirty="0">
              <a:solidFill>
                <a:srgbClr val="373F63"/>
              </a:solidFill>
            </a:rPr>
            <a:t>What</a:t>
          </a:r>
        </a:p>
      </dgm:t>
    </dgm:pt>
    <dgm:pt modelId="{C6C76855-4085-4AA0-B360-43D59A4D5FF6}" type="parTrans" cxnId="{8BCA23E4-59AC-4C65-999C-D46D6171BF5F}">
      <dgm:prSet/>
      <dgm:spPr/>
      <dgm:t>
        <a:bodyPr/>
        <a:lstStyle/>
        <a:p>
          <a:endParaRPr lang="en-US"/>
        </a:p>
      </dgm:t>
    </dgm:pt>
    <dgm:pt modelId="{1244277C-D779-4ADF-BA0F-6DDFD18E9153}" type="sibTrans" cxnId="{8BCA23E4-59AC-4C65-999C-D46D6171BF5F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FA818898-7434-44F2-8184-4E99D50F5053}">
      <dgm:prSet phldrT="[Text]"/>
      <dgm:spPr>
        <a:noFill/>
      </dgm:spPr>
      <dgm:t>
        <a:bodyPr/>
        <a:lstStyle/>
        <a:p>
          <a:r>
            <a:rPr lang="en-US" b="1" dirty="0">
              <a:solidFill>
                <a:srgbClr val="74233F"/>
              </a:solidFill>
            </a:rPr>
            <a:t>Results</a:t>
          </a:r>
        </a:p>
      </dgm:t>
    </dgm:pt>
    <dgm:pt modelId="{07CEDF10-C0BC-4DCA-9E77-7AEB27E5AD49}" type="parTrans" cxnId="{B3656C61-5227-4DF6-991A-27649934402D}">
      <dgm:prSet/>
      <dgm:spPr/>
      <dgm:t>
        <a:bodyPr/>
        <a:lstStyle/>
        <a:p>
          <a:endParaRPr lang="en-US"/>
        </a:p>
      </dgm:t>
    </dgm:pt>
    <dgm:pt modelId="{C7EA99E1-775F-47D6-AF95-E5813247D502}" type="sibTrans" cxnId="{B3656C61-5227-4DF6-991A-27649934402D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11CC3F09-2AEB-4044-8C26-9ABA0DB973E2}">
      <dgm:prSet phldrT="[Text]"/>
      <dgm:spPr>
        <a:noFill/>
      </dgm:spPr>
      <dgm:t>
        <a:bodyPr/>
        <a:lstStyle/>
        <a:p>
          <a:r>
            <a:rPr lang="en-US" dirty="0">
              <a:solidFill>
                <a:srgbClr val="203864"/>
              </a:solidFill>
            </a:rPr>
            <a:t>Next Steps</a:t>
          </a:r>
        </a:p>
      </dgm:t>
    </dgm:pt>
    <dgm:pt modelId="{A78FB6E9-54B1-4FCB-B4F7-B9D99D2B60D7}" type="parTrans" cxnId="{14A61B66-6971-45C4-8BEE-6870C6FCD4A2}">
      <dgm:prSet/>
      <dgm:spPr/>
      <dgm:t>
        <a:bodyPr/>
        <a:lstStyle/>
        <a:p>
          <a:endParaRPr lang="en-US"/>
        </a:p>
      </dgm:t>
    </dgm:pt>
    <dgm:pt modelId="{58B8A27A-748C-473F-8845-B3EEAA5981DC}" type="sibTrans" cxnId="{14A61B66-6971-45C4-8BEE-6870C6FCD4A2}">
      <dgm:prSet/>
      <dgm:spPr/>
      <dgm:t>
        <a:bodyPr/>
        <a:lstStyle/>
        <a:p>
          <a:endParaRPr lang="en-US"/>
        </a:p>
      </dgm:t>
    </dgm:pt>
    <dgm:pt modelId="{7E9227B1-66E1-48EB-9DD5-86D48151D6D8}">
      <dgm:prSet phldrT="[Text]"/>
      <dgm:spPr>
        <a:noFill/>
      </dgm:spPr>
      <dgm:t>
        <a:bodyPr/>
        <a:lstStyle/>
        <a:p>
          <a:r>
            <a:rPr lang="en-US" b="0" dirty="0">
              <a:solidFill>
                <a:srgbClr val="373F63"/>
              </a:solidFill>
            </a:rPr>
            <a:t>How</a:t>
          </a:r>
        </a:p>
      </dgm:t>
    </dgm:pt>
    <dgm:pt modelId="{CF1E9E0E-609D-4BEA-9D53-D02159B71C09}" type="parTrans" cxnId="{E44C5A91-C51C-4564-BA87-2021A76A99D5}">
      <dgm:prSet/>
      <dgm:spPr/>
      <dgm:t>
        <a:bodyPr/>
        <a:lstStyle/>
        <a:p>
          <a:endParaRPr lang="en-US"/>
        </a:p>
      </dgm:t>
    </dgm:pt>
    <dgm:pt modelId="{61153491-FA86-400B-9A8F-CAF34F06B8F1}" type="sibTrans" cxnId="{E44C5A91-C51C-4564-BA87-2021A76A99D5}">
      <dgm:prSet/>
      <dgm:spPr>
        <a:solidFill>
          <a:srgbClr val="373F63"/>
        </a:solidFill>
        <a:ln w="28575"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BE1B3069-D79B-443B-9A76-00EF4FBC70BE}" type="pres">
      <dgm:prSet presAssocID="{D160607E-CE5A-4FF7-9210-393861E17A16}" presName="Name0" presStyleCnt="0">
        <dgm:presLayoutVars>
          <dgm:chMax val="7"/>
          <dgm:chPref val="5"/>
        </dgm:presLayoutVars>
      </dgm:prSet>
      <dgm:spPr/>
    </dgm:pt>
    <dgm:pt modelId="{C887444C-6BE5-416E-9666-32337DC67F0C}" type="pres">
      <dgm:prSet presAssocID="{D160607E-CE5A-4FF7-9210-393861E17A16}" presName="arrowNode" presStyleLbl="node1" presStyleIdx="0" presStyleCnt="1" custLinFactNeighborX="-23753"/>
      <dgm:spPr>
        <a:solidFill>
          <a:srgbClr val="203864"/>
        </a:solidFill>
      </dgm:spPr>
    </dgm:pt>
    <dgm:pt modelId="{FE0358C6-3984-43D4-9C3D-2095D16C334F}" type="pres">
      <dgm:prSet presAssocID="{A4704F0A-75A1-4BFF-855C-9276C122889F}" presName="txNode1" presStyleLbl="revTx" presStyleIdx="0" presStyleCnt="5" custLinFactNeighborX="-48147">
        <dgm:presLayoutVars>
          <dgm:bulletEnabled val="1"/>
        </dgm:presLayoutVars>
      </dgm:prSet>
      <dgm:spPr/>
    </dgm:pt>
    <dgm:pt modelId="{EC2EB734-0077-4150-9147-94FC876386A5}" type="pres">
      <dgm:prSet presAssocID="{955115CD-2B2D-4B40-8BD2-7EDB0D9200A7}" presName="txNode2" presStyleLbl="revTx" presStyleIdx="1" presStyleCnt="5" custLinFactNeighborX="-47827" custLinFactNeighborY="-32360">
        <dgm:presLayoutVars>
          <dgm:bulletEnabled val="1"/>
        </dgm:presLayoutVars>
      </dgm:prSet>
      <dgm:spPr/>
    </dgm:pt>
    <dgm:pt modelId="{ED58F5F9-BAA4-4119-8A56-DC0E6F6CD46F}" type="pres">
      <dgm:prSet presAssocID="{1244277C-D779-4ADF-BA0F-6DDFD18E9153}" presName="dotNode2" presStyleCnt="0"/>
      <dgm:spPr/>
    </dgm:pt>
    <dgm:pt modelId="{3E6FA351-ECA8-4B49-9BF1-25A5C762E2A9}" type="pres">
      <dgm:prSet presAssocID="{1244277C-D779-4ADF-BA0F-6DDFD18E9153}" presName="dotRepeatNode" presStyleLbl="fgShp" presStyleIdx="0" presStyleCnt="3" custLinFactX="-838687" custLinFactY="-197850" custLinFactNeighborX="-900000" custLinFactNeighborY="-200000"/>
      <dgm:spPr/>
    </dgm:pt>
    <dgm:pt modelId="{B7EEF360-DFD6-46A7-BFBE-6961D91B99D4}" type="pres">
      <dgm:prSet presAssocID="{7E9227B1-66E1-48EB-9DD5-86D48151D6D8}" presName="txNode3" presStyleLbl="revTx" presStyleIdx="2" presStyleCnt="5" custLinFactNeighborX="-28520" custLinFactNeighborY="52413">
        <dgm:presLayoutVars>
          <dgm:bulletEnabled val="1"/>
        </dgm:presLayoutVars>
      </dgm:prSet>
      <dgm:spPr/>
    </dgm:pt>
    <dgm:pt modelId="{0812732D-4995-4DBF-97B9-E59FEE3F1044}" type="pres">
      <dgm:prSet presAssocID="{61153491-FA86-400B-9A8F-CAF34F06B8F1}" presName="dotNode3" presStyleCnt="0"/>
      <dgm:spPr/>
    </dgm:pt>
    <dgm:pt modelId="{3683D003-0532-4D8E-BACE-A3BABCB2ABDE}" type="pres">
      <dgm:prSet presAssocID="{61153491-FA86-400B-9A8F-CAF34F06B8F1}" presName="dotRepeatNode" presStyleLbl="fgShp" presStyleIdx="1" presStyleCnt="3" custScaleX="185495" custScaleY="185492" custLinFactX="-700000" custLinFactY="-200000" custLinFactNeighborX="-794351" custLinFactNeighborY="-290669"/>
      <dgm:spPr/>
    </dgm:pt>
    <dgm:pt modelId="{D2C21628-3DC3-4608-8BE6-0FC166C7CBCB}" type="pres">
      <dgm:prSet presAssocID="{FA818898-7434-44F2-8184-4E99D50F5053}" presName="txNode4" presStyleLbl="revTx" presStyleIdx="3" presStyleCnt="5" custLinFactNeighborX="-53983">
        <dgm:presLayoutVars>
          <dgm:bulletEnabled val="1"/>
        </dgm:presLayoutVars>
      </dgm:prSet>
      <dgm:spPr/>
    </dgm:pt>
    <dgm:pt modelId="{D5F1C28D-833E-44B9-BDD4-B00A506965E0}" type="pres">
      <dgm:prSet presAssocID="{C7EA99E1-775F-47D6-AF95-E5813247D502}" presName="dotNode4" presStyleCnt="0"/>
      <dgm:spPr/>
    </dgm:pt>
    <dgm:pt modelId="{92FDC5B5-0E17-4E59-A094-9435EBFB4E8D}" type="pres">
      <dgm:prSet presAssocID="{C7EA99E1-775F-47D6-AF95-E5813247D502}" presName="dotRepeatNode" presStyleLbl="fgShp" presStyleIdx="2" presStyleCnt="3" custScaleX="264985" custScaleY="264980" custLinFactX="-600000" custLinFactY="-200000" custLinFactNeighborX="-638589" custLinFactNeighborY="-238150"/>
      <dgm:spPr/>
    </dgm:pt>
    <dgm:pt modelId="{085BD072-84E7-40C1-859C-FDB57FB6F120}" type="pres">
      <dgm:prSet presAssocID="{11CC3F09-2AEB-4044-8C26-9ABA0DB973E2}" presName="txNode5" presStyleLbl="revTx" presStyleIdx="4" presStyleCnt="5" custLinFactNeighborX="-36026">
        <dgm:presLayoutVars>
          <dgm:bulletEnabled val="1"/>
        </dgm:presLayoutVars>
      </dgm:prSet>
      <dgm:spPr/>
    </dgm:pt>
  </dgm:ptLst>
  <dgm:cxnLst>
    <dgm:cxn modelId="{EE7C3A0B-6D0A-4E9C-ABF3-3B57806842BF}" type="presOf" srcId="{7E9227B1-66E1-48EB-9DD5-86D48151D6D8}" destId="{B7EEF360-DFD6-46A7-BFBE-6961D91B99D4}" srcOrd="0" destOrd="0" presId="urn:microsoft.com/office/officeart/2009/3/layout/DescendingProcess"/>
    <dgm:cxn modelId="{0D3F6A32-933A-42DD-9097-60245969F8A2}" type="presOf" srcId="{D160607E-CE5A-4FF7-9210-393861E17A16}" destId="{BE1B3069-D79B-443B-9A76-00EF4FBC70BE}" srcOrd="0" destOrd="0" presId="urn:microsoft.com/office/officeart/2009/3/layout/DescendingProcess"/>
    <dgm:cxn modelId="{B3656C61-5227-4DF6-991A-27649934402D}" srcId="{D160607E-CE5A-4FF7-9210-393861E17A16}" destId="{FA818898-7434-44F2-8184-4E99D50F5053}" srcOrd="3" destOrd="0" parTransId="{07CEDF10-C0BC-4DCA-9E77-7AEB27E5AD49}" sibTransId="{C7EA99E1-775F-47D6-AF95-E5813247D502}"/>
    <dgm:cxn modelId="{8EA6AE62-781B-45E6-9280-08A3210927F1}" type="presOf" srcId="{955115CD-2B2D-4B40-8BD2-7EDB0D9200A7}" destId="{EC2EB734-0077-4150-9147-94FC876386A5}" srcOrd="0" destOrd="0" presId="urn:microsoft.com/office/officeart/2009/3/layout/DescendingProcess"/>
    <dgm:cxn modelId="{14A61B66-6971-45C4-8BEE-6870C6FCD4A2}" srcId="{D160607E-CE5A-4FF7-9210-393861E17A16}" destId="{11CC3F09-2AEB-4044-8C26-9ABA0DB973E2}" srcOrd="4" destOrd="0" parTransId="{A78FB6E9-54B1-4FCB-B4F7-B9D99D2B60D7}" sibTransId="{58B8A27A-748C-473F-8845-B3EEAA5981DC}"/>
    <dgm:cxn modelId="{EF914148-9778-4ABD-99E3-9CBDC4D47F1E}" srcId="{D160607E-CE5A-4FF7-9210-393861E17A16}" destId="{A4704F0A-75A1-4BFF-855C-9276C122889F}" srcOrd="0" destOrd="0" parTransId="{2AC25783-C527-47C4-ACFF-0E36DEBF0F27}" sibTransId="{F0701551-27D9-417E-9E55-F14680007C9E}"/>
    <dgm:cxn modelId="{FB96D46A-749A-4703-8DA3-508290AAC1C2}" type="presOf" srcId="{1244277C-D779-4ADF-BA0F-6DDFD18E9153}" destId="{3E6FA351-ECA8-4B49-9BF1-25A5C762E2A9}" srcOrd="0" destOrd="0" presId="urn:microsoft.com/office/officeart/2009/3/layout/DescendingProcess"/>
    <dgm:cxn modelId="{4C496650-90D4-44E9-8E7A-0CFD32FC3D5F}" type="presOf" srcId="{A4704F0A-75A1-4BFF-855C-9276C122889F}" destId="{FE0358C6-3984-43D4-9C3D-2095D16C334F}" srcOrd="0" destOrd="0" presId="urn:microsoft.com/office/officeart/2009/3/layout/DescendingProcess"/>
    <dgm:cxn modelId="{BC639A86-E4DB-4C52-8796-1B9501AA015E}" type="presOf" srcId="{C7EA99E1-775F-47D6-AF95-E5813247D502}" destId="{92FDC5B5-0E17-4E59-A094-9435EBFB4E8D}" srcOrd="0" destOrd="0" presId="urn:microsoft.com/office/officeart/2009/3/layout/DescendingProcess"/>
    <dgm:cxn modelId="{E44C5A91-C51C-4564-BA87-2021A76A99D5}" srcId="{D160607E-CE5A-4FF7-9210-393861E17A16}" destId="{7E9227B1-66E1-48EB-9DD5-86D48151D6D8}" srcOrd="2" destOrd="0" parTransId="{CF1E9E0E-609D-4BEA-9D53-D02159B71C09}" sibTransId="{61153491-FA86-400B-9A8F-CAF34F06B8F1}"/>
    <dgm:cxn modelId="{63F329B1-C6C5-4283-83A1-85A1BD152D11}" type="presOf" srcId="{11CC3F09-2AEB-4044-8C26-9ABA0DB973E2}" destId="{085BD072-84E7-40C1-859C-FDB57FB6F120}" srcOrd="0" destOrd="0" presId="urn:microsoft.com/office/officeart/2009/3/layout/DescendingProcess"/>
    <dgm:cxn modelId="{73F7A8C3-AC6B-42A1-9B67-0591A5CB836B}" type="presOf" srcId="{FA818898-7434-44F2-8184-4E99D50F5053}" destId="{D2C21628-3DC3-4608-8BE6-0FC166C7CBCB}" srcOrd="0" destOrd="0" presId="urn:microsoft.com/office/officeart/2009/3/layout/DescendingProcess"/>
    <dgm:cxn modelId="{D5F974D3-8BE0-4CD4-93ED-878585508D0F}" type="presOf" srcId="{61153491-FA86-400B-9A8F-CAF34F06B8F1}" destId="{3683D003-0532-4D8E-BACE-A3BABCB2ABDE}" srcOrd="0" destOrd="0" presId="urn:microsoft.com/office/officeart/2009/3/layout/DescendingProcess"/>
    <dgm:cxn modelId="{8BCA23E4-59AC-4C65-999C-D46D6171BF5F}" srcId="{D160607E-CE5A-4FF7-9210-393861E17A16}" destId="{955115CD-2B2D-4B40-8BD2-7EDB0D9200A7}" srcOrd="1" destOrd="0" parTransId="{C6C76855-4085-4AA0-B360-43D59A4D5FF6}" sibTransId="{1244277C-D779-4ADF-BA0F-6DDFD18E9153}"/>
    <dgm:cxn modelId="{73473A2A-61AC-4AB8-A06A-26EBACAC822D}" type="presParOf" srcId="{BE1B3069-D79B-443B-9A76-00EF4FBC70BE}" destId="{C887444C-6BE5-416E-9666-32337DC67F0C}" srcOrd="0" destOrd="0" presId="urn:microsoft.com/office/officeart/2009/3/layout/DescendingProcess"/>
    <dgm:cxn modelId="{A20182DE-2A10-436D-A3DD-B7C0CED8568F}" type="presParOf" srcId="{BE1B3069-D79B-443B-9A76-00EF4FBC70BE}" destId="{FE0358C6-3984-43D4-9C3D-2095D16C334F}" srcOrd="1" destOrd="0" presId="urn:microsoft.com/office/officeart/2009/3/layout/DescendingProcess"/>
    <dgm:cxn modelId="{3F5BB51D-D8F2-4628-8BAD-D9EB2ABDF285}" type="presParOf" srcId="{BE1B3069-D79B-443B-9A76-00EF4FBC70BE}" destId="{EC2EB734-0077-4150-9147-94FC876386A5}" srcOrd="2" destOrd="0" presId="urn:microsoft.com/office/officeart/2009/3/layout/DescendingProcess"/>
    <dgm:cxn modelId="{F9ED52C5-7A91-416E-B10A-7705D11F1978}" type="presParOf" srcId="{BE1B3069-D79B-443B-9A76-00EF4FBC70BE}" destId="{ED58F5F9-BAA4-4119-8A56-DC0E6F6CD46F}" srcOrd="3" destOrd="0" presId="urn:microsoft.com/office/officeart/2009/3/layout/DescendingProcess"/>
    <dgm:cxn modelId="{2712EB00-AD5C-4277-ABFF-EF4784837EC9}" type="presParOf" srcId="{ED58F5F9-BAA4-4119-8A56-DC0E6F6CD46F}" destId="{3E6FA351-ECA8-4B49-9BF1-25A5C762E2A9}" srcOrd="0" destOrd="0" presId="urn:microsoft.com/office/officeart/2009/3/layout/DescendingProcess"/>
    <dgm:cxn modelId="{2BA0EA31-D379-498B-A4EF-A6F32CEA0365}" type="presParOf" srcId="{BE1B3069-D79B-443B-9A76-00EF4FBC70BE}" destId="{B7EEF360-DFD6-46A7-BFBE-6961D91B99D4}" srcOrd="4" destOrd="0" presId="urn:microsoft.com/office/officeart/2009/3/layout/DescendingProcess"/>
    <dgm:cxn modelId="{F69E805B-51DC-460C-A3BE-1A1BF26F11BA}" type="presParOf" srcId="{BE1B3069-D79B-443B-9A76-00EF4FBC70BE}" destId="{0812732D-4995-4DBF-97B9-E59FEE3F1044}" srcOrd="5" destOrd="0" presId="urn:microsoft.com/office/officeart/2009/3/layout/DescendingProcess"/>
    <dgm:cxn modelId="{6DE9E7B1-26A6-4A73-9C1B-AF6DAAAA3721}" type="presParOf" srcId="{0812732D-4995-4DBF-97B9-E59FEE3F1044}" destId="{3683D003-0532-4D8E-BACE-A3BABCB2ABDE}" srcOrd="0" destOrd="0" presId="urn:microsoft.com/office/officeart/2009/3/layout/DescendingProcess"/>
    <dgm:cxn modelId="{871C884C-E7B5-4078-972F-B0DF934DBEBD}" type="presParOf" srcId="{BE1B3069-D79B-443B-9A76-00EF4FBC70BE}" destId="{D2C21628-3DC3-4608-8BE6-0FC166C7CBCB}" srcOrd="6" destOrd="0" presId="urn:microsoft.com/office/officeart/2009/3/layout/DescendingProcess"/>
    <dgm:cxn modelId="{AEA7DA55-A347-4A5E-B385-3CC21CC6AF74}" type="presParOf" srcId="{BE1B3069-D79B-443B-9A76-00EF4FBC70BE}" destId="{D5F1C28D-833E-44B9-BDD4-B00A506965E0}" srcOrd="7" destOrd="0" presId="urn:microsoft.com/office/officeart/2009/3/layout/DescendingProcess"/>
    <dgm:cxn modelId="{22A8F70C-5D12-4584-9D6A-75981570ED2B}" type="presParOf" srcId="{D5F1C28D-833E-44B9-BDD4-B00A506965E0}" destId="{92FDC5B5-0E17-4E59-A094-9435EBFB4E8D}" srcOrd="0" destOrd="0" presId="urn:microsoft.com/office/officeart/2009/3/layout/DescendingProcess"/>
    <dgm:cxn modelId="{66F2B14C-345D-4368-86C3-4CF848DA3A88}" type="presParOf" srcId="{BE1B3069-D79B-443B-9A76-00EF4FBC70BE}" destId="{085BD072-84E7-40C1-859C-FDB57FB6F120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DC95BDB-2056-4007-A53B-A0CB9DE44795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CE545325-55C1-4020-8BA5-D2C655C070DD}">
      <dgm:prSet phldrT="[Text]"/>
      <dgm:spPr/>
      <dgm:t>
        <a:bodyPr/>
        <a:lstStyle/>
        <a:p>
          <a:r>
            <a:rPr lang="en-US" dirty="0"/>
            <a:t>Local funding tools</a:t>
          </a:r>
        </a:p>
      </dgm:t>
    </dgm:pt>
    <dgm:pt modelId="{E852ABF7-965A-43ED-A315-482DC233DEAF}" type="parTrans" cxnId="{D1662363-4557-4325-9133-C67F17B74693}">
      <dgm:prSet/>
      <dgm:spPr/>
      <dgm:t>
        <a:bodyPr/>
        <a:lstStyle/>
        <a:p>
          <a:endParaRPr lang="en-US"/>
        </a:p>
      </dgm:t>
    </dgm:pt>
    <dgm:pt modelId="{6919E3E9-E0A1-476D-9B4E-7DF2BFEBD41B}" type="sibTrans" cxnId="{D1662363-4557-4325-9133-C67F17B74693}">
      <dgm:prSet/>
      <dgm:spPr/>
      <dgm:t>
        <a:bodyPr/>
        <a:lstStyle/>
        <a:p>
          <a:endParaRPr lang="en-US"/>
        </a:p>
      </dgm:t>
    </dgm:pt>
    <dgm:pt modelId="{7263279D-E0EC-40E3-8268-AD8B4F13056E}">
      <dgm:prSet phldrT="[Text]"/>
      <dgm:spPr/>
      <dgm:t>
        <a:bodyPr/>
        <a:lstStyle/>
        <a:p>
          <a:r>
            <a:rPr lang="en-US" dirty="0"/>
            <a:t>Public transportation funding</a:t>
          </a:r>
        </a:p>
      </dgm:t>
    </dgm:pt>
    <dgm:pt modelId="{5E003D29-A4AA-42F0-A326-F697FCB3480F}" type="parTrans" cxnId="{8E4B2EAA-ACCD-4A9A-9258-91FA452984FA}">
      <dgm:prSet/>
      <dgm:spPr/>
      <dgm:t>
        <a:bodyPr/>
        <a:lstStyle/>
        <a:p>
          <a:endParaRPr lang="en-US"/>
        </a:p>
      </dgm:t>
    </dgm:pt>
    <dgm:pt modelId="{7C72EDFD-93DA-440D-952F-D81BA26898F4}" type="sibTrans" cxnId="{8E4B2EAA-ACCD-4A9A-9258-91FA452984FA}">
      <dgm:prSet/>
      <dgm:spPr/>
      <dgm:t>
        <a:bodyPr/>
        <a:lstStyle/>
        <a:p>
          <a:endParaRPr lang="en-US"/>
        </a:p>
      </dgm:t>
    </dgm:pt>
    <dgm:pt modelId="{2EDD7A79-3B74-4CBE-9B77-BEB9ED5B68E0}">
      <dgm:prSet phldrT="[Text]"/>
      <dgm:spPr/>
      <dgm:t>
        <a:bodyPr/>
        <a:lstStyle/>
        <a:p>
          <a:r>
            <a:rPr lang="en-US"/>
            <a:t>STBG suballocation</a:t>
          </a:r>
          <a:endParaRPr lang="en-US" dirty="0"/>
        </a:p>
      </dgm:t>
    </dgm:pt>
    <dgm:pt modelId="{52C234F1-8E58-4A19-A517-509281F65DC6}" type="parTrans" cxnId="{2BB80BEB-40D1-45FE-8EFA-DE3AE822C403}">
      <dgm:prSet/>
      <dgm:spPr/>
      <dgm:t>
        <a:bodyPr/>
        <a:lstStyle/>
        <a:p>
          <a:endParaRPr lang="en-US"/>
        </a:p>
      </dgm:t>
    </dgm:pt>
    <dgm:pt modelId="{64C9E915-981C-4B6F-BA45-DA533CDD4B1E}" type="sibTrans" cxnId="{2BB80BEB-40D1-45FE-8EFA-DE3AE822C403}">
      <dgm:prSet/>
      <dgm:spPr/>
      <dgm:t>
        <a:bodyPr/>
        <a:lstStyle/>
        <a:p>
          <a:endParaRPr lang="en-US"/>
        </a:p>
      </dgm:t>
    </dgm:pt>
    <dgm:pt modelId="{9658AFD2-D351-45D1-B9BB-ADC4C306C3D3}">
      <dgm:prSet phldrT="[Text]"/>
      <dgm:spPr/>
      <dgm:t>
        <a:bodyPr/>
        <a:lstStyle/>
        <a:p>
          <a:pPr algn="ctr"/>
          <a:r>
            <a:rPr lang="en-US" dirty="0"/>
            <a:t>Road usage charges	</a:t>
          </a:r>
        </a:p>
      </dgm:t>
    </dgm:pt>
    <dgm:pt modelId="{6EE0DB74-DF5F-4F3A-A859-C35D504BA65D}" type="sibTrans" cxnId="{396924CB-6822-4702-AB9C-29009C2EE602}">
      <dgm:prSet/>
      <dgm:spPr/>
      <dgm:t>
        <a:bodyPr/>
        <a:lstStyle/>
        <a:p>
          <a:endParaRPr lang="en-US"/>
        </a:p>
      </dgm:t>
    </dgm:pt>
    <dgm:pt modelId="{9DBD8F24-B98A-46E3-B6F3-B7FDA73A46E8}" type="parTrans" cxnId="{396924CB-6822-4702-AB9C-29009C2EE602}">
      <dgm:prSet/>
      <dgm:spPr/>
      <dgm:t>
        <a:bodyPr/>
        <a:lstStyle/>
        <a:p>
          <a:endParaRPr lang="en-US"/>
        </a:p>
      </dgm:t>
    </dgm:pt>
    <dgm:pt modelId="{FFAB7E14-26B4-4074-AE94-C0928F612160}" type="pres">
      <dgm:prSet presAssocID="{6DC95BDB-2056-4007-A53B-A0CB9DE44795}" presName="Name0" presStyleCnt="0">
        <dgm:presLayoutVars>
          <dgm:dir/>
          <dgm:resizeHandles val="exact"/>
        </dgm:presLayoutVars>
      </dgm:prSet>
      <dgm:spPr/>
    </dgm:pt>
    <dgm:pt modelId="{AE00FBC4-D9B3-45B1-A3FA-3E3B0F31EF62}" type="pres">
      <dgm:prSet presAssocID="{CE545325-55C1-4020-8BA5-D2C655C070DD}" presName="compNode" presStyleCnt="0"/>
      <dgm:spPr/>
    </dgm:pt>
    <dgm:pt modelId="{A40CFBF8-751F-4A26-A900-0FFBADBC5F2B}" type="pres">
      <dgm:prSet presAssocID="{CE545325-55C1-4020-8BA5-D2C655C070DD}" presName="pictRect" presStyleLbl="node1" presStyleIdx="0" presStyleCnt="4" custLinFactNeighborX="-142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Neighborhood with solid fill"/>
        </a:ext>
      </dgm:extLst>
    </dgm:pt>
    <dgm:pt modelId="{30D04A4B-5F88-412D-89B5-DFAEEAFADBC5}" type="pres">
      <dgm:prSet presAssocID="{CE545325-55C1-4020-8BA5-D2C655C070DD}" presName="textRect" presStyleLbl="revTx" presStyleIdx="0" presStyleCnt="4">
        <dgm:presLayoutVars>
          <dgm:bulletEnabled val="1"/>
        </dgm:presLayoutVars>
      </dgm:prSet>
      <dgm:spPr/>
    </dgm:pt>
    <dgm:pt modelId="{C6BB93FF-5B49-4FF8-87C7-5CC0487C4293}" type="pres">
      <dgm:prSet presAssocID="{6919E3E9-E0A1-476D-9B4E-7DF2BFEBD41B}" presName="sibTrans" presStyleLbl="sibTrans2D1" presStyleIdx="0" presStyleCnt="0"/>
      <dgm:spPr/>
    </dgm:pt>
    <dgm:pt modelId="{841F6A42-DE6E-4BDC-96C1-B45DB1F8CA32}" type="pres">
      <dgm:prSet presAssocID="{7263279D-E0EC-40E3-8268-AD8B4F13056E}" presName="compNode" presStyleCnt="0"/>
      <dgm:spPr/>
    </dgm:pt>
    <dgm:pt modelId="{21AFE211-D88F-42FD-A547-8817CB9F83C9}" type="pres">
      <dgm:prSet presAssocID="{7263279D-E0EC-40E3-8268-AD8B4F13056E}" presName="pict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Bus with solid fill"/>
        </a:ext>
      </dgm:extLst>
    </dgm:pt>
    <dgm:pt modelId="{424ED08D-8124-4BC2-803D-AB0D43B56A2B}" type="pres">
      <dgm:prSet presAssocID="{7263279D-E0EC-40E3-8268-AD8B4F13056E}" presName="textRect" presStyleLbl="revTx" presStyleIdx="1" presStyleCnt="4">
        <dgm:presLayoutVars>
          <dgm:bulletEnabled val="1"/>
        </dgm:presLayoutVars>
      </dgm:prSet>
      <dgm:spPr/>
    </dgm:pt>
    <dgm:pt modelId="{C674B42B-DC50-46F7-B8FB-E759734A3E7C}" type="pres">
      <dgm:prSet presAssocID="{7C72EDFD-93DA-440D-952F-D81BA26898F4}" presName="sibTrans" presStyleLbl="sibTrans2D1" presStyleIdx="0" presStyleCnt="0"/>
      <dgm:spPr/>
    </dgm:pt>
    <dgm:pt modelId="{8C425FEA-EE42-40DB-B467-253E41DA592B}" type="pres">
      <dgm:prSet presAssocID="{2EDD7A79-3B74-4CBE-9B77-BEB9ED5B68E0}" presName="compNode" presStyleCnt="0"/>
      <dgm:spPr/>
    </dgm:pt>
    <dgm:pt modelId="{C3018CC5-0913-414F-A17E-A9012E4F1213}" type="pres">
      <dgm:prSet presAssocID="{2EDD7A79-3B74-4CBE-9B77-BEB9ED5B68E0}" presName="pict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Pie chart with solid fill"/>
        </a:ext>
      </dgm:extLst>
    </dgm:pt>
    <dgm:pt modelId="{47C33D8A-2CC7-47D6-8AFD-D07DB70DCC38}" type="pres">
      <dgm:prSet presAssocID="{2EDD7A79-3B74-4CBE-9B77-BEB9ED5B68E0}" presName="textRect" presStyleLbl="revTx" presStyleIdx="2" presStyleCnt="4">
        <dgm:presLayoutVars>
          <dgm:bulletEnabled val="1"/>
        </dgm:presLayoutVars>
      </dgm:prSet>
      <dgm:spPr/>
    </dgm:pt>
    <dgm:pt modelId="{DFFAEBE0-D89D-4E8B-A5FC-340412F518B2}" type="pres">
      <dgm:prSet presAssocID="{64C9E915-981C-4B6F-BA45-DA533CDD4B1E}" presName="sibTrans" presStyleLbl="sibTrans2D1" presStyleIdx="0" presStyleCnt="0"/>
      <dgm:spPr/>
    </dgm:pt>
    <dgm:pt modelId="{64CEB195-C2C0-467E-A65F-37665273C3C1}" type="pres">
      <dgm:prSet presAssocID="{9658AFD2-D351-45D1-B9BB-ADC4C306C3D3}" presName="compNode" presStyleCnt="0"/>
      <dgm:spPr/>
    </dgm:pt>
    <dgm:pt modelId="{681F39AE-1CC4-4951-AF96-A32D9F586377}" type="pres">
      <dgm:prSet presAssocID="{9658AFD2-D351-45D1-B9BB-ADC4C306C3D3}" presName="pict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Slippery Road with solid fill"/>
        </a:ext>
      </dgm:extLst>
    </dgm:pt>
    <dgm:pt modelId="{ABE34307-2F20-4EF7-BB13-C57C4FB8E580}" type="pres">
      <dgm:prSet presAssocID="{9658AFD2-D351-45D1-B9BB-ADC4C306C3D3}" presName="textRect" presStyleLbl="revTx" presStyleIdx="3" presStyleCnt="4" custScaleX="106425">
        <dgm:presLayoutVars>
          <dgm:bulletEnabled val="1"/>
        </dgm:presLayoutVars>
      </dgm:prSet>
      <dgm:spPr/>
    </dgm:pt>
  </dgm:ptLst>
  <dgm:cxnLst>
    <dgm:cxn modelId="{F2C35333-0D3E-4314-9753-E85AE3A2414E}" type="presOf" srcId="{6DC95BDB-2056-4007-A53B-A0CB9DE44795}" destId="{FFAB7E14-26B4-4074-AE94-C0928F612160}" srcOrd="0" destOrd="0" presId="urn:microsoft.com/office/officeart/2005/8/layout/pList1"/>
    <dgm:cxn modelId="{78493C3C-02AF-4B5E-ABE8-63D8B3226B99}" type="presOf" srcId="{7C72EDFD-93DA-440D-952F-D81BA26898F4}" destId="{C674B42B-DC50-46F7-B8FB-E759734A3E7C}" srcOrd="0" destOrd="0" presId="urn:microsoft.com/office/officeart/2005/8/layout/pList1"/>
    <dgm:cxn modelId="{B377B85E-8DE2-4D64-8F14-5AB0E8DD6875}" type="presOf" srcId="{CE545325-55C1-4020-8BA5-D2C655C070DD}" destId="{30D04A4B-5F88-412D-89B5-DFAEEAFADBC5}" srcOrd="0" destOrd="0" presId="urn:microsoft.com/office/officeart/2005/8/layout/pList1"/>
    <dgm:cxn modelId="{D1662363-4557-4325-9133-C67F17B74693}" srcId="{6DC95BDB-2056-4007-A53B-A0CB9DE44795}" destId="{CE545325-55C1-4020-8BA5-D2C655C070DD}" srcOrd="0" destOrd="0" parTransId="{E852ABF7-965A-43ED-A315-482DC233DEAF}" sibTransId="{6919E3E9-E0A1-476D-9B4E-7DF2BFEBD41B}"/>
    <dgm:cxn modelId="{079E2844-C7EB-442C-AB26-33EF25B17322}" type="presOf" srcId="{2EDD7A79-3B74-4CBE-9B77-BEB9ED5B68E0}" destId="{47C33D8A-2CC7-47D6-8AFD-D07DB70DCC38}" srcOrd="0" destOrd="0" presId="urn:microsoft.com/office/officeart/2005/8/layout/pList1"/>
    <dgm:cxn modelId="{CFF97B7C-A797-4875-B281-E2A10E31794D}" type="presOf" srcId="{64C9E915-981C-4B6F-BA45-DA533CDD4B1E}" destId="{DFFAEBE0-D89D-4E8B-A5FC-340412F518B2}" srcOrd="0" destOrd="0" presId="urn:microsoft.com/office/officeart/2005/8/layout/pList1"/>
    <dgm:cxn modelId="{F6CED0A2-757A-47C5-B643-E58944B56866}" type="presOf" srcId="{9658AFD2-D351-45D1-B9BB-ADC4C306C3D3}" destId="{ABE34307-2F20-4EF7-BB13-C57C4FB8E580}" srcOrd="0" destOrd="0" presId="urn:microsoft.com/office/officeart/2005/8/layout/pList1"/>
    <dgm:cxn modelId="{8E4B2EAA-ACCD-4A9A-9258-91FA452984FA}" srcId="{6DC95BDB-2056-4007-A53B-A0CB9DE44795}" destId="{7263279D-E0EC-40E3-8268-AD8B4F13056E}" srcOrd="1" destOrd="0" parTransId="{5E003D29-A4AA-42F0-A326-F697FCB3480F}" sibTransId="{7C72EDFD-93DA-440D-952F-D81BA26898F4}"/>
    <dgm:cxn modelId="{D7161BB4-358D-42BA-ABDA-D5BA3C728018}" type="presOf" srcId="{7263279D-E0EC-40E3-8268-AD8B4F13056E}" destId="{424ED08D-8124-4BC2-803D-AB0D43B56A2B}" srcOrd="0" destOrd="0" presId="urn:microsoft.com/office/officeart/2005/8/layout/pList1"/>
    <dgm:cxn modelId="{E95C91C9-3251-4D4B-AF2C-74B9CADF6184}" type="presOf" srcId="{6919E3E9-E0A1-476D-9B4E-7DF2BFEBD41B}" destId="{C6BB93FF-5B49-4FF8-87C7-5CC0487C4293}" srcOrd="0" destOrd="0" presId="urn:microsoft.com/office/officeart/2005/8/layout/pList1"/>
    <dgm:cxn modelId="{396924CB-6822-4702-AB9C-29009C2EE602}" srcId="{6DC95BDB-2056-4007-A53B-A0CB9DE44795}" destId="{9658AFD2-D351-45D1-B9BB-ADC4C306C3D3}" srcOrd="3" destOrd="0" parTransId="{9DBD8F24-B98A-46E3-B6F3-B7FDA73A46E8}" sibTransId="{6EE0DB74-DF5F-4F3A-A859-C35D504BA65D}"/>
    <dgm:cxn modelId="{2BB80BEB-40D1-45FE-8EFA-DE3AE822C403}" srcId="{6DC95BDB-2056-4007-A53B-A0CB9DE44795}" destId="{2EDD7A79-3B74-4CBE-9B77-BEB9ED5B68E0}" srcOrd="2" destOrd="0" parTransId="{52C234F1-8E58-4A19-A517-509281F65DC6}" sibTransId="{64C9E915-981C-4B6F-BA45-DA533CDD4B1E}"/>
    <dgm:cxn modelId="{B9A99ADE-E041-440C-AC50-67A6032D4F42}" type="presParOf" srcId="{FFAB7E14-26B4-4074-AE94-C0928F612160}" destId="{AE00FBC4-D9B3-45B1-A3FA-3E3B0F31EF62}" srcOrd="0" destOrd="0" presId="urn:microsoft.com/office/officeart/2005/8/layout/pList1"/>
    <dgm:cxn modelId="{A53EC39E-188E-4DE3-A0ED-88B7B675979F}" type="presParOf" srcId="{AE00FBC4-D9B3-45B1-A3FA-3E3B0F31EF62}" destId="{A40CFBF8-751F-4A26-A900-0FFBADBC5F2B}" srcOrd="0" destOrd="0" presId="urn:microsoft.com/office/officeart/2005/8/layout/pList1"/>
    <dgm:cxn modelId="{14F7412E-20D0-4BD9-9D3A-11CA44B15599}" type="presParOf" srcId="{AE00FBC4-D9B3-45B1-A3FA-3E3B0F31EF62}" destId="{30D04A4B-5F88-412D-89B5-DFAEEAFADBC5}" srcOrd="1" destOrd="0" presId="urn:microsoft.com/office/officeart/2005/8/layout/pList1"/>
    <dgm:cxn modelId="{6025D56F-F651-47C3-8F56-F5F0CA51CAD7}" type="presParOf" srcId="{FFAB7E14-26B4-4074-AE94-C0928F612160}" destId="{C6BB93FF-5B49-4FF8-87C7-5CC0487C4293}" srcOrd="1" destOrd="0" presId="urn:microsoft.com/office/officeart/2005/8/layout/pList1"/>
    <dgm:cxn modelId="{766BFC01-CA5A-461C-B91A-7E72422383AF}" type="presParOf" srcId="{FFAB7E14-26B4-4074-AE94-C0928F612160}" destId="{841F6A42-DE6E-4BDC-96C1-B45DB1F8CA32}" srcOrd="2" destOrd="0" presId="urn:microsoft.com/office/officeart/2005/8/layout/pList1"/>
    <dgm:cxn modelId="{00DF2C76-D67E-4482-AE56-EDD37E98407B}" type="presParOf" srcId="{841F6A42-DE6E-4BDC-96C1-B45DB1F8CA32}" destId="{21AFE211-D88F-42FD-A547-8817CB9F83C9}" srcOrd="0" destOrd="0" presId="urn:microsoft.com/office/officeart/2005/8/layout/pList1"/>
    <dgm:cxn modelId="{D6F76945-6CC9-4AF9-AB09-92C3658378D2}" type="presParOf" srcId="{841F6A42-DE6E-4BDC-96C1-B45DB1F8CA32}" destId="{424ED08D-8124-4BC2-803D-AB0D43B56A2B}" srcOrd="1" destOrd="0" presId="urn:microsoft.com/office/officeart/2005/8/layout/pList1"/>
    <dgm:cxn modelId="{BC2D0EF1-AA00-4DD7-BF6B-2EF2995224EF}" type="presParOf" srcId="{FFAB7E14-26B4-4074-AE94-C0928F612160}" destId="{C674B42B-DC50-46F7-B8FB-E759734A3E7C}" srcOrd="3" destOrd="0" presId="urn:microsoft.com/office/officeart/2005/8/layout/pList1"/>
    <dgm:cxn modelId="{EC6C5BA4-C38C-4691-8709-554A7A8576EB}" type="presParOf" srcId="{FFAB7E14-26B4-4074-AE94-C0928F612160}" destId="{8C425FEA-EE42-40DB-B467-253E41DA592B}" srcOrd="4" destOrd="0" presId="urn:microsoft.com/office/officeart/2005/8/layout/pList1"/>
    <dgm:cxn modelId="{D16D265B-01C4-4040-A2AD-8518DC067869}" type="presParOf" srcId="{8C425FEA-EE42-40DB-B467-253E41DA592B}" destId="{C3018CC5-0913-414F-A17E-A9012E4F1213}" srcOrd="0" destOrd="0" presId="urn:microsoft.com/office/officeart/2005/8/layout/pList1"/>
    <dgm:cxn modelId="{48163423-E0D7-443F-B1D4-4946D723F0E5}" type="presParOf" srcId="{8C425FEA-EE42-40DB-B467-253E41DA592B}" destId="{47C33D8A-2CC7-47D6-8AFD-D07DB70DCC38}" srcOrd="1" destOrd="0" presId="urn:microsoft.com/office/officeart/2005/8/layout/pList1"/>
    <dgm:cxn modelId="{A570938A-D767-4133-9F65-7D7A5FBB26F2}" type="presParOf" srcId="{FFAB7E14-26B4-4074-AE94-C0928F612160}" destId="{DFFAEBE0-D89D-4E8B-A5FC-340412F518B2}" srcOrd="5" destOrd="0" presId="urn:microsoft.com/office/officeart/2005/8/layout/pList1"/>
    <dgm:cxn modelId="{2274E65C-BF6D-43E9-96CE-FCB13B14AC81}" type="presParOf" srcId="{FFAB7E14-26B4-4074-AE94-C0928F612160}" destId="{64CEB195-C2C0-467E-A65F-37665273C3C1}" srcOrd="6" destOrd="0" presId="urn:microsoft.com/office/officeart/2005/8/layout/pList1"/>
    <dgm:cxn modelId="{2068329A-78BF-40B7-A48B-48923DD8C23A}" type="presParOf" srcId="{64CEB195-C2C0-467E-A65F-37665273C3C1}" destId="{681F39AE-1CC4-4951-AF96-A32D9F586377}" srcOrd="0" destOrd="0" presId="urn:microsoft.com/office/officeart/2005/8/layout/pList1"/>
    <dgm:cxn modelId="{F4F005A5-AE4A-4713-B2B0-EA70150222F8}" type="presParOf" srcId="{64CEB195-C2C0-467E-A65F-37665273C3C1}" destId="{ABE34307-2F20-4EF7-BB13-C57C4FB8E58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7846D0E-6279-4F24-8A0D-BB4EDCC9445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233434-692F-4A39-BB32-B812239EA9F6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Taxes </a:t>
          </a:r>
        </a:p>
      </dgm:t>
    </dgm:pt>
    <dgm:pt modelId="{7872E5D2-656C-49AF-95F6-97454213463C}" type="parTrans" cxnId="{E983FE89-FCCB-4DDD-8C48-44F404F5DD99}">
      <dgm:prSet/>
      <dgm:spPr/>
      <dgm:t>
        <a:bodyPr/>
        <a:lstStyle/>
        <a:p>
          <a:endParaRPr lang="en-US"/>
        </a:p>
      </dgm:t>
    </dgm:pt>
    <dgm:pt modelId="{874A2094-38D7-44F7-9D16-DA608130A32B}" type="sibTrans" cxnId="{E983FE89-FCCB-4DDD-8C48-44F404F5DD99}">
      <dgm:prSet/>
      <dgm:spPr/>
      <dgm:t>
        <a:bodyPr/>
        <a:lstStyle/>
        <a:p>
          <a:endParaRPr lang="en-US"/>
        </a:p>
      </dgm:t>
    </dgm:pt>
    <dgm:pt modelId="{A1DD62CC-8D95-489F-A3C1-15C7ADA491C5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Property tax – 42 states </a:t>
          </a:r>
        </a:p>
      </dgm:t>
    </dgm:pt>
    <dgm:pt modelId="{431F45D3-0C38-42BE-970A-A21190E5E7FD}" type="parTrans" cxnId="{5F9FFE12-B79C-4D4A-A134-75BC50E12E1C}">
      <dgm:prSet/>
      <dgm:spPr/>
      <dgm:t>
        <a:bodyPr/>
        <a:lstStyle/>
        <a:p>
          <a:endParaRPr lang="en-US"/>
        </a:p>
      </dgm:t>
    </dgm:pt>
    <dgm:pt modelId="{0418C5E7-171A-4319-B8EF-915D01907076}" type="sibTrans" cxnId="{5F9FFE12-B79C-4D4A-A134-75BC50E12E1C}">
      <dgm:prSet/>
      <dgm:spPr/>
      <dgm:t>
        <a:bodyPr/>
        <a:lstStyle/>
        <a:p>
          <a:endParaRPr lang="en-US"/>
        </a:p>
      </dgm:t>
    </dgm:pt>
    <dgm:pt modelId="{4565CE9D-5EE2-4F18-A891-2FF2A2470CB5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Fees</a:t>
          </a:r>
        </a:p>
      </dgm:t>
    </dgm:pt>
    <dgm:pt modelId="{C956A3B8-F3E9-4E0C-A247-0E32BFA4FBA1}" type="parTrans" cxnId="{4B384254-6D18-4C37-B842-F56DF64BDAD7}">
      <dgm:prSet/>
      <dgm:spPr/>
      <dgm:t>
        <a:bodyPr/>
        <a:lstStyle/>
        <a:p>
          <a:endParaRPr lang="en-US"/>
        </a:p>
      </dgm:t>
    </dgm:pt>
    <dgm:pt modelId="{133C5C03-78C0-486E-BA73-20BD4F461057}" type="sibTrans" cxnId="{4B384254-6D18-4C37-B842-F56DF64BDAD7}">
      <dgm:prSet/>
      <dgm:spPr/>
      <dgm:t>
        <a:bodyPr/>
        <a:lstStyle/>
        <a:p>
          <a:endParaRPr lang="en-US"/>
        </a:p>
      </dgm:t>
    </dgm:pt>
    <dgm:pt modelId="{148F8C40-7C51-4227-A6DE-07170AEE873A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Vehicle registration</a:t>
          </a:r>
        </a:p>
      </dgm:t>
    </dgm:pt>
    <dgm:pt modelId="{8750B20A-FDFB-4088-B82F-91CA67CAEAA5}" type="parTrans" cxnId="{A89A5707-6514-47D7-AAAF-65CB764E2A60}">
      <dgm:prSet/>
      <dgm:spPr/>
      <dgm:t>
        <a:bodyPr/>
        <a:lstStyle/>
        <a:p>
          <a:endParaRPr lang="en-US"/>
        </a:p>
      </dgm:t>
    </dgm:pt>
    <dgm:pt modelId="{AB362756-7079-422A-B439-786B00CFD363}" type="sibTrans" cxnId="{A89A5707-6514-47D7-AAAF-65CB764E2A60}">
      <dgm:prSet/>
      <dgm:spPr/>
      <dgm:t>
        <a:bodyPr/>
        <a:lstStyle/>
        <a:p>
          <a:endParaRPr lang="en-US"/>
        </a:p>
      </dgm:t>
    </dgm:pt>
    <dgm:pt modelId="{4A453F08-0960-4835-A87B-CA8EC47733B8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Impact</a:t>
          </a:r>
        </a:p>
      </dgm:t>
    </dgm:pt>
    <dgm:pt modelId="{79F76E06-CD1B-4AAB-9DD4-97C3DE16B3E6}" type="parTrans" cxnId="{26E7E4F9-2FC2-44C8-80C6-8B8CEA08C036}">
      <dgm:prSet/>
      <dgm:spPr/>
      <dgm:t>
        <a:bodyPr/>
        <a:lstStyle/>
        <a:p>
          <a:endParaRPr lang="en-US"/>
        </a:p>
      </dgm:t>
    </dgm:pt>
    <dgm:pt modelId="{4B088912-8893-4832-A2D7-8250D312C847}" type="sibTrans" cxnId="{26E7E4F9-2FC2-44C8-80C6-8B8CEA08C036}">
      <dgm:prSet/>
      <dgm:spPr/>
      <dgm:t>
        <a:bodyPr/>
        <a:lstStyle/>
        <a:p>
          <a:endParaRPr lang="en-US"/>
        </a:p>
      </dgm:t>
    </dgm:pt>
    <dgm:pt modelId="{60994DC5-69BE-4230-91C8-1538630331BC}" type="pres">
      <dgm:prSet presAssocID="{57846D0E-6279-4F24-8A0D-BB4EDCC9445D}" presName="linear" presStyleCnt="0">
        <dgm:presLayoutVars>
          <dgm:dir/>
          <dgm:resizeHandles val="exact"/>
        </dgm:presLayoutVars>
      </dgm:prSet>
      <dgm:spPr/>
    </dgm:pt>
    <dgm:pt modelId="{DDF3E6C9-68C8-425D-AF80-08E58596DF63}" type="pres">
      <dgm:prSet presAssocID="{A5233434-692F-4A39-BB32-B812239EA9F6}" presName="comp" presStyleCnt="0"/>
      <dgm:spPr/>
    </dgm:pt>
    <dgm:pt modelId="{FE85660D-6C10-4EF2-A727-CEF16D32691D}" type="pres">
      <dgm:prSet presAssocID="{A5233434-692F-4A39-BB32-B812239EA9F6}" presName="box" presStyleLbl="node1" presStyleIdx="0" presStyleCnt="2"/>
      <dgm:spPr/>
    </dgm:pt>
    <dgm:pt modelId="{8B500315-1437-4F21-9A4F-CBF949563966}" type="pres">
      <dgm:prSet presAssocID="{A5233434-692F-4A39-BB32-B812239EA9F6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3000" r="-13000"/>
          </a:stretch>
        </a:blipFill>
      </dgm:spPr>
      <dgm:extLst>
        <a:ext uri="{E40237B7-FDA0-4F09-8148-C483321AD2D9}">
          <dgm14:cNvPr xmlns:dgm14="http://schemas.microsoft.com/office/drawing/2010/diagram" id="0" name="" descr="Tax with solid fill"/>
        </a:ext>
      </dgm:extLst>
    </dgm:pt>
    <dgm:pt modelId="{350E2346-9341-49D6-A219-8D6AE104AC01}" type="pres">
      <dgm:prSet presAssocID="{A5233434-692F-4A39-BB32-B812239EA9F6}" presName="text" presStyleLbl="node1" presStyleIdx="0" presStyleCnt="2">
        <dgm:presLayoutVars>
          <dgm:bulletEnabled val="1"/>
        </dgm:presLayoutVars>
      </dgm:prSet>
      <dgm:spPr/>
    </dgm:pt>
    <dgm:pt modelId="{30915CE8-A2AB-42CC-A709-F9D64DF48245}" type="pres">
      <dgm:prSet presAssocID="{874A2094-38D7-44F7-9D16-DA608130A32B}" presName="spacer" presStyleCnt="0"/>
      <dgm:spPr/>
    </dgm:pt>
    <dgm:pt modelId="{B1A30062-7F6B-4ADD-8ED6-5B0493381C3B}" type="pres">
      <dgm:prSet presAssocID="{4565CE9D-5EE2-4F18-A891-2FF2A2470CB5}" presName="comp" presStyleCnt="0"/>
      <dgm:spPr/>
    </dgm:pt>
    <dgm:pt modelId="{46F2190A-F01A-4316-BCE9-9A8B5A9706AE}" type="pres">
      <dgm:prSet presAssocID="{4565CE9D-5EE2-4F18-A891-2FF2A2470CB5}" presName="box" presStyleLbl="node1" presStyleIdx="1" presStyleCnt="2"/>
      <dgm:spPr/>
    </dgm:pt>
    <dgm:pt modelId="{6364289F-9D8F-4E62-A16D-204BF7794113}" type="pres">
      <dgm:prSet presAssocID="{4565CE9D-5EE2-4F18-A891-2FF2A2470CB5}" presName="img" presStyleLbl="fgImgPlac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3000" r="-13000"/>
          </a:stretch>
        </a:blipFill>
      </dgm:spPr>
      <dgm:extLst>
        <a:ext uri="{E40237B7-FDA0-4F09-8148-C483321AD2D9}">
          <dgm14:cNvPr xmlns:dgm14="http://schemas.microsoft.com/office/drawing/2010/diagram" id="0" name="" descr="Credit card with solid fill"/>
        </a:ext>
      </dgm:extLst>
    </dgm:pt>
    <dgm:pt modelId="{0C4AF208-1FEA-48B1-9008-5541905D9AF4}" type="pres">
      <dgm:prSet presAssocID="{4565CE9D-5EE2-4F18-A891-2FF2A2470CB5}" presName="text" presStyleLbl="node1" presStyleIdx="1" presStyleCnt="2">
        <dgm:presLayoutVars>
          <dgm:bulletEnabled val="1"/>
        </dgm:presLayoutVars>
      </dgm:prSet>
      <dgm:spPr/>
    </dgm:pt>
  </dgm:ptLst>
  <dgm:cxnLst>
    <dgm:cxn modelId="{A89A5707-6514-47D7-AAAF-65CB764E2A60}" srcId="{4565CE9D-5EE2-4F18-A891-2FF2A2470CB5}" destId="{148F8C40-7C51-4227-A6DE-07170AEE873A}" srcOrd="0" destOrd="0" parTransId="{8750B20A-FDFB-4088-B82F-91CA67CAEAA5}" sibTransId="{AB362756-7079-422A-B439-786B00CFD363}"/>
    <dgm:cxn modelId="{5F9FFE12-B79C-4D4A-A134-75BC50E12E1C}" srcId="{A5233434-692F-4A39-BB32-B812239EA9F6}" destId="{A1DD62CC-8D95-489F-A3C1-15C7ADA491C5}" srcOrd="0" destOrd="0" parTransId="{431F45D3-0C38-42BE-970A-A21190E5E7FD}" sibTransId="{0418C5E7-171A-4319-B8EF-915D01907076}"/>
    <dgm:cxn modelId="{C847053D-6955-41E1-A0FC-7C741E4AAFA1}" type="presOf" srcId="{57846D0E-6279-4F24-8A0D-BB4EDCC9445D}" destId="{60994DC5-69BE-4230-91C8-1538630331BC}" srcOrd="0" destOrd="0" presId="urn:microsoft.com/office/officeart/2005/8/layout/vList4"/>
    <dgm:cxn modelId="{CF49CB5C-1075-4946-98BE-FDBB46C32F49}" type="presOf" srcId="{4A453F08-0960-4835-A87B-CA8EC47733B8}" destId="{46F2190A-F01A-4316-BCE9-9A8B5A9706AE}" srcOrd="0" destOrd="2" presId="urn:microsoft.com/office/officeart/2005/8/layout/vList4"/>
    <dgm:cxn modelId="{0AF90247-5BF0-4431-BA04-2FA0B1615B36}" type="presOf" srcId="{4565CE9D-5EE2-4F18-A891-2FF2A2470CB5}" destId="{0C4AF208-1FEA-48B1-9008-5541905D9AF4}" srcOrd="1" destOrd="0" presId="urn:microsoft.com/office/officeart/2005/8/layout/vList4"/>
    <dgm:cxn modelId="{6E8DB967-2037-4E84-A525-3F6971879645}" type="presOf" srcId="{A1DD62CC-8D95-489F-A3C1-15C7ADA491C5}" destId="{350E2346-9341-49D6-A219-8D6AE104AC01}" srcOrd="1" destOrd="1" presId="urn:microsoft.com/office/officeart/2005/8/layout/vList4"/>
    <dgm:cxn modelId="{4B384254-6D18-4C37-B842-F56DF64BDAD7}" srcId="{57846D0E-6279-4F24-8A0D-BB4EDCC9445D}" destId="{4565CE9D-5EE2-4F18-A891-2FF2A2470CB5}" srcOrd="1" destOrd="0" parTransId="{C956A3B8-F3E9-4E0C-A247-0E32BFA4FBA1}" sibTransId="{133C5C03-78C0-486E-BA73-20BD4F461057}"/>
    <dgm:cxn modelId="{D19ADD55-2E46-4BFF-883B-FA545C331FA1}" type="presOf" srcId="{148F8C40-7C51-4227-A6DE-07170AEE873A}" destId="{0C4AF208-1FEA-48B1-9008-5541905D9AF4}" srcOrd="1" destOrd="1" presId="urn:microsoft.com/office/officeart/2005/8/layout/vList4"/>
    <dgm:cxn modelId="{0FC7807D-2FDD-4682-825E-A8A9F31BA544}" type="presOf" srcId="{A1DD62CC-8D95-489F-A3C1-15C7ADA491C5}" destId="{FE85660D-6C10-4EF2-A727-CEF16D32691D}" srcOrd="0" destOrd="1" presId="urn:microsoft.com/office/officeart/2005/8/layout/vList4"/>
    <dgm:cxn modelId="{E983FE89-FCCB-4DDD-8C48-44F404F5DD99}" srcId="{57846D0E-6279-4F24-8A0D-BB4EDCC9445D}" destId="{A5233434-692F-4A39-BB32-B812239EA9F6}" srcOrd="0" destOrd="0" parTransId="{7872E5D2-656C-49AF-95F6-97454213463C}" sibTransId="{874A2094-38D7-44F7-9D16-DA608130A32B}"/>
    <dgm:cxn modelId="{3FAF02A5-CBFB-4272-A3C1-9AFDEFFA94C3}" type="presOf" srcId="{A5233434-692F-4A39-BB32-B812239EA9F6}" destId="{FE85660D-6C10-4EF2-A727-CEF16D32691D}" srcOrd="0" destOrd="0" presId="urn:microsoft.com/office/officeart/2005/8/layout/vList4"/>
    <dgm:cxn modelId="{4747CDA8-2FB0-44E5-862C-DD7052C2F8FF}" type="presOf" srcId="{A5233434-692F-4A39-BB32-B812239EA9F6}" destId="{350E2346-9341-49D6-A219-8D6AE104AC01}" srcOrd="1" destOrd="0" presId="urn:microsoft.com/office/officeart/2005/8/layout/vList4"/>
    <dgm:cxn modelId="{2CF8FBAE-717E-40C7-AF30-33801C0757CB}" type="presOf" srcId="{148F8C40-7C51-4227-A6DE-07170AEE873A}" destId="{46F2190A-F01A-4316-BCE9-9A8B5A9706AE}" srcOrd="0" destOrd="1" presId="urn:microsoft.com/office/officeart/2005/8/layout/vList4"/>
    <dgm:cxn modelId="{B8C403B0-AD95-487F-BF8A-B7C162BB960F}" type="presOf" srcId="{4A453F08-0960-4835-A87B-CA8EC47733B8}" destId="{0C4AF208-1FEA-48B1-9008-5541905D9AF4}" srcOrd="1" destOrd="2" presId="urn:microsoft.com/office/officeart/2005/8/layout/vList4"/>
    <dgm:cxn modelId="{90C6B9D1-81D9-4164-9280-2A7555D95CF6}" type="presOf" srcId="{4565CE9D-5EE2-4F18-A891-2FF2A2470CB5}" destId="{46F2190A-F01A-4316-BCE9-9A8B5A9706AE}" srcOrd="0" destOrd="0" presId="urn:microsoft.com/office/officeart/2005/8/layout/vList4"/>
    <dgm:cxn modelId="{26E7E4F9-2FC2-44C8-80C6-8B8CEA08C036}" srcId="{4565CE9D-5EE2-4F18-A891-2FF2A2470CB5}" destId="{4A453F08-0960-4835-A87B-CA8EC47733B8}" srcOrd="1" destOrd="0" parTransId="{79F76E06-CD1B-4AAB-9DD4-97C3DE16B3E6}" sibTransId="{4B088912-8893-4832-A2D7-8250D312C847}"/>
    <dgm:cxn modelId="{646D69F7-7BED-4A20-B891-326BC623E546}" type="presParOf" srcId="{60994DC5-69BE-4230-91C8-1538630331BC}" destId="{DDF3E6C9-68C8-425D-AF80-08E58596DF63}" srcOrd="0" destOrd="0" presId="urn:microsoft.com/office/officeart/2005/8/layout/vList4"/>
    <dgm:cxn modelId="{12650376-C7FD-4A50-9DD4-5929D8CB9292}" type="presParOf" srcId="{DDF3E6C9-68C8-425D-AF80-08E58596DF63}" destId="{FE85660D-6C10-4EF2-A727-CEF16D32691D}" srcOrd="0" destOrd="0" presId="urn:microsoft.com/office/officeart/2005/8/layout/vList4"/>
    <dgm:cxn modelId="{C9D35FF1-22BC-4E8A-9E7D-63EB9068553A}" type="presParOf" srcId="{DDF3E6C9-68C8-425D-AF80-08E58596DF63}" destId="{8B500315-1437-4F21-9A4F-CBF949563966}" srcOrd="1" destOrd="0" presId="urn:microsoft.com/office/officeart/2005/8/layout/vList4"/>
    <dgm:cxn modelId="{F7ED54A2-DF2E-4567-8402-EE7A2827DEF0}" type="presParOf" srcId="{DDF3E6C9-68C8-425D-AF80-08E58596DF63}" destId="{350E2346-9341-49D6-A219-8D6AE104AC01}" srcOrd="2" destOrd="0" presId="urn:microsoft.com/office/officeart/2005/8/layout/vList4"/>
    <dgm:cxn modelId="{2ACB93E0-CED1-45B6-9916-795EB4D56CB4}" type="presParOf" srcId="{60994DC5-69BE-4230-91C8-1538630331BC}" destId="{30915CE8-A2AB-42CC-A709-F9D64DF48245}" srcOrd="1" destOrd="0" presId="urn:microsoft.com/office/officeart/2005/8/layout/vList4"/>
    <dgm:cxn modelId="{EAFBC5F4-5285-4F9F-AB3B-344129B0AB9B}" type="presParOf" srcId="{60994DC5-69BE-4230-91C8-1538630331BC}" destId="{B1A30062-7F6B-4ADD-8ED6-5B0493381C3B}" srcOrd="2" destOrd="0" presId="urn:microsoft.com/office/officeart/2005/8/layout/vList4"/>
    <dgm:cxn modelId="{0E7A428E-9B90-4D1F-9A92-BF84F787CA2D}" type="presParOf" srcId="{B1A30062-7F6B-4ADD-8ED6-5B0493381C3B}" destId="{46F2190A-F01A-4316-BCE9-9A8B5A9706AE}" srcOrd="0" destOrd="0" presId="urn:microsoft.com/office/officeart/2005/8/layout/vList4"/>
    <dgm:cxn modelId="{74C442B0-E588-464C-912C-C189AF56C5C6}" type="presParOf" srcId="{B1A30062-7F6B-4ADD-8ED6-5B0493381C3B}" destId="{6364289F-9D8F-4E62-A16D-204BF7794113}" srcOrd="1" destOrd="0" presId="urn:microsoft.com/office/officeart/2005/8/layout/vList4"/>
    <dgm:cxn modelId="{A6438C10-AF93-4AA7-B181-E2DC884CB6F4}" type="presParOf" srcId="{B1A30062-7F6B-4ADD-8ED6-5B0493381C3B}" destId="{0C4AF208-1FEA-48B1-9008-5541905D9AF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3AEFDE1-FD7D-4593-A65B-CBEE7F46960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097A44-4BB3-4880-8AD3-D3091284D65A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State vs region</a:t>
          </a:r>
        </a:p>
      </dgm:t>
    </dgm:pt>
    <dgm:pt modelId="{2C414505-FAC0-4CEC-A20C-6C641DDD4872}" type="parTrans" cxnId="{094C54E2-EE94-4723-9D56-4878E1CCB603}">
      <dgm:prSet/>
      <dgm:spPr/>
      <dgm:t>
        <a:bodyPr/>
        <a:lstStyle/>
        <a:p>
          <a:endParaRPr lang="en-US"/>
        </a:p>
      </dgm:t>
    </dgm:pt>
    <dgm:pt modelId="{104696C5-044A-4287-BB3C-633849D50301}" type="sibTrans" cxnId="{094C54E2-EE94-4723-9D56-4878E1CCB603}">
      <dgm:prSet/>
      <dgm:spPr/>
      <dgm:t>
        <a:bodyPr/>
        <a:lstStyle/>
        <a:p>
          <a:endParaRPr lang="en-US"/>
        </a:p>
      </dgm:t>
    </dgm:pt>
    <dgm:pt modelId="{854D2FB4-30C9-4D82-9443-06C81082419F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55% minimum to regions</a:t>
          </a:r>
        </a:p>
      </dgm:t>
    </dgm:pt>
    <dgm:pt modelId="{4E9A4F2C-432F-483A-B70D-54011C617DA8}" type="parTrans" cxnId="{A24C6C85-2AD8-41EF-B817-430657849B77}">
      <dgm:prSet/>
      <dgm:spPr/>
      <dgm:t>
        <a:bodyPr/>
        <a:lstStyle/>
        <a:p>
          <a:endParaRPr lang="en-US"/>
        </a:p>
      </dgm:t>
    </dgm:pt>
    <dgm:pt modelId="{B1D5295E-4A8E-4929-8C70-28B6F92810CC}" type="sibTrans" cxnId="{A24C6C85-2AD8-41EF-B817-430657849B77}">
      <dgm:prSet/>
      <dgm:spPr/>
      <dgm:t>
        <a:bodyPr/>
        <a:lstStyle/>
        <a:p>
          <a:endParaRPr lang="en-US"/>
        </a:p>
      </dgm:t>
    </dgm:pt>
    <dgm:pt modelId="{1067BCD0-79CB-4CBF-8AF2-C0161590EEC7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45% anywhere in the state</a:t>
          </a:r>
        </a:p>
      </dgm:t>
    </dgm:pt>
    <dgm:pt modelId="{77A3659C-234F-4643-B5CE-763937798450}" type="parTrans" cxnId="{FD807129-C166-41CA-85C3-C181219B0670}">
      <dgm:prSet/>
      <dgm:spPr/>
      <dgm:t>
        <a:bodyPr/>
        <a:lstStyle/>
        <a:p>
          <a:endParaRPr lang="en-US"/>
        </a:p>
      </dgm:t>
    </dgm:pt>
    <dgm:pt modelId="{F136D03C-2DE5-4CFF-AC64-80A1F06774F7}" type="sibTrans" cxnId="{FD807129-C166-41CA-85C3-C181219B0670}">
      <dgm:prSet/>
      <dgm:spPr/>
      <dgm:t>
        <a:bodyPr/>
        <a:lstStyle/>
        <a:p>
          <a:endParaRPr lang="en-US"/>
        </a:p>
      </dgm:t>
    </dgm:pt>
    <dgm:pt modelId="{112CE207-BF23-4BB1-8ACD-BD8090D12761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Computational tables</a:t>
          </a:r>
        </a:p>
      </dgm:t>
    </dgm:pt>
    <dgm:pt modelId="{75F70D47-362B-471B-8089-9D4DBFEF8EAE}" type="parTrans" cxnId="{4CB9A833-F277-40EC-9D5F-E79DDAAF73E9}">
      <dgm:prSet/>
      <dgm:spPr/>
      <dgm:t>
        <a:bodyPr/>
        <a:lstStyle/>
        <a:p>
          <a:endParaRPr lang="en-US"/>
        </a:p>
      </dgm:t>
    </dgm:pt>
    <dgm:pt modelId="{E722B08F-3CEF-4969-A721-9B3BC29094B2}" type="sibTrans" cxnId="{4CB9A833-F277-40EC-9D5F-E79DDAAF73E9}">
      <dgm:prSet/>
      <dgm:spPr/>
      <dgm:t>
        <a:bodyPr/>
        <a:lstStyle/>
        <a:p>
          <a:endParaRPr lang="en-US"/>
        </a:p>
      </dgm:t>
    </dgm:pt>
    <dgm:pt modelId="{133536E8-9582-4452-A92B-562197C8BA82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Recommended; not required</a:t>
          </a:r>
        </a:p>
      </dgm:t>
    </dgm:pt>
    <dgm:pt modelId="{7DFE9961-08DE-490C-B493-5846ADEBCD35}" type="parTrans" cxnId="{BC49A043-A25B-4FAE-8C95-65864DF48502}">
      <dgm:prSet/>
      <dgm:spPr/>
      <dgm:t>
        <a:bodyPr/>
        <a:lstStyle/>
        <a:p>
          <a:endParaRPr lang="en-US"/>
        </a:p>
      </dgm:t>
    </dgm:pt>
    <dgm:pt modelId="{9E0AAA87-699B-4AE0-8D01-D99892CCB758}" type="sibTrans" cxnId="{BC49A043-A25B-4FAE-8C95-65864DF48502}">
      <dgm:prSet/>
      <dgm:spPr/>
      <dgm:t>
        <a:bodyPr/>
        <a:lstStyle/>
        <a:p>
          <a:endParaRPr lang="en-US"/>
        </a:p>
      </dgm:t>
    </dgm:pt>
    <dgm:pt modelId="{A629DBA6-94D1-485E-9FA5-767AACF6DF0F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Transparent; easy</a:t>
          </a:r>
        </a:p>
      </dgm:t>
    </dgm:pt>
    <dgm:pt modelId="{E39822C9-FC15-4A97-8D16-57BFD9C52029}" type="parTrans" cxnId="{3C96A1A2-B687-4EAC-AEC8-F26D6BB19CC5}">
      <dgm:prSet/>
      <dgm:spPr/>
      <dgm:t>
        <a:bodyPr/>
        <a:lstStyle/>
        <a:p>
          <a:endParaRPr lang="en-US"/>
        </a:p>
      </dgm:t>
    </dgm:pt>
    <dgm:pt modelId="{1FFF9BBB-5F9F-4E8A-A4DD-F35328CDEC20}" type="sibTrans" cxnId="{3C96A1A2-B687-4EAC-AEC8-F26D6BB19CC5}">
      <dgm:prSet/>
      <dgm:spPr/>
      <dgm:t>
        <a:bodyPr/>
        <a:lstStyle/>
        <a:p>
          <a:endParaRPr lang="en-US"/>
        </a:p>
      </dgm:t>
    </dgm:pt>
    <dgm:pt modelId="{D8C30FBB-A6C9-4ED3-A9A5-B24FF3A8FAB3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Wide variety in interpretation and practice</a:t>
          </a:r>
        </a:p>
      </dgm:t>
    </dgm:pt>
    <dgm:pt modelId="{58F3172B-D0A3-4A7D-91DB-45BC505FB991}" type="parTrans" cxnId="{8F4999F7-32C3-4073-8879-288F1C7608BE}">
      <dgm:prSet/>
      <dgm:spPr/>
      <dgm:t>
        <a:bodyPr/>
        <a:lstStyle/>
        <a:p>
          <a:endParaRPr lang="en-US"/>
        </a:p>
      </dgm:t>
    </dgm:pt>
    <dgm:pt modelId="{7478C924-AFBE-40E5-AD89-97DB3255214C}" type="sibTrans" cxnId="{8F4999F7-32C3-4073-8879-288F1C7608BE}">
      <dgm:prSet/>
      <dgm:spPr/>
      <dgm:t>
        <a:bodyPr/>
        <a:lstStyle/>
        <a:p>
          <a:endParaRPr lang="en-US"/>
        </a:p>
      </dgm:t>
    </dgm:pt>
    <dgm:pt modelId="{947759DF-ED38-44AE-B4BB-F33DE9A06B96}">
      <dgm:prSet phldrT="[Text]"/>
      <dgm:spPr>
        <a:solidFill>
          <a:srgbClr val="203864"/>
        </a:solidFill>
      </dgm:spPr>
      <dgm:t>
        <a:bodyPr/>
        <a:lstStyle/>
        <a:p>
          <a:r>
            <a:rPr lang="en-US" dirty="0"/>
            <a:t>Amounts to suballocate per region</a:t>
          </a:r>
        </a:p>
      </dgm:t>
    </dgm:pt>
    <dgm:pt modelId="{1298D7F6-67C1-420B-8301-0CB7B6062D4B}" type="parTrans" cxnId="{2EABED8A-C61B-4DEB-991F-F86BD0FDC670}">
      <dgm:prSet/>
      <dgm:spPr/>
      <dgm:t>
        <a:bodyPr/>
        <a:lstStyle/>
        <a:p>
          <a:endParaRPr lang="en-US"/>
        </a:p>
      </dgm:t>
    </dgm:pt>
    <dgm:pt modelId="{4297A842-C14B-4EEC-8C4D-A30CC4788122}" type="sibTrans" cxnId="{2EABED8A-C61B-4DEB-991F-F86BD0FDC670}">
      <dgm:prSet/>
      <dgm:spPr/>
      <dgm:t>
        <a:bodyPr/>
        <a:lstStyle/>
        <a:p>
          <a:endParaRPr lang="en-US"/>
        </a:p>
      </dgm:t>
    </dgm:pt>
    <dgm:pt modelId="{1366C438-8783-4969-8CEE-D7B17EC52ABD}" type="pres">
      <dgm:prSet presAssocID="{E3AEFDE1-FD7D-4593-A65B-CBEE7F469605}" presName="linear" presStyleCnt="0">
        <dgm:presLayoutVars>
          <dgm:dir/>
          <dgm:resizeHandles val="exact"/>
        </dgm:presLayoutVars>
      </dgm:prSet>
      <dgm:spPr/>
    </dgm:pt>
    <dgm:pt modelId="{0947DC08-A27E-423E-A4AD-E4828DA2430A}" type="pres">
      <dgm:prSet presAssocID="{B0097A44-4BB3-4880-8AD3-D3091284D65A}" presName="comp" presStyleCnt="0"/>
      <dgm:spPr/>
    </dgm:pt>
    <dgm:pt modelId="{BBD9CF0D-1524-4D6B-B81A-687755A8E570}" type="pres">
      <dgm:prSet presAssocID="{B0097A44-4BB3-4880-8AD3-D3091284D65A}" presName="box" presStyleLbl="node1" presStyleIdx="0" presStyleCnt="3" custLinFactNeighborX="7930" custLinFactNeighborY="-15065"/>
      <dgm:spPr/>
    </dgm:pt>
    <dgm:pt modelId="{A51A63AE-6EF1-4B12-8653-C5B796FE8D9C}" type="pres">
      <dgm:prSet presAssocID="{B0097A44-4BB3-4880-8AD3-D3091284D65A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0" b="-30000"/>
          </a:stretch>
        </a:blipFill>
      </dgm:spPr>
      <dgm:extLst>
        <a:ext uri="{E40237B7-FDA0-4F09-8148-C483321AD2D9}">
          <dgm14:cNvPr xmlns:dgm14="http://schemas.microsoft.com/office/drawing/2010/diagram" id="0" name="" descr="Scales of justice with solid fill"/>
        </a:ext>
      </dgm:extLst>
    </dgm:pt>
    <dgm:pt modelId="{14C9D35A-1529-48F4-BC01-39ADD9128BDB}" type="pres">
      <dgm:prSet presAssocID="{B0097A44-4BB3-4880-8AD3-D3091284D65A}" presName="text" presStyleLbl="node1" presStyleIdx="0" presStyleCnt="3">
        <dgm:presLayoutVars>
          <dgm:bulletEnabled val="1"/>
        </dgm:presLayoutVars>
      </dgm:prSet>
      <dgm:spPr/>
    </dgm:pt>
    <dgm:pt modelId="{AB546C86-7A2A-4CFD-B355-85E9AEE4A200}" type="pres">
      <dgm:prSet presAssocID="{104696C5-044A-4287-BB3C-633849D50301}" presName="spacer" presStyleCnt="0"/>
      <dgm:spPr/>
    </dgm:pt>
    <dgm:pt modelId="{8AE0835A-D66B-4D08-8CD1-D0D993F66152}" type="pres">
      <dgm:prSet presAssocID="{112CE207-BF23-4BB1-8ACD-BD8090D12761}" presName="comp" presStyleCnt="0"/>
      <dgm:spPr/>
    </dgm:pt>
    <dgm:pt modelId="{F61201BD-5213-4D0F-9B0F-0F87F1F4D456}" type="pres">
      <dgm:prSet presAssocID="{112CE207-BF23-4BB1-8ACD-BD8090D12761}" presName="box" presStyleLbl="node1" presStyleIdx="1" presStyleCnt="3"/>
      <dgm:spPr/>
    </dgm:pt>
    <dgm:pt modelId="{01A68672-1AF7-492F-AE70-88C9A944BA87}" type="pres">
      <dgm:prSet presAssocID="{112CE207-BF23-4BB1-8ACD-BD8090D12761}" presName="img" presStyleLbl="fgImgPlac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30000" b="-30000"/>
          </a:stretch>
        </a:blipFill>
      </dgm:spPr>
      <dgm:extLst>
        <a:ext uri="{E40237B7-FDA0-4F09-8148-C483321AD2D9}">
          <dgm14:cNvPr xmlns:dgm14="http://schemas.microsoft.com/office/drawing/2010/diagram" id="0" name="" descr="Pie chart with solid fill"/>
        </a:ext>
      </dgm:extLst>
    </dgm:pt>
    <dgm:pt modelId="{1606B521-31AE-445C-81C8-1EF1FDF74D80}" type="pres">
      <dgm:prSet presAssocID="{112CE207-BF23-4BB1-8ACD-BD8090D12761}" presName="text" presStyleLbl="node1" presStyleIdx="1" presStyleCnt="3">
        <dgm:presLayoutVars>
          <dgm:bulletEnabled val="1"/>
        </dgm:presLayoutVars>
      </dgm:prSet>
      <dgm:spPr/>
    </dgm:pt>
    <dgm:pt modelId="{F39DA966-4D06-40EA-B850-F09C21BCEDC2}" type="pres">
      <dgm:prSet presAssocID="{E722B08F-3CEF-4969-A721-9B3BC29094B2}" presName="spacer" presStyleCnt="0"/>
      <dgm:spPr/>
    </dgm:pt>
    <dgm:pt modelId="{15AC7529-EF54-4CA2-A396-7F7E83BDAEE3}" type="pres">
      <dgm:prSet presAssocID="{D8C30FBB-A6C9-4ED3-A9A5-B24FF3A8FAB3}" presName="comp" presStyleCnt="0"/>
      <dgm:spPr/>
    </dgm:pt>
    <dgm:pt modelId="{8D70D7B2-FD81-415A-812D-E7E9743FB7C4}" type="pres">
      <dgm:prSet presAssocID="{D8C30FBB-A6C9-4ED3-A9A5-B24FF3A8FAB3}" presName="box" presStyleLbl="node1" presStyleIdx="2" presStyleCnt="3"/>
      <dgm:spPr/>
    </dgm:pt>
    <dgm:pt modelId="{B30DBF6E-7CFA-4400-9E25-DA8AC97725BA}" type="pres">
      <dgm:prSet presAssocID="{D8C30FBB-A6C9-4ED3-A9A5-B24FF3A8FAB3}" presName="img" presStyleLbl="fgImgPlac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0000" b="-30000"/>
          </a:stretch>
        </a:blipFill>
      </dgm:spPr>
      <dgm:extLst>
        <a:ext uri="{E40237B7-FDA0-4F09-8148-C483321AD2D9}">
          <dgm14:cNvPr xmlns:dgm14="http://schemas.microsoft.com/office/drawing/2010/diagram" id="0" name="" descr="Network with solid fill"/>
        </a:ext>
      </dgm:extLst>
    </dgm:pt>
    <dgm:pt modelId="{17FD220A-D10B-4415-A32C-27E928470950}" type="pres">
      <dgm:prSet presAssocID="{D8C30FBB-A6C9-4ED3-A9A5-B24FF3A8FAB3}" presName="text" presStyleLbl="node1" presStyleIdx="2" presStyleCnt="3">
        <dgm:presLayoutVars>
          <dgm:bulletEnabled val="1"/>
        </dgm:presLayoutVars>
      </dgm:prSet>
      <dgm:spPr/>
    </dgm:pt>
  </dgm:ptLst>
  <dgm:cxnLst>
    <dgm:cxn modelId="{6A9A2A18-B5DA-4300-9094-4B2BD5259B78}" type="presOf" srcId="{D8C30FBB-A6C9-4ED3-A9A5-B24FF3A8FAB3}" destId="{8D70D7B2-FD81-415A-812D-E7E9743FB7C4}" srcOrd="0" destOrd="0" presId="urn:microsoft.com/office/officeart/2005/8/layout/vList4"/>
    <dgm:cxn modelId="{2E95291B-3FE1-4BF6-84ED-AC73051582CA}" type="presOf" srcId="{854D2FB4-30C9-4D82-9443-06C81082419F}" destId="{14C9D35A-1529-48F4-BC01-39ADD9128BDB}" srcOrd="1" destOrd="1" presId="urn:microsoft.com/office/officeart/2005/8/layout/vList4"/>
    <dgm:cxn modelId="{FD807129-C166-41CA-85C3-C181219B0670}" srcId="{B0097A44-4BB3-4880-8AD3-D3091284D65A}" destId="{1067BCD0-79CB-4CBF-8AF2-C0161590EEC7}" srcOrd="1" destOrd="0" parTransId="{77A3659C-234F-4643-B5CE-763937798450}" sibTransId="{F136D03C-2DE5-4CFF-AC64-80A1F06774F7}"/>
    <dgm:cxn modelId="{4CB9A833-F277-40EC-9D5F-E79DDAAF73E9}" srcId="{E3AEFDE1-FD7D-4593-A65B-CBEE7F469605}" destId="{112CE207-BF23-4BB1-8ACD-BD8090D12761}" srcOrd="1" destOrd="0" parTransId="{75F70D47-362B-471B-8089-9D4DBFEF8EAE}" sibTransId="{E722B08F-3CEF-4969-A721-9B3BC29094B2}"/>
    <dgm:cxn modelId="{6DFE4437-C1BA-45C4-8625-10275895083C}" type="presOf" srcId="{112CE207-BF23-4BB1-8ACD-BD8090D12761}" destId="{1606B521-31AE-445C-81C8-1EF1FDF74D80}" srcOrd="1" destOrd="0" presId="urn:microsoft.com/office/officeart/2005/8/layout/vList4"/>
    <dgm:cxn modelId="{9E95E838-A48A-4F0F-B3A4-3674C83C423F}" type="presOf" srcId="{A629DBA6-94D1-485E-9FA5-767AACF6DF0F}" destId="{1606B521-31AE-445C-81C8-1EF1FDF74D80}" srcOrd="1" destOrd="3" presId="urn:microsoft.com/office/officeart/2005/8/layout/vList4"/>
    <dgm:cxn modelId="{BC49A043-A25B-4FAE-8C95-65864DF48502}" srcId="{112CE207-BF23-4BB1-8ACD-BD8090D12761}" destId="{133536E8-9582-4452-A92B-562197C8BA82}" srcOrd="1" destOrd="0" parTransId="{7DFE9961-08DE-490C-B493-5846ADEBCD35}" sibTransId="{9E0AAA87-699B-4AE0-8D01-D99892CCB758}"/>
    <dgm:cxn modelId="{AAE40247-A312-443C-875F-716F90E5F9CA}" type="presOf" srcId="{112CE207-BF23-4BB1-8ACD-BD8090D12761}" destId="{F61201BD-5213-4D0F-9B0F-0F87F1F4D456}" srcOrd="0" destOrd="0" presId="urn:microsoft.com/office/officeart/2005/8/layout/vList4"/>
    <dgm:cxn modelId="{06C0C647-BE6B-4302-8020-18A8666FD82A}" type="presOf" srcId="{1067BCD0-79CB-4CBF-8AF2-C0161590EEC7}" destId="{14C9D35A-1529-48F4-BC01-39ADD9128BDB}" srcOrd="1" destOrd="2" presId="urn:microsoft.com/office/officeart/2005/8/layout/vList4"/>
    <dgm:cxn modelId="{CA023B54-686B-45C6-9FD7-1A9CB4C65500}" type="presOf" srcId="{947759DF-ED38-44AE-B4BB-F33DE9A06B96}" destId="{F61201BD-5213-4D0F-9B0F-0F87F1F4D456}" srcOrd="0" destOrd="1" presId="urn:microsoft.com/office/officeart/2005/8/layout/vList4"/>
    <dgm:cxn modelId="{9F973876-46B4-4A67-B468-05095B946897}" type="presOf" srcId="{E3AEFDE1-FD7D-4593-A65B-CBEE7F469605}" destId="{1366C438-8783-4969-8CEE-D7B17EC52ABD}" srcOrd="0" destOrd="0" presId="urn:microsoft.com/office/officeart/2005/8/layout/vList4"/>
    <dgm:cxn modelId="{DDD75378-62B7-40C2-A049-1F2DEAE1887D}" type="presOf" srcId="{133536E8-9582-4452-A92B-562197C8BA82}" destId="{F61201BD-5213-4D0F-9B0F-0F87F1F4D456}" srcOrd="0" destOrd="2" presId="urn:microsoft.com/office/officeart/2005/8/layout/vList4"/>
    <dgm:cxn modelId="{A4BA6081-92B9-4C1B-A0AB-BC8F011E7BD9}" type="presOf" srcId="{947759DF-ED38-44AE-B4BB-F33DE9A06B96}" destId="{1606B521-31AE-445C-81C8-1EF1FDF74D80}" srcOrd="1" destOrd="1" presId="urn:microsoft.com/office/officeart/2005/8/layout/vList4"/>
    <dgm:cxn modelId="{A24C6C85-2AD8-41EF-B817-430657849B77}" srcId="{B0097A44-4BB3-4880-8AD3-D3091284D65A}" destId="{854D2FB4-30C9-4D82-9443-06C81082419F}" srcOrd="0" destOrd="0" parTransId="{4E9A4F2C-432F-483A-B70D-54011C617DA8}" sibTransId="{B1D5295E-4A8E-4929-8C70-28B6F92810CC}"/>
    <dgm:cxn modelId="{2EABED8A-C61B-4DEB-991F-F86BD0FDC670}" srcId="{112CE207-BF23-4BB1-8ACD-BD8090D12761}" destId="{947759DF-ED38-44AE-B4BB-F33DE9A06B96}" srcOrd="0" destOrd="0" parTransId="{1298D7F6-67C1-420B-8301-0CB7B6062D4B}" sibTransId="{4297A842-C14B-4EEC-8C4D-A30CC4788122}"/>
    <dgm:cxn modelId="{AEDE7D99-ED1A-4B1A-852E-ACFB6F2B14F5}" type="presOf" srcId="{1067BCD0-79CB-4CBF-8AF2-C0161590EEC7}" destId="{BBD9CF0D-1524-4D6B-B81A-687755A8E570}" srcOrd="0" destOrd="2" presId="urn:microsoft.com/office/officeart/2005/8/layout/vList4"/>
    <dgm:cxn modelId="{A5A1649D-4396-42D5-8F8A-824545E305F8}" type="presOf" srcId="{854D2FB4-30C9-4D82-9443-06C81082419F}" destId="{BBD9CF0D-1524-4D6B-B81A-687755A8E570}" srcOrd="0" destOrd="1" presId="urn:microsoft.com/office/officeart/2005/8/layout/vList4"/>
    <dgm:cxn modelId="{CF98BA9F-51F9-4BA3-9F49-19B6B7632C19}" type="presOf" srcId="{D8C30FBB-A6C9-4ED3-A9A5-B24FF3A8FAB3}" destId="{17FD220A-D10B-4415-A32C-27E928470950}" srcOrd="1" destOrd="0" presId="urn:microsoft.com/office/officeart/2005/8/layout/vList4"/>
    <dgm:cxn modelId="{3C96A1A2-B687-4EAC-AEC8-F26D6BB19CC5}" srcId="{112CE207-BF23-4BB1-8ACD-BD8090D12761}" destId="{A629DBA6-94D1-485E-9FA5-767AACF6DF0F}" srcOrd="2" destOrd="0" parTransId="{E39822C9-FC15-4A97-8D16-57BFD9C52029}" sibTransId="{1FFF9BBB-5F9F-4E8A-A4DD-F35328CDEC20}"/>
    <dgm:cxn modelId="{083587B4-6665-43BB-B678-3F89A5BE972F}" type="presOf" srcId="{133536E8-9582-4452-A92B-562197C8BA82}" destId="{1606B521-31AE-445C-81C8-1EF1FDF74D80}" srcOrd="1" destOrd="2" presId="urn:microsoft.com/office/officeart/2005/8/layout/vList4"/>
    <dgm:cxn modelId="{A30663C9-2729-4B39-A12D-FAD8C34AB1D1}" type="presOf" srcId="{B0097A44-4BB3-4880-8AD3-D3091284D65A}" destId="{14C9D35A-1529-48F4-BC01-39ADD9128BDB}" srcOrd="1" destOrd="0" presId="urn:microsoft.com/office/officeart/2005/8/layout/vList4"/>
    <dgm:cxn modelId="{B243FCC9-7746-42D2-AC45-226BDEAC79EF}" type="presOf" srcId="{B0097A44-4BB3-4880-8AD3-D3091284D65A}" destId="{BBD9CF0D-1524-4D6B-B81A-687755A8E570}" srcOrd="0" destOrd="0" presId="urn:microsoft.com/office/officeart/2005/8/layout/vList4"/>
    <dgm:cxn modelId="{094C54E2-EE94-4723-9D56-4878E1CCB603}" srcId="{E3AEFDE1-FD7D-4593-A65B-CBEE7F469605}" destId="{B0097A44-4BB3-4880-8AD3-D3091284D65A}" srcOrd="0" destOrd="0" parTransId="{2C414505-FAC0-4CEC-A20C-6C641DDD4872}" sibTransId="{104696C5-044A-4287-BB3C-633849D50301}"/>
    <dgm:cxn modelId="{707887F6-CF88-48D2-ACC5-C6FB5CF980CE}" type="presOf" srcId="{A629DBA6-94D1-485E-9FA5-767AACF6DF0F}" destId="{F61201BD-5213-4D0F-9B0F-0F87F1F4D456}" srcOrd="0" destOrd="3" presId="urn:microsoft.com/office/officeart/2005/8/layout/vList4"/>
    <dgm:cxn modelId="{8F4999F7-32C3-4073-8879-288F1C7608BE}" srcId="{E3AEFDE1-FD7D-4593-A65B-CBEE7F469605}" destId="{D8C30FBB-A6C9-4ED3-A9A5-B24FF3A8FAB3}" srcOrd="2" destOrd="0" parTransId="{58F3172B-D0A3-4A7D-91DB-45BC505FB991}" sibTransId="{7478C924-AFBE-40E5-AD89-97DB3255214C}"/>
    <dgm:cxn modelId="{BF0BC14E-FEA4-4A90-ACB4-AC6793A0D097}" type="presParOf" srcId="{1366C438-8783-4969-8CEE-D7B17EC52ABD}" destId="{0947DC08-A27E-423E-A4AD-E4828DA2430A}" srcOrd="0" destOrd="0" presId="urn:microsoft.com/office/officeart/2005/8/layout/vList4"/>
    <dgm:cxn modelId="{E9A28A40-7CDD-4FE7-AA32-1C840BDE1A5D}" type="presParOf" srcId="{0947DC08-A27E-423E-A4AD-E4828DA2430A}" destId="{BBD9CF0D-1524-4D6B-B81A-687755A8E570}" srcOrd="0" destOrd="0" presId="urn:microsoft.com/office/officeart/2005/8/layout/vList4"/>
    <dgm:cxn modelId="{4AF6F026-3E8A-422C-AD35-B8C93EA826F2}" type="presParOf" srcId="{0947DC08-A27E-423E-A4AD-E4828DA2430A}" destId="{A51A63AE-6EF1-4B12-8653-C5B796FE8D9C}" srcOrd="1" destOrd="0" presId="urn:microsoft.com/office/officeart/2005/8/layout/vList4"/>
    <dgm:cxn modelId="{BC18BF8D-6B2B-4218-B0E2-7431265B57CC}" type="presParOf" srcId="{0947DC08-A27E-423E-A4AD-E4828DA2430A}" destId="{14C9D35A-1529-48F4-BC01-39ADD9128BDB}" srcOrd="2" destOrd="0" presId="urn:microsoft.com/office/officeart/2005/8/layout/vList4"/>
    <dgm:cxn modelId="{791DD51C-2381-4D39-848C-788DAA833477}" type="presParOf" srcId="{1366C438-8783-4969-8CEE-D7B17EC52ABD}" destId="{AB546C86-7A2A-4CFD-B355-85E9AEE4A200}" srcOrd="1" destOrd="0" presId="urn:microsoft.com/office/officeart/2005/8/layout/vList4"/>
    <dgm:cxn modelId="{17338FA4-8A00-4BFF-8B7F-47CF061E6B6B}" type="presParOf" srcId="{1366C438-8783-4969-8CEE-D7B17EC52ABD}" destId="{8AE0835A-D66B-4D08-8CD1-D0D993F66152}" srcOrd="2" destOrd="0" presId="urn:microsoft.com/office/officeart/2005/8/layout/vList4"/>
    <dgm:cxn modelId="{D9898EAF-539B-419C-BCDB-6710DE46A650}" type="presParOf" srcId="{8AE0835A-D66B-4D08-8CD1-D0D993F66152}" destId="{F61201BD-5213-4D0F-9B0F-0F87F1F4D456}" srcOrd="0" destOrd="0" presId="urn:microsoft.com/office/officeart/2005/8/layout/vList4"/>
    <dgm:cxn modelId="{7396766E-3FFF-479E-9366-41FF9CB755BD}" type="presParOf" srcId="{8AE0835A-D66B-4D08-8CD1-D0D993F66152}" destId="{01A68672-1AF7-492F-AE70-88C9A944BA87}" srcOrd="1" destOrd="0" presId="urn:microsoft.com/office/officeart/2005/8/layout/vList4"/>
    <dgm:cxn modelId="{3F02157E-5201-4FA9-8A90-440F2F2E63CA}" type="presParOf" srcId="{8AE0835A-D66B-4D08-8CD1-D0D993F66152}" destId="{1606B521-31AE-445C-81C8-1EF1FDF74D80}" srcOrd="2" destOrd="0" presId="urn:microsoft.com/office/officeart/2005/8/layout/vList4"/>
    <dgm:cxn modelId="{00404A92-EEC2-4097-9937-B4B28E2CFCB8}" type="presParOf" srcId="{1366C438-8783-4969-8CEE-D7B17EC52ABD}" destId="{F39DA966-4D06-40EA-B850-F09C21BCEDC2}" srcOrd="3" destOrd="0" presId="urn:microsoft.com/office/officeart/2005/8/layout/vList4"/>
    <dgm:cxn modelId="{618BCD11-91FB-4D29-82C2-C7A8A984803E}" type="presParOf" srcId="{1366C438-8783-4969-8CEE-D7B17EC52ABD}" destId="{15AC7529-EF54-4CA2-A396-7F7E83BDAEE3}" srcOrd="4" destOrd="0" presId="urn:microsoft.com/office/officeart/2005/8/layout/vList4"/>
    <dgm:cxn modelId="{7CE8F425-2247-47B3-B704-775F792FD922}" type="presParOf" srcId="{15AC7529-EF54-4CA2-A396-7F7E83BDAEE3}" destId="{8D70D7B2-FD81-415A-812D-E7E9743FB7C4}" srcOrd="0" destOrd="0" presId="urn:microsoft.com/office/officeart/2005/8/layout/vList4"/>
    <dgm:cxn modelId="{97BB941D-DEFC-4140-922C-8D0F52B1D7DD}" type="presParOf" srcId="{15AC7529-EF54-4CA2-A396-7F7E83BDAEE3}" destId="{B30DBF6E-7CFA-4400-9E25-DA8AC97725BA}" srcOrd="1" destOrd="0" presId="urn:microsoft.com/office/officeart/2005/8/layout/vList4"/>
    <dgm:cxn modelId="{41AD10E4-FC24-499A-AAB6-AA0441E8358C}" type="presParOf" srcId="{15AC7529-EF54-4CA2-A396-7F7E83BDAEE3}" destId="{17FD220A-D10B-4415-A32C-27E92847095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7444C-6BE5-416E-9666-32337DC67F0C}">
      <dsp:nvSpPr>
        <dsp:cNvPr id="0" name=""/>
        <dsp:cNvSpPr/>
      </dsp:nvSpPr>
      <dsp:spPr>
        <a:xfrm rot="4396374">
          <a:off x="1632704" y="1206671"/>
          <a:ext cx="5234731" cy="3650572"/>
        </a:xfrm>
        <a:prstGeom prst="swooshArrow">
          <a:avLst>
            <a:gd name="adj1" fmla="val 16310"/>
            <a:gd name="adj2" fmla="val 3137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FA351-ECA8-4B49-9BF1-25A5C762E2A9}">
      <dsp:nvSpPr>
        <dsp:cNvPr id="0" name=""/>
        <dsp:cNvSpPr/>
      </dsp:nvSpPr>
      <dsp:spPr>
        <a:xfrm>
          <a:off x="2483521" y="1157411"/>
          <a:ext cx="132193" cy="132193"/>
        </a:xfrm>
        <a:prstGeom prst="ellipse">
          <a:avLst/>
        </a:prstGeom>
        <a:solidFill>
          <a:srgbClr val="74233F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3D003-0532-4D8E-BACE-A3BABCB2ABDE}">
      <dsp:nvSpPr>
        <dsp:cNvPr id="0" name=""/>
        <dsp:cNvSpPr/>
      </dsp:nvSpPr>
      <dsp:spPr>
        <a:xfrm>
          <a:off x="3655168" y="1708299"/>
          <a:ext cx="245212" cy="245208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DC5B5-0E17-4E59-A094-9435EBFB4E8D}">
      <dsp:nvSpPr>
        <dsp:cNvPr id="0" name=""/>
        <dsp:cNvSpPr/>
      </dsp:nvSpPr>
      <dsp:spPr>
        <a:xfrm>
          <a:off x="4619099" y="2578986"/>
          <a:ext cx="350292" cy="350285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358C6-3984-43D4-9C3D-2095D16C334F}">
      <dsp:nvSpPr>
        <dsp:cNvPr id="0" name=""/>
        <dsp:cNvSpPr/>
      </dsp:nvSpPr>
      <dsp:spPr>
        <a:xfrm>
          <a:off x="1281807" y="0"/>
          <a:ext cx="2468013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1" kern="1200" dirty="0">
              <a:solidFill>
                <a:srgbClr val="74233F"/>
              </a:solidFill>
            </a:rPr>
            <a:t>Why</a:t>
          </a:r>
        </a:p>
      </dsp:txBody>
      <dsp:txXfrm>
        <a:off x="1281807" y="0"/>
        <a:ext cx="2468013" cy="970226"/>
      </dsp:txXfrm>
    </dsp:sp>
    <dsp:sp modelId="{EC2EB734-0077-4150-9147-94FC876386A5}">
      <dsp:nvSpPr>
        <dsp:cNvPr id="0" name=""/>
        <dsp:cNvSpPr/>
      </dsp:nvSpPr>
      <dsp:spPr>
        <a:xfrm>
          <a:off x="3815711" y="950361"/>
          <a:ext cx="3601966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>
              <a:solidFill>
                <a:srgbClr val="203864"/>
              </a:solidFill>
            </a:rPr>
            <a:t>What</a:t>
          </a:r>
        </a:p>
      </dsp:txBody>
      <dsp:txXfrm>
        <a:off x="3815711" y="950361"/>
        <a:ext cx="3601966" cy="970226"/>
      </dsp:txXfrm>
    </dsp:sp>
    <dsp:sp modelId="{B7EEF360-DFD6-46A7-BFBE-6961D91B99D4}">
      <dsp:nvSpPr>
        <dsp:cNvPr id="0" name=""/>
        <dsp:cNvSpPr/>
      </dsp:nvSpPr>
      <dsp:spPr>
        <a:xfrm>
          <a:off x="1705067" y="2458772"/>
          <a:ext cx="2868232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>
              <a:solidFill>
                <a:srgbClr val="203864"/>
              </a:solidFill>
            </a:rPr>
            <a:t>How</a:t>
          </a:r>
        </a:p>
      </dsp:txBody>
      <dsp:txXfrm>
        <a:off x="1705067" y="2458772"/>
        <a:ext cx="2868232" cy="970226"/>
      </dsp:txXfrm>
    </dsp:sp>
    <dsp:sp modelId="{D2C21628-3DC3-4608-8BE6-0FC166C7CBCB}">
      <dsp:nvSpPr>
        <dsp:cNvPr id="0" name=""/>
        <dsp:cNvSpPr/>
      </dsp:nvSpPr>
      <dsp:spPr>
        <a:xfrm>
          <a:off x="5750913" y="2848221"/>
          <a:ext cx="2201201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>
              <a:solidFill>
                <a:srgbClr val="203864"/>
              </a:solidFill>
            </a:rPr>
            <a:t>Results</a:t>
          </a:r>
        </a:p>
      </dsp:txBody>
      <dsp:txXfrm>
        <a:off x="5750913" y="2848221"/>
        <a:ext cx="2201201" cy="970226"/>
      </dsp:txXfrm>
    </dsp:sp>
    <dsp:sp modelId="{085BD072-84E7-40C1-859C-FDB57FB6F120}">
      <dsp:nvSpPr>
        <dsp:cNvPr id="0" name=""/>
        <dsp:cNvSpPr/>
      </dsp:nvSpPr>
      <dsp:spPr>
        <a:xfrm>
          <a:off x="4603713" y="5093689"/>
          <a:ext cx="3335153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>
              <a:solidFill>
                <a:srgbClr val="203864"/>
              </a:solidFill>
            </a:rPr>
            <a:t>Next Steps</a:t>
          </a:r>
        </a:p>
      </dsp:txBody>
      <dsp:txXfrm>
        <a:off x="4603713" y="5093689"/>
        <a:ext cx="3335153" cy="97022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FD19F5-F32B-4947-B33B-8156C464EC66}">
      <dsp:nvSpPr>
        <dsp:cNvPr id="0" name=""/>
        <dsp:cNvSpPr/>
      </dsp:nvSpPr>
      <dsp:spPr>
        <a:xfrm rot="10800000">
          <a:off x="990423" y="2644"/>
          <a:ext cx="3105669" cy="832673"/>
        </a:xfrm>
        <a:prstGeom prst="homePlate">
          <a:avLst/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7186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/>
            <a:t>Pay based on miles driven instead of amount of fuel purchased or flat fee</a:t>
          </a:r>
        </a:p>
      </dsp:txBody>
      <dsp:txXfrm rot="10800000">
        <a:off x="1198591" y="2644"/>
        <a:ext cx="2897501" cy="832673"/>
      </dsp:txXfrm>
    </dsp:sp>
    <dsp:sp modelId="{0719E328-0892-4AB8-BA98-7D2DFFB16EAE}">
      <dsp:nvSpPr>
        <dsp:cNvPr id="0" name=""/>
        <dsp:cNvSpPr/>
      </dsp:nvSpPr>
      <dsp:spPr>
        <a:xfrm>
          <a:off x="99304" y="2644"/>
          <a:ext cx="832673" cy="83267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2038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C4D31-CB71-4895-867C-A2B87C74CF80}">
      <dsp:nvSpPr>
        <dsp:cNvPr id="0" name=""/>
        <dsp:cNvSpPr/>
      </dsp:nvSpPr>
      <dsp:spPr>
        <a:xfrm rot="10800000">
          <a:off x="990423" y="1083877"/>
          <a:ext cx="3105669" cy="832673"/>
        </a:xfrm>
        <a:prstGeom prst="homePlate">
          <a:avLst/>
        </a:prstGeom>
        <a:solidFill>
          <a:srgbClr val="74233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7186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/>
            <a:t>Offset decreased revenues due to EVs and other fuel-efficient vehicles</a:t>
          </a:r>
        </a:p>
      </dsp:txBody>
      <dsp:txXfrm rot="10800000">
        <a:off x="1198591" y="1083877"/>
        <a:ext cx="2897501" cy="832673"/>
      </dsp:txXfrm>
    </dsp:sp>
    <dsp:sp modelId="{C1746917-6161-49B5-926F-792FA758AAC2}">
      <dsp:nvSpPr>
        <dsp:cNvPr id="0" name=""/>
        <dsp:cNvSpPr/>
      </dsp:nvSpPr>
      <dsp:spPr>
        <a:xfrm>
          <a:off x="99304" y="1083877"/>
          <a:ext cx="832673" cy="832673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74233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A50D79-C2BB-41D3-A7D9-A21B3C59DA6A}">
      <dsp:nvSpPr>
        <dsp:cNvPr id="0" name=""/>
        <dsp:cNvSpPr/>
      </dsp:nvSpPr>
      <dsp:spPr>
        <a:xfrm rot="10800000">
          <a:off x="990423" y="2165110"/>
          <a:ext cx="3105669" cy="832673"/>
        </a:xfrm>
        <a:prstGeom prst="homePlate">
          <a:avLst/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7186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/>
            <a:t>3 active programs                  (+ Hawaii in 2025)</a:t>
          </a:r>
        </a:p>
      </dsp:txBody>
      <dsp:txXfrm rot="10800000">
        <a:off x="1198591" y="2165110"/>
        <a:ext cx="2897501" cy="832673"/>
      </dsp:txXfrm>
    </dsp:sp>
    <dsp:sp modelId="{5721EF63-D096-4F76-9E40-791300AADB5B}">
      <dsp:nvSpPr>
        <dsp:cNvPr id="0" name=""/>
        <dsp:cNvSpPr/>
      </dsp:nvSpPr>
      <dsp:spPr>
        <a:xfrm>
          <a:off x="99304" y="2165110"/>
          <a:ext cx="832673" cy="83267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2038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56CBF-7DF2-4A8E-A32C-F3B7E44703F3}">
      <dsp:nvSpPr>
        <dsp:cNvPr id="0" name=""/>
        <dsp:cNvSpPr/>
      </dsp:nvSpPr>
      <dsp:spPr>
        <a:xfrm rot="10800000">
          <a:off x="990423" y="3246344"/>
          <a:ext cx="3105669" cy="832673"/>
        </a:xfrm>
        <a:prstGeom prst="homePlate">
          <a:avLst/>
        </a:prstGeom>
        <a:solidFill>
          <a:srgbClr val="74233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7186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/>
            <a:t>Multiple pilot programs</a:t>
          </a:r>
        </a:p>
      </dsp:txBody>
      <dsp:txXfrm rot="10800000">
        <a:off x="1198591" y="3246344"/>
        <a:ext cx="2897501" cy="832673"/>
      </dsp:txXfrm>
    </dsp:sp>
    <dsp:sp modelId="{F81DA925-23F6-4796-9CEA-EB7A40E30933}">
      <dsp:nvSpPr>
        <dsp:cNvPr id="0" name=""/>
        <dsp:cNvSpPr/>
      </dsp:nvSpPr>
      <dsp:spPr>
        <a:xfrm>
          <a:off x="99304" y="3246344"/>
          <a:ext cx="832673" cy="832673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74233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508D9D-B046-42D1-BD20-304901794169}">
      <dsp:nvSpPr>
        <dsp:cNvPr id="0" name=""/>
        <dsp:cNvSpPr/>
      </dsp:nvSpPr>
      <dsp:spPr>
        <a:xfrm>
          <a:off x="831" y="0"/>
          <a:ext cx="2160772" cy="3971389"/>
        </a:xfrm>
        <a:prstGeom prst="roundRect">
          <a:avLst>
            <a:gd name="adj" fmla="val 10000"/>
          </a:avLst>
        </a:prstGeom>
        <a:solidFill>
          <a:srgbClr val="20386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>
              <a:solidFill>
                <a:schemeClr val="bg1"/>
              </a:solidFill>
            </a:rPr>
            <a:t>Oregon</a:t>
          </a:r>
        </a:p>
      </dsp:txBody>
      <dsp:txXfrm>
        <a:off x="831" y="0"/>
        <a:ext cx="2160772" cy="1191416"/>
      </dsp:txXfrm>
    </dsp:sp>
    <dsp:sp modelId="{F0CA8104-915C-4FAA-BE02-3B668782FE1E}">
      <dsp:nvSpPr>
        <dsp:cNvPr id="0" name=""/>
        <dsp:cNvSpPr/>
      </dsp:nvSpPr>
      <dsp:spPr>
        <a:xfrm>
          <a:off x="216908" y="1191610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2015</a:t>
          </a:r>
        </a:p>
      </dsp:txBody>
      <dsp:txXfrm>
        <a:off x="228075" y="1202777"/>
        <a:ext cx="1706283" cy="358952"/>
      </dsp:txXfrm>
    </dsp:sp>
    <dsp:sp modelId="{2DD77F4B-8007-44BC-9D65-9D0FEE05383A}">
      <dsp:nvSpPr>
        <dsp:cNvPr id="0" name=""/>
        <dsp:cNvSpPr/>
      </dsp:nvSpPr>
      <dsp:spPr>
        <a:xfrm>
          <a:off x="216908" y="1631556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Est. $240,000 annual gross rev</a:t>
          </a:r>
        </a:p>
      </dsp:txBody>
      <dsp:txXfrm>
        <a:off x="228075" y="1642723"/>
        <a:ext cx="1706283" cy="358952"/>
      </dsp:txXfrm>
    </dsp:sp>
    <dsp:sp modelId="{94591003-AB19-48BA-BCF9-543B7FF66C10}">
      <dsp:nvSpPr>
        <dsp:cNvPr id="0" name=""/>
        <dsp:cNvSpPr/>
      </dsp:nvSpPr>
      <dsp:spPr>
        <a:xfrm>
          <a:off x="216908" y="2071502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1,000 enrolled</a:t>
          </a:r>
        </a:p>
      </dsp:txBody>
      <dsp:txXfrm>
        <a:off x="228075" y="2082669"/>
        <a:ext cx="1706283" cy="358952"/>
      </dsp:txXfrm>
    </dsp:sp>
    <dsp:sp modelId="{11BF45DC-E524-43CF-A143-BAB9D82A38FE}">
      <dsp:nvSpPr>
        <dsp:cNvPr id="0" name=""/>
        <dsp:cNvSpPr/>
      </dsp:nvSpPr>
      <dsp:spPr>
        <a:xfrm>
          <a:off x="216908" y="2511447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Vehicles &gt;20 mpg</a:t>
          </a:r>
        </a:p>
      </dsp:txBody>
      <dsp:txXfrm>
        <a:off x="228075" y="2522614"/>
        <a:ext cx="1706283" cy="358952"/>
      </dsp:txXfrm>
    </dsp:sp>
    <dsp:sp modelId="{993B3913-5265-4D8F-927F-4DA77E75B763}">
      <dsp:nvSpPr>
        <dsp:cNvPr id="0" name=""/>
        <dsp:cNvSpPr/>
      </dsp:nvSpPr>
      <dsp:spPr>
        <a:xfrm>
          <a:off x="216908" y="2951393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$0.017 per mile</a:t>
          </a:r>
        </a:p>
      </dsp:txBody>
      <dsp:txXfrm>
        <a:off x="228075" y="2962560"/>
        <a:ext cx="1706283" cy="358952"/>
      </dsp:txXfrm>
    </dsp:sp>
    <dsp:sp modelId="{D3DFB90D-B996-47DA-AB0C-7613C8EAEDCC}">
      <dsp:nvSpPr>
        <dsp:cNvPr id="0" name=""/>
        <dsp:cNvSpPr/>
      </dsp:nvSpPr>
      <dsp:spPr>
        <a:xfrm>
          <a:off x="216908" y="3391339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Voluntary</a:t>
          </a:r>
        </a:p>
      </dsp:txBody>
      <dsp:txXfrm>
        <a:off x="228075" y="3402506"/>
        <a:ext cx="1706283" cy="358952"/>
      </dsp:txXfrm>
    </dsp:sp>
    <dsp:sp modelId="{238B0A68-C5AE-409C-B52B-9FEC06BA8541}">
      <dsp:nvSpPr>
        <dsp:cNvPr id="0" name=""/>
        <dsp:cNvSpPr/>
      </dsp:nvSpPr>
      <dsp:spPr>
        <a:xfrm>
          <a:off x="2323661" y="0"/>
          <a:ext cx="2160772" cy="3971389"/>
        </a:xfrm>
        <a:prstGeom prst="roundRect">
          <a:avLst>
            <a:gd name="adj" fmla="val 10000"/>
          </a:avLst>
        </a:prstGeom>
        <a:solidFill>
          <a:srgbClr val="20386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>
              <a:solidFill>
                <a:schemeClr val="bg1"/>
              </a:solidFill>
            </a:rPr>
            <a:t>Utah</a:t>
          </a:r>
        </a:p>
      </dsp:txBody>
      <dsp:txXfrm>
        <a:off x="2323661" y="0"/>
        <a:ext cx="2160772" cy="1191416"/>
      </dsp:txXfrm>
    </dsp:sp>
    <dsp:sp modelId="{BF71648A-5EA4-46E6-A1D2-BED598575012}">
      <dsp:nvSpPr>
        <dsp:cNvPr id="0" name=""/>
        <dsp:cNvSpPr/>
      </dsp:nvSpPr>
      <dsp:spPr>
        <a:xfrm>
          <a:off x="2539738" y="1191610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2020</a:t>
          </a:r>
        </a:p>
      </dsp:txBody>
      <dsp:txXfrm>
        <a:off x="2550905" y="1202777"/>
        <a:ext cx="1706283" cy="358952"/>
      </dsp:txXfrm>
    </dsp:sp>
    <dsp:sp modelId="{CEEA0905-C2DA-4CF4-AD65-BC2430EE4CE1}">
      <dsp:nvSpPr>
        <dsp:cNvPr id="0" name=""/>
        <dsp:cNvSpPr/>
      </dsp:nvSpPr>
      <dsp:spPr>
        <a:xfrm>
          <a:off x="2539738" y="1631556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Est. $600,000 annual gross rev</a:t>
          </a:r>
        </a:p>
      </dsp:txBody>
      <dsp:txXfrm>
        <a:off x="2550905" y="1642723"/>
        <a:ext cx="1706283" cy="358952"/>
      </dsp:txXfrm>
    </dsp:sp>
    <dsp:sp modelId="{A764FC90-0119-47E0-A3B5-E1AC31C54554}">
      <dsp:nvSpPr>
        <dsp:cNvPr id="0" name=""/>
        <dsp:cNvSpPr/>
      </dsp:nvSpPr>
      <dsp:spPr>
        <a:xfrm>
          <a:off x="2539738" y="2071502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4,088 enrolled</a:t>
          </a:r>
        </a:p>
      </dsp:txBody>
      <dsp:txXfrm>
        <a:off x="2550905" y="2082669"/>
        <a:ext cx="1706283" cy="358952"/>
      </dsp:txXfrm>
    </dsp:sp>
    <dsp:sp modelId="{B7BFDDEA-C3EA-4509-84F5-53EDA3911E61}">
      <dsp:nvSpPr>
        <dsp:cNvPr id="0" name=""/>
        <dsp:cNvSpPr/>
      </dsp:nvSpPr>
      <dsp:spPr>
        <a:xfrm>
          <a:off x="2539738" y="2511447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EVs/hybrids</a:t>
          </a:r>
        </a:p>
      </dsp:txBody>
      <dsp:txXfrm>
        <a:off x="2550905" y="2522614"/>
        <a:ext cx="1706283" cy="358952"/>
      </dsp:txXfrm>
    </dsp:sp>
    <dsp:sp modelId="{A7BF125E-9113-41F9-9D8D-CBB3105065FF}">
      <dsp:nvSpPr>
        <dsp:cNvPr id="0" name=""/>
        <dsp:cNvSpPr/>
      </dsp:nvSpPr>
      <dsp:spPr>
        <a:xfrm>
          <a:off x="2539738" y="2951393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$0.0152 per mile</a:t>
          </a:r>
        </a:p>
      </dsp:txBody>
      <dsp:txXfrm>
        <a:off x="2550905" y="2962560"/>
        <a:ext cx="1706283" cy="358952"/>
      </dsp:txXfrm>
    </dsp:sp>
    <dsp:sp modelId="{5A86244C-7F26-4240-8610-5F1CC4222654}">
      <dsp:nvSpPr>
        <dsp:cNvPr id="0" name=""/>
        <dsp:cNvSpPr/>
      </dsp:nvSpPr>
      <dsp:spPr>
        <a:xfrm>
          <a:off x="2539738" y="3391339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Choice: Flat fee or RUC; lesser of the two</a:t>
          </a:r>
        </a:p>
      </dsp:txBody>
      <dsp:txXfrm>
        <a:off x="2550905" y="3402506"/>
        <a:ext cx="1706283" cy="358952"/>
      </dsp:txXfrm>
    </dsp:sp>
    <dsp:sp modelId="{2D1093F2-67AC-4093-9339-14DDFED99515}">
      <dsp:nvSpPr>
        <dsp:cNvPr id="0" name=""/>
        <dsp:cNvSpPr/>
      </dsp:nvSpPr>
      <dsp:spPr>
        <a:xfrm>
          <a:off x="4646491" y="0"/>
          <a:ext cx="2160772" cy="3971389"/>
        </a:xfrm>
        <a:prstGeom prst="roundRect">
          <a:avLst>
            <a:gd name="adj" fmla="val 10000"/>
          </a:avLst>
        </a:prstGeom>
        <a:solidFill>
          <a:srgbClr val="20386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>
              <a:solidFill>
                <a:schemeClr val="bg1"/>
              </a:solidFill>
            </a:rPr>
            <a:t>Virginia</a:t>
          </a:r>
        </a:p>
      </dsp:txBody>
      <dsp:txXfrm>
        <a:off x="4646491" y="0"/>
        <a:ext cx="2160772" cy="1191416"/>
      </dsp:txXfrm>
    </dsp:sp>
    <dsp:sp modelId="{5FE8B94A-2029-4628-AA75-BF90715272E1}">
      <dsp:nvSpPr>
        <dsp:cNvPr id="0" name=""/>
        <dsp:cNvSpPr/>
      </dsp:nvSpPr>
      <dsp:spPr>
        <a:xfrm>
          <a:off x="4858472" y="1191610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2022</a:t>
          </a:r>
        </a:p>
      </dsp:txBody>
      <dsp:txXfrm>
        <a:off x="4869639" y="1202777"/>
        <a:ext cx="1706283" cy="358952"/>
      </dsp:txXfrm>
    </dsp:sp>
    <dsp:sp modelId="{91479D4C-C57B-43D8-A2D9-1A5201F9E84A}">
      <dsp:nvSpPr>
        <dsp:cNvPr id="0" name=""/>
        <dsp:cNvSpPr/>
      </dsp:nvSpPr>
      <dsp:spPr>
        <a:xfrm>
          <a:off x="4862568" y="1631556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Est. $1 million annual gross rev</a:t>
          </a:r>
        </a:p>
      </dsp:txBody>
      <dsp:txXfrm>
        <a:off x="4873735" y="1642723"/>
        <a:ext cx="1706283" cy="358952"/>
      </dsp:txXfrm>
    </dsp:sp>
    <dsp:sp modelId="{DF35BA9F-75B3-47F4-9D70-D771AB98B9CF}">
      <dsp:nvSpPr>
        <dsp:cNvPr id="0" name=""/>
        <dsp:cNvSpPr/>
      </dsp:nvSpPr>
      <dsp:spPr>
        <a:xfrm>
          <a:off x="4862568" y="2071502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21,000 enrolled</a:t>
          </a:r>
        </a:p>
      </dsp:txBody>
      <dsp:txXfrm>
        <a:off x="4873735" y="2082669"/>
        <a:ext cx="1706283" cy="358952"/>
      </dsp:txXfrm>
    </dsp:sp>
    <dsp:sp modelId="{05913E98-31B5-4AF6-A7ED-F63DBB6A017B}">
      <dsp:nvSpPr>
        <dsp:cNvPr id="0" name=""/>
        <dsp:cNvSpPr/>
      </dsp:nvSpPr>
      <dsp:spPr>
        <a:xfrm>
          <a:off x="4862568" y="2511447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EVs and other vehicles &gt;25 mpg</a:t>
          </a:r>
        </a:p>
      </dsp:txBody>
      <dsp:txXfrm>
        <a:off x="4873735" y="2522614"/>
        <a:ext cx="1706283" cy="358952"/>
      </dsp:txXfrm>
    </dsp:sp>
    <dsp:sp modelId="{26FAF714-0212-4504-999F-08739870D3AF}">
      <dsp:nvSpPr>
        <dsp:cNvPr id="0" name=""/>
        <dsp:cNvSpPr/>
      </dsp:nvSpPr>
      <dsp:spPr>
        <a:xfrm>
          <a:off x="4862568" y="2951393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Rates vary based on fuel efficiency</a:t>
          </a:r>
        </a:p>
      </dsp:txBody>
      <dsp:txXfrm>
        <a:off x="4873735" y="2962560"/>
        <a:ext cx="1706283" cy="358952"/>
      </dsp:txXfrm>
    </dsp:sp>
    <dsp:sp modelId="{76CFF561-230C-4E4C-A2B6-ADE82F6BC012}">
      <dsp:nvSpPr>
        <dsp:cNvPr id="0" name=""/>
        <dsp:cNvSpPr/>
      </dsp:nvSpPr>
      <dsp:spPr>
        <a:xfrm>
          <a:off x="4862568" y="3391339"/>
          <a:ext cx="1728617" cy="381286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0955" rIns="27940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203864"/>
              </a:solidFill>
            </a:rPr>
            <a:t>Choice: Flat fee or RUC; lesser of the two</a:t>
          </a:r>
        </a:p>
      </dsp:txBody>
      <dsp:txXfrm>
        <a:off x="4873735" y="3402506"/>
        <a:ext cx="1706283" cy="35895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6A39A9-B94C-4260-A17E-D22C7179163D}">
      <dsp:nvSpPr>
        <dsp:cNvPr id="0" name=""/>
        <dsp:cNvSpPr/>
      </dsp:nvSpPr>
      <dsp:spPr>
        <a:xfrm>
          <a:off x="3345" y="0"/>
          <a:ext cx="3217746" cy="3347712"/>
        </a:xfrm>
        <a:prstGeom prst="roundRect">
          <a:avLst>
            <a:gd name="adj" fmla="val 10000"/>
          </a:avLst>
        </a:prstGeom>
        <a:solidFill>
          <a:srgbClr val="20386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Local Funding</a:t>
          </a:r>
        </a:p>
      </dsp:txBody>
      <dsp:txXfrm>
        <a:off x="3345" y="0"/>
        <a:ext cx="3217746" cy="1004313"/>
      </dsp:txXfrm>
    </dsp:sp>
    <dsp:sp modelId="{CFD762CB-6BC5-4BDB-A199-817D06AAB7EC}">
      <dsp:nvSpPr>
        <dsp:cNvPr id="0" name=""/>
        <dsp:cNvSpPr/>
      </dsp:nvSpPr>
      <dsp:spPr>
        <a:xfrm>
          <a:off x="325119" y="1005294"/>
          <a:ext cx="2574197" cy="1009380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203864"/>
              </a:solidFill>
            </a:rPr>
            <a:t>Property tax most common</a:t>
          </a:r>
        </a:p>
      </dsp:txBody>
      <dsp:txXfrm>
        <a:off x="354683" y="1034858"/>
        <a:ext cx="2515069" cy="950252"/>
      </dsp:txXfrm>
    </dsp:sp>
    <dsp:sp modelId="{A7F83BF2-B3D6-4F9D-A744-8953B00578A6}">
      <dsp:nvSpPr>
        <dsp:cNvPr id="0" name=""/>
        <dsp:cNvSpPr/>
      </dsp:nvSpPr>
      <dsp:spPr>
        <a:xfrm>
          <a:off x="325119" y="2169964"/>
          <a:ext cx="2574197" cy="1009380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203864"/>
              </a:solidFill>
            </a:rPr>
            <a:t>Property tax, sales tax, and income tax = highest revenue</a:t>
          </a:r>
        </a:p>
      </dsp:txBody>
      <dsp:txXfrm>
        <a:off x="354683" y="2199528"/>
        <a:ext cx="2515069" cy="950252"/>
      </dsp:txXfrm>
    </dsp:sp>
    <dsp:sp modelId="{40C2D9D3-9A61-41D4-850C-85BBD52B2D73}">
      <dsp:nvSpPr>
        <dsp:cNvPr id="0" name=""/>
        <dsp:cNvSpPr/>
      </dsp:nvSpPr>
      <dsp:spPr>
        <a:xfrm>
          <a:off x="3462422" y="0"/>
          <a:ext cx="3217746" cy="3347712"/>
        </a:xfrm>
        <a:prstGeom prst="roundRect">
          <a:avLst>
            <a:gd name="adj" fmla="val 10000"/>
          </a:avLst>
        </a:prstGeom>
        <a:solidFill>
          <a:srgbClr val="74233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bg1"/>
              </a:solidFill>
            </a:rPr>
            <a:t>Public Transportation</a:t>
          </a:r>
        </a:p>
      </dsp:txBody>
      <dsp:txXfrm>
        <a:off x="3462422" y="0"/>
        <a:ext cx="3217746" cy="1004313"/>
      </dsp:txXfrm>
    </dsp:sp>
    <dsp:sp modelId="{44A409AA-DE77-4A3C-B485-CA9FB2EF9883}">
      <dsp:nvSpPr>
        <dsp:cNvPr id="0" name=""/>
        <dsp:cNvSpPr/>
      </dsp:nvSpPr>
      <dsp:spPr>
        <a:xfrm>
          <a:off x="3784197" y="1005294"/>
          <a:ext cx="2574197" cy="1009380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203864"/>
              </a:solidFill>
            </a:rPr>
            <a:t>Trends toward more funding and more flexibility</a:t>
          </a:r>
        </a:p>
      </dsp:txBody>
      <dsp:txXfrm>
        <a:off x="3813761" y="1034858"/>
        <a:ext cx="2515069" cy="950252"/>
      </dsp:txXfrm>
    </dsp:sp>
    <dsp:sp modelId="{F941DC4E-A5A7-4436-B9C9-3247D83089D0}">
      <dsp:nvSpPr>
        <dsp:cNvPr id="0" name=""/>
        <dsp:cNvSpPr/>
      </dsp:nvSpPr>
      <dsp:spPr>
        <a:xfrm>
          <a:off x="3784197" y="2169964"/>
          <a:ext cx="2574197" cy="1009380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203864"/>
              </a:solidFill>
            </a:rPr>
            <a:t>Extremely nuanced; every state is unique</a:t>
          </a:r>
        </a:p>
      </dsp:txBody>
      <dsp:txXfrm>
        <a:off x="3813761" y="2199528"/>
        <a:ext cx="2515069" cy="95025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6A39A9-B94C-4260-A17E-D22C7179163D}">
      <dsp:nvSpPr>
        <dsp:cNvPr id="0" name=""/>
        <dsp:cNvSpPr/>
      </dsp:nvSpPr>
      <dsp:spPr>
        <a:xfrm>
          <a:off x="0" y="0"/>
          <a:ext cx="3388549" cy="3525413"/>
        </a:xfrm>
        <a:prstGeom prst="roundRect">
          <a:avLst>
            <a:gd name="adj" fmla="val 10000"/>
          </a:avLst>
        </a:prstGeom>
        <a:solidFill>
          <a:srgbClr val="20386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bg1"/>
              </a:solidFill>
            </a:rPr>
            <a:t>STBG Suballocation</a:t>
          </a:r>
        </a:p>
      </dsp:txBody>
      <dsp:txXfrm>
        <a:off x="0" y="0"/>
        <a:ext cx="3388549" cy="1057623"/>
      </dsp:txXfrm>
    </dsp:sp>
    <dsp:sp modelId="{CFD762CB-6BC5-4BDB-A199-817D06AAB7EC}">
      <dsp:nvSpPr>
        <dsp:cNvPr id="0" name=""/>
        <dsp:cNvSpPr/>
      </dsp:nvSpPr>
      <dsp:spPr>
        <a:xfrm>
          <a:off x="342377" y="1057925"/>
          <a:ext cx="2710839" cy="69260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203864"/>
              </a:solidFill>
            </a:rPr>
            <a:t>Most states use computational tables</a:t>
          </a:r>
        </a:p>
      </dsp:txBody>
      <dsp:txXfrm>
        <a:off x="362663" y="1078211"/>
        <a:ext cx="2670267" cy="652030"/>
      </dsp:txXfrm>
    </dsp:sp>
    <dsp:sp modelId="{5DDF1FCC-7B29-4766-A43A-6A25F8C69050}">
      <dsp:nvSpPr>
        <dsp:cNvPr id="0" name=""/>
        <dsp:cNvSpPr/>
      </dsp:nvSpPr>
      <dsp:spPr>
        <a:xfrm>
          <a:off x="342377" y="1857081"/>
          <a:ext cx="2710839" cy="69260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203864"/>
              </a:solidFill>
            </a:rPr>
            <a:t>Who selects the projects?</a:t>
          </a:r>
        </a:p>
      </dsp:txBody>
      <dsp:txXfrm>
        <a:off x="362663" y="1877367"/>
        <a:ext cx="2670267" cy="652030"/>
      </dsp:txXfrm>
    </dsp:sp>
    <dsp:sp modelId="{A7F83BF2-B3D6-4F9D-A744-8953B00578A6}">
      <dsp:nvSpPr>
        <dsp:cNvPr id="0" name=""/>
        <dsp:cNvSpPr/>
      </dsp:nvSpPr>
      <dsp:spPr>
        <a:xfrm>
          <a:off x="342377" y="2656238"/>
          <a:ext cx="2710839" cy="69260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203864"/>
              </a:solidFill>
            </a:rPr>
            <a:t>DOTs report collaborative processes</a:t>
          </a:r>
        </a:p>
      </dsp:txBody>
      <dsp:txXfrm>
        <a:off x="362663" y="2676524"/>
        <a:ext cx="2670267" cy="652030"/>
      </dsp:txXfrm>
    </dsp:sp>
    <dsp:sp modelId="{40C2D9D3-9A61-41D4-850C-85BBD52B2D73}">
      <dsp:nvSpPr>
        <dsp:cNvPr id="0" name=""/>
        <dsp:cNvSpPr/>
      </dsp:nvSpPr>
      <dsp:spPr>
        <a:xfrm>
          <a:off x="3646213" y="0"/>
          <a:ext cx="3388549" cy="3525413"/>
        </a:xfrm>
        <a:prstGeom prst="roundRect">
          <a:avLst>
            <a:gd name="adj" fmla="val 10000"/>
          </a:avLst>
        </a:prstGeom>
        <a:solidFill>
          <a:srgbClr val="74233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chemeClr val="bg1"/>
              </a:solidFill>
            </a:rPr>
            <a:t>RUC</a:t>
          </a:r>
        </a:p>
      </dsp:txBody>
      <dsp:txXfrm>
        <a:off x="3646213" y="0"/>
        <a:ext cx="3388549" cy="1057623"/>
      </dsp:txXfrm>
    </dsp:sp>
    <dsp:sp modelId="{53785947-81C1-4F79-9E5A-9E473C03F18F}">
      <dsp:nvSpPr>
        <dsp:cNvPr id="0" name=""/>
        <dsp:cNvSpPr/>
      </dsp:nvSpPr>
      <dsp:spPr>
        <a:xfrm>
          <a:off x="3985068" y="1057925"/>
          <a:ext cx="2710839" cy="69260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203864"/>
              </a:solidFill>
            </a:rPr>
            <a:t>Offset / replace declining gas tax</a:t>
          </a:r>
        </a:p>
      </dsp:txBody>
      <dsp:txXfrm>
        <a:off x="4005354" y="1078211"/>
        <a:ext cx="2670267" cy="652030"/>
      </dsp:txXfrm>
    </dsp:sp>
    <dsp:sp modelId="{C6121A80-BDC2-4F55-9BDE-70ABB8007FA1}">
      <dsp:nvSpPr>
        <dsp:cNvPr id="0" name=""/>
        <dsp:cNvSpPr/>
      </dsp:nvSpPr>
      <dsp:spPr>
        <a:xfrm>
          <a:off x="3985068" y="1857081"/>
          <a:ext cx="2710839" cy="69260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203864"/>
              </a:solidFill>
            </a:rPr>
            <a:t>Expensive to implement</a:t>
          </a:r>
        </a:p>
      </dsp:txBody>
      <dsp:txXfrm>
        <a:off x="4005354" y="1877367"/>
        <a:ext cx="2670267" cy="652030"/>
      </dsp:txXfrm>
    </dsp:sp>
    <dsp:sp modelId="{157DF179-FE68-4CD8-9274-C54BAF826C6E}">
      <dsp:nvSpPr>
        <dsp:cNvPr id="0" name=""/>
        <dsp:cNvSpPr/>
      </dsp:nvSpPr>
      <dsp:spPr>
        <a:xfrm>
          <a:off x="3985068" y="2656238"/>
          <a:ext cx="2710839" cy="69260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203864"/>
              </a:solidFill>
            </a:rPr>
            <a:t>Providing options is key to public acceptance</a:t>
          </a:r>
        </a:p>
      </dsp:txBody>
      <dsp:txXfrm>
        <a:off x="4005354" y="2676524"/>
        <a:ext cx="2670267" cy="65203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7444C-6BE5-416E-9666-32337DC67F0C}">
      <dsp:nvSpPr>
        <dsp:cNvPr id="0" name=""/>
        <dsp:cNvSpPr/>
      </dsp:nvSpPr>
      <dsp:spPr>
        <a:xfrm rot="4396374">
          <a:off x="1632704" y="1206671"/>
          <a:ext cx="5234731" cy="3650572"/>
        </a:xfrm>
        <a:prstGeom prst="swooshArrow">
          <a:avLst>
            <a:gd name="adj1" fmla="val 16310"/>
            <a:gd name="adj2" fmla="val 3137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FA351-ECA8-4B49-9BF1-25A5C762E2A9}">
      <dsp:nvSpPr>
        <dsp:cNvPr id="0" name=""/>
        <dsp:cNvSpPr/>
      </dsp:nvSpPr>
      <dsp:spPr>
        <a:xfrm>
          <a:off x="2483521" y="1157411"/>
          <a:ext cx="132193" cy="132193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3D003-0532-4D8E-BACE-A3BABCB2ABDE}">
      <dsp:nvSpPr>
        <dsp:cNvPr id="0" name=""/>
        <dsp:cNvSpPr/>
      </dsp:nvSpPr>
      <dsp:spPr>
        <a:xfrm>
          <a:off x="3655168" y="1708299"/>
          <a:ext cx="245212" cy="245208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DC5B5-0E17-4E59-A094-9435EBFB4E8D}">
      <dsp:nvSpPr>
        <dsp:cNvPr id="0" name=""/>
        <dsp:cNvSpPr/>
      </dsp:nvSpPr>
      <dsp:spPr>
        <a:xfrm>
          <a:off x="4619099" y="2578986"/>
          <a:ext cx="350292" cy="350285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358C6-3984-43D4-9C3D-2095D16C334F}">
      <dsp:nvSpPr>
        <dsp:cNvPr id="0" name=""/>
        <dsp:cNvSpPr/>
      </dsp:nvSpPr>
      <dsp:spPr>
        <a:xfrm>
          <a:off x="1281807" y="0"/>
          <a:ext cx="2468013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70" tIns="52070" rIns="52070" bIns="52070" numCol="1" spcCol="1270" anchor="b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0" kern="1200" dirty="0">
              <a:solidFill>
                <a:srgbClr val="373F63"/>
              </a:solidFill>
            </a:rPr>
            <a:t>Why</a:t>
          </a:r>
        </a:p>
      </dsp:txBody>
      <dsp:txXfrm>
        <a:off x="1281807" y="0"/>
        <a:ext cx="2468013" cy="970226"/>
      </dsp:txXfrm>
    </dsp:sp>
    <dsp:sp modelId="{EC2EB734-0077-4150-9147-94FC876386A5}">
      <dsp:nvSpPr>
        <dsp:cNvPr id="0" name=""/>
        <dsp:cNvSpPr/>
      </dsp:nvSpPr>
      <dsp:spPr>
        <a:xfrm>
          <a:off x="3815711" y="950361"/>
          <a:ext cx="3601966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0" kern="1200" dirty="0">
              <a:solidFill>
                <a:srgbClr val="373F63"/>
              </a:solidFill>
            </a:rPr>
            <a:t>What</a:t>
          </a:r>
        </a:p>
      </dsp:txBody>
      <dsp:txXfrm>
        <a:off x="3815711" y="950361"/>
        <a:ext cx="3601966" cy="970226"/>
      </dsp:txXfrm>
    </dsp:sp>
    <dsp:sp modelId="{B7EEF360-DFD6-46A7-BFBE-6961D91B99D4}">
      <dsp:nvSpPr>
        <dsp:cNvPr id="0" name=""/>
        <dsp:cNvSpPr/>
      </dsp:nvSpPr>
      <dsp:spPr>
        <a:xfrm>
          <a:off x="1652062" y="2502946"/>
          <a:ext cx="2868232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marL="0" lvl="0" indent="0" algn="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0" kern="1200" dirty="0">
              <a:solidFill>
                <a:srgbClr val="373F63"/>
              </a:solidFill>
            </a:rPr>
            <a:t>How</a:t>
          </a:r>
        </a:p>
      </dsp:txBody>
      <dsp:txXfrm>
        <a:off x="1652062" y="2502946"/>
        <a:ext cx="2868232" cy="970226"/>
      </dsp:txXfrm>
    </dsp:sp>
    <dsp:sp modelId="{D2C21628-3DC3-4608-8BE6-0FC166C7CBCB}">
      <dsp:nvSpPr>
        <dsp:cNvPr id="0" name=""/>
        <dsp:cNvSpPr/>
      </dsp:nvSpPr>
      <dsp:spPr>
        <a:xfrm>
          <a:off x="5750913" y="2848221"/>
          <a:ext cx="2201201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0" kern="1200" dirty="0">
              <a:solidFill>
                <a:srgbClr val="363F62"/>
              </a:solidFill>
            </a:rPr>
            <a:t>Results</a:t>
          </a:r>
        </a:p>
      </dsp:txBody>
      <dsp:txXfrm>
        <a:off x="5750913" y="2848221"/>
        <a:ext cx="2201201" cy="970226"/>
      </dsp:txXfrm>
    </dsp:sp>
    <dsp:sp modelId="{085BD072-84E7-40C1-859C-FDB57FB6F120}">
      <dsp:nvSpPr>
        <dsp:cNvPr id="0" name=""/>
        <dsp:cNvSpPr/>
      </dsp:nvSpPr>
      <dsp:spPr>
        <a:xfrm>
          <a:off x="4603713" y="5093689"/>
          <a:ext cx="3335153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070" tIns="52070" rIns="52070" bIns="52070" numCol="1" spcCol="1270" anchor="t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b="1" kern="1200" dirty="0">
              <a:solidFill>
                <a:srgbClr val="74233F"/>
              </a:solidFill>
            </a:rPr>
            <a:t>Next Steps</a:t>
          </a:r>
        </a:p>
      </dsp:txBody>
      <dsp:txXfrm>
        <a:off x="4603713" y="5093689"/>
        <a:ext cx="3335153" cy="9702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FDB9E3-774C-4801-BC4F-4BA7C6479370}">
      <dsp:nvSpPr>
        <dsp:cNvPr id="0" name=""/>
        <dsp:cNvSpPr/>
      </dsp:nvSpPr>
      <dsp:spPr>
        <a:xfrm>
          <a:off x="1874" y="0"/>
          <a:ext cx="1965030" cy="3938873"/>
        </a:xfrm>
        <a:prstGeom prst="roundRect">
          <a:avLst>
            <a:gd name="adj" fmla="val 1000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No dedicated funding for public transportation</a:t>
          </a:r>
        </a:p>
      </dsp:txBody>
      <dsp:txXfrm>
        <a:off x="1874" y="1575549"/>
        <a:ext cx="1965030" cy="1575549"/>
      </dsp:txXfrm>
    </dsp:sp>
    <dsp:sp modelId="{E466FB69-5311-4E54-97BB-9A3A1344B8E0}">
      <dsp:nvSpPr>
        <dsp:cNvPr id="0" name=""/>
        <dsp:cNvSpPr/>
      </dsp:nvSpPr>
      <dsp:spPr>
        <a:xfrm>
          <a:off x="328567" y="236332"/>
          <a:ext cx="1311644" cy="131164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3E21D-ED7C-4839-9CE1-12384D02645D}">
      <dsp:nvSpPr>
        <dsp:cNvPr id="0" name=""/>
        <dsp:cNvSpPr/>
      </dsp:nvSpPr>
      <dsp:spPr>
        <a:xfrm>
          <a:off x="2025856" y="0"/>
          <a:ext cx="1965030" cy="3938873"/>
        </a:xfrm>
        <a:prstGeom prst="roundRect">
          <a:avLst>
            <a:gd name="adj" fmla="val 1000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Disproportionally low STBG funding for the Nampa Urban Area </a:t>
          </a:r>
        </a:p>
      </dsp:txBody>
      <dsp:txXfrm>
        <a:off x="2025856" y="1575549"/>
        <a:ext cx="1965030" cy="1575549"/>
      </dsp:txXfrm>
    </dsp:sp>
    <dsp:sp modelId="{A9528E45-50BB-4ABC-A91D-D4AA430AB90A}">
      <dsp:nvSpPr>
        <dsp:cNvPr id="0" name=""/>
        <dsp:cNvSpPr/>
      </dsp:nvSpPr>
      <dsp:spPr>
        <a:xfrm>
          <a:off x="2352549" y="236332"/>
          <a:ext cx="1311644" cy="131164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E67472-C124-4310-B23D-5D3B2B57033D}">
      <dsp:nvSpPr>
        <dsp:cNvPr id="0" name=""/>
        <dsp:cNvSpPr/>
      </dsp:nvSpPr>
      <dsp:spPr>
        <a:xfrm>
          <a:off x="4049837" y="0"/>
          <a:ext cx="1965030" cy="3938873"/>
        </a:xfrm>
        <a:prstGeom prst="roundRect">
          <a:avLst>
            <a:gd name="adj" fmla="val 1000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Fuel tax not keeping up</a:t>
          </a:r>
        </a:p>
      </dsp:txBody>
      <dsp:txXfrm>
        <a:off x="4049837" y="1575549"/>
        <a:ext cx="1965030" cy="1575549"/>
      </dsp:txXfrm>
    </dsp:sp>
    <dsp:sp modelId="{E1C5C05A-313F-4758-880B-64BBA9CBB01E}">
      <dsp:nvSpPr>
        <dsp:cNvPr id="0" name=""/>
        <dsp:cNvSpPr/>
      </dsp:nvSpPr>
      <dsp:spPr>
        <a:xfrm>
          <a:off x="4376530" y="236332"/>
          <a:ext cx="1311644" cy="1311644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5CF30-7BC9-4373-B87E-52285D00E349}">
      <dsp:nvSpPr>
        <dsp:cNvPr id="0" name=""/>
        <dsp:cNvSpPr/>
      </dsp:nvSpPr>
      <dsp:spPr>
        <a:xfrm>
          <a:off x="6065350" y="0"/>
          <a:ext cx="1965030" cy="3938873"/>
        </a:xfrm>
        <a:prstGeom prst="roundRect">
          <a:avLst>
            <a:gd name="adj" fmla="val 1000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Few local tools</a:t>
          </a:r>
        </a:p>
      </dsp:txBody>
      <dsp:txXfrm>
        <a:off x="6065350" y="1575549"/>
        <a:ext cx="1965030" cy="1575549"/>
      </dsp:txXfrm>
    </dsp:sp>
    <dsp:sp modelId="{9E18CA81-F048-4D40-9FD2-F740EBF17A23}">
      <dsp:nvSpPr>
        <dsp:cNvPr id="0" name=""/>
        <dsp:cNvSpPr/>
      </dsp:nvSpPr>
      <dsp:spPr>
        <a:xfrm>
          <a:off x="6400512" y="236332"/>
          <a:ext cx="1311644" cy="1311644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DEE77-EC98-4940-9392-951B5131725F}">
      <dsp:nvSpPr>
        <dsp:cNvPr id="0" name=""/>
        <dsp:cNvSpPr/>
      </dsp:nvSpPr>
      <dsp:spPr>
        <a:xfrm>
          <a:off x="343747" y="3013493"/>
          <a:ext cx="7397467" cy="866040"/>
        </a:xfrm>
        <a:prstGeom prst="leftRightArrow">
          <a:avLst/>
        </a:prstGeom>
        <a:solidFill>
          <a:srgbClr val="74233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7444C-6BE5-416E-9666-32337DC67F0C}">
      <dsp:nvSpPr>
        <dsp:cNvPr id="0" name=""/>
        <dsp:cNvSpPr/>
      </dsp:nvSpPr>
      <dsp:spPr>
        <a:xfrm rot="4396374">
          <a:off x="1632704" y="1206671"/>
          <a:ext cx="5234731" cy="3650572"/>
        </a:xfrm>
        <a:prstGeom prst="swooshArrow">
          <a:avLst>
            <a:gd name="adj1" fmla="val 16310"/>
            <a:gd name="adj2" fmla="val 3137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FA351-ECA8-4B49-9BF1-25A5C762E2A9}">
      <dsp:nvSpPr>
        <dsp:cNvPr id="0" name=""/>
        <dsp:cNvSpPr/>
      </dsp:nvSpPr>
      <dsp:spPr>
        <a:xfrm>
          <a:off x="2483521" y="1157411"/>
          <a:ext cx="132193" cy="132193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3D003-0532-4D8E-BACE-A3BABCB2ABDE}">
      <dsp:nvSpPr>
        <dsp:cNvPr id="0" name=""/>
        <dsp:cNvSpPr/>
      </dsp:nvSpPr>
      <dsp:spPr>
        <a:xfrm>
          <a:off x="3655168" y="1708299"/>
          <a:ext cx="245212" cy="245208"/>
        </a:xfrm>
        <a:prstGeom prst="ellipse">
          <a:avLst/>
        </a:prstGeom>
        <a:solidFill>
          <a:srgbClr val="74233F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DC5B5-0E17-4E59-A094-9435EBFB4E8D}">
      <dsp:nvSpPr>
        <dsp:cNvPr id="0" name=""/>
        <dsp:cNvSpPr/>
      </dsp:nvSpPr>
      <dsp:spPr>
        <a:xfrm>
          <a:off x="4619099" y="2578986"/>
          <a:ext cx="350292" cy="350285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358C6-3984-43D4-9C3D-2095D16C334F}">
      <dsp:nvSpPr>
        <dsp:cNvPr id="0" name=""/>
        <dsp:cNvSpPr/>
      </dsp:nvSpPr>
      <dsp:spPr>
        <a:xfrm>
          <a:off x="1281807" y="0"/>
          <a:ext cx="2468013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0" kern="1200" dirty="0">
              <a:solidFill>
                <a:srgbClr val="373F63"/>
              </a:solidFill>
            </a:rPr>
            <a:t>Why</a:t>
          </a:r>
        </a:p>
      </dsp:txBody>
      <dsp:txXfrm>
        <a:off x="1281807" y="0"/>
        <a:ext cx="2468013" cy="970226"/>
      </dsp:txXfrm>
    </dsp:sp>
    <dsp:sp modelId="{EC2EB734-0077-4150-9147-94FC876386A5}">
      <dsp:nvSpPr>
        <dsp:cNvPr id="0" name=""/>
        <dsp:cNvSpPr/>
      </dsp:nvSpPr>
      <dsp:spPr>
        <a:xfrm>
          <a:off x="3815711" y="950361"/>
          <a:ext cx="3601966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1" kern="1200" dirty="0">
              <a:solidFill>
                <a:srgbClr val="74233F"/>
              </a:solidFill>
            </a:rPr>
            <a:t>What</a:t>
          </a:r>
        </a:p>
      </dsp:txBody>
      <dsp:txXfrm>
        <a:off x="3815711" y="950361"/>
        <a:ext cx="3601966" cy="970226"/>
      </dsp:txXfrm>
    </dsp:sp>
    <dsp:sp modelId="{B7EEF360-DFD6-46A7-BFBE-6961D91B99D4}">
      <dsp:nvSpPr>
        <dsp:cNvPr id="0" name=""/>
        <dsp:cNvSpPr/>
      </dsp:nvSpPr>
      <dsp:spPr>
        <a:xfrm>
          <a:off x="1705067" y="2458772"/>
          <a:ext cx="2868232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>
              <a:solidFill>
                <a:srgbClr val="203864"/>
              </a:solidFill>
            </a:rPr>
            <a:t>How</a:t>
          </a:r>
        </a:p>
      </dsp:txBody>
      <dsp:txXfrm>
        <a:off x="1705067" y="2458772"/>
        <a:ext cx="2868232" cy="970226"/>
      </dsp:txXfrm>
    </dsp:sp>
    <dsp:sp modelId="{D2C21628-3DC3-4608-8BE6-0FC166C7CBCB}">
      <dsp:nvSpPr>
        <dsp:cNvPr id="0" name=""/>
        <dsp:cNvSpPr/>
      </dsp:nvSpPr>
      <dsp:spPr>
        <a:xfrm>
          <a:off x="5750913" y="2848221"/>
          <a:ext cx="2201201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>
              <a:solidFill>
                <a:srgbClr val="203864"/>
              </a:solidFill>
            </a:rPr>
            <a:t>Results</a:t>
          </a:r>
        </a:p>
      </dsp:txBody>
      <dsp:txXfrm>
        <a:off x="5750913" y="2848221"/>
        <a:ext cx="2201201" cy="970226"/>
      </dsp:txXfrm>
    </dsp:sp>
    <dsp:sp modelId="{085BD072-84E7-40C1-859C-FDB57FB6F120}">
      <dsp:nvSpPr>
        <dsp:cNvPr id="0" name=""/>
        <dsp:cNvSpPr/>
      </dsp:nvSpPr>
      <dsp:spPr>
        <a:xfrm>
          <a:off x="4603713" y="5093689"/>
          <a:ext cx="3335153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>
              <a:solidFill>
                <a:srgbClr val="203864"/>
              </a:solidFill>
            </a:rPr>
            <a:t>Next Steps</a:t>
          </a:r>
        </a:p>
      </dsp:txBody>
      <dsp:txXfrm>
        <a:off x="4603713" y="5093689"/>
        <a:ext cx="3335153" cy="9702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9025FD-8FC0-4CB9-A311-AC7692CC8E5B}">
      <dsp:nvSpPr>
        <dsp:cNvPr id="0" name=""/>
        <dsp:cNvSpPr/>
      </dsp:nvSpPr>
      <dsp:spPr>
        <a:xfrm rot="10800000">
          <a:off x="1488212" y="1214"/>
          <a:ext cx="4839214" cy="1077250"/>
        </a:xfrm>
        <a:prstGeom prst="homePlate">
          <a:avLst/>
        </a:prstGeom>
        <a:solidFill>
          <a:srgbClr val="74233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03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What are other states doing?</a:t>
          </a:r>
        </a:p>
      </dsp:txBody>
      <dsp:txXfrm rot="10800000">
        <a:off x="1757524" y="1214"/>
        <a:ext cx="4569902" cy="1077250"/>
      </dsp:txXfrm>
    </dsp:sp>
    <dsp:sp modelId="{F8CE3043-22E5-4DD8-B1D6-C62F55D0F966}">
      <dsp:nvSpPr>
        <dsp:cNvPr id="0" name=""/>
        <dsp:cNvSpPr/>
      </dsp:nvSpPr>
      <dsp:spPr>
        <a:xfrm>
          <a:off x="299542" y="1214"/>
          <a:ext cx="1077250" cy="107725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8575" cap="flat" cmpd="sng" algn="ctr">
          <a:solidFill>
            <a:srgbClr val="74233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A93F89-2335-4924-80DC-C870D1AFF26B}">
      <dsp:nvSpPr>
        <dsp:cNvPr id="0" name=""/>
        <dsp:cNvSpPr/>
      </dsp:nvSpPr>
      <dsp:spPr>
        <a:xfrm rot="10800000">
          <a:off x="1488212" y="1400031"/>
          <a:ext cx="4839214" cy="1077250"/>
        </a:xfrm>
        <a:prstGeom prst="homePlate">
          <a:avLst/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03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What innovative ideas are out there?</a:t>
          </a:r>
        </a:p>
      </dsp:txBody>
      <dsp:txXfrm rot="10800000">
        <a:off x="1757524" y="1400031"/>
        <a:ext cx="4569902" cy="1077250"/>
      </dsp:txXfrm>
    </dsp:sp>
    <dsp:sp modelId="{94EA266B-80E8-450A-8AF9-71299C0D086E}">
      <dsp:nvSpPr>
        <dsp:cNvPr id="0" name=""/>
        <dsp:cNvSpPr/>
      </dsp:nvSpPr>
      <dsp:spPr>
        <a:xfrm>
          <a:off x="299542" y="1400031"/>
          <a:ext cx="1077250" cy="107725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8575" cap="flat" cmpd="sng" algn="ctr">
          <a:solidFill>
            <a:srgbClr val="2038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971AF2-9C1C-4284-B4A3-4EF4B49CA378}">
      <dsp:nvSpPr>
        <dsp:cNvPr id="0" name=""/>
        <dsp:cNvSpPr/>
      </dsp:nvSpPr>
      <dsp:spPr>
        <a:xfrm rot="10800000">
          <a:off x="1488212" y="2798849"/>
          <a:ext cx="4839214" cy="1077250"/>
        </a:xfrm>
        <a:prstGeom prst="homePlate">
          <a:avLst/>
        </a:prstGeom>
        <a:solidFill>
          <a:srgbClr val="74233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03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What could generate the most revenue?</a:t>
          </a:r>
        </a:p>
      </dsp:txBody>
      <dsp:txXfrm rot="10800000">
        <a:off x="1757524" y="2798849"/>
        <a:ext cx="4569902" cy="1077250"/>
      </dsp:txXfrm>
    </dsp:sp>
    <dsp:sp modelId="{FD42029C-DD91-4969-BDED-4938EE2CFB5D}">
      <dsp:nvSpPr>
        <dsp:cNvPr id="0" name=""/>
        <dsp:cNvSpPr/>
      </dsp:nvSpPr>
      <dsp:spPr>
        <a:xfrm>
          <a:off x="299542" y="2798849"/>
          <a:ext cx="1077250" cy="1077250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8575" cap="flat" cmpd="sng" algn="ctr">
          <a:solidFill>
            <a:srgbClr val="74233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D9D173-3B58-4073-B702-AB97E7DAB4B0}">
      <dsp:nvSpPr>
        <dsp:cNvPr id="0" name=""/>
        <dsp:cNvSpPr/>
      </dsp:nvSpPr>
      <dsp:spPr>
        <a:xfrm rot="10800000">
          <a:off x="1488212" y="4197667"/>
          <a:ext cx="4839214" cy="1077250"/>
        </a:xfrm>
        <a:prstGeom prst="homePlate">
          <a:avLst/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5038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Are road usage charges a viable option?</a:t>
          </a:r>
        </a:p>
      </dsp:txBody>
      <dsp:txXfrm rot="10800000">
        <a:off x="1757524" y="4197667"/>
        <a:ext cx="4569902" cy="1077250"/>
      </dsp:txXfrm>
    </dsp:sp>
    <dsp:sp modelId="{5E1BCE56-41F4-4B9A-A886-A170A905DDF4}">
      <dsp:nvSpPr>
        <dsp:cNvPr id="0" name=""/>
        <dsp:cNvSpPr/>
      </dsp:nvSpPr>
      <dsp:spPr>
        <a:xfrm>
          <a:off x="299542" y="4197667"/>
          <a:ext cx="1077250" cy="1077250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8575" cap="flat" cmpd="sng" algn="ctr">
          <a:solidFill>
            <a:srgbClr val="20386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7444C-6BE5-416E-9666-32337DC67F0C}">
      <dsp:nvSpPr>
        <dsp:cNvPr id="0" name=""/>
        <dsp:cNvSpPr/>
      </dsp:nvSpPr>
      <dsp:spPr>
        <a:xfrm rot="4396374">
          <a:off x="1632704" y="1206671"/>
          <a:ext cx="5234731" cy="3650572"/>
        </a:xfrm>
        <a:prstGeom prst="swooshArrow">
          <a:avLst>
            <a:gd name="adj1" fmla="val 16310"/>
            <a:gd name="adj2" fmla="val 3137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FA351-ECA8-4B49-9BF1-25A5C762E2A9}">
      <dsp:nvSpPr>
        <dsp:cNvPr id="0" name=""/>
        <dsp:cNvSpPr/>
      </dsp:nvSpPr>
      <dsp:spPr>
        <a:xfrm>
          <a:off x="2483521" y="1157411"/>
          <a:ext cx="132193" cy="132193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3D003-0532-4D8E-BACE-A3BABCB2ABDE}">
      <dsp:nvSpPr>
        <dsp:cNvPr id="0" name=""/>
        <dsp:cNvSpPr/>
      </dsp:nvSpPr>
      <dsp:spPr>
        <a:xfrm>
          <a:off x="3655168" y="1708299"/>
          <a:ext cx="245212" cy="245208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DC5B5-0E17-4E59-A094-9435EBFB4E8D}">
      <dsp:nvSpPr>
        <dsp:cNvPr id="0" name=""/>
        <dsp:cNvSpPr/>
      </dsp:nvSpPr>
      <dsp:spPr>
        <a:xfrm>
          <a:off x="4619099" y="2578986"/>
          <a:ext cx="350292" cy="350285"/>
        </a:xfrm>
        <a:prstGeom prst="ellipse">
          <a:avLst/>
        </a:prstGeom>
        <a:solidFill>
          <a:srgbClr val="74233F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358C6-3984-43D4-9C3D-2095D16C334F}">
      <dsp:nvSpPr>
        <dsp:cNvPr id="0" name=""/>
        <dsp:cNvSpPr/>
      </dsp:nvSpPr>
      <dsp:spPr>
        <a:xfrm>
          <a:off x="1281807" y="0"/>
          <a:ext cx="2468013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b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0" kern="1200" dirty="0">
              <a:solidFill>
                <a:srgbClr val="373F63"/>
              </a:solidFill>
            </a:rPr>
            <a:t>Why</a:t>
          </a:r>
        </a:p>
      </dsp:txBody>
      <dsp:txXfrm>
        <a:off x="1281807" y="0"/>
        <a:ext cx="2468013" cy="970226"/>
      </dsp:txXfrm>
    </dsp:sp>
    <dsp:sp modelId="{EC2EB734-0077-4150-9147-94FC876386A5}">
      <dsp:nvSpPr>
        <dsp:cNvPr id="0" name=""/>
        <dsp:cNvSpPr/>
      </dsp:nvSpPr>
      <dsp:spPr>
        <a:xfrm>
          <a:off x="3815711" y="950361"/>
          <a:ext cx="3601966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0" kern="1200" dirty="0">
              <a:solidFill>
                <a:srgbClr val="373F63"/>
              </a:solidFill>
            </a:rPr>
            <a:t>What</a:t>
          </a:r>
        </a:p>
      </dsp:txBody>
      <dsp:txXfrm>
        <a:off x="3815711" y="950361"/>
        <a:ext cx="3601966" cy="970226"/>
      </dsp:txXfrm>
    </dsp:sp>
    <dsp:sp modelId="{B7EEF360-DFD6-46A7-BFBE-6961D91B99D4}">
      <dsp:nvSpPr>
        <dsp:cNvPr id="0" name=""/>
        <dsp:cNvSpPr/>
      </dsp:nvSpPr>
      <dsp:spPr>
        <a:xfrm>
          <a:off x="1652062" y="2502946"/>
          <a:ext cx="2868232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1" kern="1200" dirty="0">
              <a:solidFill>
                <a:srgbClr val="74233F"/>
              </a:solidFill>
            </a:rPr>
            <a:t>How</a:t>
          </a:r>
        </a:p>
      </dsp:txBody>
      <dsp:txXfrm>
        <a:off x="1652062" y="2502946"/>
        <a:ext cx="2868232" cy="970226"/>
      </dsp:txXfrm>
    </dsp:sp>
    <dsp:sp modelId="{D2C21628-3DC3-4608-8BE6-0FC166C7CBCB}">
      <dsp:nvSpPr>
        <dsp:cNvPr id="0" name=""/>
        <dsp:cNvSpPr/>
      </dsp:nvSpPr>
      <dsp:spPr>
        <a:xfrm>
          <a:off x="5750913" y="2848221"/>
          <a:ext cx="2201201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>
              <a:solidFill>
                <a:srgbClr val="203864"/>
              </a:solidFill>
            </a:rPr>
            <a:t>Results</a:t>
          </a:r>
        </a:p>
      </dsp:txBody>
      <dsp:txXfrm>
        <a:off x="5750913" y="2848221"/>
        <a:ext cx="2201201" cy="970226"/>
      </dsp:txXfrm>
    </dsp:sp>
    <dsp:sp modelId="{085BD072-84E7-40C1-859C-FDB57FB6F120}">
      <dsp:nvSpPr>
        <dsp:cNvPr id="0" name=""/>
        <dsp:cNvSpPr/>
      </dsp:nvSpPr>
      <dsp:spPr>
        <a:xfrm>
          <a:off x="4603713" y="5093689"/>
          <a:ext cx="3335153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>
              <a:solidFill>
                <a:srgbClr val="203864"/>
              </a:solidFill>
            </a:rPr>
            <a:t>Next Steps</a:t>
          </a:r>
        </a:p>
      </dsp:txBody>
      <dsp:txXfrm>
        <a:off x="4603713" y="5093689"/>
        <a:ext cx="3335153" cy="9702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7444C-6BE5-416E-9666-32337DC67F0C}">
      <dsp:nvSpPr>
        <dsp:cNvPr id="0" name=""/>
        <dsp:cNvSpPr/>
      </dsp:nvSpPr>
      <dsp:spPr>
        <a:xfrm rot="4396374">
          <a:off x="1632704" y="1206671"/>
          <a:ext cx="5234731" cy="3650572"/>
        </a:xfrm>
        <a:prstGeom prst="swooshArrow">
          <a:avLst>
            <a:gd name="adj1" fmla="val 16310"/>
            <a:gd name="adj2" fmla="val 3137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6FA351-ECA8-4B49-9BF1-25A5C762E2A9}">
      <dsp:nvSpPr>
        <dsp:cNvPr id="0" name=""/>
        <dsp:cNvSpPr/>
      </dsp:nvSpPr>
      <dsp:spPr>
        <a:xfrm>
          <a:off x="2483521" y="1157411"/>
          <a:ext cx="132193" cy="132193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3D003-0532-4D8E-BACE-A3BABCB2ABDE}">
      <dsp:nvSpPr>
        <dsp:cNvPr id="0" name=""/>
        <dsp:cNvSpPr/>
      </dsp:nvSpPr>
      <dsp:spPr>
        <a:xfrm>
          <a:off x="3655168" y="1708299"/>
          <a:ext cx="245212" cy="245208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DC5B5-0E17-4E59-A094-9435EBFB4E8D}">
      <dsp:nvSpPr>
        <dsp:cNvPr id="0" name=""/>
        <dsp:cNvSpPr/>
      </dsp:nvSpPr>
      <dsp:spPr>
        <a:xfrm>
          <a:off x="4619099" y="2578986"/>
          <a:ext cx="350292" cy="350285"/>
        </a:xfrm>
        <a:prstGeom prst="ellipse">
          <a:avLst/>
        </a:prstGeom>
        <a:solidFill>
          <a:srgbClr val="373F63"/>
        </a:solidFill>
        <a:ln w="285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358C6-3984-43D4-9C3D-2095D16C334F}">
      <dsp:nvSpPr>
        <dsp:cNvPr id="0" name=""/>
        <dsp:cNvSpPr/>
      </dsp:nvSpPr>
      <dsp:spPr>
        <a:xfrm>
          <a:off x="1281807" y="0"/>
          <a:ext cx="2468013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b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0" kern="1200" dirty="0">
              <a:solidFill>
                <a:srgbClr val="373F63"/>
              </a:solidFill>
            </a:rPr>
            <a:t>Why</a:t>
          </a:r>
        </a:p>
      </dsp:txBody>
      <dsp:txXfrm>
        <a:off x="1281807" y="0"/>
        <a:ext cx="2468013" cy="970226"/>
      </dsp:txXfrm>
    </dsp:sp>
    <dsp:sp modelId="{EC2EB734-0077-4150-9147-94FC876386A5}">
      <dsp:nvSpPr>
        <dsp:cNvPr id="0" name=""/>
        <dsp:cNvSpPr/>
      </dsp:nvSpPr>
      <dsp:spPr>
        <a:xfrm>
          <a:off x="3815711" y="950361"/>
          <a:ext cx="3601966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0" kern="1200" dirty="0">
              <a:solidFill>
                <a:srgbClr val="373F63"/>
              </a:solidFill>
            </a:rPr>
            <a:t>What</a:t>
          </a:r>
        </a:p>
      </dsp:txBody>
      <dsp:txXfrm>
        <a:off x="3815711" y="950361"/>
        <a:ext cx="3601966" cy="970226"/>
      </dsp:txXfrm>
    </dsp:sp>
    <dsp:sp modelId="{B7EEF360-DFD6-46A7-BFBE-6961D91B99D4}">
      <dsp:nvSpPr>
        <dsp:cNvPr id="0" name=""/>
        <dsp:cNvSpPr/>
      </dsp:nvSpPr>
      <dsp:spPr>
        <a:xfrm>
          <a:off x="1652062" y="2502946"/>
          <a:ext cx="2868232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0" kern="1200" dirty="0">
              <a:solidFill>
                <a:srgbClr val="373F63"/>
              </a:solidFill>
            </a:rPr>
            <a:t>How</a:t>
          </a:r>
        </a:p>
      </dsp:txBody>
      <dsp:txXfrm>
        <a:off x="1652062" y="2502946"/>
        <a:ext cx="2868232" cy="970226"/>
      </dsp:txXfrm>
    </dsp:sp>
    <dsp:sp modelId="{D2C21628-3DC3-4608-8BE6-0FC166C7CBCB}">
      <dsp:nvSpPr>
        <dsp:cNvPr id="0" name=""/>
        <dsp:cNvSpPr/>
      </dsp:nvSpPr>
      <dsp:spPr>
        <a:xfrm>
          <a:off x="5750913" y="2848221"/>
          <a:ext cx="2201201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b="1" kern="1200" dirty="0">
              <a:solidFill>
                <a:srgbClr val="74233F"/>
              </a:solidFill>
            </a:rPr>
            <a:t>Results</a:t>
          </a:r>
        </a:p>
      </dsp:txBody>
      <dsp:txXfrm>
        <a:off x="5750913" y="2848221"/>
        <a:ext cx="2201201" cy="970226"/>
      </dsp:txXfrm>
    </dsp:sp>
    <dsp:sp modelId="{085BD072-84E7-40C1-859C-FDB57FB6F120}">
      <dsp:nvSpPr>
        <dsp:cNvPr id="0" name=""/>
        <dsp:cNvSpPr/>
      </dsp:nvSpPr>
      <dsp:spPr>
        <a:xfrm>
          <a:off x="4603713" y="5093689"/>
          <a:ext cx="3335153" cy="97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>
              <a:solidFill>
                <a:srgbClr val="203864"/>
              </a:solidFill>
            </a:rPr>
            <a:t>Next Steps</a:t>
          </a:r>
        </a:p>
      </dsp:txBody>
      <dsp:txXfrm>
        <a:off x="4603713" y="5093689"/>
        <a:ext cx="3335153" cy="9702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CFBF8-751F-4A26-A900-0FFBADBC5F2B}">
      <dsp:nvSpPr>
        <dsp:cNvPr id="0" name=""/>
        <dsp:cNvSpPr/>
      </dsp:nvSpPr>
      <dsp:spPr>
        <a:xfrm>
          <a:off x="48599" y="116262"/>
          <a:ext cx="2603599" cy="1793879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D04A4B-5F88-412D-89B5-DFAEEAFADBC5}">
      <dsp:nvSpPr>
        <dsp:cNvPr id="0" name=""/>
        <dsp:cNvSpPr/>
      </dsp:nvSpPr>
      <dsp:spPr>
        <a:xfrm>
          <a:off x="85622" y="1910142"/>
          <a:ext cx="2603599" cy="965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Local funding tools</a:t>
          </a:r>
        </a:p>
      </dsp:txBody>
      <dsp:txXfrm>
        <a:off x="85622" y="1910142"/>
        <a:ext cx="2603599" cy="965935"/>
      </dsp:txXfrm>
    </dsp:sp>
    <dsp:sp modelId="{21AFE211-D88F-42FD-A547-8817CB9F83C9}">
      <dsp:nvSpPr>
        <dsp:cNvPr id="0" name=""/>
        <dsp:cNvSpPr/>
      </dsp:nvSpPr>
      <dsp:spPr>
        <a:xfrm>
          <a:off x="2949691" y="116262"/>
          <a:ext cx="2603599" cy="1793879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4ED08D-8124-4BC2-803D-AB0D43B56A2B}">
      <dsp:nvSpPr>
        <dsp:cNvPr id="0" name=""/>
        <dsp:cNvSpPr/>
      </dsp:nvSpPr>
      <dsp:spPr>
        <a:xfrm>
          <a:off x="2949691" y="1910142"/>
          <a:ext cx="2603599" cy="965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Public transportation funding</a:t>
          </a:r>
        </a:p>
      </dsp:txBody>
      <dsp:txXfrm>
        <a:off x="2949691" y="1910142"/>
        <a:ext cx="2603599" cy="965935"/>
      </dsp:txXfrm>
    </dsp:sp>
    <dsp:sp modelId="{C3018CC5-0913-414F-A17E-A9012E4F1213}">
      <dsp:nvSpPr>
        <dsp:cNvPr id="0" name=""/>
        <dsp:cNvSpPr/>
      </dsp:nvSpPr>
      <dsp:spPr>
        <a:xfrm>
          <a:off x="1981" y="3136437"/>
          <a:ext cx="2603599" cy="1793879"/>
        </a:xfrm>
        <a:prstGeom prst="round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C33D8A-2CC7-47D6-8AFD-D07DB70DCC38}">
      <dsp:nvSpPr>
        <dsp:cNvPr id="0" name=""/>
        <dsp:cNvSpPr/>
      </dsp:nvSpPr>
      <dsp:spPr>
        <a:xfrm>
          <a:off x="1981" y="4930317"/>
          <a:ext cx="2603599" cy="965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STBG suballocation</a:t>
          </a:r>
          <a:endParaRPr lang="en-US" sz="1900" kern="1200" dirty="0"/>
        </a:p>
      </dsp:txBody>
      <dsp:txXfrm>
        <a:off x="1981" y="4930317"/>
        <a:ext cx="2603599" cy="965935"/>
      </dsp:txXfrm>
    </dsp:sp>
    <dsp:sp modelId="{681F39AE-1CC4-4951-AF96-A32D9F586377}">
      <dsp:nvSpPr>
        <dsp:cNvPr id="0" name=""/>
        <dsp:cNvSpPr/>
      </dsp:nvSpPr>
      <dsp:spPr>
        <a:xfrm>
          <a:off x="2949691" y="3136437"/>
          <a:ext cx="2603599" cy="1793879"/>
        </a:xfrm>
        <a:prstGeom prst="round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E34307-2F20-4EF7-BB13-C57C4FB8E580}">
      <dsp:nvSpPr>
        <dsp:cNvPr id="0" name=""/>
        <dsp:cNvSpPr/>
      </dsp:nvSpPr>
      <dsp:spPr>
        <a:xfrm>
          <a:off x="2866050" y="4930317"/>
          <a:ext cx="2770880" cy="965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Road usage charges	</a:t>
          </a:r>
        </a:p>
      </dsp:txBody>
      <dsp:txXfrm>
        <a:off x="2866050" y="4930317"/>
        <a:ext cx="2770880" cy="9659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85660D-6C10-4EF2-A727-CEF16D32691D}">
      <dsp:nvSpPr>
        <dsp:cNvPr id="0" name=""/>
        <dsp:cNvSpPr/>
      </dsp:nvSpPr>
      <dsp:spPr>
        <a:xfrm>
          <a:off x="0" y="0"/>
          <a:ext cx="4830848" cy="1533227"/>
        </a:xfrm>
        <a:prstGeom prst="roundRect">
          <a:avLst>
            <a:gd name="adj" fmla="val 1000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Taxes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Property tax – 42 states </a:t>
          </a:r>
        </a:p>
      </dsp:txBody>
      <dsp:txXfrm>
        <a:off x="1119492" y="0"/>
        <a:ext cx="3711355" cy="1533227"/>
      </dsp:txXfrm>
    </dsp:sp>
    <dsp:sp modelId="{8B500315-1437-4F21-9A4F-CBF949563966}">
      <dsp:nvSpPr>
        <dsp:cNvPr id="0" name=""/>
        <dsp:cNvSpPr/>
      </dsp:nvSpPr>
      <dsp:spPr>
        <a:xfrm>
          <a:off x="153322" y="153322"/>
          <a:ext cx="966169" cy="12265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F2190A-F01A-4316-BCE9-9A8B5A9706AE}">
      <dsp:nvSpPr>
        <dsp:cNvPr id="0" name=""/>
        <dsp:cNvSpPr/>
      </dsp:nvSpPr>
      <dsp:spPr>
        <a:xfrm>
          <a:off x="0" y="1686550"/>
          <a:ext cx="4830848" cy="1533227"/>
        </a:xfrm>
        <a:prstGeom prst="roundRect">
          <a:avLst>
            <a:gd name="adj" fmla="val 1000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Fees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Vehicle registration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Impact</a:t>
          </a:r>
        </a:p>
      </dsp:txBody>
      <dsp:txXfrm>
        <a:off x="1119492" y="1686550"/>
        <a:ext cx="3711355" cy="1533227"/>
      </dsp:txXfrm>
    </dsp:sp>
    <dsp:sp modelId="{6364289F-9D8F-4E62-A16D-204BF7794113}">
      <dsp:nvSpPr>
        <dsp:cNvPr id="0" name=""/>
        <dsp:cNvSpPr/>
      </dsp:nvSpPr>
      <dsp:spPr>
        <a:xfrm>
          <a:off x="153322" y="1839873"/>
          <a:ext cx="966169" cy="12265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9CF0D-1524-4D6B-B81A-687755A8E570}">
      <dsp:nvSpPr>
        <dsp:cNvPr id="0" name=""/>
        <dsp:cNvSpPr/>
      </dsp:nvSpPr>
      <dsp:spPr>
        <a:xfrm>
          <a:off x="0" y="0"/>
          <a:ext cx="7095331" cy="1254775"/>
        </a:xfrm>
        <a:prstGeom prst="roundRect">
          <a:avLst>
            <a:gd name="adj" fmla="val 1000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State vs region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55% minimum to regions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45% anywhere in the state</a:t>
          </a:r>
        </a:p>
      </dsp:txBody>
      <dsp:txXfrm>
        <a:off x="1544543" y="0"/>
        <a:ext cx="5550787" cy="1254775"/>
      </dsp:txXfrm>
    </dsp:sp>
    <dsp:sp modelId="{A51A63AE-6EF1-4B12-8653-C5B796FE8D9C}">
      <dsp:nvSpPr>
        <dsp:cNvPr id="0" name=""/>
        <dsp:cNvSpPr/>
      </dsp:nvSpPr>
      <dsp:spPr>
        <a:xfrm>
          <a:off x="125477" y="125477"/>
          <a:ext cx="1419066" cy="10038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30000" b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1201BD-5213-4D0F-9B0F-0F87F1F4D456}">
      <dsp:nvSpPr>
        <dsp:cNvPr id="0" name=""/>
        <dsp:cNvSpPr/>
      </dsp:nvSpPr>
      <dsp:spPr>
        <a:xfrm>
          <a:off x="0" y="1380253"/>
          <a:ext cx="7095331" cy="1254775"/>
        </a:xfrm>
        <a:prstGeom prst="roundRect">
          <a:avLst>
            <a:gd name="adj" fmla="val 1000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Computational tables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Amounts to suballocate per region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Recommended; not required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Transparent; easy</a:t>
          </a:r>
        </a:p>
      </dsp:txBody>
      <dsp:txXfrm>
        <a:off x="1544543" y="1380253"/>
        <a:ext cx="5550787" cy="1254775"/>
      </dsp:txXfrm>
    </dsp:sp>
    <dsp:sp modelId="{01A68672-1AF7-492F-AE70-88C9A944BA87}">
      <dsp:nvSpPr>
        <dsp:cNvPr id="0" name=""/>
        <dsp:cNvSpPr/>
      </dsp:nvSpPr>
      <dsp:spPr>
        <a:xfrm>
          <a:off x="125477" y="1505730"/>
          <a:ext cx="1419066" cy="10038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30000" b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70D7B2-FD81-415A-812D-E7E9743FB7C4}">
      <dsp:nvSpPr>
        <dsp:cNvPr id="0" name=""/>
        <dsp:cNvSpPr/>
      </dsp:nvSpPr>
      <dsp:spPr>
        <a:xfrm>
          <a:off x="0" y="2760506"/>
          <a:ext cx="7095331" cy="1254775"/>
        </a:xfrm>
        <a:prstGeom prst="roundRect">
          <a:avLst>
            <a:gd name="adj" fmla="val 10000"/>
          </a:avLst>
        </a:prstGeom>
        <a:solidFill>
          <a:srgbClr val="20386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Wide variety in interpretation and practice</a:t>
          </a:r>
        </a:p>
      </dsp:txBody>
      <dsp:txXfrm>
        <a:off x="1544543" y="2760506"/>
        <a:ext cx="5550787" cy="1254775"/>
      </dsp:txXfrm>
    </dsp:sp>
    <dsp:sp modelId="{B30DBF6E-7CFA-4400-9E25-DA8AC97725BA}">
      <dsp:nvSpPr>
        <dsp:cNvPr id="0" name=""/>
        <dsp:cNvSpPr/>
      </dsp:nvSpPr>
      <dsp:spPr>
        <a:xfrm>
          <a:off x="125477" y="2885983"/>
          <a:ext cx="1419066" cy="100382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30000" b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0.38721</cdr:x>
      <cdr:y>0.39292</cdr:y>
    </cdr:from>
    <cdr:to>
      <cdr:x>0.48721</cdr:x>
      <cdr:y>0.56988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00895D3-7DD1-C843-D0B5-078BE96891FE}"/>
            </a:ext>
          </a:extLst>
        </cdr:cNvPr>
        <cdr:cNvSpPr txBox="1"/>
      </cdr:nvSpPr>
      <cdr:spPr>
        <a:xfrm xmlns:a="http://schemas.openxmlformats.org/drawingml/2006/main">
          <a:off x="3540642" y="2030369"/>
          <a:ext cx="914400" cy="9144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kern="1200" dirty="0">
              <a:solidFill>
                <a:schemeClr val="bg1"/>
              </a:solidFill>
            </a:rPr>
            <a:t>Suballocate 55%</a:t>
          </a:r>
        </a:p>
      </cdr:txBody>
    </cdr:sp>
  </cdr:relSizeAnchor>
  <cdr:relSizeAnchor xmlns:cdr="http://schemas.openxmlformats.org/drawingml/2006/chartDrawing">
    <cdr:from>
      <cdr:x>0.21214</cdr:x>
      <cdr:y>0.60887</cdr:y>
    </cdr:from>
    <cdr:to>
      <cdr:x>0.31214</cdr:x>
      <cdr:y>0.78583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B38DD146-C3EB-7F1E-7AE6-DB680CC5F8F7}"/>
            </a:ext>
          </a:extLst>
        </cdr:cNvPr>
        <cdr:cNvSpPr txBox="1"/>
      </cdr:nvSpPr>
      <cdr:spPr>
        <a:xfrm xmlns:a="http://schemas.openxmlformats.org/drawingml/2006/main">
          <a:off x="1939839" y="3146311"/>
          <a:ext cx="914400" cy="9144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kern="1200" dirty="0">
              <a:solidFill>
                <a:schemeClr val="bg1"/>
              </a:solidFill>
            </a:rPr>
            <a:t>Suballocate </a:t>
          </a:r>
          <a:br>
            <a:rPr lang="en-US" sz="1400" kern="1200" dirty="0">
              <a:solidFill>
                <a:schemeClr val="bg1"/>
              </a:solidFill>
            </a:rPr>
          </a:br>
          <a:r>
            <a:rPr lang="en-US" sz="1400" kern="1200" dirty="0">
              <a:solidFill>
                <a:schemeClr val="bg1"/>
              </a:solidFill>
            </a:rPr>
            <a:t>more than 55%</a:t>
          </a:r>
        </a:p>
      </cdr:txBody>
    </cdr:sp>
  </cdr:relSizeAnchor>
  <cdr:relSizeAnchor xmlns:cdr="http://schemas.openxmlformats.org/drawingml/2006/chartDrawing">
    <cdr:from>
      <cdr:x>0.20831</cdr:x>
      <cdr:y>0.25954</cdr:y>
    </cdr:from>
    <cdr:to>
      <cdr:x>0.30831</cdr:x>
      <cdr:y>0.43649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B38DD146-C3EB-7F1E-7AE6-DB680CC5F8F7}"/>
            </a:ext>
          </a:extLst>
        </cdr:cNvPr>
        <cdr:cNvSpPr txBox="1"/>
      </cdr:nvSpPr>
      <cdr:spPr>
        <a:xfrm xmlns:a="http://schemas.openxmlformats.org/drawingml/2006/main">
          <a:off x="1904771" y="1341166"/>
          <a:ext cx="914400" cy="9143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kern="1200" dirty="0">
              <a:solidFill>
                <a:schemeClr val="bg1"/>
              </a:solidFill>
            </a:rPr>
            <a:t>Suballocate </a:t>
          </a:r>
          <a:br>
            <a:rPr lang="en-US" sz="1400" kern="1200" dirty="0">
              <a:solidFill>
                <a:schemeClr val="bg1"/>
              </a:solidFill>
            </a:rPr>
          </a:br>
          <a:r>
            <a:rPr lang="en-US" sz="1400" kern="1200" dirty="0">
              <a:solidFill>
                <a:schemeClr val="bg1"/>
              </a:solidFill>
            </a:rPr>
            <a:t>less than 55%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0E8E36B-7E48-EAEE-01CA-D5A2EDADE9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CBF3E9-2F86-9DEE-B8DC-F186CBEA0E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FD4924-C57A-4989-8593-026C17B74CC8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DECF44-61F6-C3AB-5481-906B1C7AAF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B4B418-246F-C054-9553-3520EBD149B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3F754A-EA97-4E97-BD8F-A5ACD763D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67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43343" cy="467072"/>
          </a:xfrm>
          <a:prstGeom prst="rect">
            <a:avLst/>
          </a:prstGeom>
        </p:spPr>
        <p:txBody>
          <a:bodyPr vert="horz" lIns="93289" tIns="46645" rIns="93289" bIns="4664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6" y="3"/>
            <a:ext cx="3043343" cy="467072"/>
          </a:xfrm>
          <a:prstGeom prst="rect">
            <a:avLst/>
          </a:prstGeom>
        </p:spPr>
        <p:txBody>
          <a:bodyPr vert="horz" lIns="93289" tIns="46645" rIns="93289" bIns="46645" rtlCol="0"/>
          <a:lstStyle>
            <a:lvl1pPr algn="r">
              <a:defRPr sz="1200"/>
            </a:lvl1pPr>
          </a:lstStyle>
          <a:p>
            <a:fld id="{C23F2CF8-E23B-4B4D-9144-F07A442B1D5D}" type="datetimeFigureOut">
              <a:rPr lang="en-US" smtClean="0"/>
              <a:t>2/7/2025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9" tIns="46645" rIns="93289" bIns="4664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1" y="4480004"/>
            <a:ext cx="5618480" cy="3665458"/>
          </a:xfrm>
          <a:prstGeom prst="rect">
            <a:avLst/>
          </a:prstGeom>
        </p:spPr>
        <p:txBody>
          <a:bodyPr vert="horz" lIns="93289" tIns="46645" rIns="93289" bIns="46645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42034"/>
            <a:ext cx="3043343" cy="467071"/>
          </a:xfrm>
          <a:prstGeom prst="rect">
            <a:avLst/>
          </a:prstGeom>
        </p:spPr>
        <p:txBody>
          <a:bodyPr vert="horz" lIns="93289" tIns="46645" rIns="93289" bIns="4664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6" y="8842034"/>
            <a:ext cx="3043343" cy="467071"/>
          </a:xfrm>
          <a:prstGeom prst="rect">
            <a:avLst/>
          </a:prstGeom>
        </p:spPr>
        <p:txBody>
          <a:bodyPr vert="horz" lIns="93289" tIns="46645" rIns="93289" bIns="46645" rtlCol="0" anchor="b"/>
          <a:lstStyle>
            <a:lvl1pPr algn="r">
              <a:defRPr sz="1200"/>
            </a:lvl1pPr>
          </a:lstStyle>
          <a:p>
            <a:fld id="{875CB2ED-FAC2-427B-BD70-EC9E4A396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254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3197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41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2C4D3-5FD2-B658-1B50-E90233906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3545D3-F6F1-EAEE-150D-71D248E7FC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4D407E-B30F-7F2D-7801-A1D45B5202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F32911-5E69-67E0-1709-3F7E3A19A2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44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2CAC1-9315-E2D7-FCED-B7BB6079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F5E9C3-4F91-A217-C81A-CA6D8C4975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F79BC5-55BC-567B-7DFB-06671F78CE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2C77B-A7E2-17D5-37D1-33739104F6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937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B2A39-3C9C-101D-E5F4-357A14877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257615-8B96-50C8-B9ED-98AA23D723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65C7A5-4A48-FBF6-1A99-3821A80EBA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DC67A0-E490-8945-8970-1464FACA3C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045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5697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1800" dirty="0">
              <a:effectLst/>
              <a:latin typeface="Verdana" panose="020B060403050404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1800" dirty="0">
              <a:effectLst/>
              <a:latin typeface="Verdana" panose="020B060403050404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1800" dirty="0">
              <a:effectLst/>
              <a:latin typeface="Verdana" panose="020B060403050404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1800" dirty="0">
              <a:effectLst/>
              <a:latin typeface="Verdana" panose="020B060403050404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8855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F904E-DBA7-E4F7-37DC-7FE91E05D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7436AC-9CBA-3E19-FCCB-EE9AC4D7EE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427D95-D36E-00C9-5363-3E710D9DDF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  <a:p>
            <a:endParaRPr lang="en-US" dirty="0"/>
          </a:p>
          <a:p>
            <a:r>
              <a:rPr lang="en-US" dirty="0"/>
              <a:t>Maybe something else here, since this may be covered in the previous slide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77930-94CE-EF71-DB54-5CF6D84D2E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905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  <a:p>
            <a:endParaRPr lang="en-US" dirty="0"/>
          </a:p>
          <a:p>
            <a:r>
              <a:rPr lang="en-US" dirty="0"/>
              <a:t>Maybe add more detail to the trends, nationwide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5058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  <a:p>
            <a:endParaRPr lang="en-US" dirty="0"/>
          </a:p>
          <a:p>
            <a:r>
              <a:rPr lang="en-US" dirty="0"/>
              <a:t>Maybe elaborate on some of the nuances and how they play out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993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91180-0E32-AC7C-4B29-C0331FB2E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1151DB-BCAF-1531-0392-B30FE4C60D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D9A471-2CCA-E7AF-0C74-823866387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  <a:p>
            <a:endParaRPr lang="en-US" dirty="0"/>
          </a:p>
          <a:p>
            <a:r>
              <a:rPr lang="en-US" dirty="0"/>
              <a:t>Maybe add more detail to the trends, nationwide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AF38B-C882-CBB2-8C30-95F4026D34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469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779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384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3751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3B364-FC69-C0DA-D6CE-EBE4D4C01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D2D518-EEA3-96FE-6FEF-5FE8E8DE64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0CD358-13E0-C37C-E433-A4FAB0A77C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BAAD5D56-F81C-51B5-7FAD-C60799067F1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127B0-0439-4949-BEEE-E2095581B00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9D740-7DCB-286D-1DCD-40E04C3B68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435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9483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6244A-79C7-31BD-BE97-00E259759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1E9E1A-2875-FF28-A325-B8FA8FBE66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4E55C8-2C89-5D96-7933-5D4C6E3050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  <a:p>
            <a:endParaRPr lang="en-US" dirty="0"/>
          </a:p>
          <a:p>
            <a:r>
              <a:rPr lang="en-US" dirty="0"/>
              <a:t>Maybe add more detail to the trends, nationwide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4CB90-DDCF-AAD5-0265-F61DB00157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6760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  <a:p>
            <a:endParaRPr lang="en-US" dirty="0"/>
          </a:p>
          <a:p>
            <a:r>
              <a:rPr lang="en-US" dirty="0"/>
              <a:t>Range from 90% (Illinois) to 28% (Montana)</a:t>
            </a:r>
          </a:p>
          <a:p>
            <a:endParaRPr lang="en-US" dirty="0"/>
          </a:p>
          <a:p>
            <a:r>
              <a:rPr lang="en-US" dirty="0"/>
              <a:t>Discuss what it means when they don’t suballocate at least 55%</a:t>
            </a:r>
          </a:p>
          <a:p>
            <a:endParaRPr lang="en-US" dirty="0"/>
          </a:p>
          <a:p>
            <a:r>
              <a:rPr lang="en-US" dirty="0"/>
              <a:t>States more likely to suballocate in larger regions and spend funding on state projects in smaller</a:t>
            </a:r>
          </a:p>
          <a:p>
            <a:endParaRPr lang="en-US" dirty="0"/>
          </a:p>
          <a:p>
            <a:r>
              <a:rPr lang="en-US" dirty="0"/>
              <a:t>Ultimately about who makes the decisions.</a:t>
            </a:r>
          </a:p>
          <a:p>
            <a:endParaRPr lang="en-US" dirty="0"/>
          </a:p>
          <a:p>
            <a:r>
              <a:rPr lang="en-US" dirty="0"/>
              <a:t>Bring in more of the nuance that is in the report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3587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08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2635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096F6-F9D6-3C91-9952-A0E630C2C1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A8AB18-2449-0D97-A9D0-61073A3DC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AC0D69-88ED-430F-36DF-90E4A534E6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Ben</a:t>
            </a:r>
          </a:p>
          <a:p>
            <a:endParaRPr lang="en-US" dirty="0"/>
          </a:p>
          <a:p>
            <a:r>
              <a:rPr lang="en-US" dirty="0"/>
              <a:t>(Check = have done pilots; circle = pilot ongoing)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715C3-F599-55DF-2C38-04ADDDE6C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60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Ben – lots of nuance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Oregon – Reimbursed for fuel tax</a:t>
            </a:r>
          </a:p>
          <a:p>
            <a:r>
              <a:rPr lang="en-US" dirty="0"/>
              <a:t>increase in fuel tax = increase in RUC</a:t>
            </a:r>
          </a:p>
          <a:p>
            <a:endParaRPr lang="en-US" dirty="0"/>
          </a:p>
          <a:p>
            <a:r>
              <a:rPr lang="en-US" dirty="0"/>
              <a:t>Utah- instead of increased registration fee. Still pay fuel tax. </a:t>
            </a:r>
          </a:p>
          <a:p>
            <a:endParaRPr lang="en-US" dirty="0"/>
          </a:p>
          <a:p>
            <a:r>
              <a:rPr lang="en-US" dirty="0"/>
              <a:t>Virginia – flat fee (extra registration) and rate based on what you would have paid for average gas tax. </a:t>
            </a:r>
          </a:p>
          <a:p>
            <a:endParaRPr lang="en-US" dirty="0"/>
          </a:p>
          <a:p>
            <a:r>
              <a:rPr lang="en-US" dirty="0"/>
              <a:t>Hawaii to start in 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1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  Plant the seed of how we can build off of what we have done in the study to help this community to develop a greater understanding of regional transportation strategies and solutions.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5032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9838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792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5D2A-D099-E2A0-C79B-D0C3DB16D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C7F240-3FF6-182C-7115-06F38ED20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71362C-09E3-C017-B194-5F1CEF67BB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8B085-C44C-5051-5A31-53CA43DBEC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047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4CD56-A36B-6294-AA38-0E6FE0950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DAE87A-BA4A-4C7C-0288-17424CE5CA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B9AE76-E2CB-F5C4-F8AC-F530F49C79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955C87-A54B-BF3C-0CFC-3B6A1EF9E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5CB2ED-FAC2-427B-BD70-EC9E4A3963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1656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02279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600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305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26553-623A-50CA-58D7-63FC50995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ADEFE7-1BE4-F0B1-180B-60ECD216CF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E89F83-AC55-7237-215A-3CD5642F3F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D1C2BF-D1B9-E716-8656-93D70FA98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423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35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18145-D2E3-F925-6E2D-19EA3EE4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0EFADD-92C3-86F4-03A5-BD684A99B5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53E0AA-5631-75BF-EFDD-DDFF30698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41890-E76E-1D61-DED7-2160B35EAD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644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009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41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DC981-17BB-7F6F-12BE-6216863C3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FD41AF-93AD-760E-B8A4-ECFF1814AB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8C484B-CC0A-B80D-DCEF-CF0853DBF5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178E4-CB34-3730-FE37-021456E377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5CB2ED-FAC2-427B-BD70-EC9E4A3963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649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7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7790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613" y="304534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496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1136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30" y="291974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1083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05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038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640" y="284163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635794" y="1609726"/>
            <a:ext cx="8018860" cy="401637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content</a:t>
            </a:r>
          </a:p>
        </p:txBody>
      </p:sp>
    </p:spTree>
    <p:extLst>
      <p:ext uri="{BB962C8B-B14F-4D97-AF65-F5344CB8AC3E}">
        <p14:creationId xmlns:p14="http://schemas.microsoft.com/office/powerpoint/2010/main" val="359218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7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4330" y="291974"/>
            <a:ext cx="78867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Contact</a:t>
            </a:r>
          </a:p>
        </p:txBody>
      </p:sp>
      <p:sp>
        <p:nvSpPr>
          <p:cNvPr id="3" name="Text Placeholder 2"/>
          <p:cNvSpPr txBox="1">
            <a:spLocks/>
          </p:cNvSpPr>
          <p:nvPr userDrawn="1"/>
        </p:nvSpPr>
        <p:spPr>
          <a:xfrm>
            <a:off x="355025" y="1486632"/>
            <a:ext cx="5220585" cy="147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47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47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47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47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47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dirty="0">
                <a:solidFill>
                  <a:schemeClr val="tx1"/>
                </a:solidFill>
              </a:rPr>
              <a:t>Name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dirty="0">
                <a:solidFill>
                  <a:schemeClr val="tx1"/>
                </a:solidFill>
              </a:rPr>
              <a:t>Title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600" dirty="0">
                <a:solidFill>
                  <a:schemeClr val="tx1"/>
                </a:solidFill>
              </a:rPr>
              <a:t>email@compassidaho.org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55025" y="4231092"/>
            <a:ext cx="9058923" cy="1723826"/>
            <a:chOff x="377327" y="4242243"/>
            <a:chExt cx="9058923" cy="172382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3857" y="4280481"/>
              <a:ext cx="516274" cy="516274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377327" y="4242243"/>
              <a:ext cx="9058923" cy="1723826"/>
              <a:chOff x="377327" y="4242243"/>
              <a:chExt cx="9058923" cy="1723826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377327" y="4242243"/>
                <a:ext cx="5044677" cy="1723826"/>
                <a:chOff x="215073" y="3278121"/>
                <a:chExt cx="5044677" cy="1723826"/>
              </a:xfrm>
            </p:grpSpPr>
            <p:sp>
              <p:nvSpPr>
                <p:cNvPr id="13" name="Text Placeholder 2"/>
                <p:cNvSpPr txBox="1">
                  <a:spLocks/>
                </p:cNvSpPr>
                <p:nvPr/>
              </p:nvSpPr>
              <p:spPr>
                <a:xfrm>
                  <a:off x="796110" y="3410544"/>
                  <a:ext cx="4463640" cy="390582"/>
                </a:xfrm>
                <a:prstGeom prst="rect">
                  <a:avLst/>
                </a:prstGeom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rgbClr val="00247D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rgbClr val="00247D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rgbClr val="00247D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rgbClr val="00247D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rgbClr val="00247D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>
                    <a:lnSpc>
                      <a:spcPct val="100000"/>
                    </a:lnSpc>
                    <a:spcBef>
                      <a:spcPts val="0"/>
                    </a:spcBef>
                    <a:buFont typeface="Arial" panose="020B0604020202020204" pitchFamily="34" charset="0"/>
                    <a:buNone/>
                  </a:pPr>
                  <a:r>
                    <a:rPr lang="en-US" sz="1400" dirty="0">
                      <a:solidFill>
                        <a:schemeClr val="tx1"/>
                      </a:solidFill>
                    </a:rPr>
                    <a:t>www.compassidaho.org</a:t>
                  </a:r>
                </a:p>
              </p:txBody>
            </p:sp>
            <p:grpSp>
              <p:nvGrpSpPr>
                <p:cNvPr id="14" name="Group 13"/>
                <p:cNvGrpSpPr/>
                <p:nvPr/>
              </p:nvGrpSpPr>
              <p:grpSpPr>
                <a:xfrm>
                  <a:off x="215073" y="3278121"/>
                  <a:ext cx="4807157" cy="1723826"/>
                  <a:chOff x="215073" y="3278121"/>
                  <a:chExt cx="4807157" cy="1723826"/>
                </a:xfrm>
              </p:grpSpPr>
              <p:grpSp>
                <p:nvGrpSpPr>
                  <p:cNvPr id="15" name="Group 14"/>
                  <p:cNvGrpSpPr/>
                  <p:nvPr/>
                </p:nvGrpSpPr>
                <p:grpSpPr>
                  <a:xfrm>
                    <a:off x="215073" y="3809045"/>
                    <a:ext cx="4807157" cy="1192902"/>
                    <a:chOff x="4217641" y="1650835"/>
                    <a:chExt cx="4807157" cy="1192902"/>
                  </a:xfrm>
                </p:grpSpPr>
                <p:grpSp>
                  <p:nvGrpSpPr>
                    <p:cNvPr id="17" name="Group 16"/>
                    <p:cNvGrpSpPr/>
                    <p:nvPr/>
                  </p:nvGrpSpPr>
                  <p:grpSpPr>
                    <a:xfrm>
                      <a:off x="4217641" y="1650835"/>
                      <a:ext cx="628513" cy="1181739"/>
                      <a:chOff x="4217641" y="1650835"/>
                      <a:chExt cx="628513" cy="1181739"/>
                    </a:xfrm>
                  </p:grpSpPr>
                  <p:pic>
                    <p:nvPicPr>
                      <p:cNvPr id="20" name="Picture 19"/>
                      <p:cNvPicPr>
                        <a:picLocks noChangeAspect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217641" y="1650835"/>
                        <a:ext cx="595060" cy="59506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21" name="Picture 20"/>
                      <p:cNvPicPr>
                        <a:picLocks noChangeAspect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234930" y="2221350"/>
                        <a:ext cx="611224" cy="611224"/>
                      </a:xfrm>
                      <a:prstGeom prst="rect">
                        <a:avLst/>
                      </a:prstGeom>
                    </p:spPr>
                  </p:pic>
                </p:grpSp>
                <p:sp>
                  <p:nvSpPr>
                    <p:cNvPr id="18" name="Text Placeholder 2"/>
                    <p:cNvSpPr txBox="1">
                      <a:spLocks/>
                    </p:cNvSpPr>
                    <p:nvPr/>
                  </p:nvSpPr>
                  <p:spPr>
                    <a:xfrm>
                      <a:off x="4798679" y="1824679"/>
                      <a:ext cx="4226119" cy="464347"/>
                    </a:xfrm>
                    <a:prstGeom prst="rect">
                      <a:avLst/>
                    </a:prstGeom>
                  </p:spPr>
                  <p:txBody>
                    <a:bodyPr vert="horz" lIns="91440" tIns="45720" rIns="91440" bIns="45720" rtlCol="0">
                      <a:normAutofit/>
                    </a:bodyPr>
                    <a:lstStyle>
                      <a:lvl1pPr marL="2286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rgbClr val="00247D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6858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rgbClr val="00247D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rgbClr val="00247D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rgbClr val="00247D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rgbClr val="00247D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5146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9718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429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886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www.facebook.com/compassidaho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p:txBody>
                </p:sp>
                <p:sp>
                  <p:nvSpPr>
                    <p:cNvPr id="19" name="Text Placeholder 2"/>
                    <p:cNvSpPr txBox="1">
                      <a:spLocks/>
                    </p:cNvSpPr>
                    <p:nvPr/>
                  </p:nvSpPr>
                  <p:spPr>
                    <a:xfrm>
                      <a:off x="4798679" y="2379390"/>
                      <a:ext cx="4226119" cy="464347"/>
                    </a:xfrm>
                    <a:prstGeom prst="rect">
                      <a:avLst/>
                    </a:prstGeom>
                  </p:spPr>
                  <p:txBody>
                    <a:bodyPr vert="horz" lIns="91440" tIns="45720" rIns="91440" bIns="45720" rtlCol="0">
                      <a:normAutofit/>
                    </a:bodyPr>
                    <a:lstStyle>
                      <a:lvl1pPr marL="2286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rgbClr val="00247D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6858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400" kern="1200">
                          <a:solidFill>
                            <a:srgbClr val="00247D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rgbClr val="00247D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rgbClr val="00247D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rgbClr val="00247D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5146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9718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4290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886200" indent="-228600" algn="l" defTabSz="914400" rtl="0" eaLnBrk="1" latinLnBrk="0" hangingPunct="1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buChar char="•"/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www.twitter.com/compassidaho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4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p:txBody>
                </p:sp>
              </p:grpSp>
              <p:pic>
                <p:nvPicPr>
                  <p:cNvPr id="16" name="Picture 15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82552" y="3278121"/>
                    <a:ext cx="466083" cy="466083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93857" y="5376315"/>
                <a:ext cx="516274" cy="516274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46382" y="4798544"/>
                <a:ext cx="611224" cy="611224"/>
              </a:xfrm>
              <a:prstGeom prst="rect">
                <a:avLst/>
              </a:prstGeom>
            </p:spPr>
          </p:pic>
          <p:sp>
            <p:nvSpPr>
              <p:cNvPr id="10" name="Text Placeholder 2"/>
              <p:cNvSpPr txBox="1">
                <a:spLocks/>
              </p:cNvSpPr>
              <p:nvPr/>
            </p:nvSpPr>
            <p:spPr>
              <a:xfrm>
                <a:off x="5210131" y="4406803"/>
                <a:ext cx="4226119" cy="4643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  <a:ea typeface="Verdana" panose="020B0604030504040204" pitchFamily="34" charset="0"/>
                    <a:cs typeface="Verdana" panose="020B0604030504040204" pitchFamily="34" charset="0"/>
                  </a:rPr>
                  <a:t>www.instagram.com/compassidaho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14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1" name="Text Placeholder 2"/>
              <p:cNvSpPr txBox="1">
                <a:spLocks/>
              </p:cNvSpPr>
              <p:nvPr/>
            </p:nvSpPr>
            <p:spPr>
              <a:xfrm>
                <a:off x="5210131" y="4968391"/>
                <a:ext cx="4226119" cy="4643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  <a:ea typeface="Verdana" panose="020B0604030504040204" pitchFamily="34" charset="0"/>
                    <a:cs typeface="Verdana" panose="020B0604030504040204" pitchFamily="34" charset="0"/>
                  </a:rPr>
                  <a:t>www.youtube.com/compassidaho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14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" name="Text Placeholder 2"/>
              <p:cNvSpPr txBox="1">
                <a:spLocks/>
              </p:cNvSpPr>
              <p:nvPr/>
            </p:nvSpPr>
            <p:spPr>
              <a:xfrm>
                <a:off x="5210130" y="5495148"/>
                <a:ext cx="4226119" cy="4643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247D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r>
                  <a:rPr lang="en-US" sz="1400" dirty="0">
                    <a:solidFill>
                      <a:schemeClr val="tx1"/>
                    </a:solidFill>
                    <a:latin typeface="+mj-lt"/>
                    <a:ea typeface="Verdana" panose="020B0604030504040204" pitchFamily="34" charset="0"/>
                    <a:cs typeface="Verdana" panose="020B0604030504040204" pitchFamily="34" charset="0"/>
                  </a:rPr>
                  <a:t>www.compassidaho.blogspot.com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14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sp>
        <p:nvSpPr>
          <p:cNvPr id="22" name="Title 1"/>
          <p:cNvSpPr txBox="1">
            <a:spLocks/>
          </p:cNvSpPr>
          <p:nvPr userDrawn="1"/>
        </p:nvSpPr>
        <p:spPr>
          <a:xfrm>
            <a:off x="2820957" y="3535169"/>
            <a:ext cx="2954835" cy="571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z="2800" dirty="0"/>
              <a:t>Find us online!</a:t>
            </a:r>
          </a:p>
        </p:txBody>
      </p:sp>
    </p:spTree>
    <p:extLst>
      <p:ext uri="{BB962C8B-B14F-4D97-AF65-F5344CB8AC3E}">
        <p14:creationId xmlns:p14="http://schemas.microsoft.com/office/powerpoint/2010/main" val="407067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49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B96E6F-A3FC-4DAD-304F-1FD2BC943B04}"/>
              </a:ext>
            </a:extLst>
          </p:cNvPr>
          <p:cNvSpPr/>
          <p:nvPr userDrawn="1"/>
        </p:nvSpPr>
        <p:spPr>
          <a:xfrm>
            <a:off x="0" y="520931"/>
            <a:ext cx="9144000" cy="868680"/>
          </a:xfrm>
          <a:prstGeom prst="rect">
            <a:avLst/>
          </a:prstGeom>
          <a:solidFill>
            <a:srgbClr val="74233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8605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6176963"/>
            <a:ext cx="1796446" cy="54687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5ABC8835-9539-AC6C-85A2-3048A599BA4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89875" y="6311899"/>
            <a:ext cx="865391" cy="41193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F2BC9D-7B3C-0CE2-6847-DC32A9606778}"/>
              </a:ext>
            </a:extLst>
          </p:cNvPr>
          <p:cNvCxnSpPr/>
          <p:nvPr userDrawn="1"/>
        </p:nvCxnSpPr>
        <p:spPr>
          <a:xfrm>
            <a:off x="0" y="477983"/>
            <a:ext cx="9144000" cy="0"/>
          </a:xfrm>
          <a:prstGeom prst="line">
            <a:avLst/>
          </a:prstGeom>
          <a:ln w="19050">
            <a:solidFill>
              <a:srgbClr val="373F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4B5F4BF-C162-2DF3-F6DA-046122A3E579}"/>
              </a:ext>
            </a:extLst>
          </p:cNvPr>
          <p:cNvCxnSpPr/>
          <p:nvPr userDrawn="1"/>
        </p:nvCxnSpPr>
        <p:spPr>
          <a:xfrm>
            <a:off x="0" y="1432559"/>
            <a:ext cx="9144000" cy="0"/>
          </a:xfrm>
          <a:prstGeom prst="line">
            <a:avLst/>
          </a:prstGeom>
          <a:ln w="19050">
            <a:solidFill>
              <a:srgbClr val="373F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71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8" r:id="rId4"/>
    <p:sldLayoutId id="2147483676" r:id="rId5"/>
    <p:sldLayoutId id="2147483669" r:id="rId6"/>
    <p:sldLayoutId id="2147483660" r:id="rId7"/>
    <p:sldLayoutId id="214748367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.xml"/><Relationship Id="rId11" Type="http://schemas.openxmlformats.org/officeDocument/2006/relationships/image" Target="../media/image3.svg"/><Relationship Id="rId5" Type="http://schemas.openxmlformats.org/officeDocument/2006/relationships/diagramLayout" Target="../diagrams/layout6.xml"/><Relationship Id="rId10" Type="http://schemas.openxmlformats.org/officeDocument/2006/relationships/image" Target="../media/image2.png"/><Relationship Id="rId4" Type="http://schemas.openxmlformats.org/officeDocument/2006/relationships/diagramData" Target="../diagrams/data6.xml"/><Relationship Id="rId9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3.svg"/><Relationship Id="rId4" Type="http://schemas.openxmlformats.org/officeDocument/2006/relationships/diagramLayout" Target="../diagrams/layout7.xml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3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5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sv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3.svg"/><Relationship Id="rId5" Type="http://schemas.openxmlformats.org/officeDocument/2006/relationships/diagramLayout" Target="../diagrams/layout1.xml"/><Relationship Id="rId10" Type="http://schemas.openxmlformats.org/officeDocument/2006/relationships/image" Target="../media/image2.png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3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63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3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Relationship Id="rId9" Type="http://schemas.openxmlformats.org/officeDocument/2006/relationships/image" Target="../media/image3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4.xml"/><Relationship Id="rId11" Type="http://schemas.openxmlformats.org/officeDocument/2006/relationships/image" Target="../media/image3.svg"/><Relationship Id="rId5" Type="http://schemas.openxmlformats.org/officeDocument/2006/relationships/diagramLayout" Target="../diagrams/layout14.xml"/><Relationship Id="rId10" Type="http://schemas.openxmlformats.org/officeDocument/2006/relationships/image" Target="../media/image2.png"/><Relationship Id="rId4" Type="http://schemas.openxmlformats.org/officeDocument/2006/relationships/diagramData" Target="../diagrams/data14.xml"/><Relationship Id="rId9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7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hyperlink" Target="mailto:benjamin.perez@wsp.com" TargetMode="External"/><Relationship Id="rId4" Type="http://schemas.openxmlformats.org/officeDocument/2006/relationships/hyperlink" Target="mailto:aluft@compassidaho.or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3.svg"/><Relationship Id="rId5" Type="http://schemas.openxmlformats.org/officeDocument/2006/relationships/diagramLayout" Target="../diagrams/layout3.xml"/><Relationship Id="rId10" Type="http://schemas.openxmlformats.org/officeDocument/2006/relationships/image" Target="../media/image2.png"/><Relationship Id="rId4" Type="http://schemas.openxmlformats.org/officeDocument/2006/relationships/diagramData" Target="../diagrams/data3.xml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.svg"/><Relationship Id="rId4" Type="http://schemas.openxmlformats.org/officeDocument/2006/relationships/diagramLayout" Target="../diagrams/layout4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1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3.sv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Relationship Id="rId1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3.svg"/><Relationship Id="rId5" Type="http://schemas.openxmlformats.org/officeDocument/2006/relationships/diagramLayout" Target="../diagrams/layout5.xml"/><Relationship Id="rId10" Type="http://schemas.openxmlformats.org/officeDocument/2006/relationships/image" Target="../media/image2.png"/><Relationship Id="rId4" Type="http://schemas.openxmlformats.org/officeDocument/2006/relationships/diagramData" Target="../diagrams/data5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lurry image of a road&#10;&#10;Description automatically generated">
            <a:extLst>
              <a:ext uri="{FF2B5EF4-FFF2-40B4-BE49-F238E27FC236}">
                <a16:creationId xmlns:a16="http://schemas.microsoft.com/office/drawing/2014/main" id="{D1B8AED3-8784-CB90-70CE-2004D901F8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4679" y="1630031"/>
            <a:ext cx="9547030" cy="53709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9A04DAF-4EF9-2759-6D6B-5C72EC26EE7E}"/>
              </a:ext>
            </a:extLst>
          </p:cNvPr>
          <p:cNvSpPr/>
          <p:nvPr/>
        </p:nvSpPr>
        <p:spPr>
          <a:xfrm>
            <a:off x="0" y="489579"/>
            <a:ext cx="9144000" cy="1305444"/>
          </a:xfrm>
          <a:prstGeom prst="rect">
            <a:avLst/>
          </a:prstGeom>
          <a:solidFill>
            <a:srgbClr val="74233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94396B-BA11-7529-AA94-BA5784DEE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9" y="155152"/>
            <a:ext cx="7772400" cy="1600553"/>
          </a:xfrm>
        </p:spPr>
        <p:txBody>
          <a:bodyPr>
            <a:normAutofit/>
          </a:bodyPr>
          <a:lstStyle/>
          <a:p>
            <a:r>
              <a:rPr lang="en-GB" sz="4000" b="0" i="0" dirty="0">
                <a:solidFill>
                  <a:schemeClr val="bg1"/>
                </a:solidFill>
                <a:effectLst/>
                <a:latin typeface="+mj-lt"/>
                <a:cs typeface="Heebo" pitchFamily="2" charset="-79"/>
              </a:rPr>
              <a:t>50-State</a:t>
            </a:r>
            <a:r>
              <a:rPr lang="en-GB" sz="4000" dirty="0">
                <a:solidFill>
                  <a:schemeClr val="bg1"/>
                </a:solidFill>
                <a:latin typeface="+mj-lt"/>
                <a:cs typeface="Heebo" pitchFamily="2" charset="-79"/>
              </a:rPr>
              <a:t> </a:t>
            </a:r>
            <a:r>
              <a:rPr lang="en-GB" sz="4000" b="0" i="0" dirty="0">
                <a:solidFill>
                  <a:schemeClr val="bg1"/>
                </a:solidFill>
                <a:effectLst/>
                <a:latin typeface="+mj-lt"/>
                <a:cs typeface="Heebo" pitchFamily="2" charset="-79"/>
              </a:rPr>
              <a:t>Transportation Funding Study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E3098A0F-7002-CBE6-8C3A-C7A05F3752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219958"/>
            <a:ext cx="6858000" cy="486502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Amy Luft, COMPASS</a:t>
            </a:r>
          </a:p>
          <a:p>
            <a:endParaRPr lang="en-US" dirty="0"/>
          </a:p>
          <a:p>
            <a:endParaRPr lang="en-US" sz="1200" dirty="0"/>
          </a:p>
          <a:p>
            <a:endParaRPr lang="en-US" sz="600" dirty="0"/>
          </a:p>
          <a:p>
            <a:r>
              <a:rPr lang="en-US" dirty="0"/>
              <a:t>Benjamin Perez, WSP</a:t>
            </a:r>
          </a:p>
          <a:p>
            <a:endParaRPr lang="en-US" dirty="0"/>
          </a:p>
          <a:p>
            <a:endParaRPr lang="en-US" sz="4300" dirty="0"/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sz="3000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National Conference</a:t>
            </a:r>
          </a:p>
          <a:p>
            <a:r>
              <a:rPr lang="en-US" dirty="0">
                <a:solidFill>
                  <a:schemeClr val="bg1"/>
                </a:solidFill>
              </a:rPr>
              <a:t>of Regions</a:t>
            </a:r>
          </a:p>
          <a:p>
            <a:r>
              <a:rPr lang="en-US" sz="1800" dirty="0">
                <a:solidFill>
                  <a:schemeClr val="bg1"/>
                </a:solidFill>
              </a:rPr>
              <a:t>February 11, 2025 </a:t>
            </a:r>
          </a:p>
          <a:p>
            <a:r>
              <a:rPr lang="en-US" sz="1800" dirty="0">
                <a:solidFill>
                  <a:schemeClr val="bg1"/>
                </a:solidFill>
              </a:rPr>
              <a:t>Washington, D.C.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50B0E2-CA9B-2734-C582-8782795133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390" y="2513418"/>
            <a:ext cx="2107219" cy="641477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98FBCEE-0A0D-3DAA-BEA9-A679C4F7A5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88142" y="3796299"/>
            <a:ext cx="1167714" cy="55584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25216EB-94AF-CD7D-555A-C7B9745894F3}"/>
              </a:ext>
            </a:extLst>
          </p:cNvPr>
          <p:cNvCxnSpPr/>
          <p:nvPr/>
        </p:nvCxnSpPr>
        <p:spPr>
          <a:xfrm>
            <a:off x="0" y="423838"/>
            <a:ext cx="9144000" cy="0"/>
          </a:xfrm>
          <a:prstGeom prst="line">
            <a:avLst/>
          </a:prstGeom>
          <a:ln w="28575">
            <a:solidFill>
              <a:srgbClr val="373F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8E08E19-8E1C-8564-938B-57CA8C3526F0}"/>
              </a:ext>
            </a:extLst>
          </p:cNvPr>
          <p:cNvCxnSpPr/>
          <p:nvPr/>
        </p:nvCxnSpPr>
        <p:spPr>
          <a:xfrm>
            <a:off x="0" y="1886768"/>
            <a:ext cx="9144000" cy="0"/>
          </a:xfrm>
          <a:prstGeom prst="line">
            <a:avLst/>
          </a:prstGeom>
          <a:ln w="28575">
            <a:solidFill>
              <a:srgbClr val="373F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250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C7444-F12C-DE94-B37D-DF54FAEFB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E57A8-3A6E-BDC4-1678-1B6137629F1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58399" y="1900081"/>
            <a:ext cx="4400230" cy="40163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/>
              <a:t>Builds of off AASHTO’s Transportation Governance and Finance</a:t>
            </a:r>
          </a:p>
          <a:p>
            <a:pPr>
              <a:lnSpc>
                <a:spcPct val="100000"/>
              </a:lnSpc>
            </a:pPr>
            <a:r>
              <a:rPr lang="en-US" dirty="0"/>
              <a:t>Desktop research</a:t>
            </a:r>
          </a:p>
          <a:p>
            <a:pPr>
              <a:lnSpc>
                <a:spcPct val="100000"/>
              </a:lnSpc>
            </a:pPr>
            <a:r>
              <a:rPr lang="en-US" dirty="0"/>
              <a:t>LexisNexis legislative research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Incorporates industry knowledge from WSP’s national RUC practice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8E7F51-B1BA-0FF3-70DF-11AC97F1A0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985" t="16039" r="34478" b="5641"/>
          <a:stretch/>
        </p:blipFill>
        <p:spPr>
          <a:xfrm>
            <a:off x="594033" y="1609726"/>
            <a:ext cx="3360034" cy="438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51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96EC1-47F2-FD8E-3116-16A1C559C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D30A3-6907-68C1-41EF-274865682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6BD54-39C4-EE08-4BC2-ABFC012B36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5793" y="1609726"/>
            <a:ext cx="7886700" cy="4016375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b="1" dirty="0">
                <a:solidFill>
                  <a:srgbClr val="373F63"/>
                </a:solidFill>
              </a:rPr>
              <a:t>Documents: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Transportation Networks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Demographic Trends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State Revenue Sources / </a:t>
            </a:r>
            <a:br>
              <a:rPr lang="en-US" dirty="0"/>
            </a:br>
            <a:r>
              <a:rPr lang="en-US" dirty="0"/>
              <a:t>Restrictions / Citations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Local Revenue Sources / Restrictions / Citations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Public Transit Revenue Sources/ Restrictions / Citations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Finance Mechanisms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Transportation Expenditures</a:t>
            </a:r>
          </a:p>
        </p:txBody>
      </p:sp>
      <p:pic>
        <p:nvPicPr>
          <p:cNvPr id="1026" name="Picture 2" descr="Turning Demographic Data into Dollars |">
            <a:extLst>
              <a:ext uri="{FF2B5EF4-FFF2-40B4-BE49-F238E27FC236}">
                <a16:creationId xmlns:a16="http://schemas.microsoft.com/office/drawing/2014/main" id="{C11B78FB-8578-0880-AD05-58AB038DD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158" y="167622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291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355BC-ADAC-9406-1484-04742E1C2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956D7-B4AD-5DF7-4A4B-89975954E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39" y="284163"/>
            <a:ext cx="8613939" cy="1325563"/>
          </a:xfrm>
        </p:spPr>
        <p:txBody>
          <a:bodyPr/>
          <a:lstStyle/>
          <a:p>
            <a:r>
              <a:rPr lang="en-US" dirty="0"/>
              <a:t>STBG Suballocation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FF904-11EA-A93D-9C11-386852A786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0581" y="1809074"/>
            <a:ext cx="8022838" cy="401637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Captured previously unavailable information through a pioneering survey of state DOTs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Obtained information on STBG suballocation practices from 47 states through direct outreach to DOT CEOs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Provides new insight on the collaborative approaches states are using to suballocate STBG funding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Achieved a 94% response rate 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738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58E3D57-5845-C097-0886-0E5A7B693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ng shot of a road&#10;&#10;Description automatically generated">
            <a:extLst>
              <a:ext uri="{FF2B5EF4-FFF2-40B4-BE49-F238E27FC236}">
                <a16:creationId xmlns:a16="http://schemas.microsoft.com/office/drawing/2014/main" id="{73A27475-2B76-F688-374A-E8C82F15CF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91AC9CB-A25B-5A91-0FB0-3A4D776B3B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2889673"/>
              </p:ext>
            </p:extLst>
          </p:nvPr>
        </p:nvGraphicFramePr>
        <p:xfrm>
          <a:off x="-1046746" y="1"/>
          <a:ext cx="11610472" cy="6063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B663ECE9-EC6B-6C96-F6A8-431E693079A9}"/>
              </a:ext>
            </a:extLst>
          </p:cNvPr>
          <p:cNvSpPr/>
          <p:nvPr/>
        </p:nvSpPr>
        <p:spPr>
          <a:xfrm>
            <a:off x="4183271" y="3473174"/>
            <a:ext cx="463827" cy="463827"/>
          </a:xfrm>
          <a:prstGeom prst="ellipse">
            <a:avLst/>
          </a:prstGeom>
          <a:solidFill>
            <a:srgbClr val="74233F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991383-46DE-6E25-13FC-35199B91213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6176963"/>
            <a:ext cx="1796446" cy="54687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F19858D-22C6-01F3-51C4-E03B638A4B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89875" y="6311899"/>
            <a:ext cx="865391" cy="41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84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3835844-8C2F-E687-28AB-FBFE8AF0B8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9707813"/>
              </p:ext>
            </p:extLst>
          </p:nvPr>
        </p:nvGraphicFramePr>
        <p:xfrm>
          <a:off x="1752543" y="299383"/>
          <a:ext cx="5638913" cy="6012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B3610190-7A15-6598-057A-11B9590F3F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6176963"/>
            <a:ext cx="1796446" cy="54687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154D53D-A3A0-9B04-8BDA-2155012169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89875" y="6311899"/>
            <a:ext cx="865391" cy="41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5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7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8F3B7-665B-44E3-7161-11EE0518D0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Local funding tools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3FE2303-FD32-44E1-0E08-271A9E9524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1E87C7E-DF9A-711C-A735-FF6A5E776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982458"/>
              </p:ext>
            </p:extLst>
          </p:nvPr>
        </p:nvGraphicFramePr>
        <p:xfrm>
          <a:off x="466725" y="1813710"/>
          <a:ext cx="8296275" cy="4128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4052">
                  <a:extLst>
                    <a:ext uri="{9D8B030D-6E8A-4147-A177-3AD203B41FA5}">
                      <a16:colId xmlns:a16="http://schemas.microsoft.com/office/drawing/2014/main" val="1864306835"/>
                    </a:ext>
                  </a:extLst>
                </a:gridCol>
                <a:gridCol w="2389849">
                  <a:extLst>
                    <a:ext uri="{9D8B030D-6E8A-4147-A177-3AD203B41FA5}">
                      <a16:colId xmlns:a16="http://schemas.microsoft.com/office/drawing/2014/main" val="1059712181"/>
                    </a:ext>
                  </a:extLst>
                </a:gridCol>
                <a:gridCol w="3372374">
                  <a:extLst>
                    <a:ext uri="{9D8B030D-6E8A-4147-A177-3AD203B41FA5}">
                      <a16:colId xmlns:a16="http://schemas.microsoft.com/office/drawing/2014/main" val="869075768"/>
                    </a:ext>
                  </a:extLst>
                </a:gridCol>
              </a:tblGrid>
              <a:tr h="69617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Revenue source</a:t>
                      </a:r>
                    </a:p>
                  </a:txBody>
                  <a:tcPr marL="87201" marR="87201" marT="43600" marB="43600" anchor="ctr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Unit</a:t>
                      </a:r>
                    </a:p>
                  </a:txBody>
                  <a:tcPr marL="87201" marR="87201" marT="43600" marB="43600" anchor="ctr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National Average</a:t>
                      </a:r>
                    </a:p>
                  </a:txBody>
                  <a:tcPr marL="87201" marR="87201" marT="43600" marB="43600" anchor="ctr"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370853"/>
                  </a:ext>
                </a:extLst>
              </a:tr>
              <a:tr h="294151">
                <a:tc>
                  <a:txBody>
                    <a:bodyPr/>
                    <a:lstStyle/>
                    <a:p>
                      <a:r>
                        <a:rPr lang="en-US" sz="1300" b="0" dirty="0"/>
                        <a:t>Local Sales Tax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/>
                        <a:t>% of sales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dirty="0"/>
                        <a:t>2.1%</a:t>
                      </a:r>
                    </a:p>
                  </a:txBody>
                  <a:tcPr marL="87201" marR="87201" marT="43600" marB="436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07241"/>
                  </a:ext>
                </a:extLst>
              </a:tr>
              <a:tr h="30747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3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Property Tax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3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 of property value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3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1.06%</a:t>
                      </a:r>
                    </a:p>
                  </a:txBody>
                  <a:tcPr marL="87201" marR="87201" marT="43600" marB="4360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362705"/>
                  </a:ext>
                </a:extLst>
              </a:tr>
              <a:tr h="307475">
                <a:tc>
                  <a:txBody>
                    <a:bodyPr/>
                    <a:lstStyle/>
                    <a:p>
                      <a:r>
                        <a:rPr lang="en-US" sz="1300" b="0" dirty="0"/>
                        <a:t>Real estate transfer tax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/>
                        <a:t>% of property sale price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/>
                        <a:t>1.04%</a:t>
                      </a:r>
                    </a:p>
                  </a:txBody>
                  <a:tcPr marL="87201" marR="87201" marT="43600" marB="436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8000731"/>
                  </a:ext>
                </a:extLst>
              </a:tr>
              <a:tr h="307475">
                <a:tc>
                  <a:txBody>
                    <a:bodyPr/>
                    <a:lstStyle/>
                    <a:p>
                      <a:r>
                        <a:rPr lang="en-US" sz="1300" b="0" dirty="0"/>
                        <a:t>Local registration fees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/>
                        <a:t>$ per vehicle / year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/>
                        <a:t>$25.00</a:t>
                      </a:r>
                    </a:p>
                  </a:txBody>
                  <a:tcPr marL="87201" marR="87201" marT="43600" marB="4360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258371"/>
                  </a:ext>
                </a:extLst>
              </a:tr>
              <a:tr h="494138">
                <a:tc>
                  <a:txBody>
                    <a:bodyPr/>
                    <a:lstStyle/>
                    <a:p>
                      <a:r>
                        <a:rPr lang="en-US" sz="1300" b="0" dirty="0"/>
                        <a:t>Development impact fee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/>
                        <a:t>$ per unit</a:t>
                      </a:r>
                    </a:p>
                  </a:txBody>
                  <a:tcPr marL="87201" marR="87201" marT="43600" marB="436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/>
                        <a:t>$4,200</a:t>
                      </a:r>
                    </a:p>
                  </a:txBody>
                  <a:tcPr marL="87201" marR="87201" marT="43600" marB="436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024952"/>
                  </a:ext>
                </a:extLst>
              </a:tr>
              <a:tr h="307475">
                <a:tc>
                  <a:txBody>
                    <a:bodyPr/>
                    <a:lstStyle/>
                    <a:p>
                      <a:r>
                        <a:rPr lang="en-US" sz="1300" b="0" dirty="0"/>
                        <a:t>Local Fuel tax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/>
                        <a:t>$ per gallon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/>
                        <a:t>$0.07</a:t>
                      </a:r>
                    </a:p>
                  </a:txBody>
                  <a:tcPr marL="87201" marR="87201" marT="43600" marB="4360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987511"/>
                  </a:ext>
                </a:extLst>
              </a:tr>
              <a:tr h="307475">
                <a:tc>
                  <a:txBody>
                    <a:bodyPr/>
                    <a:lstStyle/>
                    <a:p>
                      <a:r>
                        <a:rPr lang="en-US" sz="1300" b="0" dirty="0"/>
                        <a:t>Local Vehicle Excise Tax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/>
                        <a:t>$ per vehicle / year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/>
                        <a:t>$36.00</a:t>
                      </a:r>
                    </a:p>
                  </a:txBody>
                  <a:tcPr marL="87201" marR="87201" marT="43600" marB="436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844350"/>
                  </a:ext>
                </a:extLst>
              </a:tr>
              <a:tr h="307475">
                <a:tc>
                  <a:txBody>
                    <a:bodyPr/>
                    <a:lstStyle/>
                    <a:p>
                      <a:r>
                        <a:rPr lang="en-US" sz="1300" b="0" dirty="0"/>
                        <a:t>Local Vehicle Sales Tax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/>
                        <a:t>% of vehicle sales price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/>
                        <a:t>2.25%</a:t>
                      </a:r>
                    </a:p>
                  </a:txBody>
                  <a:tcPr marL="87201" marR="87201" marT="43600" marB="4360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057545"/>
                  </a:ext>
                </a:extLst>
              </a:tr>
              <a:tr h="494138">
                <a:tc>
                  <a:txBody>
                    <a:bodyPr/>
                    <a:lstStyle/>
                    <a:p>
                      <a:r>
                        <a:rPr lang="en-US" sz="1300" b="0" dirty="0"/>
                        <a:t>Local Income Tax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/>
                        <a:t>% of gross annual income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/>
                        <a:t>1.38%</a:t>
                      </a:r>
                    </a:p>
                  </a:txBody>
                  <a:tcPr marL="87201" marR="87201" marT="43600" marB="4360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875975"/>
                  </a:ext>
                </a:extLst>
              </a:tr>
              <a:tr h="305203">
                <a:tc>
                  <a:txBody>
                    <a:bodyPr/>
                    <a:lstStyle/>
                    <a:p>
                      <a:r>
                        <a:rPr lang="en-US" sz="1300" b="0" dirty="0"/>
                        <a:t>Hotel tax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0" dirty="0"/>
                        <a:t>% of hotel revenue</a:t>
                      </a:r>
                    </a:p>
                  </a:txBody>
                  <a:tcPr marL="87201" marR="87201" marT="43600" marB="4360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/>
                        <a:t>5.00%</a:t>
                      </a:r>
                    </a:p>
                  </a:txBody>
                  <a:tcPr marL="87201" marR="87201" marT="43600" marB="4360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697633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E52ED34-0DC9-7DA7-49AA-5DC22BDA7E6E}"/>
              </a:ext>
            </a:extLst>
          </p:cNvPr>
          <p:cNvSpPr/>
          <p:nvPr/>
        </p:nvSpPr>
        <p:spPr>
          <a:xfrm>
            <a:off x="433364" y="334915"/>
            <a:ext cx="1776797" cy="12278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 descr="Neighborhood with solid fill">
            <a:extLst>
              <a:ext uri="{FF2B5EF4-FFF2-40B4-BE49-F238E27FC236}">
                <a16:creationId xmlns:a16="http://schemas.microsoft.com/office/drawing/2014/main" id="{F8291E60-4CAF-F111-88A9-571DA282F0D5}"/>
              </a:ext>
            </a:extLst>
          </p:cNvPr>
          <p:cNvSpPr/>
          <p:nvPr/>
        </p:nvSpPr>
        <p:spPr>
          <a:xfrm>
            <a:off x="433364" y="339098"/>
            <a:ext cx="1776797" cy="1224213"/>
          </a:xfrm>
          <a:prstGeom prst="round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t="-23000" b="-23000"/>
            </a:stretch>
          </a:blipFill>
          <a:ln w="19050">
            <a:solidFill>
              <a:srgbClr val="373F6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6188C33-2329-73A4-7C9A-D8E42D6C8D04}"/>
              </a:ext>
            </a:extLst>
          </p:cNvPr>
          <p:cNvSpPr txBox="1">
            <a:spLocks/>
          </p:cNvSpPr>
          <p:nvPr/>
        </p:nvSpPr>
        <p:spPr>
          <a:xfrm>
            <a:off x="2418176" y="297164"/>
            <a:ext cx="788290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l"/>
            <a:r>
              <a:rPr lang="en-US" sz="3200" dirty="0">
                <a:solidFill>
                  <a:schemeClr val="bg1"/>
                </a:solidFill>
              </a:rPr>
              <a:t>Local funding tools</a:t>
            </a:r>
            <a:br>
              <a:rPr lang="en-US" sz="3200" dirty="0">
                <a:solidFill>
                  <a:schemeClr val="bg1"/>
                </a:solidFill>
              </a:rPr>
            </a:b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71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C7ED2-02DC-C1BD-CF40-9F9F55630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C6F73-268F-4DD0-9A36-88E45709A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8176" y="297164"/>
            <a:ext cx="7882908" cy="1325563"/>
          </a:xfrm>
        </p:spPr>
        <p:txBody>
          <a:bodyPr>
            <a:normAutofit/>
          </a:bodyPr>
          <a:lstStyle/>
          <a:p>
            <a:r>
              <a:rPr lang="en-US" sz="3100" dirty="0"/>
              <a:t>Most common local funding tools</a:t>
            </a:r>
            <a:endParaRPr lang="en-US" sz="32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17E0B03-1D98-ECF5-A125-B7D48805B8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9992406"/>
              </p:ext>
            </p:extLst>
          </p:nvPr>
        </p:nvGraphicFramePr>
        <p:xfrm>
          <a:off x="1855973" y="2288166"/>
          <a:ext cx="4830848" cy="3220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ADB94A-6142-9D9A-DEAC-D17C31133D3B}"/>
              </a:ext>
            </a:extLst>
          </p:cNvPr>
          <p:cNvSpPr/>
          <p:nvPr/>
        </p:nvSpPr>
        <p:spPr>
          <a:xfrm>
            <a:off x="433364" y="334915"/>
            <a:ext cx="1776797" cy="122787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 descr="Neighborhood with solid fill">
            <a:extLst>
              <a:ext uri="{FF2B5EF4-FFF2-40B4-BE49-F238E27FC236}">
                <a16:creationId xmlns:a16="http://schemas.microsoft.com/office/drawing/2014/main" id="{311D8050-B21C-F68F-E9FD-6BA157751364}"/>
              </a:ext>
            </a:extLst>
          </p:cNvPr>
          <p:cNvSpPr/>
          <p:nvPr/>
        </p:nvSpPr>
        <p:spPr>
          <a:xfrm>
            <a:off x="433364" y="339098"/>
            <a:ext cx="1776797" cy="1224213"/>
          </a:xfrm>
          <a:prstGeom prst="round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 t="-23000" b="-23000"/>
            </a:stretch>
          </a:blipFill>
          <a:ln w="19050">
            <a:solidFill>
              <a:srgbClr val="373F63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464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1FDE1-D281-2D5F-9EC7-4417D858B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176" y="301498"/>
            <a:ext cx="5734491" cy="1325563"/>
          </a:xfrm>
        </p:spPr>
        <p:txBody>
          <a:bodyPr>
            <a:normAutofit/>
          </a:bodyPr>
          <a:lstStyle/>
          <a:p>
            <a:r>
              <a:rPr lang="en-US" sz="3200" dirty="0"/>
              <a:t>Public transportation </a:t>
            </a:r>
            <a:br>
              <a:rPr lang="en-US" sz="3200" dirty="0"/>
            </a:br>
            <a:r>
              <a:rPr lang="en-US" sz="3200" dirty="0"/>
              <a:t>funding trends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65DBA-CFD1-EEF7-E088-F6BC74A36EB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18080" y="2192202"/>
            <a:ext cx="5341014" cy="40163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More flexible state transportation funding</a:t>
            </a:r>
          </a:p>
          <a:p>
            <a:pPr lvl="1">
              <a:lnSpc>
                <a:spcPct val="100000"/>
              </a:lnSpc>
              <a:spcAft>
                <a:spcPts val="500"/>
              </a:spcAft>
              <a:buSzPct val="80000"/>
              <a:buFont typeface="Wingdings" panose="05000000000000000000" pitchFamily="2" charset="2"/>
              <a:buChar char="§"/>
            </a:pPr>
            <a:r>
              <a:rPr lang="en-US" dirty="0"/>
              <a:t>Plan and fund more holistically</a:t>
            </a:r>
          </a:p>
          <a:p>
            <a:pPr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</a:pPr>
            <a:r>
              <a:rPr lang="en-US" dirty="0"/>
              <a:t>More state public transportation funding</a:t>
            </a:r>
          </a:p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US" dirty="0"/>
              <a:t>Local public transportation funding often used to augment state funding; not “either/or”</a:t>
            </a:r>
          </a:p>
          <a:p>
            <a:pPr>
              <a:lnSpc>
                <a:spcPct val="100000"/>
              </a:lnSpc>
            </a:pPr>
            <a:r>
              <a:rPr lang="en-US" i="1" u="sng" dirty="0"/>
              <a:t>Many</a:t>
            </a:r>
            <a:r>
              <a:rPr lang="en-US" dirty="0"/>
              <a:t> nuances</a:t>
            </a:r>
          </a:p>
          <a:p>
            <a:endParaRPr lang="en-US" dirty="0"/>
          </a:p>
        </p:txBody>
      </p:sp>
      <p:pic>
        <p:nvPicPr>
          <p:cNvPr id="9" name="Graphic 8" descr="Upward trend with solid fill">
            <a:extLst>
              <a:ext uri="{FF2B5EF4-FFF2-40B4-BE49-F238E27FC236}">
                <a16:creationId xmlns:a16="http://schemas.microsoft.com/office/drawing/2014/main" id="{20F048D1-BA96-EA91-89D3-930C365CC1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86400" y="1806632"/>
            <a:ext cx="3792550" cy="379255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DEB948-0357-6DB9-7DBF-EBE528DA88BB}"/>
              </a:ext>
            </a:extLst>
          </p:cNvPr>
          <p:cNvSpPr/>
          <p:nvPr/>
        </p:nvSpPr>
        <p:spPr>
          <a:xfrm>
            <a:off x="423729" y="334915"/>
            <a:ext cx="1776797" cy="122787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373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 descr="Bus with solid fill">
            <a:extLst>
              <a:ext uri="{FF2B5EF4-FFF2-40B4-BE49-F238E27FC236}">
                <a16:creationId xmlns:a16="http://schemas.microsoft.com/office/drawing/2014/main" id="{E0224FEE-14CE-074C-2632-303AAAA0C7B5}"/>
              </a:ext>
            </a:extLst>
          </p:cNvPr>
          <p:cNvSpPr/>
          <p:nvPr/>
        </p:nvSpPr>
        <p:spPr>
          <a:xfrm>
            <a:off x="518080" y="368360"/>
            <a:ext cx="1586522" cy="1156872"/>
          </a:xfrm>
          <a:prstGeom prst="round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 t="-23000" b="-2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32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5182A-D37D-4FCA-6949-37A2E27A4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4877" y="284163"/>
            <a:ext cx="7886700" cy="1325563"/>
          </a:xfrm>
        </p:spPr>
        <p:txBody>
          <a:bodyPr/>
          <a:lstStyle/>
          <a:p>
            <a:r>
              <a:rPr lang="en-US" dirty="0"/>
              <a:t>Public transportation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43BE10D-F252-E3AF-3BBA-92644D27B020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901385888"/>
              </p:ext>
            </p:extLst>
          </p:nvPr>
        </p:nvGraphicFramePr>
        <p:xfrm>
          <a:off x="534678" y="1842675"/>
          <a:ext cx="8074644" cy="37621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661">
                  <a:extLst>
                    <a:ext uri="{9D8B030D-6E8A-4147-A177-3AD203B41FA5}">
                      <a16:colId xmlns:a16="http://schemas.microsoft.com/office/drawing/2014/main" val="1993843860"/>
                    </a:ext>
                  </a:extLst>
                </a:gridCol>
                <a:gridCol w="2018661">
                  <a:extLst>
                    <a:ext uri="{9D8B030D-6E8A-4147-A177-3AD203B41FA5}">
                      <a16:colId xmlns:a16="http://schemas.microsoft.com/office/drawing/2014/main" val="1184486029"/>
                    </a:ext>
                  </a:extLst>
                </a:gridCol>
                <a:gridCol w="2018661">
                  <a:extLst>
                    <a:ext uri="{9D8B030D-6E8A-4147-A177-3AD203B41FA5}">
                      <a16:colId xmlns:a16="http://schemas.microsoft.com/office/drawing/2014/main" val="1127091186"/>
                    </a:ext>
                  </a:extLst>
                </a:gridCol>
                <a:gridCol w="2018661">
                  <a:extLst>
                    <a:ext uri="{9D8B030D-6E8A-4147-A177-3AD203B41FA5}">
                      <a16:colId xmlns:a16="http://schemas.microsoft.com/office/drawing/2014/main" val="3496579392"/>
                    </a:ext>
                  </a:extLst>
                </a:gridCol>
              </a:tblGrid>
              <a:tr h="980043"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/>
                        <a:t>State funding;  allows local</a:t>
                      </a:r>
                    </a:p>
                  </a:txBody>
                  <a:tcPr marL="86789" marR="86789" marT="43394" marB="43394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/>
                        <a:t>State funding; does not allow local</a:t>
                      </a:r>
                    </a:p>
                  </a:txBody>
                  <a:tcPr marL="86789" marR="86789" marT="43394" marB="43394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/>
                        <a:t>Allows local; no state funding</a:t>
                      </a:r>
                    </a:p>
                  </a:txBody>
                  <a:tcPr marL="86789" marR="86789" marT="43394" marB="43394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0" dirty="0"/>
                        <a:t>Little to no state funding; does not allow local</a:t>
                      </a:r>
                    </a:p>
                  </a:txBody>
                  <a:tcPr marL="86789" marR="86789" marT="43394" marB="43394"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1625811"/>
                  </a:ext>
                </a:extLst>
              </a:tr>
              <a:tr h="2430088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Most</a:t>
                      </a:r>
                    </a:p>
                  </a:txBody>
                  <a:tcPr marL="86789" marR="86789" marT="43394" marB="43394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Georgia</a:t>
                      </a:r>
                    </a:p>
                    <a:p>
                      <a:pPr algn="ctr"/>
                      <a:r>
                        <a:rPr lang="en-US" sz="1700" dirty="0"/>
                        <a:t>Tennessee</a:t>
                      </a:r>
                    </a:p>
                  </a:txBody>
                  <a:tcPr marL="86789" marR="86789" marT="43394" marB="43394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Alabama</a:t>
                      </a:r>
                    </a:p>
                    <a:p>
                      <a:pPr algn="ctr"/>
                      <a:r>
                        <a:rPr lang="en-US" sz="1700" dirty="0"/>
                        <a:t>Alaska</a:t>
                      </a:r>
                    </a:p>
                    <a:p>
                      <a:pPr algn="ctr"/>
                      <a:r>
                        <a:rPr lang="en-US" sz="1700" dirty="0"/>
                        <a:t>Arizona</a:t>
                      </a:r>
                    </a:p>
                    <a:p>
                      <a:pPr algn="ctr"/>
                      <a:r>
                        <a:rPr lang="en-US" sz="1700" dirty="0"/>
                        <a:t>Montana</a:t>
                      </a:r>
                    </a:p>
                    <a:p>
                      <a:pPr algn="ctr"/>
                      <a:r>
                        <a:rPr lang="en-US" sz="1700" dirty="0"/>
                        <a:t>New Hampshire</a:t>
                      </a:r>
                    </a:p>
                    <a:p>
                      <a:pPr algn="ctr"/>
                      <a:r>
                        <a:rPr lang="en-US" sz="1700" dirty="0"/>
                        <a:t>North Dakota</a:t>
                      </a:r>
                    </a:p>
                    <a:p>
                      <a:pPr algn="ctr"/>
                      <a:r>
                        <a:rPr lang="en-US" sz="1700" dirty="0"/>
                        <a:t>Oklahoma</a:t>
                      </a:r>
                    </a:p>
                    <a:p>
                      <a:pPr algn="ctr"/>
                      <a:r>
                        <a:rPr lang="en-US" sz="1700" dirty="0"/>
                        <a:t>South Dakota</a:t>
                      </a:r>
                    </a:p>
                    <a:p>
                      <a:pPr algn="ctr"/>
                      <a:r>
                        <a:rPr lang="en-US" sz="1700" dirty="0"/>
                        <a:t>Wyoming</a:t>
                      </a:r>
                    </a:p>
                  </a:txBody>
                  <a:tcPr marL="86789" marR="86789" marT="43394" marB="43394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Idaho</a:t>
                      </a:r>
                    </a:p>
                    <a:p>
                      <a:pPr algn="ctr"/>
                      <a:r>
                        <a:rPr lang="en-US" sz="1700" dirty="0"/>
                        <a:t>West Virginia</a:t>
                      </a:r>
                    </a:p>
                  </a:txBody>
                  <a:tcPr marL="86789" marR="86789" marT="43394" marB="43394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3587465"/>
                  </a:ext>
                </a:extLst>
              </a:tr>
              <a:tr h="351977"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37</a:t>
                      </a:r>
                    </a:p>
                  </a:txBody>
                  <a:tcPr marL="86789" marR="86789" marT="43394" marB="43394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2</a:t>
                      </a:r>
                    </a:p>
                  </a:txBody>
                  <a:tcPr marL="86789" marR="86789" marT="43394" marB="43394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9</a:t>
                      </a:r>
                    </a:p>
                  </a:txBody>
                  <a:tcPr marL="86789" marR="86789" marT="43394" marB="43394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2</a:t>
                      </a:r>
                    </a:p>
                  </a:txBody>
                  <a:tcPr marL="86789" marR="86789" marT="43394" marB="43394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03512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F1E5E59-BC62-C117-9D02-8B1F8BF477E4}"/>
              </a:ext>
            </a:extLst>
          </p:cNvPr>
          <p:cNvSpPr txBox="1"/>
          <p:nvPr/>
        </p:nvSpPr>
        <p:spPr>
          <a:xfrm>
            <a:off x="636588" y="5689277"/>
            <a:ext cx="80746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i="1" dirty="0"/>
              <a:t>Not cut and dried: nearly every state has nuances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1665F17-8156-B319-6488-AD1AE704399B}"/>
              </a:ext>
            </a:extLst>
          </p:cNvPr>
          <p:cNvSpPr/>
          <p:nvPr/>
        </p:nvSpPr>
        <p:spPr>
          <a:xfrm>
            <a:off x="423729" y="334915"/>
            <a:ext cx="1776797" cy="122787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373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 descr="Bus with solid fill">
            <a:extLst>
              <a:ext uri="{FF2B5EF4-FFF2-40B4-BE49-F238E27FC236}">
                <a16:creationId xmlns:a16="http://schemas.microsoft.com/office/drawing/2014/main" id="{BFC13BB0-1B96-FAC2-3E71-BF54435F419A}"/>
              </a:ext>
            </a:extLst>
          </p:cNvPr>
          <p:cNvSpPr/>
          <p:nvPr/>
        </p:nvSpPr>
        <p:spPr>
          <a:xfrm>
            <a:off x="518080" y="368360"/>
            <a:ext cx="1586522" cy="1156872"/>
          </a:xfrm>
          <a:prstGeom prst="round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t="-23000" b="-2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894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A7DB7-9E29-45C7-0A97-F85B8BB08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45C6B-806D-2782-2114-EF149A9BD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176" y="301498"/>
            <a:ext cx="5734491" cy="1325563"/>
          </a:xfrm>
        </p:spPr>
        <p:txBody>
          <a:bodyPr>
            <a:normAutofit/>
          </a:bodyPr>
          <a:lstStyle/>
          <a:p>
            <a:r>
              <a:rPr lang="en-US" sz="3200" dirty="0"/>
              <a:t>Surface Transportation Block Grant (STBG)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80E3D-7B9E-8541-0151-E4CFFB7AAB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1432" y="2163627"/>
            <a:ext cx="7787721" cy="40163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US" dirty="0"/>
              <a:t>1 of 9 core federal funding programs</a:t>
            </a:r>
          </a:p>
          <a:p>
            <a:pPr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</a:pPr>
            <a:r>
              <a:rPr lang="en-US" dirty="0"/>
              <a:t>23% of federal-aid highway funding</a:t>
            </a:r>
          </a:p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US" dirty="0"/>
              <a:t>The most flexible federal-aid highway funding</a:t>
            </a:r>
          </a:p>
          <a:p>
            <a:pPr>
              <a:lnSpc>
                <a:spcPct val="100000"/>
              </a:lnSpc>
            </a:pPr>
            <a:r>
              <a:rPr lang="en-US" dirty="0"/>
              <a:t>A portion suballocated to regions</a:t>
            </a:r>
          </a:p>
          <a:p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6CF83F3-02EB-AC25-56BC-D67C2881AB1D}"/>
              </a:ext>
            </a:extLst>
          </p:cNvPr>
          <p:cNvSpPr/>
          <p:nvPr/>
        </p:nvSpPr>
        <p:spPr>
          <a:xfrm>
            <a:off x="471432" y="409012"/>
            <a:ext cx="1686019" cy="116513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373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Rectangle: Rounded Corners 7" descr="Pie chart with solid fill">
            <a:extLst>
              <a:ext uri="{FF2B5EF4-FFF2-40B4-BE49-F238E27FC236}">
                <a16:creationId xmlns:a16="http://schemas.microsoft.com/office/drawing/2014/main" id="{B143CF82-FC41-35B1-F376-CE92D9EB376C}"/>
              </a:ext>
            </a:extLst>
          </p:cNvPr>
          <p:cNvSpPr/>
          <p:nvPr/>
        </p:nvSpPr>
        <p:spPr>
          <a:xfrm>
            <a:off x="408638" y="407051"/>
            <a:ext cx="1792574" cy="1167098"/>
          </a:xfrm>
          <a:prstGeom prst="round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t="-23000" b="-23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04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ng shot of a road&#10;&#10;Description automatically generated">
            <a:extLst>
              <a:ext uri="{FF2B5EF4-FFF2-40B4-BE49-F238E27FC236}">
                <a16:creationId xmlns:a16="http://schemas.microsoft.com/office/drawing/2014/main" id="{655339D6-9ABD-5A39-45F3-BA69B5C3BC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BDF7BBC-1413-8577-1376-0787C9EA3B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2582526"/>
              </p:ext>
            </p:extLst>
          </p:nvPr>
        </p:nvGraphicFramePr>
        <p:xfrm>
          <a:off x="-1046746" y="1"/>
          <a:ext cx="11610472" cy="6063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18A96B77-9823-B81A-88D7-60EF720BBBA7}"/>
              </a:ext>
            </a:extLst>
          </p:cNvPr>
          <p:cNvSpPr/>
          <p:nvPr/>
        </p:nvSpPr>
        <p:spPr>
          <a:xfrm>
            <a:off x="4183271" y="3473174"/>
            <a:ext cx="463827" cy="463827"/>
          </a:xfrm>
          <a:prstGeom prst="ellipse">
            <a:avLst/>
          </a:prstGeom>
          <a:solidFill>
            <a:srgbClr val="373F6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0DE1F9-4B37-9285-353D-D83F8E7AF8A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6176963"/>
            <a:ext cx="1796446" cy="54687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DF23628-8E59-1D7C-9B46-9335541F5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89875" y="6311899"/>
            <a:ext cx="865391" cy="41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344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9AD3B-A6F8-7EF7-BE14-4E3B0E47F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57081-BA99-4809-1F3E-AD7DD2283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508" y="284163"/>
            <a:ext cx="5847832" cy="1325563"/>
          </a:xfrm>
        </p:spPr>
        <p:txBody>
          <a:bodyPr/>
          <a:lstStyle/>
          <a:p>
            <a:r>
              <a:rPr lang="en-US" dirty="0"/>
              <a:t>STBG Suballocation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821E227-1D38-D2F1-3095-6C902769D185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895743472"/>
              </p:ext>
            </p:extLst>
          </p:nvPr>
        </p:nvGraphicFramePr>
        <p:xfrm>
          <a:off x="1024334" y="1885945"/>
          <a:ext cx="7095331" cy="4015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713E1F5-E3F5-B48C-7195-191C06B79FB0}"/>
              </a:ext>
            </a:extLst>
          </p:cNvPr>
          <p:cNvSpPr/>
          <p:nvPr/>
        </p:nvSpPr>
        <p:spPr>
          <a:xfrm>
            <a:off x="459505" y="397647"/>
            <a:ext cx="1686019" cy="116513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373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 descr="Pie chart with solid fill">
            <a:extLst>
              <a:ext uri="{FF2B5EF4-FFF2-40B4-BE49-F238E27FC236}">
                <a16:creationId xmlns:a16="http://schemas.microsoft.com/office/drawing/2014/main" id="{038E8589-DC29-3B93-3415-362C09F8FA21}"/>
              </a:ext>
            </a:extLst>
          </p:cNvPr>
          <p:cNvSpPr/>
          <p:nvPr/>
        </p:nvSpPr>
        <p:spPr>
          <a:xfrm>
            <a:off x="396711" y="395686"/>
            <a:ext cx="1792574" cy="1167098"/>
          </a:xfrm>
          <a:prstGeom prst="round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 t="-23000" b="-23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292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8E8457F-7BDE-85D7-B18C-B3A6E303A9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224" t="20416" r="25224" b="22947"/>
          <a:stretch/>
        </p:blipFill>
        <p:spPr>
          <a:xfrm>
            <a:off x="974799" y="1686064"/>
            <a:ext cx="7048182" cy="43635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88E352-8CA9-91D1-22DC-D97E47CD1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FHWA Computational Tables</a:t>
            </a:r>
          </a:p>
        </p:txBody>
      </p:sp>
    </p:spTree>
    <p:extLst>
      <p:ext uri="{BB962C8B-B14F-4D97-AF65-F5344CB8AC3E}">
        <p14:creationId xmlns:p14="http://schemas.microsoft.com/office/powerpoint/2010/main" val="3932634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06E51-8380-37D0-A304-8FF54CA30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73853-8833-2662-E847-8C98EBDFD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FHWA Computational Tables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E6075A9-E2AF-424E-CDCD-69E6D99582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43" t="19346" r="22090" b="27843"/>
          <a:stretch/>
        </p:blipFill>
        <p:spPr>
          <a:xfrm>
            <a:off x="206618" y="1600719"/>
            <a:ext cx="8828199" cy="446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40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241CC-349A-537B-730B-5CDC1C408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1681" y="284163"/>
            <a:ext cx="7886700" cy="1325563"/>
          </a:xfrm>
        </p:spPr>
        <p:txBody>
          <a:bodyPr/>
          <a:lstStyle/>
          <a:p>
            <a:r>
              <a:rPr lang="en-US" dirty="0"/>
              <a:t>STBG Suballocation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293993-BC1B-AAE7-7609-B25EA2755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640" y="1883038"/>
            <a:ext cx="8161361" cy="382283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BD77B47-2BB0-7DC0-3C84-11F4C00AACFD}"/>
              </a:ext>
            </a:extLst>
          </p:cNvPr>
          <p:cNvSpPr/>
          <p:nvPr/>
        </p:nvSpPr>
        <p:spPr>
          <a:xfrm>
            <a:off x="459505" y="397647"/>
            <a:ext cx="1686019" cy="116513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373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 descr="Pie chart with solid fill">
            <a:extLst>
              <a:ext uri="{FF2B5EF4-FFF2-40B4-BE49-F238E27FC236}">
                <a16:creationId xmlns:a16="http://schemas.microsoft.com/office/drawing/2014/main" id="{375CD345-F3F1-3B60-8BF1-3F15E962889E}"/>
              </a:ext>
            </a:extLst>
          </p:cNvPr>
          <p:cNvSpPr/>
          <p:nvPr/>
        </p:nvSpPr>
        <p:spPr>
          <a:xfrm>
            <a:off x="396711" y="395686"/>
            <a:ext cx="1792574" cy="1167098"/>
          </a:xfrm>
          <a:prstGeom prst="round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t="-23000" b="-23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E322E6-51F0-0214-C0AA-6B9C6F6AC865}"/>
              </a:ext>
            </a:extLst>
          </p:cNvPr>
          <p:cNvSpPr/>
          <p:nvPr/>
        </p:nvSpPr>
        <p:spPr>
          <a:xfrm>
            <a:off x="2299188" y="1844901"/>
            <a:ext cx="1982666" cy="698988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F363A5-8AAC-0743-BEC0-876BEDDA5808}"/>
              </a:ext>
            </a:extLst>
          </p:cNvPr>
          <p:cNvSpPr txBox="1"/>
          <p:nvPr/>
        </p:nvSpPr>
        <p:spPr>
          <a:xfrm>
            <a:off x="2611671" y="1913880"/>
            <a:ext cx="1370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State STBG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Funding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328BA8-DDA2-9E05-6A5D-80DA9496546E}"/>
              </a:ext>
            </a:extLst>
          </p:cNvPr>
          <p:cNvSpPr/>
          <p:nvPr/>
        </p:nvSpPr>
        <p:spPr>
          <a:xfrm>
            <a:off x="164356" y="2892669"/>
            <a:ext cx="2776081" cy="897633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E54D68-C5E7-9341-61C0-19F80CAB1B01}"/>
              </a:ext>
            </a:extLst>
          </p:cNvPr>
          <p:cNvSpPr txBox="1"/>
          <p:nvPr/>
        </p:nvSpPr>
        <p:spPr>
          <a:xfrm>
            <a:off x="309301" y="3049095"/>
            <a:ext cx="24861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__%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Anywhere in the State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669855-CA20-002C-C8BE-2770FEBF8ABE}"/>
              </a:ext>
            </a:extLst>
          </p:cNvPr>
          <p:cNvSpPr/>
          <p:nvPr/>
        </p:nvSpPr>
        <p:spPr>
          <a:xfrm>
            <a:off x="3807069" y="2892669"/>
            <a:ext cx="3191608" cy="897633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E25FE6-CEB3-1FC0-D61B-D652083A9875}"/>
              </a:ext>
            </a:extLst>
          </p:cNvPr>
          <p:cNvSpPr txBox="1"/>
          <p:nvPr/>
        </p:nvSpPr>
        <p:spPr>
          <a:xfrm>
            <a:off x="4394067" y="2925985"/>
            <a:ext cx="19866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__%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To Regions Based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on Population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190F401-4264-CA5B-B15C-3D13A17B5126}"/>
              </a:ext>
            </a:extLst>
          </p:cNvPr>
          <p:cNvSpPr/>
          <p:nvPr/>
        </p:nvSpPr>
        <p:spPr>
          <a:xfrm>
            <a:off x="4747847" y="5334003"/>
            <a:ext cx="2409092" cy="37187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108B16-61CA-518D-D917-2E3143C0C8C0}"/>
              </a:ext>
            </a:extLst>
          </p:cNvPr>
          <p:cNvSpPr txBox="1"/>
          <p:nvPr/>
        </p:nvSpPr>
        <p:spPr>
          <a:xfrm>
            <a:off x="4394067" y="5367318"/>
            <a:ext cx="2938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</a:rPr>
              <a:t>___% Less than 5,000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D8AFFC-A0F9-4B52-7EE7-E169803FA4FC}"/>
              </a:ext>
            </a:extLst>
          </p:cNvPr>
          <p:cNvSpPr/>
          <p:nvPr/>
        </p:nvSpPr>
        <p:spPr>
          <a:xfrm>
            <a:off x="7479538" y="5334003"/>
            <a:ext cx="1169994" cy="37187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6C0BA1-7FBB-0DD4-129C-167E9F7A195C}"/>
              </a:ext>
            </a:extLst>
          </p:cNvPr>
          <p:cNvSpPr txBox="1"/>
          <p:nvPr/>
        </p:nvSpPr>
        <p:spPr>
          <a:xfrm>
            <a:off x="7442186" y="5367318"/>
            <a:ext cx="1260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</a:rPr>
              <a:t>Rural Area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864607-6E5D-F1B2-3746-AA1C04421DF0}"/>
              </a:ext>
            </a:extLst>
          </p:cNvPr>
          <p:cNvSpPr/>
          <p:nvPr/>
        </p:nvSpPr>
        <p:spPr>
          <a:xfrm>
            <a:off x="4750777" y="4848961"/>
            <a:ext cx="2409092" cy="371870"/>
          </a:xfrm>
          <a:prstGeom prst="rect">
            <a:avLst/>
          </a:prstGeom>
          <a:solidFill>
            <a:srgbClr val="74233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5BA8D4-EF27-E1ED-6F5A-A3FC7DC0AB17}"/>
              </a:ext>
            </a:extLst>
          </p:cNvPr>
          <p:cNvSpPr txBox="1"/>
          <p:nvPr/>
        </p:nvSpPr>
        <p:spPr>
          <a:xfrm>
            <a:off x="4428276" y="4882276"/>
            <a:ext cx="2938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</a:rPr>
              <a:t>___% 5,000 to 50,000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0E8C596-FD05-8C10-E417-20A33FE0F7C1}"/>
              </a:ext>
            </a:extLst>
          </p:cNvPr>
          <p:cNvSpPr/>
          <p:nvPr/>
        </p:nvSpPr>
        <p:spPr>
          <a:xfrm>
            <a:off x="4741693" y="4382922"/>
            <a:ext cx="2409092" cy="371870"/>
          </a:xfrm>
          <a:prstGeom prst="rect">
            <a:avLst/>
          </a:prstGeom>
          <a:solidFill>
            <a:srgbClr val="74233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1FE789-8771-2886-8FAF-45D2E285F385}"/>
              </a:ext>
            </a:extLst>
          </p:cNvPr>
          <p:cNvSpPr txBox="1"/>
          <p:nvPr/>
        </p:nvSpPr>
        <p:spPr>
          <a:xfrm>
            <a:off x="4481986" y="4416237"/>
            <a:ext cx="2938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</a:rPr>
              <a:t>___% 50,000 to 200,000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21893E-2641-B4D4-43EC-1F30EEFAAFFF}"/>
              </a:ext>
            </a:extLst>
          </p:cNvPr>
          <p:cNvSpPr/>
          <p:nvPr/>
        </p:nvSpPr>
        <p:spPr>
          <a:xfrm>
            <a:off x="4750777" y="3934252"/>
            <a:ext cx="2766646" cy="371870"/>
          </a:xfrm>
          <a:prstGeom prst="rect">
            <a:avLst/>
          </a:prstGeom>
          <a:solidFill>
            <a:srgbClr val="74233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0821B4-CE8E-C2C7-01DF-54D02B7BC971}"/>
              </a:ext>
            </a:extLst>
          </p:cNvPr>
          <p:cNvSpPr txBox="1"/>
          <p:nvPr/>
        </p:nvSpPr>
        <p:spPr>
          <a:xfrm>
            <a:off x="4645269" y="3967567"/>
            <a:ext cx="29388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</a:rPr>
              <a:t>___% Greater than 200,000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1596A05-2EAB-B635-58ED-9A1A1EC53B98}"/>
              </a:ext>
            </a:extLst>
          </p:cNvPr>
          <p:cNvSpPr/>
          <p:nvPr/>
        </p:nvSpPr>
        <p:spPr>
          <a:xfrm>
            <a:off x="7461370" y="4841804"/>
            <a:ext cx="1169994" cy="371870"/>
          </a:xfrm>
          <a:prstGeom prst="rect">
            <a:avLst/>
          </a:prstGeom>
          <a:solidFill>
            <a:srgbClr val="74233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0BFFF3-CD44-F9B2-B009-8B6C6597FA99}"/>
              </a:ext>
            </a:extLst>
          </p:cNvPr>
          <p:cNvSpPr txBox="1"/>
          <p:nvPr/>
        </p:nvSpPr>
        <p:spPr>
          <a:xfrm>
            <a:off x="7424018" y="4875119"/>
            <a:ext cx="1260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/>
                </a:solidFill>
              </a:rPr>
              <a:t>Urban Area</a:t>
            </a:r>
          </a:p>
        </p:txBody>
      </p:sp>
    </p:spTree>
    <p:extLst>
      <p:ext uri="{BB962C8B-B14F-4D97-AF65-F5344CB8AC3E}">
        <p14:creationId xmlns:p14="http://schemas.microsoft.com/office/powerpoint/2010/main" val="1536671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FB0A8-9B08-8AD1-BC6C-88A25F79D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2A4B0-BA48-D947-C236-07F2B8437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176" y="301498"/>
            <a:ext cx="5734491" cy="1325563"/>
          </a:xfrm>
        </p:spPr>
        <p:txBody>
          <a:bodyPr>
            <a:normAutofit/>
          </a:bodyPr>
          <a:lstStyle/>
          <a:p>
            <a:r>
              <a:rPr lang="en-US" sz="3200" dirty="0"/>
              <a:t>STBG survey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1C93C-80E9-A665-A438-FBD9D0F9936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1432" y="2163627"/>
            <a:ext cx="7787721" cy="40163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Does your state suballocate per the FHWA Computational Tables?</a:t>
            </a:r>
          </a:p>
          <a:p>
            <a:pPr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</a:pPr>
            <a:r>
              <a:rPr lang="en-US" dirty="0"/>
              <a:t>Does your state suballocate “directly” to local governments or does the state DOT use the funding on state projects in local regions?</a:t>
            </a:r>
          </a:p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US" dirty="0"/>
              <a:t>Who has project selection / management authority for projects receiving STBG funding in </a:t>
            </a:r>
            <a:r>
              <a:rPr lang="en-US"/>
              <a:t>your state?</a:t>
            </a:r>
            <a:endParaRPr lang="en-US" dirty="0"/>
          </a:p>
          <a:p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369EE31-1956-0DD2-5A93-117EC4FC0E44}"/>
              </a:ext>
            </a:extLst>
          </p:cNvPr>
          <p:cNvSpPr/>
          <p:nvPr/>
        </p:nvSpPr>
        <p:spPr>
          <a:xfrm>
            <a:off x="471432" y="409012"/>
            <a:ext cx="1686019" cy="116513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373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Rectangle: Rounded Corners 7" descr="Pie chart with solid fill">
            <a:extLst>
              <a:ext uri="{FF2B5EF4-FFF2-40B4-BE49-F238E27FC236}">
                <a16:creationId xmlns:a16="http://schemas.microsoft.com/office/drawing/2014/main" id="{11C0A4B9-BC12-4594-4B8B-936678CFEA58}"/>
              </a:ext>
            </a:extLst>
          </p:cNvPr>
          <p:cNvSpPr/>
          <p:nvPr/>
        </p:nvSpPr>
        <p:spPr>
          <a:xfrm>
            <a:off x="408638" y="407051"/>
            <a:ext cx="1792574" cy="1167098"/>
          </a:xfrm>
          <a:prstGeom prst="round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t="-23000" b="-23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883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3B5E0-87EB-F85C-1B43-B89AFBB6E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2078" y="284163"/>
            <a:ext cx="6774964" cy="1325563"/>
          </a:xfrm>
        </p:spPr>
        <p:txBody>
          <a:bodyPr/>
          <a:lstStyle/>
          <a:p>
            <a:r>
              <a:rPr lang="en-US" dirty="0"/>
              <a:t>STBG suballocation split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AEDFC51-FB0D-AA1F-F6AC-79970D669DC8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951255641"/>
              </p:ext>
            </p:extLst>
          </p:nvPr>
        </p:nvGraphicFramePr>
        <p:xfrm>
          <a:off x="116958" y="1398631"/>
          <a:ext cx="9144000" cy="5167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E58D24-D3F5-8B58-FD88-ABE4A4D93D4D}"/>
              </a:ext>
            </a:extLst>
          </p:cNvPr>
          <p:cNvSpPr/>
          <p:nvPr/>
        </p:nvSpPr>
        <p:spPr>
          <a:xfrm>
            <a:off x="459505" y="397647"/>
            <a:ext cx="1686019" cy="116513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373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 descr="Pie chart with solid fill">
            <a:extLst>
              <a:ext uri="{FF2B5EF4-FFF2-40B4-BE49-F238E27FC236}">
                <a16:creationId xmlns:a16="http://schemas.microsoft.com/office/drawing/2014/main" id="{42874659-4C7F-88E0-038C-78C748C0BF16}"/>
              </a:ext>
            </a:extLst>
          </p:cNvPr>
          <p:cNvSpPr/>
          <p:nvPr/>
        </p:nvSpPr>
        <p:spPr>
          <a:xfrm>
            <a:off x="396711" y="395686"/>
            <a:ext cx="1792574" cy="1167098"/>
          </a:xfrm>
          <a:prstGeom prst="round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 t="-23000" b="-23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96F02-5FDB-A066-427C-BF57DC387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0396" y="284163"/>
            <a:ext cx="594894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Suballocate vs spend $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366B6-38DC-6087-59E3-EFAEF27B96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5794" y="2557463"/>
            <a:ext cx="4235144" cy="1785938"/>
          </a:xfrm>
        </p:spPr>
        <p:txBody>
          <a:bodyPr/>
          <a:lstStyle/>
          <a:p>
            <a:r>
              <a:rPr lang="en-US" dirty="0"/>
              <a:t>Subject to interpretation</a:t>
            </a:r>
          </a:p>
          <a:p>
            <a:r>
              <a:rPr lang="en-US" dirty="0"/>
              <a:t>Project selection</a:t>
            </a:r>
          </a:p>
          <a:p>
            <a:r>
              <a:rPr lang="en-US" dirty="0"/>
              <a:t>Collaborative</a:t>
            </a:r>
          </a:p>
        </p:txBody>
      </p:sp>
      <p:pic>
        <p:nvPicPr>
          <p:cNvPr id="5" name="Graphic 4" descr="Comment Like with solid fill">
            <a:extLst>
              <a:ext uri="{FF2B5EF4-FFF2-40B4-BE49-F238E27FC236}">
                <a16:creationId xmlns:a16="http://schemas.microsoft.com/office/drawing/2014/main" id="{3F8B0F72-7EC0-21BD-6F12-60A17DC62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96155" y="1334812"/>
            <a:ext cx="4434346" cy="4434346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296D070-A66C-E799-AB85-CC2A51BF0CA0}"/>
              </a:ext>
            </a:extLst>
          </p:cNvPr>
          <p:cNvSpPr/>
          <p:nvPr/>
        </p:nvSpPr>
        <p:spPr>
          <a:xfrm>
            <a:off x="459505" y="397647"/>
            <a:ext cx="1686019" cy="116513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373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 descr="Pie chart with solid fill">
            <a:extLst>
              <a:ext uri="{FF2B5EF4-FFF2-40B4-BE49-F238E27FC236}">
                <a16:creationId xmlns:a16="http://schemas.microsoft.com/office/drawing/2014/main" id="{17785A3C-D103-222A-5CDB-1B4EAF0A4339}"/>
              </a:ext>
            </a:extLst>
          </p:cNvPr>
          <p:cNvSpPr/>
          <p:nvPr/>
        </p:nvSpPr>
        <p:spPr>
          <a:xfrm>
            <a:off x="396711" y="395686"/>
            <a:ext cx="1792574" cy="1167098"/>
          </a:xfrm>
          <a:prstGeom prst="roundRect">
            <a:avLst/>
          </a:pr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 t="-23000" b="-23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188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CBF03-874D-D53E-20DC-4028EF067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3F961-E69E-A844-C5C3-204030FD7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641" y="284163"/>
            <a:ext cx="6831623" cy="1325563"/>
          </a:xfrm>
        </p:spPr>
        <p:txBody>
          <a:bodyPr>
            <a:normAutofit/>
          </a:bodyPr>
          <a:lstStyle/>
          <a:p>
            <a:r>
              <a:rPr lang="en-US" sz="3600" dirty="0"/>
              <a:t>Road usage charge (RUC)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CD3CBA4-3FB9-C7C5-4E64-5B1554EFEE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8856896"/>
              </p:ext>
            </p:extLst>
          </p:nvPr>
        </p:nvGraphicFramePr>
        <p:xfrm>
          <a:off x="2464777" y="1787203"/>
          <a:ext cx="4670180" cy="4081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E0A4197-893A-ACF1-8D24-9AC91E86277C}"/>
              </a:ext>
            </a:extLst>
          </p:cNvPr>
          <p:cNvSpPr/>
          <p:nvPr/>
        </p:nvSpPr>
        <p:spPr>
          <a:xfrm>
            <a:off x="459505" y="397647"/>
            <a:ext cx="1686019" cy="116513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373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 descr="Slippery Road with solid fill">
            <a:extLst>
              <a:ext uri="{FF2B5EF4-FFF2-40B4-BE49-F238E27FC236}">
                <a16:creationId xmlns:a16="http://schemas.microsoft.com/office/drawing/2014/main" id="{6E00E5C2-887E-916E-2787-4F494247BD23}"/>
              </a:ext>
            </a:extLst>
          </p:cNvPr>
          <p:cNvSpPr/>
          <p:nvPr/>
        </p:nvSpPr>
        <p:spPr>
          <a:xfrm>
            <a:off x="467141" y="388403"/>
            <a:ext cx="1678383" cy="1174381"/>
          </a:xfrm>
          <a:prstGeom prst="round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 t="-23000" b="-23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98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46935-DCD2-6AFC-A0E4-85291916B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56582-C37B-555A-E583-F330F9201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4792" y="284163"/>
            <a:ext cx="5944548" cy="1325563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Current US RUC Activity</a:t>
            </a:r>
            <a:endParaRPr lang="en-US" sz="66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4F9D4A-CD73-90C2-461F-C78A0DC4373A}"/>
              </a:ext>
            </a:extLst>
          </p:cNvPr>
          <p:cNvGrpSpPr/>
          <p:nvPr/>
        </p:nvGrpSpPr>
        <p:grpSpPr>
          <a:xfrm>
            <a:off x="2490374" y="2094735"/>
            <a:ext cx="5229278" cy="3381601"/>
            <a:chOff x="3226887" y="1087414"/>
            <a:chExt cx="8728647" cy="518911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7239385B-F3D2-ADD8-28F7-D32A6D6836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2914" y="1617561"/>
              <a:ext cx="1345387" cy="1076447"/>
            </a:xfrm>
            <a:custGeom>
              <a:avLst/>
              <a:gdLst>
                <a:gd name="T0" fmla="*/ 2147483647 w 690"/>
                <a:gd name="T1" fmla="*/ 2147483647 h 575"/>
                <a:gd name="T2" fmla="*/ 2147483647 w 690"/>
                <a:gd name="T3" fmla="*/ 2147483647 h 575"/>
                <a:gd name="T4" fmla="*/ 2147483647 w 690"/>
                <a:gd name="T5" fmla="*/ 2147483647 h 575"/>
                <a:gd name="T6" fmla="*/ 2147483647 w 690"/>
                <a:gd name="T7" fmla="*/ 2147483647 h 575"/>
                <a:gd name="T8" fmla="*/ 2147483647 w 690"/>
                <a:gd name="T9" fmla="*/ 2147483647 h 575"/>
                <a:gd name="T10" fmla="*/ 2147483647 w 690"/>
                <a:gd name="T11" fmla="*/ 2147483647 h 575"/>
                <a:gd name="T12" fmla="*/ 2147483647 w 690"/>
                <a:gd name="T13" fmla="*/ 2147483647 h 575"/>
                <a:gd name="T14" fmla="*/ 2147483647 w 690"/>
                <a:gd name="T15" fmla="*/ 2147483647 h 575"/>
                <a:gd name="T16" fmla="*/ 2147483647 w 690"/>
                <a:gd name="T17" fmla="*/ 2147483647 h 575"/>
                <a:gd name="T18" fmla="*/ 2147483647 w 690"/>
                <a:gd name="T19" fmla="*/ 2147483647 h 575"/>
                <a:gd name="T20" fmla="*/ 2147483647 w 690"/>
                <a:gd name="T21" fmla="*/ 2147483647 h 575"/>
                <a:gd name="T22" fmla="*/ 2147483647 w 690"/>
                <a:gd name="T23" fmla="*/ 2147483647 h 575"/>
                <a:gd name="T24" fmla="*/ 2147483647 w 690"/>
                <a:gd name="T25" fmla="*/ 2147483647 h 575"/>
                <a:gd name="T26" fmla="*/ 2147483647 w 690"/>
                <a:gd name="T27" fmla="*/ 2147483647 h 575"/>
                <a:gd name="T28" fmla="*/ 2147483647 w 690"/>
                <a:gd name="T29" fmla="*/ 2147483647 h 575"/>
                <a:gd name="T30" fmla="*/ 2147483647 w 690"/>
                <a:gd name="T31" fmla="*/ 2147483647 h 575"/>
                <a:gd name="T32" fmla="*/ 2147483647 w 690"/>
                <a:gd name="T33" fmla="*/ 2147483647 h 575"/>
                <a:gd name="T34" fmla="*/ 2147483647 w 690"/>
                <a:gd name="T35" fmla="*/ 2147483647 h 575"/>
                <a:gd name="T36" fmla="*/ 2147483647 w 690"/>
                <a:gd name="T37" fmla="*/ 2147483647 h 575"/>
                <a:gd name="T38" fmla="*/ 2147483647 w 690"/>
                <a:gd name="T39" fmla="*/ 2147483647 h 575"/>
                <a:gd name="T40" fmla="*/ 2147483647 w 690"/>
                <a:gd name="T41" fmla="*/ 2147483647 h 575"/>
                <a:gd name="T42" fmla="*/ 2147483647 w 690"/>
                <a:gd name="T43" fmla="*/ 2147483647 h 575"/>
                <a:gd name="T44" fmla="*/ 2147483647 w 690"/>
                <a:gd name="T45" fmla="*/ 2147483647 h 575"/>
                <a:gd name="T46" fmla="*/ 2147483647 w 690"/>
                <a:gd name="T47" fmla="*/ 2147483647 h 575"/>
                <a:gd name="T48" fmla="*/ 2147483647 w 690"/>
                <a:gd name="T49" fmla="*/ 2147483647 h 575"/>
                <a:gd name="T50" fmla="*/ 2147483647 w 690"/>
                <a:gd name="T51" fmla="*/ 2147483647 h 575"/>
                <a:gd name="T52" fmla="*/ 2147483647 w 690"/>
                <a:gd name="T53" fmla="*/ 2147483647 h 575"/>
                <a:gd name="T54" fmla="*/ 2147483647 w 690"/>
                <a:gd name="T55" fmla="*/ 2147483647 h 575"/>
                <a:gd name="T56" fmla="*/ 2147483647 w 690"/>
                <a:gd name="T57" fmla="*/ 2147483647 h 575"/>
                <a:gd name="T58" fmla="*/ 2147483647 w 690"/>
                <a:gd name="T59" fmla="*/ 2147483647 h 575"/>
                <a:gd name="T60" fmla="*/ 2147483647 w 690"/>
                <a:gd name="T61" fmla="*/ 2147483647 h 575"/>
                <a:gd name="T62" fmla="*/ 2147483647 w 690"/>
                <a:gd name="T63" fmla="*/ 2147483647 h 575"/>
                <a:gd name="T64" fmla="*/ 2147483647 w 690"/>
                <a:gd name="T65" fmla="*/ 2147483647 h 575"/>
                <a:gd name="T66" fmla="*/ 2147483647 w 690"/>
                <a:gd name="T67" fmla="*/ 2147483647 h 575"/>
                <a:gd name="T68" fmla="*/ 2147483647 w 690"/>
                <a:gd name="T69" fmla="*/ 2147483647 h 575"/>
                <a:gd name="T70" fmla="*/ 2147483647 w 690"/>
                <a:gd name="T71" fmla="*/ 2147483647 h 575"/>
                <a:gd name="T72" fmla="*/ 2147483647 w 690"/>
                <a:gd name="T73" fmla="*/ 2147483647 h 575"/>
                <a:gd name="T74" fmla="*/ 2147483647 w 690"/>
                <a:gd name="T75" fmla="*/ 2147483647 h 575"/>
                <a:gd name="T76" fmla="*/ 2147483647 w 690"/>
                <a:gd name="T77" fmla="*/ 2147483647 h 575"/>
                <a:gd name="T78" fmla="*/ 2147483647 w 690"/>
                <a:gd name="T79" fmla="*/ 2147483647 h 575"/>
                <a:gd name="T80" fmla="*/ 2147483647 w 690"/>
                <a:gd name="T81" fmla="*/ 2147483647 h 5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90"/>
                <a:gd name="T124" fmla="*/ 0 h 575"/>
                <a:gd name="T125" fmla="*/ 690 w 690"/>
                <a:gd name="T126" fmla="*/ 575 h 57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90" h="575">
                  <a:moveTo>
                    <a:pt x="10" y="433"/>
                  </a:moveTo>
                  <a:lnTo>
                    <a:pt x="6" y="428"/>
                  </a:lnTo>
                  <a:lnTo>
                    <a:pt x="0" y="407"/>
                  </a:lnTo>
                  <a:lnTo>
                    <a:pt x="5" y="396"/>
                  </a:lnTo>
                  <a:lnTo>
                    <a:pt x="5" y="386"/>
                  </a:lnTo>
                  <a:lnTo>
                    <a:pt x="12" y="369"/>
                  </a:lnTo>
                  <a:lnTo>
                    <a:pt x="9" y="336"/>
                  </a:lnTo>
                  <a:lnTo>
                    <a:pt x="15" y="327"/>
                  </a:lnTo>
                  <a:lnTo>
                    <a:pt x="21" y="324"/>
                  </a:lnTo>
                  <a:lnTo>
                    <a:pt x="25" y="318"/>
                  </a:lnTo>
                  <a:lnTo>
                    <a:pt x="29" y="307"/>
                  </a:lnTo>
                  <a:lnTo>
                    <a:pt x="33" y="303"/>
                  </a:lnTo>
                  <a:lnTo>
                    <a:pt x="35" y="288"/>
                  </a:lnTo>
                  <a:lnTo>
                    <a:pt x="39" y="287"/>
                  </a:lnTo>
                  <a:lnTo>
                    <a:pt x="59" y="263"/>
                  </a:lnTo>
                  <a:lnTo>
                    <a:pt x="69" y="240"/>
                  </a:lnTo>
                  <a:lnTo>
                    <a:pt x="87" y="206"/>
                  </a:lnTo>
                  <a:lnTo>
                    <a:pt x="106" y="146"/>
                  </a:lnTo>
                  <a:lnTo>
                    <a:pt x="120" y="121"/>
                  </a:lnTo>
                  <a:lnTo>
                    <a:pt x="133" y="84"/>
                  </a:lnTo>
                  <a:lnTo>
                    <a:pt x="148" y="38"/>
                  </a:lnTo>
                  <a:lnTo>
                    <a:pt x="154" y="22"/>
                  </a:lnTo>
                  <a:lnTo>
                    <a:pt x="157" y="7"/>
                  </a:lnTo>
                  <a:lnTo>
                    <a:pt x="157" y="4"/>
                  </a:lnTo>
                  <a:lnTo>
                    <a:pt x="163" y="0"/>
                  </a:lnTo>
                  <a:lnTo>
                    <a:pt x="173" y="4"/>
                  </a:lnTo>
                  <a:lnTo>
                    <a:pt x="178" y="1"/>
                  </a:lnTo>
                  <a:lnTo>
                    <a:pt x="191" y="7"/>
                  </a:lnTo>
                  <a:lnTo>
                    <a:pt x="198" y="14"/>
                  </a:lnTo>
                  <a:lnTo>
                    <a:pt x="199" y="17"/>
                  </a:lnTo>
                  <a:lnTo>
                    <a:pt x="211" y="19"/>
                  </a:lnTo>
                  <a:lnTo>
                    <a:pt x="228" y="31"/>
                  </a:lnTo>
                  <a:lnTo>
                    <a:pt x="229" y="48"/>
                  </a:lnTo>
                  <a:lnTo>
                    <a:pt x="228" y="53"/>
                  </a:lnTo>
                  <a:lnTo>
                    <a:pt x="227" y="80"/>
                  </a:lnTo>
                  <a:lnTo>
                    <a:pt x="231" y="89"/>
                  </a:lnTo>
                  <a:lnTo>
                    <a:pt x="252" y="100"/>
                  </a:lnTo>
                  <a:lnTo>
                    <a:pt x="280" y="102"/>
                  </a:lnTo>
                  <a:lnTo>
                    <a:pt x="296" y="100"/>
                  </a:lnTo>
                  <a:lnTo>
                    <a:pt x="311" y="102"/>
                  </a:lnTo>
                  <a:lnTo>
                    <a:pt x="340" y="110"/>
                  </a:lnTo>
                  <a:lnTo>
                    <a:pt x="346" y="120"/>
                  </a:lnTo>
                  <a:lnTo>
                    <a:pt x="380" y="116"/>
                  </a:lnTo>
                  <a:lnTo>
                    <a:pt x="391" y="120"/>
                  </a:lnTo>
                  <a:lnTo>
                    <a:pt x="396" y="122"/>
                  </a:lnTo>
                  <a:lnTo>
                    <a:pt x="415" y="126"/>
                  </a:lnTo>
                  <a:lnTo>
                    <a:pt x="424" y="124"/>
                  </a:lnTo>
                  <a:lnTo>
                    <a:pt x="434" y="119"/>
                  </a:lnTo>
                  <a:lnTo>
                    <a:pt x="444" y="119"/>
                  </a:lnTo>
                  <a:lnTo>
                    <a:pt x="455" y="121"/>
                  </a:lnTo>
                  <a:lnTo>
                    <a:pt x="463" y="119"/>
                  </a:lnTo>
                  <a:lnTo>
                    <a:pt x="472" y="119"/>
                  </a:lnTo>
                  <a:lnTo>
                    <a:pt x="478" y="121"/>
                  </a:lnTo>
                  <a:lnTo>
                    <a:pt x="487" y="122"/>
                  </a:lnTo>
                  <a:lnTo>
                    <a:pt x="494" y="125"/>
                  </a:lnTo>
                  <a:lnTo>
                    <a:pt x="502" y="125"/>
                  </a:lnTo>
                  <a:lnTo>
                    <a:pt x="512" y="120"/>
                  </a:lnTo>
                  <a:lnTo>
                    <a:pt x="664" y="155"/>
                  </a:lnTo>
                  <a:lnTo>
                    <a:pt x="665" y="164"/>
                  </a:lnTo>
                  <a:lnTo>
                    <a:pt x="672" y="175"/>
                  </a:lnTo>
                  <a:lnTo>
                    <a:pt x="679" y="176"/>
                  </a:lnTo>
                  <a:lnTo>
                    <a:pt x="686" y="182"/>
                  </a:lnTo>
                  <a:lnTo>
                    <a:pt x="690" y="198"/>
                  </a:lnTo>
                  <a:lnTo>
                    <a:pt x="653" y="255"/>
                  </a:lnTo>
                  <a:lnTo>
                    <a:pt x="646" y="261"/>
                  </a:lnTo>
                  <a:lnTo>
                    <a:pt x="646" y="270"/>
                  </a:lnTo>
                  <a:lnTo>
                    <a:pt x="637" y="277"/>
                  </a:lnTo>
                  <a:lnTo>
                    <a:pt x="625" y="283"/>
                  </a:lnTo>
                  <a:lnTo>
                    <a:pt x="606" y="313"/>
                  </a:lnTo>
                  <a:lnTo>
                    <a:pt x="602" y="325"/>
                  </a:lnTo>
                  <a:lnTo>
                    <a:pt x="605" y="332"/>
                  </a:lnTo>
                  <a:lnTo>
                    <a:pt x="618" y="338"/>
                  </a:lnTo>
                  <a:lnTo>
                    <a:pt x="623" y="347"/>
                  </a:lnTo>
                  <a:lnTo>
                    <a:pt x="619" y="353"/>
                  </a:lnTo>
                  <a:lnTo>
                    <a:pt x="619" y="356"/>
                  </a:lnTo>
                  <a:lnTo>
                    <a:pt x="616" y="359"/>
                  </a:lnTo>
                  <a:lnTo>
                    <a:pt x="616" y="371"/>
                  </a:lnTo>
                  <a:lnTo>
                    <a:pt x="604" y="384"/>
                  </a:lnTo>
                  <a:lnTo>
                    <a:pt x="562" y="575"/>
                  </a:lnTo>
                  <a:lnTo>
                    <a:pt x="331" y="521"/>
                  </a:lnTo>
                  <a:lnTo>
                    <a:pt x="10" y="43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id="{5BE9A989-6A84-1682-CDAB-E8BE1D851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094" y="1584449"/>
              <a:ext cx="1345387" cy="1076447"/>
            </a:xfrm>
            <a:custGeom>
              <a:avLst/>
              <a:gdLst>
                <a:gd name="T0" fmla="*/ 2147483647 w 690"/>
                <a:gd name="T1" fmla="*/ 2147483647 h 575"/>
                <a:gd name="T2" fmla="*/ 2147483647 w 690"/>
                <a:gd name="T3" fmla="*/ 2147483647 h 575"/>
                <a:gd name="T4" fmla="*/ 2147483647 w 690"/>
                <a:gd name="T5" fmla="*/ 2147483647 h 575"/>
                <a:gd name="T6" fmla="*/ 2147483647 w 690"/>
                <a:gd name="T7" fmla="*/ 2147483647 h 575"/>
                <a:gd name="T8" fmla="*/ 2147483647 w 690"/>
                <a:gd name="T9" fmla="*/ 2147483647 h 575"/>
                <a:gd name="T10" fmla="*/ 2147483647 w 690"/>
                <a:gd name="T11" fmla="*/ 2147483647 h 575"/>
                <a:gd name="T12" fmla="*/ 2147483647 w 690"/>
                <a:gd name="T13" fmla="*/ 2147483647 h 575"/>
                <a:gd name="T14" fmla="*/ 2147483647 w 690"/>
                <a:gd name="T15" fmla="*/ 2147483647 h 575"/>
                <a:gd name="T16" fmla="*/ 2147483647 w 690"/>
                <a:gd name="T17" fmla="*/ 2147483647 h 575"/>
                <a:gd name="T18" fmla="*/ 2147483647 w 690"/>
                <a:gd name="T19" fmla="*/ 2147483647 h 575"/>
                <a:gd name="T20" fmla="*/ 2147483647 w 690"/>
                <a:gd name="T21" fmla="*/ 2147483647 h 575"/>
                <a:gd name="T22" fmla="*/ 2147483647 w 690"/>
                <a:gd name="T23" fmla="*/ 2147483647 h 575"/>
                <a:gd name="T24" fmla="*/ 2147483647 w 690"/>
                <a:gd name="T25" fmla="*/ 2147483647 h 575"/>
                <a:gd name="T26" fmla="*/ 2147483647 w 690"/>
                <a:gd name="T27" fmla="*/ 2147483647 h 575"/>
                <a:gd name="T28" fmla="*/ 2147483647 w 690"/>
                <a:gd name="T29" fmla="*/ 2147483647 h 575"/>
                <a:gd name="T30" fmla="*/ 2147483647 w 690"/>
                <a:gd name="T31" fmla="*/ 2147483647 h 575"/>
                <a:gd name="T32" fmla="*/ 2147483647 w 690"/>
                <a:gd name="T33" fmla="*/ 2147483647 h 575"/>
                <a:gd name="T34" fmla="*/ 2147483647 w 690"/>
                <a:gd name="T35" fmla="*/ 2147483647 h 575"/>
                <a:gd name="T36" fmla="*/ 2147483647 w 690"/>
                <a:gd name="T37" fmla="*/ 2147483647 h 575"/>
                <a:gd name="T38" fmla="*/ 2147483647 w 690"/>
                <a:gd name="T39" fmla="*/ 2147483647 h 575"/>
                <a:gd name="T40" fmla="*/ 2147483647 w 690"/>
                <a:gd name="T41" fmla="*/ 2147483647 h 575"/>
                <a:gd name="T42" fmla="*/ 2147483647 w 690"/>
                <a:gd name="T43" fmla="*/ 2147483647 h 575"/>
                <a:gd name="T44" fmla="*/ 2147483647 w 690"/>
                <a:gd name="T45" fmla="*/ 2147483647 h 575"/>
                <a:gd name="T46" fmla="*/ 2147483647 w 690"/>
                <a:gd name="T47" fmla="*/ 2147483647 h 575"/>
                <a:gd name="T48" fmla="*/ 2147483647 w 690"/>
                <a:gd name="T49" fmla="*/ 2147483647 h 575"/>
                <a:gd name="T50" fmla="*/ 2147483647 w 690"/>
                <a:gd name="T51" fmla="*/ 2147483647 h 575"/>
                <a:gd name="T52" fmla="*/ 2147483647 w 690"/>
                <a:gd name="T53" fmla="*/ 2147483647 h 575"/>
                <a:gd name="T54" fmla="*/ 2147483647 w 690"/>
                <a:gd name="T55" fmla="*/ 2147483647 h 575"/>
                <a:gd name="T56" fmla="*/ 2147483647 w 690"/>
                <a:gd name="T57" fmla="*/ 2147483647 h 575"/>
                <a:gd name="T58" fmla="*/ 2147483647 w 690"/>
                <a:gd name="T59" fmla="*/ 2147483647 h 575"/>
                <a:gd name="T60" fmla="*/ 2147483647 w 690"/>
                <a:gd name="T61" fmla="*/ 2147483647 h 575"/>
                <a:gd name="T62" fmla="*/ 2147483647 w 690"/>
                <a:gd name="T63" fmla="*/ 2147483647 h 575"/>
                <a:gd name="T64" fmla="*/ 2147483647 w 690"/>
                <a:gd name="T65" fmla="*/ 2147483647 h 575"/>
                <a:gd name="T66" fmla="*/ 2147483647 w 690"/>
                <a:gd name="T67" fmla="*/ 2147483647 h 575"/>
                <a:gd name="T68" fmla="*/ 2147483647 w 690"/>
                <a:gd name="T69" fmla="*/ 2147483647 h 575"/>
                <a:gd name="T70" fmla="*/ 2147483647 w 690"/>
                <a:gd name="T71" fmla="*/ 2147483647 h 575"/>
                <a:gd name="T72" fmla="*/ 2147483647 w 690"/>
                <a:gd name="T73" fmla="*/ 2147483647 h 575"/>
                <a:gd name="T74" fmla="*/ 2147483647 w 690"/>
                <a:gd name="T75" fmla="*/ 2147483647 h 575"/>
                <a:gd name="T76" fmla="*/ 2147483647 w 690"/>
                <a:gd name="T77" fmla="*/ 2147483647 h 575"/>
                <a:gd name="T78" fmla="*/ 2147483647 w 690"/>
                <a:gd name="T79" fmla="*/ 2147483647 h 575"/>
                <a:gd name="T80" fmla="*/ 2147483647 w 690"/>
                <a:gd name="T81" fmla="*/ 2147483647 h 57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90"/>
                <a:gd name="T124" fmla="*/ 0 h 575"/>
                <a:gd name="T125" fmla="*/ 690 w 690"/>
                <a:gd name="T126" fmla="*/ 575 h 57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90" h="575">
                  <a:moveTo>
                    <a:pt x="10" y="433"/>
                  </a:moveTo>
                  <a:lnTo>
                    <a:pt x="6" y="428"/>
                  </a:lnTo>
                  <a:lnTo>
                    <a:pt x="0" y="407"/>
                  </a:lnTo>
                  <a:lnTo>
                    <a:pt x="5" y="396"/>
                  </a:lnTo>
                  <a:lnTo>
                    <a:pt x="5" y="386"/>
                  </a:lnTo>
                  <a:lnTo>
                    <a:pt x="12" y="369"/>
                  </a:lnTo>
                  <a:lnTo>
                    <a:pt x="9" y="336"/>
                  </a:lnTo>
                  <a:lnTo>
                    <a:pt x="15" y="327"/>
                  </a:lnTo>
                  <a:lnTo>
                    <a:pt x="21" y="324"/>
                  </a:lnTo>
                  <a:lnTo>
                    <a:pt x="25" y="318"/>
                  </a:lnTo>
                  <a:lnTo>
                    <a:pt x="29" y="307"/>
                  </a:lnTo>
                  <a:lnTo>
                    <a:pt x="33" y="303"/>
                  </a:lnTo>
                  <a:lnTo>
                    <a:pt x="35" y="288"/>
                  </a:lnTo>
                  <a:lnTo>
                    <a:pt x="39" y="287"/>
                  </a:lnTo>
                  <a:lnTo>
                    <a:pt x="59" y="263"/>
                  </a:lnTo>
                  <a:lnTo>
                    <a:pt x="69" y="240"/>
                  </a:lnTo>
                  <a:lnTo>
                    <a:pt x="87" y="206"/>
                  </a:lnTo>
                  <a:lnTo>
                    <a:pt x="106" y="146"/>
                  </a:lnTo>
                  <a:lnTo>
                    <a:pt x="120" y="121"/>
                  </a:lnTo>
                  <a:lnTo>
                    <a:pt x="133" y="84"/>
                  </a:lnTo>
                  <a:lnTo>
                    <a:pt x="148" y="38"/>
                  </a:lnTo>
                  <a:lnTo>
                    <a:pt x="154" y="22"/>
                  </a:lnTo>
                  <a:lnTo>
                    <a:pt x="157" y="7"/>
                  </a:lnTo>
                  <a:lnTo>
                    <a:pt x="157" y="4"/>
                  </a:lnTo>
                  <a:lnTo>
                    <a:pt x="163" y="0"/>
                  </a:lnTo>
                  <a:lnTo>
                    <a:pt x="173" y="4"/>
                  </a:lnTo>
                  <a:lnTo>
                    <a:pt x="178" y="1"/>
                  </a:lnTo>
                  <a:lnTo>
                    <a:pt x="191" y="7"/>
                  </a:lnTo>
                  <a:lnTo>
                    <a:pt x="198" y="14"/>
                  </a:lnTo>
                  <a:lnTo>
                    <a:pt x="199" y="17"/>
                  </a:lnTo>
                  <a:lnTo>
                    <a:pt x="211" y="19"/>
                  </a:lnTo>
                  <a:lnTo>
                    <a:pt x="228" y="31"/>
                  </a:lnTo>
                  <a:lnTo>
                    <a:pt x="229" y="48"/>
                  </a:lnTo>
                  <a:lnTo>
                    <a:pt x="228" y="53"/>
                  </a:lnTo>
                  <a:lnTo>
                    <a:pt x="227" y="80"/>
                  </a:lnTo>
                  <a:lnTo>
                    <a:pt x="231" y="89"/>
                  </a:lnTo>
                  <a:lnTo>
                    <a:pt x="252" y="100"/>
                  </a:lnTo>
                  <a:lnTo>
                    <a:pt x="280" y="102"/>
                  </a:lnTo>
                  <a:lnTo>
                    <a:pt x="296" y="100"/>
                  </a:lnTo>
                  <a:lnTo>
                    <a:pt x="311" y="102"/>
                  </a:lnTo>
                  <a:lnTo>
                    <a:pt x="340" y="110"/>
                  </a:lnTo>
                  <a:lnTo>
                    <a:pt x="346" y="120"/>
                  </a:lnTo>
                  <a:lnTo>
                    <a:pt x="380" y="116"/>
                  </a:lnTo>
                  <a:lnTo>
                    <a:pt x="391" y="120"/>
                  </a:lnTo>
                  <a:lnTo>
                    <a:pt x="396" y="122"/>
                  </a:lnTo>
                  <a:lnTo>
                    <a:pt x="415" y="126"/>
                  </a:lnTo>
                  <a:lnTo>
                    <a:pt x="424" y="124"/>
                  </a:lnTo>
                  <a:lnTo>
                    <a:pt x="434" y="119"/>
                  </a:lnTo>
                  <a:lnTo>
                    <a:pt x="444" y="119"/>
                  </a:lnTo>
                  <a:lnTo>
                    <a:pt x="455" y="121"/>
                  </a:lnTo>
                  <a:lnTo>
                    <a:pt x="463" y="119"/>
                  </a:lnTo>
                  <a:lnTo>
                    <a:pt x="472" y="119"/>
                  </a:lnTo>
                  <a:lnTo>
                    <a:pt x="478" y="121"/>
                  </a:lnTo>
                  <a:lnTo>
                    <a:pt x="487" y="122"/>
                  </a:lnTo>
                  <a:lnTo>
                    <a:pt x="494" y="125"/>
                  </a:lnTo>
                  <a:lnTo>
                    <a:pt x="502" y="125"/>
                  </a:lnTo>
                  <a:lnTo>
                    <a:pt x="512" y="120"/>
                  </a:lnTo>
                  <a:lnTo>
                    <a:pt x="664" y="155"/>
                  </a:lnTo>
                  <a:lnTo>
                    <a:pt x="665" y="164"/>
                  </a:lnTo>
                  <a:lnTo>
                    <a:pt x="672" y="175"/>
                  </a:lnTo>
                  <a:lnTo>
                    <a:pt x="679" y="176"/>
                  </a:lnTo>
                  <a:lnTo>
                    <a:pt x="686" y="182"/>
                  </a:lnTo>
                  <a:lnTo>
                    <a:pt x="690" y="198"/>
                  </a:lnTo>
                  <a:lnTo>
                    <a:pt x="653" y="255"/>
                  </a:lnTo>
                  <a:lnTo>
                    <a:pt x="646" y="261"/>
                  </a:lnTo>
                  <a:lnTo>
                    <a:pt x="646" y="270"/>
                  </a:lnTo>
                  <a:lnTo>
                    <a:pt x="637" y="277"/>
                  </a:lnTo>
                  <a:lnTo>
                    <a:pt x="625" y="283"/>
                  </a:lnTo>
                  <a:lnTo>
                    <a:pt x="606" y="313"/>
                  </a:lnTo>
                  <a:lnTo>
                    <a:pt x="602" y="325"/>
                  </a:lnTo>
                  <a:lnTo>
                    <a:pt x="605" y="332"/>
                  </a:lnTo>
                  <a:lnTo>
                    <a:pt x="618" y="338"/>
                  </a:lnTo>
                  <a:lnTo>
                    <a:pt x="623" y="347"/>
                  </a:lnTo>
                  <a:lnTo>
                    <a:pt x="619" y="353"/>
                  </a:lnTo>
                  <a:lnTo>
                    <a:pt x="619" y="356"/>
                  </a:lnTo>
                  <a:lnTo>
                    <a:pt x="616" y="359"/>
                  </a:lnTo>
                  <a:lnTo>
                    <a:pt x="616" y="371"/>
                  </a:lnTo>
                  <a:lnTo>
                    <a:pt x="604" y="384"/>
                  </a:lnTo>
                  <a:lnTo>
                    <a:pt x="562" y="575"/>
                  </a:lnTo>
                  <a:lnTo>
                    <a:pt x="331" y="521"/>
                  </a:lnTo>
                  <a:lnTo>
                    <a:pt x="10" y="43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0" name="Freeform 159">
              <a:extLst>
                <a:ext uri="{FF2B5EF4-FFF2-40B4-BE49-F238E27FC236}">
                  <a16:creationId xmlns:a16="http://schemas.microsoft.com/office/drawing/2014/main" id="{812D5A72-A529-5EA8-100F-CA20D0F84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6887" y="2398105"/>
              <a:ext cx="1337203" cy="2190443"/>
            </a:xfrm>
            <a:custGeom>
              <a:avLst/>
              <a:gdLst>
                <a:gd name="T0" fmla="*/ 2147483647 w 686"/>
                <a:gd name="T1" fmla="*/ 2147483647 h 1170"/>
                <a:gd name="T2" fmla="*/ 2147483647 w 686"/>
                <a:gd name="T3" fmla="*/ 2147483647 h 1170"/>
                <a:gd name="T4" fmla="*/ 2147483647 w 686"/>
                <a:gd name="T5" fmla="*/ 2147483647 h 1170"/>
                <a:gd name="T6" fmla="*/ 2147483647 w 686"/>
                <a:gd name="T7" fmla="*/ 2147483647 h 1170"/>
                <a:gd name="T8" fmla="*/ 2147483647 w 686"/>
                <a:gd name="T9" fmla="*/ 2147483647 h 1170"/>
                <a:gd name="T10" fmla="*/ 2147483647 w 686"/>
                <a:gd name="T11" fmla="*/ 2147483647 h 1170"/>
                <a:gd name="T12" fmla="*/ 2147483647 w 686"/>
                <a:gd name="T13" fmla="*/ 2147483647 h 1170"/>
                <a:gd name="T14" fmla="*/ 2147483647 w 686"/>
                <a:gd name="T15" fmla="*/ 2147483647 h 1170"/>
                <a:gd name="T16" fmla="*/ 2147483647 w 686"/>
                <a:gd name="T17" fmla="*/ 2147483647 h 1170"/>
                <a:gd name="T18" fmla="*/ 2147483647 w 686"/>
                <a:gd name="T19" fmla="*/ 2147483647 h 1170"/>
                <a:gd name="T20" fmla="*/ 2147483647 w 686"/>
                <a:gd name="T21" fmla="*/ 2147483647 h 1170"/>
                <a:gd name="T22" fmla="*/ 2147483647 w 686"/>
                <a:gd name="T23" fmla="*/ 2147483647 h 1170"/>
                <a:gd name="T24" fmla="*/ 2147483647 w 686"/>
                <a:gd name="T25" fmla="*/ 2147483647 h 1170"/>
                <a:gd name="T26" fmla="*/ 2147483647 w 686"/>
                <a:gd name="T27" fmla="*/ 2147483647 h 1170"/>
                <a:gd name="T28" fmla="*/ 2147483647 w 686"/>
                <a:gd name="T29" fmla="*/ 2147483647 h 1170"/>
                <a:gd name="T30" fmla="*/ 2147483647 w 686"/>
                <a:gd name="T31" fmla="*/ 2147483647 h 1170"/>
                <a:gd name="T32" fmla="*/ 2147483647 w 686"/>
                <a:gd name="T33" fmla="*/ 2147483647 h 1170"/>
                <a:gd name="T34" fmla="*/ 2147483647 w 686"/>
                <a:gd name="T35" fmla="*/ 2147483647 h 1170"/>
                <a:gd name="T36" fmla="*/ 2147483647 w 686"/>
                <a:gd name="T37" fmla="*/ 2147483647 h 1170"/>
                <a:gd name="T38" fmla="*/ 2147483647 w 686"/>
                <a:gd name="T39" fmla="*/ 2147483647 h 1170"/>
                <a:gd name="T40" fmla="*/ 2147483647 w 686"/>
                <a:gd name="T41" fmla="*/ 2147483647 h 1170"/>
                <a:gd name="T42" fmla="*/ 2147483647 w 686"/>
                <a:gd name="T43" fmla="*/ 2147483647 h 1170"/>
                <a:gd name="T44" fmla="*/ 2147483647 w 686"/>
                <a:gd name="T45" fmla="*/ 2147483647 h 1170"/>
                <a:gd name="T46" fmla="*/ 2147483647 w 686"/>
                <a:gd name="T47" fmla="*/ 2147483647 h 1170"/>
                <a:gd name="T48" fmla="*/ 2147483647 w 686"/>
                <a:gd name="T49" fmla="*/ 2147483647 h 1170"/>
                <a:gd name="T50" fmla="*/ 2147483647 w 686"/>
                <a:gd name="T51" fmla="*/ 2147483647 h 1170"/>
                <a:gd name="T52" fmla="*/ 2147483647 w 686"/>
                <a:gd name="T53" fmla="*/ 2147483647 h 1170"/>
                <a:gd name="T54" fmla="*/ 2147483647 w 686"/>
                <a:gd name="T55" fmla="*/ 2147483647 h 1170"/>
                <a:gd name="T56" fmla="*/ 2147483647 w 686"/>
                <a:gd name="T57" fmla="*/ 2147483647 h 1170"/>
                <a:gd name="T58" fmla="*/ 2147483647 w 686"/>
                <a:gd name="T59" fmla="*/ 2147483647 h 1170"/>
                <a:gd name="T60" fmla="*/ 2147483647 w 686"/>
                <a:gd name="T61" fmla="*/ 2147483647 h 1170"/>
                <a:gd name="T62" fmla="*/ 2147483647 w 686"/>
                <a:gd name="T63" fmla="*/ 2147483647 h 1170"/>
                <a:gd name="T64" fmla="*/ 2147483647 w 686"/>
                <a:gd name="T65" fmla="*/ 2147483647 h 1170"/>
                <a:gd name="T66" fmla="*/ 2147483647 w 686"/>
                <a:gd name="T67" fmla="*/ 2147483647 h 1170"/>
                <a:gd name="T68" fmla="*/ 2147483647 w 686"/>
                <a:gd name="T69" fmla="*/ 2147483647 h 1170"/>
                <a:gd name="T70" fmla="*/ 2147483647 w 686"/>
                <a:gd name="T71" fmla="*/ 2147483647 h 1170"/>
                <a:gd name="T72" fmla="*/ 2147483647 w 686"/>
                <a:gd name="T73" fmla="*/ 2147483647 h 1170"/>
                <a:gd name="T74" fmla="*/ 2147483647 w 686"/>
                <a:gd name="T75" fmla="*/ 2147483647 h 1170"/>
                <a:gd name="T76" fmla="*/ 2147483647 w 686"/>
                <a:gd name="T77" fmla="*/ 2147483647 h 1170"/>
                <a:gd name="T78" fmla="*/ 2147483647 w 686"/>
                <a:gd name="T79" fmla="*/ 2147483647 h 1170"/>
                <a:gd name="T80" fmla="*/ 2147483647 w 686"/>
                <a:gd name="T81" fmla="*/ 2147483647 h 1170"/>
                <a:gd name="T82" fmla="*/ 2147483647 w 686"/>
                <a:gd name="T83" fmla="*/ 2147483647 h 1170"/>
                <a:gd name="T84" fmla="*/ 2147483647 w 686"/>
                <a:gd name="T85" fmla="*/ 2147483647 h 1170"/>
                <a:gd name="T86" fmla="*/ 2147483647 w 686"/>
                <a:gd name="T87" fmla="*/ 2147483647 h 1170"/>
                <a:gd name="T88" fmla="*/ 2147483647 w 686"/>
                <a:gd name="T89" fmla="*/ 2147483647 h 1170"/>
                <a:gd name="T90" fmla="*/ 2147483647 w 686"/>
                <a:gd name="T91" fmla="*/ 2147483647 h 1170"/>
                <a:gd name="T92" fmla="*/ 2147483647 w 686"/>
                <a:gd name="T93" fmla="*/ 2147483647 h 117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686"/>
                <a:gd name="T142" fmla="*/ 0 h 1170"/>
                <a:gd name="T143" fmla="*/ 686 w 686"/>
                <a:gd name="T144" fmla="*/ 1170 h 117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686" h="1170">
                  <a:moveTo>
                    <a:pt x="598" y="1165"/>
                  </a:moveTo>
                  <a:lnTo>
                    <a:pt x="389" y="1146"/>
                  </a:lnTo>
                  <a:lnTo>
                    <a:pt x="387" y="1142"/>
                  </a:lnTo>
                  <a:lnTo>
                    <a:pt x="386" y="1131"/>
                  </a:lnTo>
                  <a:lnTo>
                    <a:pt x="387" y="1125"/>
                  </a:lnTo>
                  <a:lnTo>
                    <a:pt x="389" y="1125"/>
                  </a:lnTo>
                  <a:lnTo>
                    <a:pt x="386" y="1122"/>
                  </a:lnTo>
                  <a:lnTo>
                    <a:pt x="381" y="1112"/>
                  </a:lnTo>
                  <a:lnTo>
                    <a:pt x="382" y="1110"/>
                  </a:lnTo>
                  <a:lnTo>
                    <a:pt x="381" y="1075"/>
                  </a:lnTo>
                  <a:lnTo>
                    <a:pt x="363" y="1037"/>
                  </a:lnTo>
                  <a:lnTo>
                    <a:pt x="353" y="1027"/>
                  </a:lnTo>
                  <a:lnTo>
                    <a:pt x="344" y="1010"/>
                  </a:lnTo>
                  <a:lnTo>
                    <a:pt x="325" y="992"/>
                  </a:lnTo>
                  <a:lnTo>
                    <a:pt x="310" y="993"/>
                  </a:lnTo>
                  <a:lnTo>
                    <a:pt x="303" y="985"/>
                  </a:lnTo>
                  <a:lnTo>
                    <a:pt x="309" y="975"/>
                  </a:lnTo>
                  <a:lnTo>
                    <a:pt x="304" y="968"/>
                  </a:lnTo>
                  <a:lnTo>
                    <a:pt x="306" y="962"/>
                  </a:lnTo>
                  <a:lnTo>
                    <a:pt x="297" y="954"/>
                  </a:lnTo>
                  <a:lnTo>
                    <a:pt x="277" y="951"/>
                  </a:lnTo>
                  <a:lnTo>
                    <a:pt x="265" y="945"/>
                  </a:lnTo>
                  <a:lnTo>
                    <a:pt x="249" y="933"/>
                  </a:lnTo>
                  <a:lnTo>
                    <a:pt x="240" y="909"/>
                  </a:lnTo>
                  <a:lnTo>
                    <a:pt x="226" y="899"/>
                  </a:lnTo>
                  <a:lnTo>
                    <a:pt x="213" y="895"/>
                  </a:lnTo>
                  <a:lnTo>
                    <a:pt x="174" y="878"/>
                  </a:lnTo>
                  <a:lnTo>
                    <a:pt x="160" y="878"/>
                  </a:lnTo>
                  <a:lnTo>
                    <a:pt x="145" y="867"/>
                  </a:lnTo>
                  <a:lnTo>
                    <a:pt x="135" y="857"/>
                  </a:lnTo>
                  <a:lnTo>
                    <a:pt x="135" y="849"/>
                  </a:lnTo>
                  <a:lnTo>
                    <a:pt x="141" y="841"/>
                  </a:lnTo>
                  <a:lnTo>
                    <a:pt x="144" y="823"/>
                  </a:lnTo>
                  <a:lnTo>
                    <a:pt x="147" y="811"/>
                  </a:lnTo>
                  <a:lnTo>
                    <a:pt x="148" y="806"/>
                  </a:lnTo>
                  <a:lnTo>
                    <a:pt x="146" y="792"/>
                  </a:lnTo>
                  <a:lnTo>
                    <a:pt x="136" y="787"/>
                  </a:lnTo>
                  <a:lnTo>
                    <a:pt x="135" y="775"/>
                  </a:lnTo>
                  <a:lnTo>
                    <a:pt x="138" y="773"/>
                  </a:lnTo>
                  <a:lnTo>
                    <a:pt x="140" y="773"/>
                  </a:lnTo>
                  <a:lnTo>
                    <a:pt x="141" y="762"/>
                  </a:lnTo>
                  <a:lnTo>
                    <a:pt x="132" y="752"/>
                  </a:lnTo>
                  <a:lnTo>
                    <a:pt x="105" y="707"/>
                  </a:lnTo>
                  <a:lnTo>
                    <a:pt x="103" y="693"/>
                  </a:lnTo>
                  <a:lnTo>
                    <a:pt x="98" y="684"/>
                  </a:lnTo>
                  <a:lnTo>
                    <a:pt x="96" y="674"/>
                  </a:lnTo>
                  <a:lnTo>
                    <a:pt x="78" y="647"/>
                  </a:lnTo>
                  <a:lnTo>
                    <a:pt x="79" y="619"/>
                  </a:lnTo>
                  <a:lnTo>
                    <a:pt x="84" y="613"/>
                  </a:lnTo>
                  <a:lnTo>
                    <a:pt x="90" y="613"/>
                  </a:lnTo>
                  <a:lnTo>
                    <a:pt x="99" y="602"/>
                  </a:lnTo>
                  <a:lnTo>
                    <a:pt x="100" y="584"/>
                  </a:lnTo>
                  <a:lnTo>
                    <a:pt x="94" y="578"/>
                  </a:lnTo>
                  <a:lnTo>
                    <a:pt x="81" y="572"/>
                  </a:lnTo>
                  <a:lnTo>
                    <a:pt x="67" y="560"/>
                  </a:lnTo>
                  <a:lnTo>
                    <a:pt x="62" y="547"/>
                  </a:lnTo>
                  <a:lnTo>
                    <a:pt x="63" y="511"/>
                  </a:lnTo>
                  <a:lnTo>
                    <a:pt x="66" y="506"/>
                  </a:lnTo>
                  <a:lnTo>
                    <a:pt x="64" y="497"/>
                  </a:lnTo>
                  <a:lnTo>
                    <a:pt x="68" y="495"/>
                  </a:lnTo>
                  <a:lnTo>
                    <a:pt x="72" y="478"/>
                  </a:lnTo>
                  <a:lnTo>
                    <a:pt x="74" y="476"/>
                  </a:lnTo>
                  <a:lnTo>
                    <a:pt x="78" y="484"/>
                  </a:lnTo>
                  <a:lnTo>
                    <a:pt x="78" y="497"/>
                  </a:lnTo>
                  <a:lnTo>
                    <a:pt x="79" y="501"/>
                  </a:lnTo>
                  <a:lnTo>
                    <a:pt x="92" y="510"/>
                  </a:lnTo>
                  <a:lnTo>
                    <a:pt x="94" y="507"/>
                  </a:lnTo>
                  <a:lnTo>
                    <a:pt x="96" y="497"/>
                  </a:lnTo>
                  <a:lnTo>
                    <a:pt x="90" y="478"/>
                  </a:lnTo>
                  <a:lnTo>
                    <a:pt x="88" y="466"/>
                  </a:lnTo>
                  <a:lnTo>
                    <a:pt x="90" y="450"/>
                  </a:lnTo>
                  <a:lnTo>
                    <a:pt x="87" y="449"/>
                  </a:lnTo>
                  <a:lnTo>
                    <a:pt x="78" y="460"/>
                  </a:lnTo>
                  <a:lnTo>
                    <a:pt x="78" y="464"/>
                  </a:lnTo>
                  <a:lnTo>
                    <a:pt x="74" y="470"/>
                  </a:lnTo>
                  <a:lnTo>
                    <a:pt x="62" y="466"/>
                  </a:lnTo>
                  <a:lnTo>
                    <a:pt x="50" y="449"/>
                  </a:lnTo>
                  <a:lnTo>
                    <a:pt x="38" y="443"/>
                  </a:lnTo>
                  <a:lnTo>
                    <a:pt x="44" y="431"/>
                  </a:lnTo>
                  <a:lnTo>
                    <a:pt x="44" y="392"/>
                  </a:lnTo>
                  <a:lnTo>
                    <a:pt x="27" y="373"/>
                  </a:lnTo>
                  <a:lnTo>
                    <a:pt x="20" y="360"/>
                  </a:lnTo>
                  <a:lnTo>
                    <a:pt x="7" y="326"/>
                  </a:lnTo>
                  <a:lnTo>
                    <a:pt x="14" y="316"/>
                  </a:lnTo>
                  <a:lnTo>
                    <a:pt x="12" y="305"/>
                  </a:lnTo>
                  <a:lnTo>
                    <a:pt x="10" y="296"/>
                  </a:lnTo>
                  <a:lnTo>
                    <a:pt x="16" y="272"/>
                  </a:lnTo>
                  <a:lnTo>
                    <a:pt x="24" y="262"/>
                  </a:lnTo>
                  <a:lnTo>
                    <a:pt x="27" y="256"/>
                  </a:lnTo>
                  <a:lnTo>
                    <a:pt x="24" y="233"/>
                  </a:lnTo>
                  <a:lnTo>
                    <a:pt x="14" y="210"/>
                  </a:lnTo>
                  <a:lnTo>
                    <a:pt x="13" y="204"/>
                  </a:lnTo>
                  <a:lnTo>
                    <a:pt x="12" y="198"/>
                  </a:lnTo>
                  <a:lnTo>
                    <a:pt x="6" y="193"/>
                  </a:lnTo>
                  <a:lnTo>
                    <a:pt x="2" y="182"/>
                  </a:lnTo>
                  <a:lnTo>
                    <a:pt x="0" y="169"/>
                  </a:lnTo>
                  <a:lnTo>
                    <a:pt x="3" y="164"/>
                  </a:lnTo>
                  <a:lnTo>
                    <a:pt x="2" y="154"/>
                  </a:lnTo>
                  <a:lnTo>
                    <a:pt x="13" y="136"/>
                  </a:lnTo>
                  <a:lnTo>
                    <a:pt x="44" y="102"/>
                  </a:lnTo>
                  <a:lnTo>
                    <a:pt x="44" y="96"/>
                  </a:lnTo>
                  <a:lnTo>
                    <a:pt x="46" y="82"/>
                  </a:lnTo>
                  <a:lnTo>
                    <a:pt x="54" y="76"/>
                  </a:lnTo>
                  <a:lnTo>
                    <a:pt x="61" y="62"/>
                  </a:lnTo>
                  <a:lnTo>
                    <a:pt x="63" y="34"/>
                  </a:lnTo>
                  <a:lnTo>
                    <a:pt x="57" y="20"/>
                  </a:lnTo>
                  <a:lnTo>
                    <a:pt x="63" y="6"/>
                  </a:lnTo>
                  <a:lnTo>
                    <a:pt x="67" y="0"/>
                  </a:lnTo>
                  <a:lnTo>
                    <a:pt x="388" y="88"/>
                  </a:lnTo>
                  <a:lnTo>
                    <a:pt x="308" y="407"/>
                  </a:lnTo>
                  <a:lnTo>
                    <a:pt x="661" y="927"/>
                  </a:lnTo>
                  <a:lnTo>
                    <a:pt x="661" y="943"/>
                  </a:lnTo>
                  <a:lnTo>
                    <a:pt x="661" y="949"/>
                  </a:lnTo>
                  <a:lnTo>
                    <a:pt x="661" y="953"/>
                  </a:lnTo>
                  <a:lnTo>
                    <a:pt x="667" y="966"/>
                  </a:lnTo>
                  <a:lnTo>
                    <a:pt x="667" y="977"/>
                  </a:lnTo>
                  <a:lnTo>
                    <a:pt x="670" y="984"/>
                  </a:lnTo>
                  <a:lnTo>
                    <a:pt x="674" y="997"/>
                  </a:lnTo>
                  <a:lnTo>
                    <a:pt x="679" y="999"/>
                  </a:lnTo>
                  <a:lnTo>
                    <a:pt x="683" y="1007"/>
                  </a:lnTo>
                  <a:lnTo>
                    <a:pt x="686" y="1016"/>
                  </a:lnTo>
                  <a:lnTo>
                    <a:pt x="683" y="1021"/>
                  </a:lnTo>
                  <a:lnTo>
                    <a:pt x="681" y="1017"/>
                  </a:lnTo>
                  <a:lnTo>
                    <a:pt x="670" y="1027"/>
                  </a:lnTo>
                  <a:lnTo>
                    <a:pt x="657" y="1032"/>
                  </a:lnTo>
                  <a:lnTo>
                    <a:pt x="647" y="1044"/>
                  </a:lnTo>
                  <a:lnTo>
                    <a:pt x="640" y="1074"/>
                  </a:lnTo>
                  <a:lnTo>
                    <a:pt x="623" y="1095"/>
                  </a:lnTo>
                  <a:lnTo>
                    <a:pt x="615" y="1095"/>
                  </a:lnTo>
                  <a:lnTo>
                    <a:pt x="614" y="1101"/>
                  </a:lnTo>
                  <a:lnTo>
                    <a:pt x="617" y="1110"/>
                  </a:lnTo>
                  <a:lnTo>
                    <a:pt x="616" y="1115"/>
                  </a:lnTo>
                  <a:lnTo>
                    <a:pt x="611" y="1129"/>
                  </a:lnTo>
                  <a:lnTo>
                    <a:pt x="615" y="1136"/>
                  </a:lnTo>
                  <a:lnTo>
                    <a:pt x="627" y="1146"/>
                  </a:lnTo>
                  <a:lnTo>
                    <a:pt x="628" y="1149"/>
                  </a:lnTo>
                  <a:lnTo>
                    <a:pt x="625" y="1154"/>
                  </a:lnTo>
                  <a:lnTo>
                    <a:pt x="622" y="1161"/>
                  </a:lnTo>
                  <a:lnTo>
                    <a:pt x="616" y="1170"/>
                  </a:lnTo>
                  <a:lnTo>
                    <a:pt x="611" y="1169"/>
                  </a:lnTo>
                  <a:lnTo>
                    <a:pt x="598" y="1165"/>
                  </a:lnTo>
                  <a:close/>
                </a:path>
              </a:pathLst>
            </a:custGeom>
            <a:solidFill>
              <a:srgbClr val="C38389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grpSp>
          <p:nvGrpSpPr>
            <p:cNvPr id="11" name="Group 415">
              <a:extLst>
                <a:ext uri="{FF2B5EF4-FFF2-40B4-BE49-F238E27FC236}">
                  <a16:creationId xmlns:a16="http://schemas.microsoft.com/office/drawing/2014/main" id="{1AFBCDC3-F09C-0B68-5019-998685845D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16860" y="1366360"/>
              <a:ext cx="5538672" cy="3025495"/>
              <a:chOff x="2232" y="1208"/>
              <a:chExt cx="3384" cy="1692"/>
            </a:xfrm>
          </p:grpSpPr>
          <p:sp>
            <p:nvSpPr>
              <p:cNvPr id="355" name="Freeform 408">
                <a:extLst>
                  <a:ext uri="{FF2B5EF4-FFF2-40B4-BE49-F238E27FC236}">
                    <a16:creationId xmlns:a16="http://schemas.microsoft.com/office/drawing/2014/main" id="{7B53457A-51C0-741F-D25B-46557CA40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2" y="1984"/>
                <a:ext cx="840" cy="367"/>
              </a:xfrm>
              <a:custGeom>
                <a:avLst/>
                <a:gdLst>
                  <a:gd name="T0" fmla="*/ 0 w 705"/>
                  <a:gd name="T1" fmla="*/ 898 h 351"/>
                  <a:gd name="T2" fmla="*/ 4917 w 705"/>
                  <a:gd name="T3" fmla="*/ 0 h 351"/>
                  <a:gd name="T4" fmla="*/ 123687 w 705"/>
                  <a:gd name="T5" fmla="*/ 87 h 351"/>
                  <a:gd name="T6" fmla="*/ 126791 w 705"/>
                  <a:gd name="T7" fmla="*/ 162 h 351"/>
                  <a:gd name="T8" fmla="*/ 130898 w 705"/>
                  <a:gd name="T9" fmla="*/ 162 h 351"/>
                  <a:gd name="T10" fmla="*/ 133578 w 705"/>
                  <a:gd name="T11" fmla="*/ 159 h 351"/>
                  <a:gd name="T12" fmla="*/ 136101 w 705"/>
                  <a:gd name="T13" fmla="*/ 182 h 351"/>
                  <a:gd name="T14" fmla="*/ 137563 w 705"/>
                  <a:gd name="T15" fmla="*/ 239 h 351"/>
                  <a:gd name="T16" fmla="*/ 140940 w 705"/>
                  <a:gd name="T17" fmla="*/ 250 h 351"/>
                  <a:gd name="T18" fmla="*/ 143950 w 705"/>
                  <a:gd name="T19" fmla="*/ 239 h 351"/>
                  <a:gd name="T20" fmla="*/ 146896 w 705"/>
                  <a:gd name="T21" fmla="*/ 202 h 351"/>
                  <a:gd name="T22" fmla="*/ 150862 w 705"/>
                  <a:gd name="T23" fmla="*/ 202 h 351"/>
                  <a:gd name="T24" fmla="*/ 153133 w 705"/>
                  <a:gd name="T25" fmla="*/ 211 h 351"/>
                  <a:gd name="T26" fmla="*/ 162350 w 705"/>
                  <a:gd name="T27" fmla="*/ 309 h 351"/>
                  <a:gd name="T28" fmla="*/ 167164 w 705"/>
                  <a:gd name="T29" fmla="*/ 357 h 351"/>
                  <a:gd name="T30" fmla="*/ 167164 w 705"/>
                  <a:gd name="T31" fmla="*/ 408 h 351"/>
                  <a:gd name="T32" fmla="*/ 170494 w 705"/>
                  <a:gd name="T33" fmla="*/ 433 h 351"/>
                  <a:gd name="T34" fmla="*/ 170494 w 705"/>
                  <a:gd name="T35" fmla="*/ 461 h 351"/>
                  <a:gd name="T36" fmla="*/ 169122 w 705"/>
                  <a:gd name="T37" fmla="*/ 527 h 351"/>
                  <a:gd name="T38" fmla="*/ 171100 w 705"/>
                  <a:gd name="T39" fmla="*/ 556 h 351"/>
                  <a:gd name="T40" fmla="*/ 172976 w 705"/>
                  <a:gd name="T41" fmla="*/ 629 h 351"/>
                  <a:gd name="T42" fmla="*/ 175354 w 705"/>
                  <a:gd name="T43" fmla="*/ 664 h 351"/>
                  <a:gd name="T44" fmla="*/ 174442 w 705"/>
                  <a:gd name="T45" fmla="*/ 711 h 351"/>
                  <a:gd name="T46" fmla="*/ 175354 w 705"/>
                  <a:gd name="T47" fmla="*/ 743 h 351"/>
                  <a:gd name="T48" fmla="*/ 178184 w 705"/>
                  <a:gd name="T49" fmla="*/ 781 h 351"/>
                  <a:gd name="T50" fmla="*/ 179213 w 705"/>
                  <a:gd name="T51" fmla="*/ 816 h 351"/>
                  <a:gd name="T52" fmla="*/ 178184 w 705"/>
                  <a:gd name="T53" fmla="*/ 854 h 351"/>
                  <a:gd name="T54" fmla="*/ 177757 w 705"/>
                  <a:gd name="T55" fmla="*/ 928 h 351"/>
                  <a:gd name="T56" fmla="*/ 180432 w 705"/>
                  <a:gd name="T57" fmla="*/ 946 h 351"/>
                  <a:gd name="T58" fmla="*/ 181482 w 705"/>
                  <a:gd name="T59" fmla="*/ 981 h 351"/>
                  <a:gd name="T60" fmla="*/ 179998 w 705"/>
                  <a:gd name="T61" fmla="*/ 1020 h 351"/>
                  <a:gd name="T62" fmla="*/ 180432 w 705"/>
                  <a:gd name="T63" fmla="*/ 1059 h 351"/>
                  <a:gd name="T64" fmla="*/ 182207 w 705"/>
                  <a:gd name="T65" fmla="*/ 1084 h 351"/>
                  <a:gd name="T66" fmla="*/ 181482 w 705"/>
                  <a:gd name="T67" fmla="*/ 1122 h 351"/>
                  <a:gd name="T68" fmla="*/ 182207 w 705"/>
                  <a:gd name="T69" fmla="*/ 1173 h 351"/>
                  <a:gd name="T70" fmla="*/ 182940 w 705"/>
                  <a:gd name="T71" fmla="*/ 1190 h 351"/>
                  <a:gd name="T72" fmla="*/ 184695 w 705"/>
                  <a:gd name="T73" fmla="*/ 1228 h 351"/>
                  <a:gd name="T74" fmla="*/ 187153 w 705"/>
                  <a:gd name="T75" fmla="*/ 1267 h 351"/>
                  <a:gd name="T76" fmla="*/ 187513 w 705"/>
                  <a:gd name="T77" fmla="*/ 1333 h 351"/>
                  <a:gd name="T78" fmla="*/ 190822 w 705"/>
                  <a:gd name="T79" fmla="*/ 1387 h 351"/>
                  <a:gd name="T80" fmla="*/ 191824 w 705"/>
                  <a:gd name="T81" fmla="*/ 1397 h 351"/>
                  <a:gd name="T82" fmla="*/ 191773 w 705"/>
                  <a:gd name="T83" fmla="*/ 1446 h 351"/>
                  <a:gd name="T84" fmla="*/ 191824 w 705"/>
                  <a:gd name="T85" fmla="*/ 1464 h 351"/>
                  <a:gd name="T86" fmla="*/ 42124 w 705"/>
                  <a:gd name="T87" fmla="*/ 1404 h 351"/>
                  <a:gd name="T88" fmla="*/ 43819 w 705"/>
                  <a:gd name="T89" fmla="*/ 953 h 351"/>
                  <a:gd name="T90" fmla="*/ 0 w 705"/>
                  <a:gd name="T91" fmla="*/ 898 h 351"/>
                  <a:gd name="T92" fmla="*/ 0 w 705"/>
                  <a:gd name="T93" fmla="*/ 898 h 35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05"/>
                  <a:gd name="T142" fmla="*/ 0 h 351"/>
                  <a:gd name="T143" fmla="*/ 705 w 705"/>
                  <a:gd name="T144" fmla="*/ 351 h 35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05" h="351">
                    <a:moveTo>
                      <a:pt x="0" y="217"/>
                    </a:moveTo>
                    <a:lnTo>
                      <a:pt x="18" y="0"/>
                    </a:lnTo>
                    <a:lnTo>
                      <a:pt x="454" y="22"/>
                    </a:lnTo>
                    <a:lnTo>
                      <a:pt x="466" y="39"/>
                    </a:lnTo>
                    <a:lnTo>
                      <a:pt x="480" y="39"/>
                    </a:lnTo>
                    <a:lnTo>
                      <a:pt x="491" y="38"/>
                    </a:lnTo>
                    <a:lnTo>
                      <a:pt x="499" y="44"/>
                    </a:lnTo>
                    <a:lnTo>
                      <a:pt x="506" y="57"/>
                    </a:lnTo>
                    <a:lnTo>
                      <a:pt x="517" y="60"/>
                    </a:lnTo>
                    <a:lnTo>
                      <a:pt x="529" y="57"/>
                    </a:lnTo>
                    <a:lnTo>
                      <a:pt x="540" y="49"/>
                    </a:lnTo>
                    <a:lnTo>
                      <a:pt x="554" y="49"/>
                    </a:lnTo>
                    <a:lnTo>
                      <a:pt x="563" y="51"/>
                    </a:lnTo>
                    <a:lnTo>
                      <a:pt x="597" y="74"/>
                    </a:lnTo>
                    <a:lnTo>
                      <a:pt x="614" y="86"/>
                    </a:lnTo>
                    <a:lnTo>
                      <a:pt x="614" y="98"/>
                    </a:lnTo>
                    <a:lnTo>
                      <a:pt x="626" y="104"/>
                    </a:lnTo>
                    <a:lnTo>
                      <a:pt x="626" y="111"/>
                    </a:lnTo>
                    <a:lnTo>
                      <a:pt x="621" y="127"/>
                    </a:lnTo>
                    <a:lnTo>
                      <a:pt x="629" y="134"/>
                    </a:lnTo>
                    <a:lnTo>
                      <a:pt x="635" y="152"/>
                    </a:lnTo>
                    <a:lnTo>
                      <a:pt x="644" y="160"/>
                    </a:lnTo>
                    <a:lnTo>
                      <a:pt x="641" y="170"/>
                    </a:lnTo>
                    <a:lnTo>
                      <a:pt x="644" y="178"/>
                    </a:lnTo>
                    <a:lnTo>
                      <a:pt x="655" y="187"/>
                    </a:lnTo>
                    <a:lnTo>
                      <a:pt x="659" y="195"/>
                    </a:lnTo>
                    <a:lnTo>
                      <a:pt x="655" y="205"/>
                    </a:lnTo>
                    <a:lnTo>
                      <a:pt x="653" y="222"/>
                    </a:lnTo>
                    <a:lnTo>
                      <a:pt x="663" y="228"/>
                    </a:lnTo>
                    <a:lnTo>
                      <a:pt x="667" y="236"/>
                    </a:lnTo>
                    <a:lnTo>
                      <a:pt x="661" y="244"/>
                    </a:lnTo>
                    <a:lnTo>
                      <a:pt x="663" y="253"/>
                    </a:lnTo>
                    <a:lnTo>
                      <a:pt x="669" y="261"/>
                    </a:lnTo>
                    <a:lnTo>
                      <a:pt x="667" y="270"/>
                    </a:lnTo>
                    <a:lnTo>
                      <a:pt x="669" y="282"/>
                    </a:lnTo>
                    <a:lnTo>
                      <a:pt x="672" y="286"/>
                    </a:lnTo>
                    <a:lnTo>
                      <a:pt x="678" y="296"/>
                    </a:lnTo>
                    <a:lnTo>
                      <a:pt x="687" y="304"/>
                    </a:lnTo>
                    <a:lnTo>
                      <a:pt x="689" y="319"/>
                    </a:lnTo>
                    <a:lnTo>
                      <a:pt x="701" y="333"/>
                    </a:lnTo>
                    <a:lnTo>
                      <a:pt x="705" y="335"/>
                    </a:lnTo>
                    <a:lnTo>
                      <a:pt x="704" y="346"/>
                    </a:lnTo>
                    <a:lnTo>
                      <a:pt x="705" y="351"/>
                    </a:lnTo>
                    <a:lnTo>
                      <a:pt x="155" y="338"/>
                    </a:lnTo>
                    <a:lnTo>
                      <a:pt x="161" y="230"/>
                    </a:lnTo>
                    <a:lnTo>
                      <a:pt x="0" y="217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356" name="Freeform 409">
                <a:extLst>
                  <a:ext uri="{FF2B5EF4-FFF2-40B4-BE49-F238E27FC236}">
                    <a16:creationId xmlns:a16="http://schemas.microsoft.com/office/drawing/2014/main" id="{E206D964-4942-EA4E-F734-A7FFCA86C2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" y="1942"/>
                <a:ext cx="612" cy="357"/>
              </a:xfrm>
              <a:custGeom>
                <a:avLst/>
                <a:gdLst>
                  <a:gd name="T0" fmla="*/ 111391 w 514"/>
                  <a:gd name="T1" fmla="*/ 0 h 341"/>
                  <a:gd name="T2" fmla="*/ 114945 w 514"/>
                  <a:gd name="T3" fmla="*/ 91 h 341"/>
                  <a:gd name="T4" fmla="*/ 113295 w 514"/>
                  <a:gd name="T5" fmla="*/ 164 h 341"/>
                  <a:gd name="T6" fmla="*/ 116084 w 514"/>
                  <a:gd name="T7" fmla="*/ 357 h 341"/>
                  <a:gd name="T8" fmla="*/ 124832 w 514"/>
                  <a:gd name="T9" fmla="*/ 419 h 341"/>
                  <a:gd name="T10" fmla="*/ 126568 w 514"/>
                  <a:gd name="T11" fmla="*/ 492 h 341"/>
                  <a:gd name="T12" fmla="*/ 131250 w 514"/>
                  <a:gd name="T13" fmla="*/ 580 h 341"/>
                  <a:gd name="T14" fmla="*/ 136861 w 514"/>
                  <a:gd name="T15" fmla="*/ 701 h 341"/>
                  <a:gd name="T16" fmla="*/ 135035 w 514"/>
                  <a:gd name="T17" fmla="*/ 794 h 341"/>
                  <a:gd name="T18" fmla="*/ 133780 w 514"/>
                  <a:gd name="T19" fmla="*/ 855 h 341"/>
                  <a:gd name="T20" fmla="*/ 126568 w 514"/>
                  <a:gd name="T21" fmla="*/ 936 h 341"/>
                  <a:gd name="T22" fmla="*/ 121437 w 514"/>
                  <a:gd name="T23" fmla="*/ 959 h 341"/>
                  <a:gd name="T24" fmla="*/ 117304 w 514"/>
                  <a:gd name="T25" fmla="*/ 1027 h 341"/>
                  <a:gd name="T26" fmla="*/ 120599 w 514"/>
                  <a:gd name="T27" fmla="*/ 1116 h 341"/>
                  <a:gd name="T28" fmla="*/ 120599 w 514"/>
                  <a:gd name="T29" fmla="*/ 1215 h 341"/>
                  <a:gd name="T30" fmla="*/ 114049 w 514"/>
                  <a:gd name="T31" fmla="*/ 1359 h 341"/>
                  <a:gd name="T32" fmla="*/ 113295 w 514"/>
                  <a:gd name="T33" fmla="*/ 1442 h 341"/>
                  <a:gd name="T34" fmla="*/ 104842 w 514"/>
                  <a:gd name="T35" fmla="*/ 1377 h 341"/>
                  <a:gd name="T36" fmla="*/ 16828 w 514"/>
                  <a:gd name="T37" fmla="*/ 1394 h 341"/>
                  <a:gd name="T38" fmla="*/ 16828 w 514"/>
                  <a:gd name="T39" fmla="*/ 1301 h 341"/>
                  <a:gd name="T40" fmla="*/ 15149 w 514"/>
                  <a:gd name="T41" fmla="*/ 1229 h 341"/>
                  <a:gd name="T42" fmla="*/ 15591 w 514"/>
                  <a:gd name="T43" fmla="*/ 1161 h 341"/>
                  <a:gd name="T44" fmla="*/ 13344 w 514"/>
                  <a:gd name="T45" fmla="*/ 1059 h 341"/>
                  <a:gd name="T46" fmla="*/ 13344 w 514"/>
                  <a:gd name="T47" fmla="*/ 981 h 341"/>
                  <a:gd name="T48" fmla="*/ 9790 w 514"/>
                  <a:gd name="T49" fmla="*/ 915 h 341"/>
                  <a:gd name="T50" fmla="*/ 8222 w 514"/>
                  <a:gd name="T51" fmla="*/ 835 h 341"/>
                  <a:gd name="T52" fmla="*/ 4166 w 514"/>
                  <a:gd name="T53" fmla="*/ 728 h 341"/>
                  <a:gd name="T54" fmla="*/ 5799 w 514"/>
                  <a:gd name="T55" fmla="*/ 621 h 341"/>
                  <a:gd name="T56" fmla="*/ 2423 w 514"/>
                  <a:gd name="T57" fmla="*/ 539 h 341"/>
                  <a:gd name="T58" fmla="*/ 0 w 514"/>
                  <a:gd name="T59" fmla="*/ 400 h 341"/>
                  <a:gd name="T60" fmla="*/ 1957 w 514"/>
                  <a:gd name="T61" fmla="*/ 277 h 341"/>
                  <a:gd name="T62" fmla="*/ 2330 w 514"/>
                  <a:gd name="T63" fmla="*/ 184 h 341"/>
                  <a:gd name="T64" fmla="*/ 1957 w 514"/>
                  <a:gd name="T65" fmla="*/ 104 h 341"/>
                  <a:gd name="T66" fmla="*/ 1 w 514"/>
                  <a:gd name="T67" fmla="*/ 60 h 341"/>
                  <a:gd name="T68" fmla="*/ 3303 w 514"/>
                  <a:gd name="T69" fmla="*/ 60 h 34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14"/>
                  <a:gd name="T106" fmla="*/ 0 h 341"/>
                  <a:gd name="T107" fmla="*/ 514 w 514"/>
                  <a:gd name="T108" fmla="*/ 341 h 34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14" h="341">
                    <a:moveTo>
                      <a:pt x="12" y="13"/>
                    </a:moveTo>
                    <a:lnTo>
                      <a:pt x="418" y="0"/>
                    </a:lnTo>
                    <a:lnTo>
                      <a:pt x="422" y="13"/>
                    </a:lnTo>
                    <a:lnTo>
                      <a:pt x="432" y="22"/>
                    </a:lnTo>
                    <a:lnTo>
                      <a:pt x="432" y="29"/>
                    </a:lnTo>
                    <a:lnTo>
                      <a:pt x="426" y="38"/>
                    </a:lnTo>
                    <a:lnTo>
                      <a:pt x="429" y="52"/>
                    </a:lnTo>
                    <a:lnTo>
                      <a:pt x="436" y="82"/>
                    </a:lnTo>
                    <a:lnTo>
                      <a:pt x="462" y="90"/>
                    </a:lnTo>
                    <a:lnTo>
                      <a:pt x="469" y="96"/>
                    </a:lnTo>
                    <a:lnTo>
                      <a:pt x="472" y="107"/>
                    </a:lnTo>
                    <a:lnTo>
                      <a:pt x="475" y="113"/>
                    </a:lnTo>
                    <a:lnTo>
                      <a:pt x="492" y="124"/>
                    </a:lnTo>
                    <a:lnTo>
                      <a:pt x="493" y="133"/>
                    </a:lnTo>
                    <a:lnTo>
                      <a:pt x="510" y="144"/>
                    </a:lnTo>
                    <a:lnTo>
                      <a:pt x="514" y="161"/>
                    </a:lnTo>
                    <a:lnTo>
                      <a:pt x="513" y="172"/>
                    </a:lnTo>
                    <a:lnTo>
                      <a:pt x="508" y="182"/>
                    </a:lnTo>
                    <a:lnTo>
                      <a:pt x="502" y="188"/>
                    </a:lnTo>
                    <a:lnTo>
                      <a:pt x="502" y="198"/>
                    </a:lnTo>
                    <a:lnTo>
                      <a:pt x="488" y="212"/>
                    </a:lnTo>
                    <a:lnTo>
                      <a:pt x="475" y="216"/>
                    </a:lnTo>
                    <a:lnTo>
                      <a:pt x="471" y="221"/>
                    </a:lnTo>
                    <a:lnTo>
                      <a:pt x="456" y="221"/>
                    </a:lnTo>
                    <a:lnTo>
                      <a:pt x="447" y="227"/>
                    </a:lnTo>
                    <a:lnTo>
                      <a:pt x="441" y="238"/>
                    </a:lnTo>
                    <a:lnTo>
                      <a:pt x="442" y="247"/>
                    </a:lnTo>
                    <a:lnTo>
                      <a:pt x="453" y="257"/>
                    </a:lnTo>
                    <a:lnTo>
                      <a:pt x="456" y="264"/>
                    </a:lnTo>
                    <a:lnTo>
                      <a:pt x="453" y="281"/>
                    </a:lnTo>
                    <a:lnTo>
                      <a:pt x="441" y="306"/>
                    </a:lnTo>
                    <a:lnTo>
                      <a:pt x="428" y="314"/>
                    </a:lnTo>
                    <a:lnTo>
                      <a:pt x="424" y="323"/>
                    </a:lnTo>
                    <a:lnTo>
                      <a:pt x="426" y="331"/>
                    </a:lnTo>
                    <a:lnTo>
                      <a:pt x="420" y="341"/>
                    </a:lnTo>
                    <a:lnTo>
                      <a:pt x="394" y="316"/>
                    </a:lnTo>
                    <a:lnTo>
                      <a:pt x="67" y="326"/>
                    </a:lnTo>
                    <a:lnTo>
                      <a:pt x="64" y="322"/>
                    </a:lnTo>
                    <a:lnTo>
                      <a:pt x="62" y="310"/>
                    </a:lnTo>
                    <a:lnTo>
                      <a:pt x="64" y="301"/>
                    </a:lnTo>
                    <a:lnTo>
                      <a:pt x="58" y="293"/>
                    </a:lnTo>
                    <a:lnTo>
                      <a:pt x="56" y="284"/>
                    </a:lnTo>
                    <a:lnTo>
                      <a:pt x="62" y="276"/>
                    </a:lnTo>
                    <a:lnTo>
                      <a:pt x="58" y="268"/>
                    </a:lnTo>
                    <a:lnTo>
                      <a:pt x="48" y="262"/>
                    </a:lnTo>
                    <a:lnTo>
                      <a:pt x="50" y="245"/>
                    </a:lnTo>
                    <a:lnTo>
                      <a:pt x="54" y="235"/>
                    </a:lnTo>
                    <a:lnTo>
                      <a:pt x="50" y="227"/>
                    </a:lnTo>
                    <a:lnTo>
                      <a:pt x="39" y="218"/>
                    </a:lnTo>
                    <a:lnTo>
                      <a:pt x="36" y="210"/>
                    </a:lnTo>
                    <a:lnTo>
                      <a:pt x="39" y="200"/>
                    </a:lnTo>
                    <a:lnTo>
                      <a:pt x="30" y="192"/>
                    </a:lnTo>
                    <a:lnTo>
                      <a:pt x="24" y="174"/>
                    </a:lnTo>
                    <a:lnTo>
                      <a:pt x="16" y="167"/>
                    </a:lnTo>
                    <a:lnTo>
                      <a:pt x="21" y="151"/>
                    </a:lnTo>
                    <a:lnTo>
                      <a:pt x="21" y="144"/>
                    </a:lnTo>
                    <a:lnTo>
                      <a:pt x="9" y="138"/>
                    </a:lnTo>
                    <a:lnTo>
                      <a:pt x="9" y="124"/>
                    </a:lnTo>
                    <a:lnTo>
                      <a:pt x="7" y="113"/>
                    </a:lnTo>
                    <a:lnTo>
                      <a:pt x="0" y="92"/>
                    </a:lnTo>
                    <a:lnTo>
                      <a:pt x="7" y="72"/>
                    </a:lnTo>
                    <a:lnTo>
                      <a:pt x="7" y="64"/>
                    </a:lnTo>
                    <a:lnTo>
                      <a:pt x="12" y="59"/>
                    </a:lnTo>
                    <a:lnTo>
                      <a:pt x="8" y="43"/>
                    </a:lnTo>
                    <a:lnTo>
                      <a:pt x="2" y="37"/>
                    </a:lnTo>
                    <a:lnTo>
                      <a:pt x="7" y="25"/>
                    </a:lnTo>
                    <a:lnTo>
                      <a:pt x="3" y="19"/>
                    </a:lnTo>
                    <a:lnTo>
                      <a:pt x="1" y="13"/>
                    </a:lnTo>
                    <a:lnTo>
                      <a:pt x="7" y="12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357" name="Freeform 411">
                <a:extLst>
                  <a:ext uri="{FF2B5EF4-FFF2-40B4-BE49-F238E27FC236}">
                    <a16:creationId xmlns:a16="http://schemas.microsoft.com/office/drawing/2014/main" id="{A1753C0E-976A-4E1C-02E2-4EDF7781A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6" y="2393"/>
                <a:ext cx="749" cy="336"/>
              </a:xfrm>
              <a:custGeom>
                <a:avLst/>
                <a:gdLst>
                  <a:gd name="T0" fmla="*/ 35254 w 628"/>
                  <a:gd name="T1" fmla="*/ 1346 h 321"/>
                  <a:gd name="T2" fmla="*/ 34479 w 628"/>
                  <a:gd name="T3" fmla="*/ 1271 h 321"/>
                  <a:gd name="T4" fmla="*/ 40347 w 628"/>
                  <a:gd name="T5" fmla="*/ 1284 h 321"/>
                  <a:gd name="T6" fmla="*/ 141836 w 628"/>
                  <a:gd name="T7" fmla="*/ 1120 h 321"/>
                  <a:gd name="T8" fmla="*/ 151995 w 628"/>
                  <a:gd name="T9" fmla="*/ 1031 h 321"/>
                  <a:gd name="T10" fmla="*/ 157691 w 628"/>
                  <a:gd name="T11" fmla="*/ 948 h 321"/>
                  <a:gd name="T12" fmla="*/ 158787 w 628"/>
                  <a:gd name="T13" fmla="*/ 894 h 321"/>
                  <a:gd name="T14" fmla="*/ 160979 w 628"/>
                  <a:gd name="T15" fmla="*/ 833 h 321"/>
                  <a:gd name="T16" fmla="*/ 175980 w 628"/>
                  <a:gd name="T17" fmla="*/ 640 h 321"/>
                  <a:gd name="T18" fmla="*/ 174869 w 628"/>
                  <a:gd name="T19" fmla="*/ 608 h 321"/>
                  <a:gd name="T20" fmla="*/ 172363 w 628"/>
                  <a:gd name="T21" fmla="*/ 584 h 321"/>
                  <a:gd name="T22" fmla="*/ 169403 w 628"/>
                  <a:gd name="T23" fmla="*/ 555 h 321"/>
                  <a:gd name="T24" fmla="*/ 167360 w 628"/>
                  <a:gd name="T25" fmla="*/ 544 h 321"/>
                  <a:gd name="T26" fmla="*/ 159165 w 628"/>
                  <a:gd name="T27" fmla="*/ 375 h 321"/>
                  <a:gd name="T28" fmla="*/ 159165 w 628"/>
                  <a:gd name="T29" fmla="*/ 319 h 321"/>
                  <a:gd name="T30" fmla="*/ 158787 w 628"/>
                  <a:gd name="T31" fmla="*/ 216 h 321"/>
                  <a:gd name="T32" fmla="*/ 154952 w 628"/>
                  <a:gd name="T33" fmla="*/ 172 h 321"/>
                  <a:gd name="T34" fmla="*/ 150465 w 628"/>
                  <a:gd name="T35" fmla="*/ 110 h 321"/>
                  <a:gd name="T36" fmla="*/ 145753 w 628"/>
                  <a:gd name="T37" fmla="*/ 110 h 321"/>
                  <a:gd name="T38" fmla="*/ 143949 w 628"/>
                  <a:gd name="T39" fmla="*/ 150 h 321"/>
                  <a:gd name="T40" fmla="*/ 139381 w 628"/>
                  <a:gd name="T41" fmla="*/ 164 h 321"/>
                  <a:gd name="T42" fmla="*/ 133555 w 628"/>
                  <a:gd name="T43" fmla="*/ 144 h 321"/>
                  <a:gd name="T44" fmla="*/ 127049 w 628"/>
                  <a:gd name="T45" fmla="*/ 132 h 321"/>
                  <a:gd name="T46" fmla="*/ 118361 w 628"/>
                  <a:gd name="T47" fmla="*/ 110 h 321"/>
                  <a:gd name="T48" fmla="*/ 111893 w 628"/>
                  <a:gd name="T49" fmla="*/ 0 h 321"/>
                  <a:gd name="T50" fmla="*/ 107887 w 628"/>
                  <a:gd name="T51" fmla="*/ 4 h 321"/>
                  <a:gd name="T52" fmla="*/ 103728 w 628"/>
                  <a:gd name="T53" fmla="*/ 0 h 321"/>
                  <a:gd name="T54" fmla="*/ 102318 w 628"/>
                  <a:gd name="T55" fmla="*/ 61 h 321"/>
                  <a:gd name="T56" fmla="*/ 103268 w 628"/>
                  <a:gd name="T57" fmla="*/ 164 h 321"/>
                  <a:gd name="T58" fmla="*/ 97370 w 628"/>
                  <a:gd name="T59" fmla="*/ 216 h 321"/>
                  <a:gd name="T60" fmla="*/ 91334 w 628"/>
                  <a:gd name="T61" fmla="*/ 226 h 321"/>
                  <a:gd name="T62" fmla="*/ 81653 w 628"/>
                  <a:gd name="T63" fmla="*/ 483 h 321"/>
                  <a:gd name="T64" fmla="*/ 74472 w 628"/>
                  <a:gd name="T65" fmla="*/ 569 h 321"/>
                  <a:gd name="T66" fmla="*/ 69766 w 628"/>
                  <a:gd name="T67" fmla="*/ 520 h 321"/>
                  <a:gd name="T68" fmla="*/ 66835 w 628"/>
                  <a:gd name="T69" fmla="*/ 648 h 321"/>
                  <a:gd name="T70" fmla="*/ 62441 w 628"/>
                  <a:gd name="T71" fmla="*/ 648 h 321"/>
                  <a:gd name="T72" fmla="*/ 56405 w 628"/>
                  <a:gd name="T73" fmla="*/ 636 h 321"/>
                  <a:gd name="T74" fmla="*/ 54050 w 628"/>
                  <a:gd name="T75" fmla="*/ 711 h 321"/>
                  <a:gd name="T76" fmla="*/ 46253 w 628"/>
                  <a:gd name="T77" fmla="*/ 653 h 321"/>
                  <a:gd name="T78" fmla="*/ 35549 w 628"/>
                  <a:gd name="T79" fmla="*/ 679 h 321"/>
                  <a:gd name="T80" fmla="*/ 35254 w 628"/>
                  <a:gd name="T81" fmla="*/ 734 h 321"/>
                  <a:gd name="T82" fmla="*/ 30998 w 628"/>
                  <a:gd name="T83" fmla="*/ 734 h 321"/>
                  <a:gd name="T84" fmla="*/ 30859 w 628"/>
                  <a:gd name="T85" fmla="*/ 764 h 321"/>
                  <a:gd name="T86" fmla="*/ 29345 w 628"/>
                  <a:gd name="T87" fmla="*/ 814 h 321"/>
                  <a:gd name="T88" fmla="*/ 31939 w 628"/>
                  <a:gd name="T89" fmla="*/ 881 h 321"/>
                  <a:gd name="T90" fmla="*/ 24295 w 628"/>
                  <a:gd name="T91" fmla="*/ 917 h 321"/>
                  <a:gd name="T92" fmla="*/ 22397 w 628"/>
                  <a:gd name="T93" fmla="*/ 980 h 321"/>
                  <a:gd name="T94" fmla="*/ 20629 w 628"/>
                  <a:gd name="T95" fmla="*/ 1101 h 321"/>
                  <a:gd name="T96" fmla="*/ 14502 w 628"/>
                  <a:gd name="T97" fmla="*/ 1048 h 321"/>
                  <a:gd name="T98" fmla="*/ 7502 w 628"/>
                  <a:gd name="T99" fmla="*/ 1053 h 321"/>
                  <a:gd name="T100" fmla="*/ 7077 w 628"/>
                  <a:gd name="T101" fmla="*/ 1148 h 321"/>
                  <a:gd name="T102" fmla="*/ 8587 w 628"/>
                  <a:gd name="T103" fmla="*/ 1162 h 321"/>
                  <a:gd name="T104" fmla="*/ 7200 w 628"/>
                  <a:gd name="T105" fmla="*/ 1328 h 321"/>
                  <a:gd name="T106" fmla="*/ 4975 w 628"/>
                  <a:gd name="T107" fmla="*/ 1328 h 321"/>
                  <a:gd name="T108" fmla="*/ 0 w 628"/>
                  <a:gd name="T109" fmla="*/ 1389 h 32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28"/>
                  <a:gd name="T166" fmla="*/ 0 h 321"/>
                  <a:gd name="T167" fmla="*/ 628 w 628"/>
                  <a:gd name="T168" fmla="*/ 321 h 32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28" h="321">
                    <a:moveTo>
                      <a:pt x="0" y="321"/>
                    </a:moveTo>
                    <a:lnTo>
                      <a:pt x="126" y="312"/>
                    </a:lnTo>
                    <a:lnTo>
                      <a:pt x="126" y="301"/>
                    </a:lnTo>
                    <a:lnTo>
                      <a:pt x="122" y="295"/>
                    </a:lnTo>
                    <a:lnTo>
                      <a:pt x="137" y="294"/>
                    </a:lnTo>
                    <a:lnTo>
                      <a:pt x="143" y="297"/>
                    </a:lnTo>
                    <a:lnTo>
                      <a:pt x="496" y="264"/>
                    </a:lnTo>
                    <a:lnTo>
                      <a:pt x="505" y="259"/>
                    </a:lnTo>
                    <a:lnTo>
                      <a:pt x="511" y="253"/>
                    </a:lnTo>
                    <a:lnTo>
                      <a:pt x="541" y="240"/>
                    </a:lnTo>
                    <a:lnTo>
                      <a:pt x="544" y="231"/>
                    </a:lnTo>
                    <a:lnTo>
                      <a:pt x="561" y="220"/>
                    </a:lnTo>
                    <a:lnTo>
                      <a:pt x="561" y="212"/>
                    </a:lnTo>
                    <a:lnTo>
                      <a:pt x="565" y="208"/>
                    </a:lnTo>
                    <a:lnTo>
                      <a:pt x="573" y="204"/>
                    </a:lnTo>
                    <a:lnTo>
                      <a:pt x="573" y="193"/>
                    </a:lnTo>
                    <a:lnTo>
                      <a:pt x="583" y="187"/>
                    </a:lnTo>
                    <a:lnTo>
                      <a:pt x="626" y="148"/>
                    </a:lnTo>
                    <a:lnTo>
                      <a:pt x="628" y="140"/>
                    </a:lnTo>
                    <a:lnTo>
                      <a:pt x="622" y="140"/>
                    </a:lnTo>
                    <a:lnTo>
                      <a:pt x="616" y="135"/>
                    </a:lnTo>
                    <a:lnTo>
                      <a:pt x="614" y="135"/>
                    </a:lnTo>
                    <a:lnTo>
                      <a:pt x="612" y="132"/>
                    </a:lnTo>
                    <a:lnTo>
                      <a:pt x="603" y="128"/>
                    </a:lnTo>
                    <a:lnTo>
                      <a:pt x="600" y="128"/>
                    </a:lnTo>
                    <a:lnTo>
                      <a:pt x="596" y="127"/>
                    </a:lnTo>
                    <a:lnTo>
                      <a:pt x="585" y="110"/>
                    </a:lnTo>
                    <a:lnTo>
                      <a:pt x="567" y="87"/>
                    </a:lnTo>
                    <a:lnTo>
                      <a:pt x="567" y="81"/>
                    </a:lnTo>
                    <a:lnTo>
                      <a:pt x="567" y="74"/>
                    </a:lnTo>
                    <a:lnTo>
                      <a:pt x="567" y="64"/>
                    </a:lnTo>
                    <a:lnTo>
                      <a:pt x="565" y="50"/>
                    </a:lnTo>
                    <a:lnTo>
                      <a:pt x="561" y="48"/>
                    </a:lnTo>
                    <a:lnTo>
                      <a:pt x="552" y="40"/>
                    </a:lnTo>
                    <a:lnTo>
                      <a:pt x="543" y="38"/>
                    </a:lnTo>
                    <a:lnTo>
                      <a:pt x="535" y="27"/>
                    </a:lnTo>
                    <a:lnTo>
                      <a:pt x="530" y="20"/>
                    </a:lnTo>
                    <a:lnTo>
                      <a:pt x="519" y="27"/>
                    </a:lnTo>
                    <a:lnTo>
                      <a:pt x="518" y="32"/>
                    </a:lnTo>
                    <a:lnTo>
                      <a:pt x="512" y="34"/>
                    </a:lnTo>
                    <a:lnTo>
                      <a:pt x="510" y="38"/>
                    </a:lnTo>
                    <a:lnTo>
                      <a:pt x="496" y="38"/>
                    </a:lnTo>
                    <a:lnTo>
                      <a:pt x="482" y="32"/>
                    </a:lnTo>
                    <a:lnTo>
                      <a:pt x="476" y="33"/>
                    </a:lnTo>
                    <a:lnTo>
                      <a:pt x="469" y="44"/>
                    </a:lnTo>
                    <a:lnTo>
                      <a:pt x="452" y="31"/>
                    </a:lnTo>
                    <a:lnTo>
                      <a:pt x="434" y="32"/>
                    </a:lnTo>
                    <a:lnTo>
                      <a:pt x="421" y="27"/>
                    </a:lnTo>
                    <a:lnTo>
                      <a:pt x="415" y="12"/>
                    </a:lnTo>
                    <a:lnTo>
                      <a:pt x="398" y="0"/>
                    </a:lnTo>
                    <a:lnTo>
                      <a:pt x="388" y="4"/>
                    </a:lnTo>
                    <a:lnTo>
                      <a:pt x="384" y="4"/>
                    </a:lnTo>
                    <a:lnTo>
                      <a:pt x="375" y="0"/>
                    </a:lnTo>
                    <a:lnTo>
                      <a:pt x="369" y="0"/>
                    </a:lnTo>
                    <a:lnTo>
                      <a:pt x="364" y="8"/>
                    </a:lnTo>
                    <a:lnTo>
                      <a:pt x="364" y="14"/>
                    </a:lnTo>
                    <a:lnTo>
                      <a:pt x="370" y="32"/>
                    </a:lnTo>
                    <a:lnTo>
                      <a:pt x="367" y="38"/>
                    </a:lnTo>
                    <a:lnTo>
                      <a:pt x="358" y="42"/>
                    </a:lnTo>
                    <a:lnTo>
                      <a:pt x="346" y="50"/>
                    </a:lnTo>
                    <a:lnTo>
                      <a:pt x="331" y="48"/>
                    </a:lnTo>
                    <a:lnTo>
                      <a:pt x="325" y="52"/>
                    </a:lnTo>
                    <a:lnTo>
                      <a:pt x="325" y="68"/>
                    </a:lnTo>
                    <a:lnTo>
                      <a:pt x="291" y="112"/>
                    </a:lnTo>
                    <a:lnTo>
                      <a:pt x="285" y="132"/>
                    </a:lnTo>
                    <a:lnTo>
                      <a:pt x="265" y="133"/>
                    </a:lnTo>
                    <a:lnTo>
                      <a:pt x="254" y="122"/>
                    </a:lnTo>
                    <a:lnTo>
                      <a:pt x="248" y="121"/>
                    </a:lnTo>
                    <a:lnTo>
                      <a:pt x="243" y="128"/>
                    </a:lnTo>
                    <a:lnTo>
                      <a:pt x="237" y="150"/>
                    </a:lnTo>
                    <a:lnTo>
                      <a:pt x="230" y="156"/>
                    </a:lnTo>
                    <a:lnTo>
                      <a:pt x="222" y="150"/>
                    </a:lnTo>
                    <a:lnTo>
                      <a:pt x="216" y="142"/>
                    </a:lnTo>
                    <a:lnTo>
                      <a:pt x="201" y="147"/>
                    </a:lnTo>
                    <a:lnTo>
                      <a:pt x="197" y="164"/>
                    </a:lnTo>
                    <a:lnTo>
                      <a:pt x="192" y="165"/>
                    </a:lnTo>
                    <a:lnTo>
                      <a:pt x="188" y="164"/>
                    </a:lnTo>
                    <a:lnTo>
                      <a:pt x="164" y="152"/>
                    </a:lnTo>
                    <a:lnTo>
                      <a:pt x="144" y="159"/>
                    </a:lnTo>
                    <a:lnTo>
                      <a:pt x="127" y="158"/>
                    </a:lnTo>
                    <a:lnTo>
                      <a:pt x="125" y="165"/>
                    </a:lnTo>
                    <a:lnTo>
                      <a:pt x="126" y="170"/>
                    </a:lnTo>
                    <a:lnTo>
                      <a:pt x="119" y="171"/>
                    </a:lnTo>
                    <a:lnTo>
                      <a:pt x="111" y="170"/>
                    </a:lnTo>
                    <a:lnTo>
                      <a:pt x="114" y="172"/>
                    </a:lnTo>
                    <a:lnTo>
                      <a:pt x="110" y="177"/>
                    </a:lnTo>
                    <a:lnTo>
                      <a:pt x="109" y="187"/>
                    </a:lnTo>
                    <a:lnTo>
                      <a:pt x="104" y="188"/>
                    </a:lnTo>
                    <a:lnTo>
                      <a:pt x="104" y="193"/>
                    </a:lnTo>
                    <a:lnTo>
                      <a:pt x="114" y="204"/>
                    </a:lnTo>
                    <a:lnTo>
                      <a:pt x="111" y="205"/>
                    </a:lnTo>
                    <a:lnTo>
                      <a:pt x="86" y="212"/>
                    </a:lnTo>
                    <a:lnTo>
                      <a:pt x="78" y="217"/>
                    </a:lnTo>
                    <a:lnTo>
                      <a:pt x="80" y="228"/>
                    </a:lnTo>
                    <a:lnTo>
                      <a:pt x="85" y="249"/>
                    </a:lnTo>
                    <a:lnTo>
                      <a:pt x="73" y="254"/>
                    </a:lnTo>
                    <a:lnTo>
                      <a:pt x="62" y="247"/>
                    </a:lnTo>
                    <a:lnTo>
                      <a:pt x="51" y="242"/>
                    </a:lnTo>
                    <a:lnTo>
                      <a:pt x="38" y="240"/>
                    </a:lnTo>
                    <a:lnTo>
                      <a:pt x="27" y="244"/>
                    </a:lnTo>
                    <a:lnTo>
                      <a:pt x="23" y="264"/>
                    </a:lnTo>
                    <a:lnTo>
                      <a:pt x="24" y="265"/>
                    </a:lnTo>
                    <a:lnTo>
                      <a:pt x="27" y="267"/>
                    </a:lnTo>
                    <a:lnTo>
                      <a:pt x="31" y="270"/>
                    </a:lnTo>
                    <a:lnTo>
                      <a:pt x="33" y="280"/>
                    </a:lnTo>
                    <a:lnTo>
                      <a:pt x="26" y="308"/>
                    </a:lnTo>
                    <a:lnTo>
                      <a:pt x="21" y="312"/>
                    </a:lnTo>
                    <a:lnTo>
                      <a:pt x="17" y="308"/>
                    </a:lnTo>
                    <a:lnTo>
                      <a:pt x="6" y="314"/>
                    </a:lnTo>
                    <a:lnTo>
                      <a:pt x="0" y="321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358" name="Freeform 412">
                <a:extLst>
                  <a:ext uri="{FF2B5EF4-FFF2-40B4-BE49-F238E27FC236}">
                    <a16:creationId xmlns:a16="http://schemas.microsoft.com/office/drawing/2014/main" id="{CFC01774-1B82-1133-1CA0-426B619148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1" y="2559"/>
                <a:ext cx="897" cy="341"/>
              </a:xfrm>
              <a:custGeom>
                <a:avLst/>
                <a:gdLst>
                  <a:gd name="T0" fmla="*/ 2799 w 753"/>
                  <a:gd name="T1" fmla="*/ 1111 h 326"/>
                  <a:gd name="T2" fmla="*/ 5637 w 753"/>
                  <a:gd name="T3" fmla="*/ 1043 h 326"/>
                  <a:gd name="T4" fmla="*/ 7999 w 753"/>
                  <a:gd name="T5" fmla="*/ 971 h 326"/>
                  <a:gd name="T6" fmla="*/ 23733 w 753"/>
                  <a:gd name="T7" fmla="*/ 842 h 326"/>
                  <a:gd name="T8" fmla="*/ 29750 w 753"/>
                  <a:gd name="T9" fmla="*/ 728 h 326"/>
                  <a:gd name="T10" fmla="*/ 32759 w 753"/>
                  <a:gd name="T11" fmla="*/ 711 h 326"/>
                  <a:gd name="T12" fmla="*/ 35856 w 753"/>
                  <a:gd name="T13" fmla="*/ 677 h 326"/>
                  <a:gd name="T14" fmla="*/ 39148 w 753"/>
                  <a:gd name="T15" fmla="*/ 656 h 326"/>
                  <a:gd name="T16" fmla="*/ 48238 w 753"/>
                  <a:gd name="T17" fmla="*/ 608 h 326"/>
                  <a:gd name="T18" fmla="*/ 54999 w 753"/>
                  <a:gd name="T19" fmla="*/ 447 h 326"/>
                  <a:gd name="T20" fmla="*/ 56096 w 753"/>
                  <a:gd name="T21" fmla="*/ 355 h 326"/>
                  <a:gd name="T22" fmla="*/ 61835 w 753"/>
                  <a:gd name="T23" fmla="*/ 346 h 326"/>
                  <a:gd name="T24" fmla="*/ 71983 w 753"/>
                  <a:gd name="T25" fmla="*/ 331 h 326"/>
                  <a:gd name="T26" fmla="*/ 192364 w 753"/>
                  <a:gd name="T27" fmla="*/ 4 h 326"/>
                  <a:gd name="T28" fmla="*/ 195601 w 753"/>
                  <a:gd name="T29" fmla="*/ 55 h 326"/>
                  <a:gd name="T30" fmla="*/ 198250 w 753"/>
                  <a:gd name="T31" fmla="*/ 124 h 326"/>
                  <a:gd name="T32" fmla="*/ 197952 w 753"/>
                  <a:gd name="T33" fmla="*/ 149 h 326"/>
                  <a:gd name="T34" fmla="*/ 194310 w 753"/>
                  <a:gd name="T35" fmla="*/ 145 h 326"/>
                  <a:gd name="T36" fmla="*/ 192564 w 753"/>
                  <a:gd name="T37" fmla="*/ 152 h 326"/>
                  <a:gd name="T38" fmla="*/ 183986 w 753"/>
                  <a:gd name="T39" fmla="*/ 252 h 326"/>
                  <a:gd name="T40" fmla="*/ 179936 w 753"/>
                  <a:gd name="T41" fmla="*/ 306 h 326"/>
                  <a:gd name="T42" fmla="*/ 185195 w 753"/>
                  <a:gd name="T43" fmla="*/ 276 h 326"/>
                  <a:gd name="T44" fmla="*/ 194310 w 753"/>
                  <a:gd name="T45" fmla="*/ 249 h 326"/>
                  <a:gd name="T46" fmla="*/ 194921 w 753"/>
                  <a:gd name="T47" fmla="*/ 298 h 326"/>
                  <a:gd name="T48" fmla="*/ 197952 w 753"/>
                  <a:gd name="T49" fmla="*/ 280 h 326"/>
                  <a:gd name="T50" fmla="*/ 202671 w 753"/>
                  <a:gd name="T51" fmla="*/ 285 h 326"/>
                  <a:gd name="T52" fmla="*/ 203487 w 753"/>
                  <a:gd name="T53" fmla="*/ 401 h 326"/>
                  <a:gd name="T54" fmla="*/ 199344 w 753"/>
                  <a:gd name="T55" fmla="*/ 474 h 326"/>
                  <a:gd name="T56" fmla="*/ 193485 w 753"/>
                  <a:gd name="T57" fmla="*/ 537 h 326"/>
                  <a:gd name="T58" fmla="*/ 187954 w 753"/>
                  <a:gd name="T59" fmla="*/ 531 h 326"/>
                  <a:gd name="T60" fmla="*/ 186633 w 753"/>
                  <a:gd name="T61" fmla="*/ 490 h 326"/>
                  <a:gd name="T62" fmla="*/ 185048 w 753"/>
                  <a:gd name="T63" fmla="*/ 486 h 326"/>
                  <a:gd name="T64" fmla="*/ 184028 w 753"/>
                  <a:gd name="T65" fmla="*/ 548 h 326"/>
                  <a:gd name="T66" fmla="*/ 188389 w 753"/>
                  <a:gd name="T67" fmla="*/ 608 h 326"/>
                  <a:gd name="T68" fmla="*/ 183728 w 753"/>
                  <a:gd name="T69" fmla="*/ 744 h 326"/>
                  <a:gd name="T70" fmla="*/ 178141 w 753"/>
                  <a:gd name="T71" fmla="*/ 728 h 326"/>
                  <a:gd name="T72" fmla="*/ 184028 w 753"/>
                  <a:gd name="T73" fmla="*/ 756 h 326"/>
                  <a:gd name="T74" fmla="*/ 192150 w 753"/>
                  <a:gd name="T75" fmla="*/ 686 h 326"/>
                  <a:gd name="T76" fmla="*/ 193180 w 753"/>
                  <a:gd name="T77" fmla="*/ 778 h 326"/>
                  <a:gd name="T78" fmla="*/ 183986 w 753"/>
                  <a:gd name="T79" fmla="*/ 859 h 326"/>
                  <a:gd name="T80" fmla="*/ 173508 w 753"/>
                  <a:gd name="T81" fmla="*/ 978 h 326"/>
                  <a:gd name="T82" fmla="*/ 169101 w 753"/>
                  <a:gd name="T83" fmla="*/ 1041 h 326"/>
                  <a:gd name="T84" fmla="*/ 162424 w 753"/>
                  <a:gd name="T85" fmla="*/ 1287 h 326"/>
                  <a:gd name="T86" fmla="*/ 149543 w 753"/>
                  <a:gd name="T87" fmla="*/ 1359 h 326"/>
                  <a:gd name="T88" fmla="*/ 91083 w 753"/>
                  <a:gd name="T89" fmla="*/ 1089 h 326"/>
                  <a:gd name="T90" fmla="*/ 83733 w 753"/>
                  <a:gd name="T91" fmla="*/ 991 h 326"/>
                  <a:gd name="T92" fmla="*/ 82950 w 753"/>
                  <a:gd name="T93" fmla="*/ 941 h 326"/>
                  <a:gd name="T94" fmla="*/ 50289 w 753"/>
                  <a:gd name="T95" fmla="*/ 1019 h 326"/>
                  <a:gd name="T96" fmla="*/ 41880 w 753"/>
                  <a:gd name="T97" fmla="*/ 1076 h 326"/>
                  <a:gd name="T98" fmla="*/ 0 w 753"/>
                  <a:gd name="T99" fmla="*/ 1217 h 32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753"/>
                  <a:gd name="T151" fmla="*/ 0 h 326"/>
                  <a:gd name="T152" fmla="*/ 753 w 753"/>
                  <a:gd name="T153" fmla="*/ 326 h 32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753" h="326">
                    <a:moveTo>
                      <a:pt x="0" y="288"/>
                    </a:moveTo>
                    <a:lnTo>
                      <a:pt x="1" y="262"/>
                    </a:lnTo>
                    <a:lnTo>
                      <a:pt x="10" y="262"/>
                    </a:lnTo>
                    <a:lnTo>
                      <a:pt x="13" y="260"/>
                    </a:lnTo>
                    <a:lnTo>
                      <a:pt x="19" y="254"/>
                    </a:lnTo>
                    <a:lnTo>
                      <a:pt x="20" y="248"/>
                    </a:lnTo>
                    <a:lnTo>
                      <a:pt x="19" y="244"/>
                    </a:lnTo>
                    <a:lnTo>
                      <a:pt x="23" y="238"/>
                    </a:lnTo>
                    <a:lnTo>
                      <a:pt x="29" y="229"/>
                    </a:lnTo>
                    <a:lnTo>
                      <a:pt x="47" y="222"/>
                    </a:lnTo>
                    <a:lnTo>
                      <a:pt x="67" y="216"/>
                    </a:lnTo>
                    <a:lnTo>
                      <a:pt x="88" y="199"/>
                    </a:lnTo>
                    <a:lnTo>
                      <a:pt x="96" y="194"/>
                    </a:lnTo>
                    <a:lnTo>
                      <a:pt x="108" y="184"/>
                    </a:lnTo>
                    <a:lnTo>
                      <a:pt x="110" y="173"/>
                    </a:lnTo>
                    <a:lnTo>
                      <a:pt x="113" y="172"/>
                    </a:lnTo>
                    <a:lnTo>
                      <a:pt x="118" y="173"/>
                    </a:lnTo>
                    <a:lnTo>
                      <a:pt x="121" y="168"/>
                    </a:lnTo>
                    <a:lnTo>
                      <a:pt x="122" y="166"/>
                    </a:lnTo>
                    <a:lnTo>
                      <a:pt x="130" y="160"/>
                    </a:lnTo>
                    <a:lnTo>
                      <a:pt x="133" y="160"/>
                    </a:lnTo>
                    <a:lnTo>
                      <a:pt x="138" y="163"/>
                    </a:lnTo>
                    <a:lnTo>
                      <a:pt x="144" y="160"/>
                    </a:lnTo>
                    <a:lnTo>
                      <a:pt x="145" y="156"/>
                    </a:lnTo>
                    <a:lnTo>
                      <a:pt x="156" y="148"/>
                    </a:lnTo>
                    <a:lnTo>
                      <a:pt x="164" y="144"/>
                    </a:lnTo>
                    <a:lnTo>
                      <a:pt x="178" y="144"/>
                    </a:lnTo>
                    <a:lnTo>
                      <a:pt x="192" y="119"/>
                    </a:lnTo>
                    <a:lnTo>
                      <a:pt x="204" y="112"/>
                    </a:lnTo>
                    <a:lnTo>
                      <a:pt x="204" y="106"/>
                    </a:lnTo>
                    <a:lnTo>
                      <a:pt x="206" y="100"/>
                    </a:lnTo>
                    <a:lnTo>
                      <a:pt x="205" y="90"/>
                    </a:lnTo>
                    <a:lnTo>
                      <a:pt x="208" y="84"/>
                    </a:lnTo>
                    <a:lnTo>
                      <a:pt x="208" y="82"/>
                    </a:lnTo>
                    <a:lnTo>
                      <a:pt x="232" y="77"/>
                    </a:lnTo>
                    <a:lnTo>
                      <a:pt x="229" y="82"/>
                    </a:lnTo>
                    <a:lnTo>
                      <a:pt x="253" y="78"/>
                    </a:lnTo>
                    <a:lnTo>
                      <a:pt x="263" y="77"/>
                    </a:lnTo>
                    <a:lnTo>
                      <a:pt x="266" y="78"/>
                    </a:lnTo>
                    <a:lnTo>
                      <a:pt x="493" y="41"/>
                    </a:lnTo>
                    <a:lnTo>
                      <a:pt x="708" y="0"/>
                    </a:lnTo>
                    <a:lnTo>
                      <a:pt x="712" y="4"/>
                    </a:lnTo>
                    <a:lnTo>
                      <a:pt x="713" y="7"/>
                    </a:lnTo>
                    <a:lnTo>
                      <a:pt x="719" y="11"/>
                    </a:lnTo>
                    <a:lnTo>
                      <a:pt x="724" y="12"/>
                    </a:lnTo>
                    <a:lnTo>
                      <a:pt x="727" y="18"/>
                    </a:lnTo>
                    <a:lnTo>
                      <a:pt x="731" y="20"/>
                    </a:lnTo>
                    <a:lnTo>
                      <a:pt x="734" y="30"/>
                    </a:lnTo>
                    <a:lnTo>
                      <a:pt x="733" y="35"/>
                    </a:lnTo>
                    <a:lnTo>
                      <a:pt x="731" y="35"/>
                    </a:lnTo>
                    <a:lnTo>
                      <a:pt x="729" y="31"/>
                    </a:lnTo>
                    <a:lnTo>
                      <a:pt x="722" y="34"/>
                    </a:lnTo>
                    <a:lnTo>
                      <a:pt x="719" y="34"/>
                    </a:lnTo>
                    <a:lnTo>
                      <a:pt x="714" y="31"/>
                    </a:lnTo>
                    <a:lnTo>
                      <a:pt x="712" y="32"/>
                    </a:lnTo>
                    <a:lnTo>
                      <a:pt x="713" y="36"/>
                    </a:lnTo>
                    <a:lnTo>
                      <a:pt x="713" y="40"/>
                    </a:lnTo>
                    <a:lnTo>
                      <a:pt x="692" y="48"/>
                    </a:lnTo>
                    <a:lnTo>
                      <a:pt x="680" y="60"/>
                    </a:lnTo>
                    <a:lnTo>
                      <a:pt x="667" y="62"/>
                    </a:lnTo>
                    <a:lnTo>
                      <a:pt x="666" y="71"/>
                    </a:lnTo>
                    <a:lnTo>
                      <a:pt x="666" y="73"/>
                    </a:lnTo>
                    <a:lnTo>
                      <a:pt x="667" y="73"/>
                    </a:lnTo>
                    <a:lnTo>
                      <a:pt x="672" y="73"/>
                    </a:lnTo>
                    <a:lnTo>
                      <a:pt x="685" y="66"/>
                    </a:lnTo>
                    <a:lnTo>
                      <a:pt x="700" y="62"/>
                    </a:lnTo>
                    <a:lnTo>
                      <a:pt x="707" y="58"/>
                    </a:lnTo>
                    <a:lnTo>
                      <a:pt x="719" y="59"/>
                    </a:lnTo>
                    <a:lnTo>
                      <a:pt x="721" y="60"/>
                    </a:lnTo>
                    <a:lnTo>
                      <a:pt x="719" y="67"/>
                    </a:lnTo>
                    <a:lnTo>
                      <a:pt x="721" y="71"/>
                    </a:lnTo>
                    <a:lnTo>
                      <a:pt x="725" y="73"/>
                    </a:lnTo>
                    <a:lnTo>
                      <a:pt x="729" y="72"/>
                    </a:lnTo>
                    <a:lnTo>
                      <a:pt x="731" y="67"/>
                    </a:lnTo>
                    <a:lnTo>
                      <a:pt x="739" y="59"/>
                    </a:lnTo>
                    <a:lnTo>
                      <a:pt x="745" y="59"/>
                    </a:lnTo>
                    <a:lnTo>
                      <a:pt x="750" y="68"/>
                    </a:lnTo>
                    <a:lnTo>
                      <a:pt x="751" y="85"/>
                    </a:lnTo>
                    <a:lnTo>
                      <a:pt x="753" y="90"/>
                    </a:lnTo>
                    <a:lnTo>
                      <a:pt x="753" y="95"/>
                    </a:lnTo>
                    <a:lnTo>
                      <a:pt x="743" y="102"/>
                    </a:lnTo>
                    <a:lnTo>
                      <a:pt x="739" y="109"/>
                    </a:lnTo>
                    <a:lnTo>
                      <a:pt x="738" y="113"/>
                    </a:lnTo>
                    <a:lnTo>
                      <a:pt x="729" y="120"/>
                    </a:lnTo>
                    <a:lnTo>
                      <a:pt x="724" y="122"/>
                    </a:lnTo>
                    <a:lnTo>
                      <a:pt x="716" y="127"/>
                    </a:lnTo>
                    <a:lnTo>
                      <a:pt x="702" y="126"/>
                    </a:lnTo>
                    <a:lnTo>
                      <a:pt x="697" y="124"/>
                    </a:lnTo>
                    <a:lnTo>
                      <a:pt x="695" y="126"/>
                    </a:lnTo>
                    <a:lnTo>
                      <a:pt x="691" y="119"/>
                    </a:lnTo>
                    <a:lnTo>
                      <a:pt x="691" y="116"/>
                    </a:lnTo>
                    <a:lnTo>
                      <a:pt x="689" y="113"/>
                    </a:lnTo>
                    <a:lnTo>
                      <a:pt x="685" y="112"/>
                    </a:lnTo>
                    <a:lnTo>
                      <a:pt x="684" y="115"/>
                    </a:lnTo>
                    <a:lnTo>
                      <a:pt x="685" y="128"/>
                    </a:lnTo>
                    <a:lnTo>
                      <a:pt x="684" y="132"/>
                    </a:lnTo>
                    <a:lnTo>
                      <a:pt x="682" y="130"/>
                    </a:lnTo>
                    <a:lnTo>
                      <a:pt x="685" y="136"/>
                    </a:lnTo>
                    <a:lnTo>
                      <a:pt x="691" y="137"/>
                    </a:lnTo>
                    <a:lnTo>
                      <a:pt x="697" y="144"/>
                    </a:lnTo>
                    <a:lnTo>
                      <a:pt x="694" y="151"/>
                    </a:lnTo>
                    <a:lnTo>
                      <a:pt x="695" y="156"/>
                    </a:lnTo>
                    <a:lnTo>
                      <a:pt x="679" y="176"/>
                    </a:lnTo>
                    <a:lnTo>
                      <a:pt x="674" y="178"/>
                    </a:lnTo>
                    <a:lnTo>
                      <a:pt x="666" y="173"/>
                    </a:lnTo>
                    <a:lnTo>
                      <a:pt x="659" y="173"/>
                    </a:lnTo>
                    <a:lnTo>
                      <a:pt x="658" y="178"/>
                    </a:lnTo>
                    <a:lnTo>
                      <a:pt x="664" y="181"/>
                    </a:lnTo>
                    <a:lnTo>
                      <a:pt x="682" y="180"/>
                    </a:lnTo>
                    <a:lnTo>
                      <a:pt x="692" y="178"/>
                    </a:lnTo>
                    <a:lnTo>
                      <a:pt x="708" y="169"/>
                    </a:lnTo>
                    <a:lnTo>
                      <a:pt x="710" y="163"/>
                    </a:lnTo>
                    <a:lnTo>
                      <a:pt x="714" y="166"/>
                    </a:lnTo>
                    <a:lnTo>
                      <a:pt x="720" y="170"/>
                    </a:lnTo>
                    <a:lnTo>
                      <a:pt x="714" y="184"/>
                    </a:lnTo>
                    <a:lnTo>
                      <a:pt x="701" y="198"/>
                    </a:lnTo>
                    <a:lnTo>
                      <a:pt x="686" y="200"/>
                    </a:lnTo>
                    <a:lnTo>
                      <a:pt x="680" y="204"/>
                    </a:lnTo>
                    <a:lnTo>
                      <a:pt x="662" y="206"/>
                    </a:lnTo>
                    <a:lnTo>
                      <a:pt x="648" y="230"/>
                    </a:lnTo>
                    <a:lnTo>
                      <a:pt x="642" y="232"/>
                    </a:lnTo>
                    <a:lnTo>
                      <a:pt x="642" y="235"/>
                    </a:lnTo>
                    <a:lnTo>
                      <a:pt x="642" y="236"/>
                    </a:lnTo>
                    <a:lnTo>
                      <a:pt x="625" y="247"/>
                    </a:lnTo>
                    <a:lnTo>
                      <a:pt x="617" y="259"/>
                    </a:lnTo>
                    <a:lnTo>
                      <a:pt x="607" y="280"/>
                    </a:lnTo>
                    <a:lnTo>
                      <a:pt x="601" y="305"/>
                    </a:lnTo>
                    <a:lnTo>
                      <a:pt x="598" y="312"/>
                    </a:lnTo>
                    <a:lnTo>
                      <a:pt x="589" y="316"/>
                    </a:lnTo>
                    <a:lnTo>
                      <a:pt x="553" y="322"/>
                    </a:lnTo>
                    <a:lnTo>
                      <a:pt x="551" y="326"/>
                    </a:lnTo>
                    <a:lnTo>
                      <a:pt x="436" y="245"/>
                    </a:lnTo>
                    <a:lnTo>
                      <a:pt x="337" y="258"/>
                    </a:lnTo>
                    <a:lnTo>
                      <a:pt x="334" y="244"/>
                    </a:lnTo>
                    <a:lnTo>
                      <a:pt x="317" y="230"/>
                    </a:lnTo>
                    <a:lnTo>
                      <a:pt x="310" y="235"/>
                    </a:lnTo>
                    <a:lnTo>
                      <a:pt x="305" y="230"/>
                    </a:lnTo>
                    <a:lnTo>
                      <a:pt x="307" y="227"/>
                    </a:lnTo>
                    <a:lnTo>
                      <a:pt x="306" y="224"/>
                    </a:lnTo>
                    <a:lnTo>
                      <a:pt x="192" y="238"/>
                    </a:lnTo>
                    <a:lnTo>
                      <a:pt x="188" y="238"/>
                    </a:lnTo>
                    <a:lnTo>
                      <a:pt x="186" y="241"/>
                    </a:lnTo>
                    <a:lnTo>
                      <a:pt x="163" y="251"/>
                    </a:lnTo>
                    <a:lnTo>
                      <a:pt x="162" y="256"/>
                    </a:lnTo>
                    <a:lnTo>
                      <a:pt x="155" y="256"/>
                    </a:lnTo>
                    <a:lnTo>
                      <a:pt x="130" y="269"/>
                    </a:lnTo>
                    <a:lnTo>
                      <a:pt x="0" y="28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359" name="Freeform 413">
                <a:extLst>
                  <a:ext uri="{FF2B5EF4-FFF2-40B4-BE49-F238E27FC236}">
                    <a16:creationId xmlns:a16="http://schemas.microsoft.com/office/drawing/2014/main" id="{03B1D6BC-A91D-B885-D4D1-A8225339B6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" y="1208"/>
                <a:ext cx="375" cy="528"/>
              </a:xfrm>
              <a:custGeom>
                <a:avLst/>
                <a:gdLst>
                  <a:gd name="T0" fmla="*/ 16500 w 315"/>
                  <a:gd name="T1" fmla="*/ 2018 h 504"/>
                  <a:gd name="T2" fmla="*/ 16500 w 315"/>
                  <a:gd name="T3" fmla="*/ 2062 h 504"/>
                  <a:gd name="T4" fmla="*/ 20595 w 315"/>
                  <a:gd name="T5" fmla="*/ 2126 h 504"/>
                  <a:gd name="T6" fmla="*/ 22068 w 315"/>
                  <a:gd name="T7" fmla="*/ 2150 h 504"/>
                  <a:gd name="T8" fmla="*/ 24518 w 315"/>
                  <a:gd name="T9" fmla="*/ 2230 h 504"/>
                  <a:gd name="T10" fmla="*/ 25456 w 315"/>
                  <a:gd name="T11" fmla="*/ 2170 h 504"/>
                  <a:gd name="T12" fmla="*/ 26935 w 315"/>
                  <a:gd name="T13" fmla="*/ 2051 h 504"/>
                  <a:gd name="T14" fmla="*/ 30676 w 315"/>
                  <a:gd name="T15" fmla="*/ 1937 h 504"/>
                  <a:gd name="T16" fmla="*/ 30305 w 315"/>
                  <a:gd name="T17" fmla="*/ 1896 h 504"/>
                  <a:gd name="T18" fmla="*/ 34360 w 315"/>
                  <a:gd name="T19" fmla="*/ 1768 h 504"/>
                  <a:gd name="T20" fmla="*/ 36168 w 315"/>
                  <a:gd name="T21" fmla="*/ 1802 h 504"/>
                  <a:gd name="T22" fmla="*/ 37257 w 315"/>
                  <a:gd name="T23" fmla="*/ 1801 h 504"/>
                  <a:gd name="T24" fmla="*/ 37618 w 315"/>
                  <a:gd name="T25" fmla="*/ 1754 h 504"/>
                  <a:gd name="T26" fmla="*/ 43475 w 315"/>
                  <a:gd name="T27" fmla="*/ 1703 h 504"/>
                  <a:gd name="T28" fmla="*/ 44229 w 315"/>
                  <a:gd name="T29" fmla="*/ 1674 h 504"/>
                  <a:gd name="T30" fmla="*/ 47524 w 315"/>
                  <a:gd name="T31" fmla="*/ 1641 h 504"/>
                  <a:gd name="T32" fmla="*/ 48908 w 315"/>
                  <a:gd name="T33" fmla="*/ 1567 h 504"/>
                  <a:gd name="T34" fmla="*/ 51756 w 315"/>
                  <a:gd name="T35" fmla="*/ 1474 h 504"/>
                  <a:gd name="T36" fmla="*/ 52654 w 315"/>
                  <a:gd name="T37" fmla="*/ 1459 h 504"/>
                  <a:gd name="T38" fmla="*/ 56804 w 315"/>
                  <a:gd name="T39" fmla="*/ 1456 h 504"/>
                  <a:gd name="T40" fmla="*/ 58704 w 315"/>
                  <a:gd name="T41" fmla="*/ 1385 h 504"/>
                  <a:gd name="T42" fmla="*/ 61676 w 315"/>
                  <a:gd name="T43" fmla="*/ 1327 h 504"/>
                  <a:gd name="T44" fmla="*/ 67352 w 315"/>
                  <a:gd name="T45" fmla="*/ 1356 h 504"/>
                  <a:gd name="T46" fmla="*/ 72710 w 315"/>
                  <a:gd name="T47" fmla="*/ 1241 h 504"/>
                  <a:gd name="T48" fmla="*/ 78283 w 315"/>
                  <a:gd name="T49" fmla="*/ 1139 h 504"/>
                  <a:gd name="T50" fmla="*/ 80449 w 315"/>
                  <a:gd name="T51" fmla="*/ 1132 h 504"/>
                  <a:gd name="T52" fmla="*/ 83304 w 315"/>
                  <a:gd name="T53" fmla="*/ 1080 h 504"/>
                  <a:gd name="T54" fmla="*/ 80894 w 315"/>
                  <a:gd name="T55" fmla="*/ 1032 h 504"/>
                  <a:gd name="T56" fmla="*/ 79533 w 315"/>
                  <a:gd name="T57" fmla="*/ 1031 h 504"/>
                  <a:gd name="T58" fmla="*/ 80894 w 315"/>
                  <a:gd name="T59" fmla="*/ 984 h 504"/>
                  <a:gd name="T60" fmla="*/ 79248 w 315"/>
                  <a:gd name="T61" fmla="*/ 903 h 504"/>
                  <a:gd name="T62" fmla="*/ 75557 w 315"/>
                  <a:gd name="T63" fmla="*/ 893 h 504"/>
                  <a:gd name="T64" fmla="*/ 73350 w 315"/>
                  <a:gd name="T65" fmla="*/ 916 h 504"/>
                  <a:gd name="T66" fmla="*/ 69314 w 315"/>
                  <a:gd name="T67" fmla="*/ 779 h 504"/>
                  <a:gd name="T68" fmla="*/ 69314 w 315"/>
                  <a:gd name="T69" fmla="*/ 741 h 504"/>
                  <a:gd name="T70" fmla="*/ 67818 w 315"/>
                  <a:gd name="T71" fmla="*/ 727 h 504"/>
                  <a:gd name="T72" fmla="*/ 63544 w 315"/>
                  <a:gd name="T73" fmla="*/ 716 h 504"/>
                  <a:gd name="T74" fmla="*/ 61076 w 315"/>
                  <a:gd name="T75" fmla="*/ 710 h 504"/>
                  <a:gd name="T76" fmla="*/ 59576 w 315"/>
                  <a:gd name="T77" fmla="*/ 619 h 504"/>
                  <a:gd name="T78" fmla="*/ 40905 w 315"/>
                  <a:gd name="T79" fmla="*/ 2 h 504"/>
                  <a:gd name="T80" fmla="*/ 36200 w 315"/>
                  <a:gd name="T81" fmla="*/ 0 h 504"/>
                  <a:gd name="T82" fmla="*/ 34838 w 315"/>
                  <a:gd name="T83" fmla="*/ 54 h 504"/>
                  <a:gd name="T84" fmla="*/ 30707 w 315"/>
                  <a:gd name="T85" fmla="*/ 72 h 504"/>
                  <a:gd name="T86" fmla="*/ 25456 w 315"/>
                  <a:gd name="T87" fmla="*/ 149 h 504"/>
                  <a:gd name="T88" fmla="*/ 23661 w 315"/>
                  <a:gd name="T89" fmla="*/ 57 h 504"/>
                  <a:gd name="T90" fmla="*/ 21437 w 315"/>
                  <a:gd name="T91" fmla="*/ 8 h 504"/>
                  <a:gd name="T92" fmla="*/ 11114 w 315"/>
                  <a:gd name="T93" fmla="*/ 461 h 504"/>
                  <a:gd name="T94" fmla="*/ 11827 w 315"/>
                  <a:gd name="T95" fmla="*/ 549 h 504"/>
                  <a:gd name="T96" fmla="*/ 11114 w 315"/>
                  <a:gd name="T97" fmla="*/ 622 h 504"/>
                  <a:gd name="T98" fmla="*/ 9336 w 315"/>
                  <a:gd name="T99" fmla="*/ 679 h 504"/>
                  <a:gd name="T100" fmla="*/ 10254 w 315"/>
                  <a:gd name="T101" fmla="*/ 897 h 504"/>
                  <a:gd name="T102" fmla="*/ 6900 w 315"/>
                  <a:gd name="T103" fmla="*/ 1025 h 504"/>
                  <a:gd name="T104" fmla="*/ 7842 w 315"/>
                  <a:gd name="T105" fmla="*/ 1107 h 504"/>
                  <a:gd name="T106" fmla="*/ 5533 w 315"/>
                  <a:gd name="T107" fmla="*/ 1114 h 504"/>
                  <a:gd name="T108" fmla="*/ 4861 w 315"/>
                  <a:gd name="T109" fmla="*/ 1182 h 504"/>
                  <a:gd name="T110" fmla="*/ 2420 w 315"/>
                  <a:gd name="T111" fmla="*/ 1167 h 504"/>
                  <a:gd name="T112" fmla="*/ 0 w 315"/>
                  <a:gd name="T113" fmla="*/ 1193 h 50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15"/>
                  <a:gd name="T172" fmla="*/ 0 h 504"/>
                  <a:gd name="T173" fmla="*/ 315 w 315"/>
                  <a:gd name="T174" fmla="*/ 504 h 50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15" h="504">
                    <a:moveTo>
                      <a:pt x="0" y="270"/>
                    </a:moveTo>
                    <a:lnTo>
                      <a:pt x="62" y="454"/>
                    </a:lnTo>
                    <a:lnTo>
                      <a:pt x="63" y="456"/>
                    </a:lnTo>
                    <a:lnTo>
                      <a:pt x="62" y="465"/>
                    </a:lnTo>
                    <a:lnTo>
                      <a:pt x="63" y="467"/>
                    </a:lnTo>
                    <a:lnTo>
                      <a:pt x="77" y="479"/>
                    </a:lnTo>
                    <a:lnTo>
                      <a:pt x="81" y="480"/>
                    </a:lnTo>
                    <a:lnTo>
                      <a:pt x="83" y="486"/>
                    </a:lnTo>
                    <a:lnTo>
                      <a:pt x="83" y="490"/>
                    </a:lnTo>
                    <a:lnTo>
                      <a:pt x="92" y="504"/>
                    </a:lnTo>
                    <a:lnTo>
                      <a:pt x="93" y="501"/>
                    </a:lnTo>
                    <a:lnTo>
                      <a:pt x="95" y="490"/>
                    </a:lnTo>
                    <a:lnTo>
                      <a:pt x="96" y="477"/>
                    </a:lnTo>
                    <a:lnTo>
                      <a:pt x="102" y="463"/>
                    </a:lnTo>
                    <a:lnTo>
                      <a:pt x="107" y="443"/>
                    </a:lnTo>
                    <a:lnTo>
                      <a:pt x="116" y="436"/>
                    </a:lnTo>
                    <a:lnTo>
                      <a:pt x="117" y="431"/>
                    </a:lnTo>
                    <a:lnTo>
                      <a:pt x="113" y="429"/>
                    </a:lnTo>
                    <a:lnTo>
                      <a:pt x="108" y="417"/>
                    </a:lnTo>
                    <a:lnTo>
                      <a:pt x="129" y="399"/>
                    </a:lnTo>
                    <a:lnTo>
                      <a:pt x="131" y="400"/>
                    </a:lnTo>
                    <a:lnTo>
                      <a:pt x="136" y="409"/>
                    </a:lnTo>
                    <a:lnTo>
                      <a:pt x="137" y="412"/>
                    </a:lnTo>
                    <a:lnTo>
                      <a:pt x="141" y="408"/>
                    </a:lnTo>
                    <a:lnTo>
                      <a:pt x="141" y="399"/>
                    </a:lnTo>
                    <a:lnTo>
                      <a:pt x="142" y="394"/>
                    </a:lnTo>
                    <a:lnTo>
                      <a:pt x="158" y="393"/>
                    </a:lnTo>
                    <a:lnTo>
                      <a:pt x="164" y="385"/>
                    </a:lnTo>
                    <a:lnTo>
                      <a:pt x="164" y="378"/>
                    </a:lnTo>
                    <a:lnTo>
                      <a:pt x="166" y="376"/>
                    </a:lnTo>
                    <a:lnTo>
                      <a:pt x="174" y="376"/>
                    </a:lnTo>
                    <a:lnTo>
                      <a:pt x="179" y="371"/>
                    </a:lnTo>
                    <a:lnTo>
                      <a:pt x="183" y="369"/>
                    </a:lnTo>
                    <a:lnTo>
                      <a:pt x="185" y="355"/>
                    </a:lnTo>
                    <a:lnTo>
                      <a:pt x="184" y="345"/>
                    </a:lnTo>
                    <a:lnTo>
                      <a:pt x="195" y="334"/>
                    </a:lnTo>
                    <a:lnTo>
                      <a:pt x="195" y="328"/>
                    </a:lnTo>
                    <a:lnTo>
                      <a:pt x="198" y="328"/>
                    </a:lnTo>
                    <a:lnTo>
                      <a:pt x="209" y="329"/>
                    </a:lnTo>
                    <a:lnTo>
                      <a:pt x="214" y="327"/>
                    </a:lnTo>
                    <a:lnTo>
                      <a:pt x="219" y="321"/>
                    </a:lnTo>
                    <a:lnTo>
                      <a:pt x="222" y="311"/>
                    </a:lnTo>
                    <a:lnTo>
                      <a:pt x="226" y="310"/>
                    </a:lnTo>
                    <a:lnTo>
                      <a:pt x="233" y="298"/>
                    </a:lnTo>
                    <a:lnTo>
                      <a:pt x="245" y="299"/>
                    </a:lnTo>
                    <a:lnTo>
                      <a:pt x="254" y="306"/>
                    </a:lnTo>
                    <a:lnTo>
                      <a:pt x="266" y="286"/>
                    </a:lnTo>
                    <a:lnTo>
                      <a:pt x="275" y="281"/>
                    </a:lnTo>
                    <a:lnTo>
                      <a:pt x="291" y="267"/>
                    </a:lnTo>
                    <a:lnTo>
                      <a:pt x="296" y="258"/>
                    </a:lnTo>
                    <a:lnTo>
                      <a:pt x="298" y="257"/>
                    </a:lnTo>
                    <a:lnTo>
                      <a:pt x="303" y="257"/>
                    </a:lnTo>
                    <a:lnTo>
                      <a:pt x="310" y="252"/>
                    </a:lnTo>
                    <a:lnTo>
                      <a:pt x="315" y="244"/>
                    </a:lnTo>
                    <a:lnTo>
                      <a:pt x="312" y="237"/>
                    </a:lnTo>
                    <a:lnTo>
                      <a:pt x="306" y="234"/>
                    </a:lnTo>
                    <a:lnTo>
                      <a:pt x="305" y="234"/>
                    </a:lnTo>
                    <a:lnTo>
                      <a:pt x="300" y="233"/>
                    </a:lnTo>
                    <a:lnTo>
                      <a:pt x="303" y="225"/>
                    </a:lnTo>
                    <a:lnTo>
                      <a:pt x="306" y="222"/>
                    </a:lnTo>
                    <a:lnTo>
                      <a:pt x="306" y="218"/>
                    </a:lnTo>
                    <a:lnTo>
                      <a:pt x="299" y="204"/>
                    </a:lnTo>
                    <a:lnTo>
                      <a:pt x="291" y="200"/>
                    </a:lnTo>
                    <a:lnTo>
                      <a:pt x="285" y="201"/>
                    </a:lnTo>
                    <a:lnTo>
                      <a:pt x="284" y="204"/>
                    </a:lnTo>
                    <a:lnTo>
                      <a:pt x="276" y="206"/>
                    </a:lnTo>
                    <a:lnTo>
                      <a:pt x="268" y="203"/>
                    </a:lnTo>
                    <a:lnTo>
                      <a:pt x="262" y="176"/>
                    </a:lnTo>
                    <a:lnTo>
                      <a:pt x="264" y="173"/>
                    </a:lnTo>
                    <a:lnTo>
                      <a:pt x="262" y="167"/>
                    </a:lnTo>
                    <a:lnTo>
                      <a:pt x="261" y="164"/>
                    </a:lnTo>
                    <a:lnTo>
                      <a:pt x="256" y="164"/>
                    </a:lnTo>
                    <a:lnTo>
                      <a:pt x="252" y="167"/>
                    </a:lnTo>
                    <a:lnTo>
                      <a:pt x="240" y="162"/>
                    </a:lnTo>
                    <a:lnTo>
                      <a:pt x="234" y="162"/>
                    </a:lnTo>
                    <a:lnTo>
                      <a:pt x="231" y="160"/>
                    </a:lnTo>
                    <a:lnTo>
                      <a:pt x="225" y="144"/>
                    </a:lnTo>
                    <a:lnTo>
                      <a:pt x="225" y="140"/>
                    </a:lnTo>
                    <a:lnTo>
                      <a:pt x="188" y="21"/>
                    </a:lnTo>
                    <a:lnTo>
                      <a:pt x="154" y="2"/>
                    </a:lnTo>
                    <a:lnTo>
                      <a:pt x="147" y="0"/>
                    </a:lnTo>
                    <a:lnTo>
                      <a:pt x="137" y="0"/>
                    </a:lnTo>
                    <a:lnTo>
                      <a:pt x="136" y="5"/>
                    </a:lnTo>
                    <a:lnTo>
                      <a:pt x="132" y="11"/>
                    </a:lnTo>
                    <a:lnTo>
                      <a:pt x="129" y="11"/>
                    </a:lnTo>
                    <a:lnTo>
                      <a:pt x="117" y="17"/>
                    </a:lnTo>
                    <a:lnTo>
                      <a:pt x="100" y="30"/>
                    </a:lnTo>
                    <a:lnTo>
                      <a:pt x="95" y="33"/>
                    </a:lnTo>
                    <a:lnTo>
                      <a:pt x="88" y="24"/>
                    </a:lnTo>
                    <a:lnTo>
                      <a:pt x="89" y="12"/>
                    </a:lnTo>
                    <a:lnTo>
                      <a:pt x="86" y="8"/>
                    </a:lnTo>
                    <a:lnTo>
                      <a:pt x="81" y="8"/>
                    </a:lnTo>
                    <a:lnTo>
                      <a:pt x="69" y="12"/>
                    </a:lnTo>
                    <a:lnTo>
                      <a:pt x="42" y="104"/>
                    </a:lnTo>
                    <a:lnTo>
                      <a:pt x="40" y="118"/>
                    </a:lnTo>
                    <a:lnTo>
                      <a:pt x="45" y="124"/>
                    </a:lnTo>
                    <a:lnTo>
                      <a:pt x="46" y="135"/>
                    </a:lnTo>
                    <a:lnTo>
                      <a:pt x="42" y="141"/>
                    </a:lnTo>
                    <a:lnTo>
                      <a:pt x="38" y="146"/>
                    </a:lnTo>
                    <a:lnTo>
                      <a:pt x="35" y="154"/>
                    </a:lnTo>
                    <a:lnTo>
                      <a:pt x="44" y="191"/>
                    </a:lnTo>
                    <a:lnTo>
                      <a:pt x="39" y="203"/>
                    </a:lnTo>
                    <a:lnTo>
                      <a:pt x="39" y="213"/>
                    </a:lnTo>
                    <a:lnTo>
                      <a:pt x="26" y="231"/>
                    </a:lnTo>
                    <a:lnTo>
                      <a:pt x="24" y="238"/>
                    </a:lnTo>
                    <a:lnTo>
                      <a:pt x="29" y="250"/>
                    </a:lnTo>
                    <a:lnTo>
                      <a:pt x="28" y="252"/>
                    </a:lnTo>
                    <a:lnTo>
                      <a:pt x="20" y="252"/>
                    </a:lnTo>
                    <a:lnTo>
                      <a:pt x="21" y="261"/>
                    </a:lnTo>
                    <a:lnTo>
                      <a:pt x="18" y="267"/>
                    </a:lnTo>
                    <a:lnTo>
                      <a:pt x="15" y="267"/>
                    </a:lnTo>
                    <a:lnTo>
                      <a:pt x="9" y="264"/>
                    </a:lnTo>
                    <a:lnTo>
                      <a:pt x="0" y="270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360" name="Freeform 414">
                <a:extLst>
                  <a:ext uri="{FF2B5EF4-FFF2-40B4-BE49-F238E27FC236}">
                    <a16:creationId xmlns:a16="http://schemas.microsoft.com/office/drawing/2014/main" id="{CE67D544-3A73-FAEB-D31B-F7C49D52E1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9" y="1569"/>
                <a:ext cx="771" cy="518"/>
              </a:xfrm>
              <a:custGeom>
                <a:avLst/>
                <a:gdLst>
                  <a:gd name="T0" fmla="*/ 135375 w 647"/>
                  <a:gd name="T1" fmla="*/ 1907 h 495"/>
                  <a:gd name="T2" fmla="*/ 132443 w 647"/>
                  <a:gd name="T3" fmla="*/ 1963 h 495"/>
                  <a:gd name="T4" fmla="*/ 130449 w 647"/>
                  <a:gd name="T5" fmla="*/ 2033 h 495"/>
                  <a:gd name="T6" fmla="*/ 128899 w 647"/>
                  <a:gd name="T7" fmla="*/ 2119 h 495"/>
                  <a:gd name="T8" fmla="*/ 133738 w 647"/>
                  <a:gd name="T9" fmla="*/ 2043 h 495"/>
                  <a:gd name="T10" fmla="*/ 140904 w 647"/>
                  <a:gd name="T11" fmla="*/ 2033 h 495"/>
                  <a:gd name="T12" fmla="*/ 152743 w 647"/>
                  <a:gd name="T13" fmla="*/ 1935 h 495"/>
                  <a:gd name="T14" fmla="*/ 168490 w 647"/>
                  <a:gd name="T15" fmla="*/ 1761 h 495"/>
                  <a:gd name="T16" fmla="*/ 173921 w 647"/>
                  <a:gd name="T17" fmla="*/ 1705 h 495"/>
                  <a:gd name="T18" fmla="*/ 176914 w 647"/>
                  <a:gd name="T19" fmla="*/ 1658 h 495"/>
                  <a:gd name="T20" fmla="*/ 171680 w 647"/>
                  <a:gd name="T21" fmla="*/ 1675 h 495"/>
                  <a:gd name="T22" fmla="*/ 166724 w 647"/>
                  <a:gd name="T23" fmla="*/ 1752 h 495"/>
                  <a:gd name="T24" fmla="*/ 164264 w 647"/>
                  <a:gd name="T25" fmla="*/ 1740 h 495"/>
                  <a:gd name="T26" fmla="*/ 167554 w 647"/>
                  <a:gd name="T27" fmla="*/ 1627 h 495"/>
                  <a:gd name="T28" fmla="*/ 162748 w 647"/>
                  <a:gd name="T29" fmla="*/ 1716 h 495"/>
                  <a:gd name="T30" fmla="*/ 142848 w 647"/>
                  <a:gd name="T31" fmla="*/ 1870 h 495"/>
                  <a:gd name="T32" fmla="*/ 136687 w 647"/>
                  <a:gd name="T33" fmla="*/ 1929 h 495"/>
                  <a:gd name="T34" fmla="*/ 139561 w 647"/>
                  <a:gd name="T35" fmla="*/ 1831 h 495"/>
                  <a:gd name="T36" fmla="*/ 140904 w 647"/>
                  <a:gd name="T37" fmla="*/ 1703 h 495"/>
                  <a:gd name="T38" fmla="*/ 135528 w 647"/>
                  <a:gd name="T39" fmla="*/ 1326 h 495"/>
                  <a:gd name="T40" fmla="*/ 132152 w 647"/>
                  <a:gd name="T41" fmla="*/ 855 h 495"/>
                  <a:gd name="T42" fmla="*/ 128177 w 647"/>
                  <a:gd name="T43" fmla="*/ 621 h 495"/>
                  <a:gd name="T44" fmla="*/ 126585 w 647"/>
                  <a:gd name="T45" fmla="*/ 645 h 495"/>
                  <a:gd name="T46" fmla="*/ 122864 w 647"/>
                  <a:gd name="T47" fmla="*/ 430 h 495"/>
                  <a:gd name="T48" fmla="*/ 122864 w 647"/>
                  <a:gd name="T49" fmla="*/ 238 h 495"/>
                  <a:gd name="T50" fmla="*/ 118242 w 647"/>
                  <a:gd name="T51" fmla="*/ 64 h 495"/>
                  <a:gd name="T52" fmla="*/ 89574 w 647"/>
                  <a:gd name="T53" fmla="*/ 105 h 495"/>
                  <a:gd name="T54" fmla="*/ 85811 w 647"/>
                  <a:gd name="T55" fmla="*/ 110 h 495"/>
                  <a:gd name="T56" fmla="*/ 71444 w 647"/>
                  <a:gd name="T57" fmla="*/ 393 h 495"/>
                  <a:gd name="T58" fmla="*/ 62338 w 647"/>
                  <a:gd name="T59" fmla="*/ 611 h 495"/>
                  <a:gd name="T60" fmla="*/ 63420 w 647"/>
                  <a:gd name="T61" fmla="*/ 680 h 495"/>
                  <a:gd name="T62" fmla="*/ 67134 w 647"/>
                  <a:gd name="T63" fmla="*/ 712 h 495"/>
                  <a:gd name="T64" fmla="*/ 68067 w 647"/>
                  <a:gd name="T65" fmla="*/ 816 h 495"/>
                  <a:gd name="T66" fmla="*/ 56519 w 647"/>
                  <a:gd name="T67" fmla="*/ 1015 h 495"/>
                  <a:gd name="T68" fmla="*/ 36897 w 647"/>
                  <a:gd name="T69" fmla="*/ 1072 h 495"/>
                  <a:gd name="T70" fmla="*/ 21804 w 647"/>
                  <a:gd name="T71" fmla="*/ 1088 h 495"/>
                  <a:gd name="T72" fmla="*/ 10983 w 647"/>
                  <a:gd name="T73" fmla="*/ 1216 h 495"/>
                  <a:gd name="T74" fmla="*/ 15811 w 647"/>
                  <a:gd name="T75" fmla="*/ 1335 h 495"/>
                  <a:gd name="T76" fmla="*/ 14283 w 647"/>
                  <a:gd name="T77" fmla="*/ 1420 h 495"/>
                  <a:gd name="T78" fmla="*/ 0 w 647"/>
                  <a:gd name="T79" fmla="*/ 1673 h 495"/>
                  <a:gd name="T80" fmla="*/ 98102 w 647"/>
                  <a:gd name="T81" fmla="*/ 1518 h 495"/>
                  <a:gd name="T82" fmla="*/ 100296 w 647"/>
                  <a:gd name="T83" fmla="*/ 1548 h 495"/>
                  <a:gd name="T84" fmla="*/ 105488 w 647"/>
                  <a:gd name="T85" fmla="*/ 1663 h 495"/>
                  <a:gd name="T86" fmla="*/ 107429 w 647"/>
                  <a:gd name="T87" fmla="*/ 1705 h 495"/>
                  <a:gd name="T88" fmla="*/ 114608 w 647"/>
                  <a:gd name="T89" fmla="*/ 1750 h 49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47"/>
                  <a:gd name="T136" fmla="*/ 0 h 495"/>
                  <a:gd name="T137" fmla="*/ 647 w 647"/>
                  <a:gd name="T138" fmla="*/ 495 h 49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47" h="495">
                    <a:moveTo>
                      <a:pt x="419" y="408"/>
                    </a:moveTo>
                    <a:lnTo>
                      <a:pt x="489" y="433"/>
                    </a:lnTo>
                    <a:lnTo>
                      <a:pt x="495" y="445"/>
                    </a:lnTo>
                    <a:lnTo>
                      <a:pt x="489" y="450"/>
                    </a:lnTo>
                    <a:lnTo>
                      <a:pt x="486" y="453"/>
                    </a:lnTo>
                    <a:lnTo>
                      <a:pt x="484" y="460"/>
                    </a:lnTo>
                    <a:lnTo>
                      <a:pt x="485" y="472"/>
                    </a:lnTo>
                    <a:lnTo>
                      <a:pt x="480" y="472"/>
                    </a:lnTo>
                    <a:lnTo>
                      <a:pt x="477" y="476"/>
                    </a:lnTo>
                    <a:lnTo>
                      <a:pt x="471" y="489"/>
                    </a:lnTo>
                    <a:lnTo>
                      <a:pt x="471" y="494"/>
                    </a:lnTo>
                    <a:lnTo>
                      <a:pt x="472" y="495"/>
                    </a:lnTo>
                    <a:lnTo>
                      <a:pt x="477" y="494"/>
                    </a:lnTo>
                    <a:lnTo>
                      <a:pt x="477" y="489"/>
                    </a:lnTo>
                    <a:lnTo>
                      <a:pt x="489" y="478"/>
                    </a:lnTo>
                    <a:lnTo>
                      <a:pt x="495" y="480"/>
                    </a:lnTo>
                    <a:lnTo>
                      <a:pt x="510" y="480"/>
                    </a:lnTo>
                    <a:lnTo>
                      <a:pt x="515" y="476"/>
                    </a:lnTo>
                    <a:lnTo>
                      <a:pt x="531" y="472"/>
                    </a:lnTo>
                    <a:lnTo>
                      <a:pt x="550" y="462"/>
                    </a:lnTo>
                    <a:lnTo>
                      <a:pt x="559" y="452"/>
                    </a:lnTo>
                    <a:lnTo>
                      <a:pt x="598" y="427"/>
                    </a:lnTo>
                    <a:lnTo>
                      <a:pt x="609" y="420"/>
                    </a:lnTo>
                    <a:lnTo>
                      <a:pt x="617" y="412"/>
                    </a:lnTo>
                    <a:lnTo>
                      <a:pt x="624" y="411"/>
                    </a:lnTo>
                    <a:lnTo>
                      <a:pt x="628" y="405"/>
                    </a:lnTo>
                    <a:lnTo>
                      <a:pt x="636" y="400"/>
                    </a:lnTo>
                    <a:lnTo>
                      <a:pt x="642" y="397"/>
                    </a:lnTo>
                    <a:lnTo>
                      <a:pt x="646" y="387"/>
                    </a:lnTo>
                    <a:lnTo>
                      <a:pt x="647" y="385"/>
                    </a:lnTo>
                    <a:lnTo>
                      <a:pt x="645" y="382"/>
                    </a:lnTo>
                    <a:lnTo>
                      <a:pt x="636" y="391"/>
                    </a:lnTo>
                    <a:lnTo>
                      <a:pt x="628" y="393"/>
                    </a:lnTo>
                    <a:lnTo>
                      <a:pt x="618" y="398"/>
                    </a:lnTo>
                    <a:lnTo>
                      <a:pt x="612" y="403"/>
                    </a:lnTo>
                    <a:lnTo>
                      <a:pt x="609" y="410"/>
                    </a:lnTo>
                    <a:lnTo>
                      <a:pt x="599" y="414"/>
                    </a:lnTo>
                    <a:lnTo>
                      <a:pt x="598" y="411"/>
                    </a:lnTo>
                    <a:lnTo>
                      <a:pt x="601" y="405"/>
                    </a:lnTo>
                    <a:lnTo>
                      <a:pt x="607" y="397"/>
                    </a:lnTo>
                    <a:lnTo>
                      <a:pt x="615" y="385"/>
                    </a:lnTo>
                    <a:lnTo>
                      <a:pt x="613" y="381"/>
                    </a:lnTo>
                    <a:lnTo>
                      <a:pt x="606" y="388"/>
                    </a:lnTo>
                    <a:lnTo>
                      <a:pt x="601" y="396"/>
                    </a:lnTo>
                    <a:lnTo>
                      <a:pt x="595" y="402"/>
                    </a:lnTo>
                    <a:lnTo>
                      <a:pt x="574" y="412"/>
                    </a:lnTo>
                    <a:lnTo>
                      <a:pt x="546" y="428"/>
                    </a:lnTo>
                    <a:lnTo>
                      <a:pt x="523" y="439"/>
                    </a:lnTo>
                    <a:lnTo>
                      <a:pt x="515" y="442"/>
                    </a:lnTo>
                    <a:lnTo>
                      <a:pt x="507" y="454"/>
                    </a:lnTo>
                    <a:lnTo>
                      <a:pt x="501" y="451"/>
                    </a:lnTo>
                    <a:lnTo>
                      <a:pt x="499" y="442"/>
                    </a:lnTo>
                    <a:lnTo>
                      <a:pt x="503" y="433"/>
                    </a:lnTo>
                    <a:lnTo>
                      <a:pt x="510" y="427"/>
                    </a:lnTo>
                    <a:lnTo>
                      <a:pt x="502" y="417"/>
                    </a:lnTo>
                    <a:lnTo>
                      <a:pt x="515" y="405"/>
                    </a:lnTo>
                    <a:lnTo>
                      <a:pt x="515" y="399"/>
                    </a:lnTo>
                    <a:lnTo>
                      <a:pt x="510" y="392"/>
                    </a:lnTo>
                    <a:lnTo>
                      <a:pt x="499" y="313"/>
                    </a:lnTo>
                    <a:lnTo>
                      <a:pt x="496" y="310"/>
                    </a:lnTo>
                    <a:lnTo>
                      <a:pt x="497" y="236"/>
                    </a:lnTo>
                    <a:lnTo>
                      <a:pt x="489" y="218"/>
                    </a:lnTo>
                    <a:lnTo>
                      <a:pt x="483" y="200"/>
                    </a:lnTo>
                    <a:lnTo>
                      <a:pt x="483" y="186"/>
                    </a:lnTo>
                    <a:lnTo>
                      <a:pt x="477" y="159"/>
                    </a:lnTo>
                    <a:lnTo>
                      <a:pt x="469" y="145"/>
                    </a:lnTo>
                    <a:lnTo>
                      <a:pt x="465" y="145"/>
                    </a:lnTo>
                    <a:lnTo>
                      <a:pt x="466" y="148"/>
                    </a:lnTo>
                    <a:lnTo>
                      <a:pt x="463" y="150"/>
                    </a:lnTo>
                    <a:lnTo>
                      <a:pt x="460" y="145"/>
                    </a:lnTo>
                    <a:lnTo>
                      <a:pt x="462" y="132"/>
                    </a:lnTo>
                    <a:lnTo>
                      <a:pt x="449" y="100"/>
                    </a:lnTo>
                    <a:lnTo>
                      <a:pt x="448" y="88"/>
                    </a:lnTo>
                    <a:lnTo>
                      <a:pt x="453" y="78"/>
                    </a:lnTo>
                    <a:lnTo>
                      <a:pt x="449" y="55"/>
                    </a:lnTo>
                    <a:lnTo>
                      <a:pt x="437" y="24"/>
                    </a:lnTo>
                    <a:lnTo>
                      <a:pt x="436" y="20"/>
                    </a:lnTo>
                    <a:lnTo>
                      <a:pt x="432" y="15"/>
                    </a:lnTo>
                    <a:lnTo>
                      <a:pt x="435" y="10"/>
                    </a:lnTo>
                    <a:lnTo>
                      <a:pt x="429" y="0"/>
                    </a:lnTo>
                    <a:lnTo>
                      <a:pt x="328" y="26"/>
                    </a:lnTo>
                    <a:lnTo>
                      <a:pt x="326" y="21"/>
                    </a:lnTo>
                    <a:lnTo>
                      <a:pt x="322" y="24"/>
                    </a:lnTo>
                    <a:lnTo>
                      <a:pt x="314" y="27"/>
                    </a:lnTo>
                    <a:lnTo>
                      <a:pt x="290" y="54"/>
                    </a:lnTo>
                    <a:lnTo>
                      <a:pt x="264" y="87"/>
                    </a:lnTo>
                    <a:lnTo>
                      <a:pt x="261" y="92"/>
                    </a:lnTo>
                    <a:lnTo>
                      <a:pt x="263" y="98"/>
                    </a:lnTo>
                    <a:lnTo>
                      <a:pt x="258" y="111"/>
                    </a:lnTo>
                    <a:lnTo>
                      <a:pt x="228" y="142"/>
                    </a:lnTo>
                    <a:lnTo>
                      <a:pt x="226" y="147"/>
                    </a:lnTo>
                    <a:lnTo>
                      <a:pt x="228" y="157"/>
                    </a:lnTo>
                    <a:lnTo>
                      <a:pt x="232" y="159"/>
                    </a:lnTo>
                    <a:lnTo>
                      <a:pt x="239" y="158"/>
                    </a:lnTo>
                    <a:lnTo>
                      <a:pt x="244" y="162"/>
                    </a:lnTo>
                    <a:lnTo>
                      <a:pt x="245" y="166"/>
                    </a:lnTo>
                    <a:lnTo>
                      <a:pt x="240" y="172"/>
                    </a:lnTo>
                    <a:lnTo>
                      <a:pt x="242" y="181"/>
                    </a:lnTo>
                    <a:lnTo>
                      <a:pt x="248" y="190"/>
                    </a:lnTo>
                    <a:lnTo>
                      <a:pt x="245" y="205"/>
                    </a:lnTo>
                    <a:lnTo>
                      <a:pt x="230" y="212"/>
                    </a:lnTo>
                    <a:lnTo>
                      <a:pt x="207" y="237"/>
                    </a:lnTo>
                    <a:lnTo>
                      <a:pt x="189" y="243"/>
                    </a:lnTo>
                    <a:lnTo>
                      <a:pt x="148" y="255"/>
                    </a:lnTo>
                    <a:lnTo>
                      <a:pt x="135" y="250"/>
                    </a:lnTo>
                    <a:lnTo>
                      <a:pt x="122" y="247"/>
                    </a:lnTo>
                    <a:lnTo>
                      <a:pt x="101" y="250"/>
                    </a:lnTo>
                    <a:lnTo>
                      <a:pt x="80" y="254"/>
                    </a:lnTo>
                    <a:lnTo>
                      <a:pt x="56" y="264"/>
                    </a:lnTo>
                    <a:lnTo>
                      <a:pt x="44" y="271"/>
                    </a:lnTo>
                    <a:lnTo>
                      <a:pt x="40" y="284"/>
                    </a:lnTo>
                    <a:lnTo>
                      <a:pt x="40" y="292"/>
                    </a:lnTo>
                    <a:lnTo>
                      <a:pt x="56" y="310"/>
                    </a:lnTo>
                    <a:lnTo>
                      <a:pt x="58" y="313"/>
                    </a:lnTo>
                    <a:lnTo>
                      <a:pt x="60" y="322"/>
                    </a:lnTo>
                    <a:lnTo>
                      <a:pt x="58" y="328"/>
                    </a:lnTo>
                    <a:lnTo>
                      <a:pt x="52" y="333"/>
                    </a:lnTo>
                    <a:lnTo>
                      <a:pt x="46" y="348"/>
                    </a:lnTo>
                    <a:lnTo>
                      <a:pt x="14" y="381"/>
                    </a:lnTo>
                    <a:lnTo>
                      <a:pt x="0" y="391"/>
                    </a:lnTo>
                    <a:lnTo>
                      <a:pt x="6" y="418"/>
                    </a:lnTo>
                    <a:lnTo>
                      <a:pt x="352" y="350"/>
                    </a:lnTo>
                    <a:lnTo>
                      <a:pt x="358" y="354"/>
                    </a:lnTo>
                    <a:lnTo>
                      <a:pt x="362" y="360"/>
                    </a:lnTo>
                    <a:lnTo>
                      <a:pt x="364" y="362"/>
                    </a:lnTo>
                    <a:lnTo>
                      <a:pt x="366" y="362"/>
                    </a:lnTo>
                    <a:lnTo>
                      <a:pt x="370" y="364"/>
                    </a:lnTo>
                    <a:lnTo>
                      <a:pt x="375" y="367"/>
                    </a:lnTo>
                    <a:lnTo>
                      <a:pt x="386" y="387"/>
                    </a:lnTo>
                    <a:lnTo>
                      <a:pt x="388" y="394"/>
                    </a:lnTo>
                    <a:lnTo>
                      <a:pt x="392" y="398"/>
                    </a:lnTo>
                    <a:lnTo>
                      <a:pt x="393" y="400"/>
                    </a:lnTo>
                    <a:lnTo>
                      <a:pt x="412" y="402"/>
                    </a:lnTo>
                    <a:lnTo>
                      <a:pt x="419" y="408"/>
                    </a:ln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350" dirty="0"/>
              </a:p>
            </p:txBody>
          </p:sp>
        </p:grp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8D3577A-1E93-3A4D-7BDC-861F1AFB0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279" y="2854074"/>
              <a:ext cx="145669" cy="230667"/>
            </a:xfrm>
            <a:custGeom>
              <a:avLst/>
              <a:gdLst>
                <a:gd name="T0" fmla="*/ 2147483647 w 75"/>
                <a:gd name="T1" fmla="*/ 2147483647 h 123"/>
                <a:gd name="T2" fmla="*/ 2147483647 w 75"/>
                <a:gd name="T3" fmla="*/ 2147483647 h 123"/>
                <a:gd name="T4" fmla="*/ 2147483647 w 75"/>
                <a:gd name="T5" fmla="*/ 2147483647 h 123"/>
                <a:gd name="T6" fmla="*/ 2147483647 w 75"/>
                <a:gd name="T7" fmla="*/ 2147483647 h 123"/>
                <a:gd name="T8" fmla="*/ 2147483647 w 75"/>
                <a:gd name="T9" fmla="*/ 2147483647 h 123"/>
                <a:gd name="T10" fmla="*/ 2147483647 w 75"/>
                <a:gd name="T11" fmla="*/ 2147483647 h 123"/>
                <a:gd name="T12" fmla="*/ 2147483647 w 75"/>
                <a:gd name="T13" fmla="*/ 2147483647 h 123"/>
                <a:gd name="T14" fmla="*/ 2147483647 w 75"/>
                <a:gd name="T15" fmla="*/ 2147483647 h 123"/>
                <a:gd name="T16" fmla="*/ 2147483647 w 75"/>
                <a:gd name="T17" fmla="*/ 2147483647 h 123"/>
                <a:gd name="T18" fmla="*/ 2147483647 w 75"/>
                <a:gd name="T19" fmla="*/ 2147483647 h 123"/>
                <a:gd name="T20" fmla="*/ 2147483647 w 75"/>
                <a:gd name="T21" fmla="*/ 2147483647 h 123"/>
                <a:gd name="T22" fmla="*/ 2147483647 w 75"/>
                <a:gd name="T23" fmla="*/ 2147483647 h 123"/>
                <a:gd name="T24" fmla="*/ 2147483647 w 75"/>
                <a:gd name="T25" fmla="*/ 2147483647 h 123"/>
                <a:gd name="T26" fmla="*/ 0 w 75"/>
                <a:gd name="T27" fmla="*/ 0 h 123"/>
                <a:gd name="T28" fmla="*/ 2147483647 w 75"/>
                <a:gd name="T29" fmla="*/ 2147483647 h 123"/>
                <a:gd name="T30" fmla="*/ 2147483647 w 75"/>
                <a:gd name="T31" fmla="*/ 2147483647 h 123"/>
                <a:gd name="T32" fmla="*/ 2147483647 w 75"/>
                <a:gd name="T33" fmla="*/ 2147483647 h 1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123"/>
                <a:gd name="T53" fmla="*/ 75 w 75"/>
                <a:gd name="T54" fmla="*/ 123 h 1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123">
                  <a:moveTo>
                    <a:pt x="27" y="13"/>
                  </a:moveTo>
                  <a:lnTo>
                    <a:pt x="21" y="34"/>
                  </a:lnTo>
                  <a:lnTo>
                    <a:pt x="37" y="49"/>
                  </a:lnTo>
                  <a:lnTo>
                    <a:pt x="54" y="31"/>
                  </a:lnTo>
                  <a:lnTo>
                    <a:pt x="69" y="33"/>
                  </a:lnTo>
                  <a:lnTo>
                    <a:pt x="75" y="49"/>
                  </a:lnTo>
                  <a:lnTo>
                    <a:pt x="61" y="62"/>
                  </a:lnTo>
                  <a:lnTo>
                    <a:pt x="65" y="85"/>
                  </a:lnTo>
                  <a:lnTo>
                    <a:pt x="74" y="94"/>
                  </a:lnTo>
                  <a:lnTo>
                    <a:pt x="57" y="121"/>
                  </a:lnTo>
                  <a:lnTo>
                    <a:pt x="41" y="123"/>
                  </a:lnTo>
                  <a:lnTo>
                    <a:pt x="6" y="67"/>
                  </a:lnTo>
                  <a:lnTo>
                    <a:pt x="1" y="33"/>
                  </a:lnTo>
                  <a:lnTo>
                    <a:pt x="0" y="0"/>
                  </a:lnTo>
                  <a:lnTo>
                    <a:pt x="18" y="6"/>
                  </a:lnTo>
                  <a:lnTo>
                    <a:pt x="27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ED786AC5-C026-2F13-2C0B-60E56A8B4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279" y="2854074"/>
              <a:ext cx="145669" cy="230667"/>
            </a:xfrm>
            <a:custGeom>
              <a:avLst/>
              <a:gdLst>
                <a:gd name="T0" fmla="*/ 2147483647 w 75"/>
                <a:gd name="T1" fmla="*/ 2147483647 h 123"/>
                <a:gd name="T2" fmla="*/ 2147483647 w 75"/>
                <a:gd name="T3" fmla="*/ 2147483647 h 123"/>
                <a:gd name="T4" fmla="*/ 2147483647 w 75"/>
                <a:gd name="T5" fmla="*/ 2147483647 h 123"/>
                <a:gd name="T6" fmla="*/ 2147483647 w 75"/>
                <a:gd name="T7" fmla="*/ 2147483647 h 123"/>
                <a:gd name="T8" fmla="*/ 2147483647 w 75"/>
                <a:gd name="T9" fmla="*/ 2147483647 h 123"/>
                <a:gd name="T10" fmla="*/ 2147483647 w 75"/>
                <a:gd name="T11" fmla="*/ 2147483647 h 123"/>
                <a:gd name="T12" fmla="*/ 2147483647 w 75"/>
                <a:gd name="T13" fmla="*/ 2147483647 h 123"/>
                <a:gd name="T14" fmla="*/ 2147483647 w 75"/>
                <a:gd name="T15" fmla="*/ 2147483647 h 123"/>
                <a:gd name="T16" fmla="*/ 2147483647 w 75"/>
                <a:gd name="T17" fmla="*/ 2147483647 h 123"/>
                <a:gd name="T18" fmla="*/ 2147483647 w 75"/>
                <a:gd name="T19" fmla="*/ 2147483647 h 123"/>
                <a:gd name="T20" fmla="*/ 2147483647 w 75"/>
                <a:gd name="T21" fmla="*/ 2147483647 h 123"/>
                <a:gd name="T22" fmla="*/ 2147483647 w 75"/>
                <a:gd name="T23" fmla="*/ 2147483647 h 123"/>
                <a:gd name="T24" fmla="*/ 2147483647 w 75"/>
                <a:gd name="T25" fmla="*/ 2147483647 h 123"/>
                <a:gd name="T26" fmla="*/ 0 w 75"/>
                <a:gd name="T27" fmla="*/ 0 h 123"/>
                <a:gd name="T28" fmla="*/ 2147483647 w 75"/>
                <a:gd name="T29" fmla="*/ 2147483647 h 123"/>
                <a:gd name="T30" fmla="*/ 2147483647 w 75"/>
                <a:gd name="T31" fmla="*/ 2147483647 h 123"/>
                <a:gd name="T32" fmla="*/ 2147483647 w 75"/>
                <a:gd name="T33" fmla="*/ 2147483647 h 1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123"/>
                <a:gd name="T53" fmla="*/ 75 w 75"/>
                <a:gd name="T54" fmla="*/ 123 h 1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123">
                  <a:moveTo>
                    <a:pt x="27" y="13"/>
                  </a:moveTo>
                  <a:lnTo>
                    <a:pt x="21" y="34"/>
                  </a:lnTo>
                  <a:lnTo>
                    <a:pt x="37" y="49"/>
                  </a:lnTo>
                  <a:lnTo>
                    <a:pt x="54" y="31"/>
                  </a:lnTo>
                  <a:lnTo>
                    <a:pt x="69" y="33"/>
                  </a:lnTo>
                  <a:lnTo>
                    <a:pt x="75" y="49"/>
                  </a:lnTo>
                  <a:lnTo>
                    <a:pt x="61" y="62"/>
                  </a:lnTo>
                  <a:lnTo>
                    <a:pt x="65" y="85"/>
                  </a:lnTo>
                  <a:lnTo>
                    <a:pt x="74" y="94"/>
                  </a:lnTo>
                  <a:lnTo>
                    <a:pt x="57" y="121"/>
                  </a:lnTo>
                  <a:lnTo>
                    <a:pt x="41" y="123"/>
                  </a:lnTo>
                  <a:lnTo>
                    <a:pt x="6" y="67"/>
                  </a:lnTo>
                  <a:lnTo>
                    <a:pt x="1" y="33"/>
                  </a:lnTo>
                  <a:lnTo>
                    <a:pt x="0" y="0"/>
                  </a:lnTo>
                  <a:lnTo>
                    <a:pt x="18" y="6"/>
                  </a:lnTo>
                  <a:lnTo>
                    <a:pt x="27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392C267-CDC7-5691-8970-39D018BCA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279" y="2854074"/>
              <a:ext cx="145669" cy="230667"/>
            </a:xfrm>
            <a:custGeom>
              <a:avLst/>
              <a:gdLst>
                <a:gd name="T0" fmla="*/ 2147483647 w 75"/>
                <a:gd name="T1" fmla="*/ 2147483647 h 123"/>
                <a:gd name="T2" fmla="*/ 2147483647 w 75"/>
                <a:gd name="T3" fmla="*/ 2147483647 h 123"/>
                <a:gd name="T4" fmla="*/ 2147483647 w 75"/>
                <a:gd name="T5" fmla="*/ 2147483647 h 123"/>
                <a:gd name="T6" fmla="*/ 2147483647 w 75"/>
                <a:gd name="T7" fmla="*/ 2147483647 h 123"/>
                <a:gd name="T8" fmla="*/ 2147483647 w 75"/>
                <a:gd name="T9" fmla="*/ 2147483647 h 123"/>
                <a:gd name="T10" fmla="*/ 2147483647 w 75"/>
                <a:gd name="T11" fmla="*/ 2147483647 h 123"/>
                <a:gd name="T12" fmla="*/ 2147483647 w 75"/>
                <a:gd name="T13" fmla="*/ 2147483647 h 123"/>
                <a:gd name="T14" fmla="*/ 2147483647 w 75"/>
                <a:gd name="T15" fmla="*/ 2147483647 h 123"/>
                <a:gd name="T16" fmla="*/ 2147483647 w 75"/>
                <a:gd name="T17" fmla="*/ 2147483647 h 123"/>
                <a:gd name="T18" fmla="*/ 2147483647 w 75"/>
                <a:gd name="T19" fmla="*/ 2147483647 h 123"/>
                <a:gd name="T20" fmla="*/ 2147483647 w 75"/>
                <a:gd name="T21" fmla="*/ 2147483647 h 123"/>
                <a:gd name="T22" fmla="*/ 2147483647 w 75"/>
                <a:gd name="T23" fmla="*/ 2147483647 h 123"/>
                <a:gd name="T24" fmla="*/ 2147483647 w 75"/>
                <a:gd name="T25" fmla="*/ 2147483647 h 123"/>
                <a:gd name="T26" fmla="*/ 0 w 75"/>
                <a:gd name="T27" fmla="*/ 0 h 123"/>
                <a:gd name="T28" fmla="*/ 2147483647 w 75"/>
                <a:gd name="T29" fmla="*/ 2147483647 h 123"/>
                <a:gd name="T30" fmla="*/ 2147483647 w 75"/>
                <a:gd name="T31" fmla="*/ 2147483647 h 123"/>
                <a:gd name="T32" fmla="*/ 2147483647 w 75"/>
                <a:gd name="T33" fmla="*/ 2147483647 h 12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5"/>
                <a:gd name="T52" fmla="*/ 0 h 123"/>
                <a:gd name="T53" fmla="*/ 75 w 75"/>
                <a:gd name="T54" fmla="*/ 123 h 12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5" h="123">
                  <a:moveTo>
                    <a:pt x="27" y="13"/>
                  </a:moveTo>
                  <a:lnTo>
                    <a:pt x="21" y="34"/>
                  </a:lnTo>
                  <a:lnTo>
                    <a:pt x="37" y="49"/>
                  </a:lnTo>
                  <a:lnTo>
                    <a:pt x="54" y="31"/>
                  </a:lnTo>
                  <a:lnTo>
                    <a:pt x="69" y="33"/>
                  </a:lnTo>
                  <a:lnTo>
                    <a:pt x="75" y="49"/>
                  </a:lnTo>
                  <a:lnTo>
                    <a:pt x="61" y="62"/>
                  </a:lnTo>
                  <a:lnTo>
                    <a:pt x="65" y="85"/>
                  </a:lnTo>
                  <a:lnTo>
                    <a:pt x="74" y="94"/>
                  </a:lnTo>
                  <a:lnTo>
                    <a:pt x="57" y="121"/>
                  </a:lnTo>
                  <a:lnTo>
                    <a:pt x="41" y="123"/>
                  </a:lnTo>
                  <a:lnTo>
                    <a:pt x="6" y="67"/>
                  </a:lnTo>
                  <a:lnTo>
                    <a:pt x="1" y="33"/>
                  </a:lnTo>
                  <a:lnTo>
                    <a:pt x="0" y="0"/>
                  </a:lnTo>
                  <a:lnTo>
                    <a:pt x="18" y="6"/>
                  </a:lnTo>
                  <a:lnTo>
                    <a:pt x="27" y="13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AA3D67D-7C1C-2FB7-391E-324805B74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3151" y="1291259"/>
              <a:ext cx="1000039" cy="1544932"/>
            </a:xfrm>
            <a:custGeom>
              <a:avLst/>
              <a:gdLst>
                <a:gd name="T0" fmla="*/ 2147483647 w 512"/>
                <a:gd name="T1" fmla="*/ 2147483647 h 825"/>
                <a:gd name="T2" fmla="*/ 2147483647 w 512"/>
                <a:gd name="T3" fmla="*/ 2147483647 h 825"/>
                <a:gd name="T4" fmla="*/ 2147483647 w 512"/>
                <a:gd name="T5" fmla="*/ 2147483647 h 825"/>
                <a:gd name="T6" fmla="*/ 2147483647 w 512"/>
                <a:gd name="T7" fmla="*/ 2147483647 h 825"/>
                <a:gd name="T8" fmla="*/ 2147483647 w 512"/>
                <a:gd name="T9" fmla="*/ 2147483647 h 825"/>
                <a:gd name="T10" fmla="*/ 2147483647 w 512"/>
                <a:gd name="T11" fmla="*/ 2147483647 h 825"/>
                <a:gd name="T12" fmla="*/ 2147483647 w 512"/>
                <a:gd name="T13" fmla="*/ 2147483647 h 825"/>
                <a:gd name="T14" fmla="*/ 2147483647 w 512"/>
                <a:gd name="T15" fmla="*/ 2147483647 h 825"/>
                <a:gd name="T16" fmla="*/ 2147483647 w 512"/>
                <a:gd name="T17" fmla="*/ 2147483647 h 825"/>
                <a:gd name="T18" fmla="*/ 2147483647 w 512"/>
                <a:gd name="T19" fmla="*/ 2147483647 h 825"/>
                <a:gd name="T20" fmla="*/ 2147483647 w 512"/>
                <a:gd name="T21" fmla="*/ 2147483647 h 825"/>
                <a:gd name="T22" fmla="*/ 2147483647 w 512"/>
                <a:gd name="T23" fmla="*/ 2147483647 h 825"/>
                <a:gd name="T24" fmla="*/ 2147483647 w 512"/>
                <a:gd name="T25" fmla="*/ 2147483647 h 825"/>
                <a:gd name="T26" fmla="*/ 2147483647 w 512"/>
                <a:gd name="T27" fmla="*/ 2147483647 h 825"/>
                <a:gd name="T28" fmla="*/ 2147483647 w 512"/>
                <a:gd name="T29" fmla="*/ 2147483647 h 825"/>
                <a:gd name="T30" fmla="*/ 2147483647 w 512"/>
                <a:gd name="T31" fmla="*/ 2147483647 h 825"/>
                <a:gd name="T32" fmla="*/ 2147483647 w 512"/>
                <a:gd name="T33" fmla="*/ 2147483647 h 825"/>
                <a:gd name="T34" fmla="*/ 2147483647 w 512"/>
                <a:gd name="T35" fmla="*/ 2147483647 h 825"/>
                <a:gd name="T36" fmla="*/ 2147483647 w 512"/>
                <a:gd name="T37" fmla="*/ 2147483647 h 825"/>
                <a:gd name="T38" fmla="*/ 2147483647 w 512"/>
                <a:gd name="T39" fmla="*/ 2147483647 h 825"/>
                <a:gd name="T40" fmla="*/ 2147483647 w 512"/>
                <a:gd name="T41" fmla="*/ 2147483647 h 825"/>
                <a:gd name="T42" fmla="*/ 2147483647 w 512"/>
                <a:gd name="T43" fmla="*/ 2147483647 h 825"/>
                <a:gd name="T44" fmla="*/ 2147483647 w 512"/>
                <a:gd name="T45" fmla="*/ 2147483647 h 825"/>
                <a:gd name="T46" fmla="*/ 2147483647 w 512"/>
                <a:gd name="T47" fmla="*/ 2147483647 h 825"/>
                <a:gd name="T48" fmla="*/ 2147483647 w 512"/>
                <a:gd name="T49" fmla="*/ 2147483647 h 825"/>
                <a:gd name="T50" fmla="*/ 2147483647 w 512"/>
                <a:gd name="T51" fmla="*/ 2147483647 h 825"/>
                <a:gd name="T52" fmla="*/ 2147483647 w 512"/>
                <a:gd name="T53" fmla="*/ 2147483647 h 825"/>
                <a:gd name="T54" fmla="*/ 2147483647 w 512"/>
                <a:gd name="T55" fmla="*/ 2147483647 h 825"/>
                <a:gd name="T56" fmla="*/ 2147483647 w 512"/>
                <a:gd name="T57" fmla="*/ 2147483647 h 825"/>
                <a:gd name="T58" fmla="*/ 2147483647 w 512"/>
                <a:gd name="T59" fmla="*/ 2147483647 h 825"/>
                <a:gd name="T60" fmla="*/ 2147483647 w 512"/>
                <a:gd name="T61" fmla="*/ 2147483647 h 825"/>
                <a:gd name="T62" fmla="*/ 2147483647 w 512"/>
                <a:gd name="T63" fmla="*/ 2147483647 h 825"/>
                <a:gd name="T64" fmla="*/ 2147483647 w 512"/>
                <a:gd name="T65" fmla="*/ 2147483647 h 825"/>
                <a:gd name="T66" fmla="*/ 2147483647 w 512"/>
                <a:gd name="T67" fmla="*/ 2147483647 h 825"/>
                <a:gd name="T68" fmla="*/ 0 w 512"/>
                <a:gd name="T69" fmla="*/ 2147483647 h 825"/>
                <a:gd name="T70" fmla="*/ 2147483647 w 512"/>
                <a:gd name="T71" fmla="*/ 2147483647 h 825"/>
                <a:gd name="T72" fmla="*/ 2147483647 w 512"/>
                <a:gd name="T73" fmla="*/ 2147483647 h 825"/>
                <a:gd name="T74" fmla="*/ 2147483647 w 512"/>
                <a:gd name="T75" fmla="*/ 2147483647 h 825"/>
                <a:gd name="T76" fmla="*/ 2147483647 w 512"/>
                <a:gd name="T77" fmla="*/ 2147483647 h 825"/>
                <a:gd name="T78" fmla="*/ 2147483647 w 512"/>
                <a:gd name="T79" fmla="*/ 2147483647 h 825"/>
                <a:gd name="T80" fmla="*/ 2147483647 w 512"/>
                <a:gd name="T81" fmla="*/ 2147483647 h 825"/>
                <a:gd name="T82" fmla="*/ 2147483647 w 512"/>
                <a:gd name="T83" fmla="*/ 2147483647 h 825"/>
                <a:gd name="T84" fmla="*/ 2147483647 w 512"/>
                <a:gd name="T85" fmla="*/ 2147483647 h 825"/>
                <a:gd name="T86" fmla="*/ 2147483647 w 512"/>
                <a:gd name="T87" fmla="*/ 2147483647 h 825"/>
                <a:gd name="T88" fmla="*/ 2147483647 w 512"/>
                <a:gd name="T89" fmla="*/ 2147483647 h 825"/>
                <a:gd name="T90" fmla="*/ 2147483647 w 512"/>
                <a:gd name="T91" fmla="*/ 2147483647 h 825"/>
                <a:gd name="T92" fmla="*/ 2147483647 w 512"/>
                <a:gd name="T93" fmla="*/ 2147483647 h 825"/>
                <a:gd name="T94" fmla="*/ 2147483647 w 512"/>
                <a:gd name="T95" fmla="*/ 2147483647 h 825"/>
                <a:gd name="T96" fmla="*/ 2147483647 w 512"/>
                <a:gd name="T97" fmla="*/ 0 h 82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2"/>
                <a:gd name="T148" fmla="*/ 0 h 825"/>
                <a:gd name="T149" fmla="*/ 512 w 512"/>
                <a:gd name="T150" fmla="*/ 825 h 82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2" h="825">
                  <a:moveTo>
                    <a:pt x="163" y="0"/>
                  </a:moveTo>
                  <a:lnTo>
                    <a:pt x="231" y="14"/>
                  </a:lnTo>
                  <a:lnTo>
                    <a:pt x="213" y="116"/>
                  </a:lnTo>
                  <a:lnTo>
                    <a:pt x="225" y="144"/>
                  </a:lnTo>
                  <a:lnTo>
                    <a:pt x="229" y="162"/>
                  </a:lnTo>
                  <a:lnTo>
                    <a:pt x="225" y="174"/>
                  </a:lnTo>
                  <a:lnTo>
                    <a:pt x="222" y="178"/>
                  </a:lnTo>
                  <a:lnTo>
                    <a:pt x="226" y="184"/>
                  </a:lnTo>
                  <a:lnTo>
                    <a:pt x="235" y="196"/>
                  </a:lnTo>
                  <a:lnTo>
                    <a:pt x="253" y="213"/>
                  </a:lnTo>
                  <a:lnTo>
                    <a:pt x="266" y="242"/>
                  </a:lnTo>
                  <a:lnTo>
                    <a:pt x="268" y="256"/>
                  </a:lnTo>
                  <a:lnTo>
                    <a:pt x="274" y="268"/>
                  </a:lnTo>
                  <a:lnTo>
                    <a:pt x="286" y="270"/>
                  </a:lnTo>
                  <a:lnTo>
                    <a:pt x="288" y="279"/>
                  </a:lnTo>
                  <a:lnTo>
                    <a:pt x="303" y="280"/>
                  </a:lnTo>
                  <a:lnTo>
                    <a:pt x="308" y="286"/>
                  </a:lnTo>
                  <a:lnTo>
                    <a:pt x="291" y="322"/>
                  </a:lnTo>
                  <a:lnTo>
                    <a:pt x="292" y="328"/>
                  </a:lnTo>
                  <a:lnTo>
                    <a:pt x="286" y="333"/>
                  </a:lnTo>
                  <a:lnTo>
                    <a:pt x="285" y="350"/>
                  </a:lnTo>
                  <a:lnTo>
                    <a:pt x="288" y="351"/>
                  </a:lnTo>
                  <a:lnTo>
                    <a:pt x="286" y="361"/>
                  </a:lnTo>
                  <a:lnTo>
                    <a:pt x="273" y="369"/>
                  </a:lnTo>
                  <a:lnTo>
                    <a:pt x="273" y="379"/>
                  </a:lnTo>
                  <a:lnTo>
                    <a:pt x="274" y="385"/>
                  </a:lnTo>
                  <a:lnTo>
                    <a:pt x="271" y="393"/>
                  </a:lnTo>
                  <a:lnTo>
                    <a:pt x="285" y="409"/>
                  </a:lnTo>
                  <a:lnTo>
                    <a:pt x="290" y="406"/>
                  </a:lnTo>
                  <a:lnTo>
                    <a:pt x="313" y="388"/>
                  </a:lnTo>
                  <a:lnTo>
                    <a:pt x="318" y="387"/>
                  </a:lnTo>
                  <a:lnTo>
                    <a:pt x="319" y="388"/>
                  </a:lnTo>
                  <a:lnTo>
                    <a:pt x="324" y="395"/>
                  </a:lnTo>
                  <a:lnTo>
                    <a:pt x="325" y="399"/>
                  </a:lnTo>
                  <a:lnTo>
                    <a:pt x="330" y="401"/>
                  </a:lnTo>
                  <a:lnTo>
                    <a:pt x="327" y="416"/>
                  </a:lnTo>
                  <a:lnTo>
                    <a:pt x="327" y="437"/>
                  </a:lnTo>
                  <a:lnTo>
                    <a:pt x="332" y="452"/>
                  </a:lnTo>
                  <a:lnTo>
                    <a:pt x="340" y="464"/>
                  </a:lnTo>
                  <a:lnTo>
                    <a:pt x="340" y="470"/>
                  </a:lnTo>
                  <a:lnTo>
                    <a:pt x="336" y="479"/>
                  </a:lnTo>
                  <a:lnTo>
                    <a:pt x="344" y="494"/>
                  </a:lnTo>
                  <a:lnTo>
                    <a:pt x="354" y="494"/>
                  </a:lnTo>
                  <a:lnTo>
                    <a:pt x="361" y="503"/>
                  </a:lnTo>
                  <a:lnTo>
                    <a:pt x="362" y="511"/>
                  </a:lnTo>
                  <a:lnTo>
                    <a:pt x="360" y="524"/>
                  </a:lnTo>
                  <a:lnTo>
                    <a:pt x="360" y="529"/>
                  </a:lnTo>
                  <a:lnTo>
                    <a:pt x="366" y="541"/>
                  </a:lnTo>
                  <a:lnTo>
                    <a:pt x="376" y="547"/>
                  </a:lnTo>
                  <a:lnTo>
                    <a:pt x="381" y="536"/>
                  </a:lnTo>
                  <a:lnTo>
                    <a:pt x="385" y="532"/>
                  </a:lnTo>
                  <a:lnTo>
                    <a:pt x="402" y="539"/>
                  </a:lnTo>
                  <a:lnTo>
                    <a:pt x="410" y="541"/>
                  </a:lnTo>
                  <a:lnTo>
                    <a:pt x="417" y="533"/>
                  </a:lnTo>
                  <a:lnTo>
                    <a:pt x="422" y="532"/>
                  </a:lnTo>
                  <a:lnTo>
                    <a:pt x="427" y="537"/>
                  </a:lnTo>
                  <a:lnTo>
                    <a:pt x="447" y="538"/>
                  </a:lnTo>
                  <a:lnTo>
                    <a:pt x="456" y="543"/>
                  </a:lnTo>
                  <a:lnTo>
                    <a:pt x="460" y="542"/>
                  </a:lnTo>
                  <a:lnTo>
                    <a:pt x="482" y="542"/>
                  </a:lnTo>
                  <a:lnTo>
                    <a:pt x="481" y="532"/>
                  </a:lnTo>
                  <a:lnTo>
                    <a:pt x="489" y="525"/>
                  </a:lnTo>
                  <a:lnTo>
                    <a:pt x="501" y="537"/>
                  </a:lnTo>
                  <a:lnTo>
                    <a:pt x="505" y="549"/>
                  </a:lnTo>
                  <a:lnTo>
                    <a:pt x="512" y="557"/>
                  </a:lnTo>
                  <a:lnTo>
                    <a:pt x="512" y="556"/>
                  </a:lnTo>
                  <a:lnTo>
                    <a:pt x="472" y="825"/>
                  </a:lnTo>
                  <a:lnTo>
                    <a:pt x="235" y="782"/>
                  </a:lnTo>
                  <a:lnTo>
                    <a:pt x="0" y="733"/>
                  </a:lnTo>
                  <a:lnTo>
                    <a:pt x="42" y="542"/>
                  </a:lnTo>
                  <a:lnTo>
                    <a:pt x="54" y="529"/>
                  </a:lnTo>
                  <a:lnTo>
                    <a:pt x="54" y="517"/>
                  </a:lnTo>
                  <a:lnTo>
                    <a:pt x="57" y="514"/>
                  </a:lnTo>
                  <a:lnTo>
                    <a:pt x="57" y="511"/>
                  </a:lnTo>
                  <a:lnTo>
                    <a:pt x="61" y="505"/>
                  </a:lnTo>
                  <a:lnTo>
                    <a:pt x="56" y="496"/>
                  </a:lnTo>
                  <a:lnTo>
                    <a:pt x="43" y="490"/>
                  </a:lnTo>
                  <a:lnTo>
                    <a:pt x="40" y="483"/>
                  </a:lnTo>
                  <a:lnTo>
                    <a:pt x="44" y="471"/>
                  </a:lnTo>
                  <a:lnTo>
                    <a:pt x="63" y="441"/>
                  </a:lnTo>
                  <a:lnTo>
                    <a:pt x="75" y="435"/>
                  </a:lnTo>
                  <a:lnTo>
                    <a:pt x="84" y="428"/>
                  </a:lnTo>
                  <a:lnTo>
                    <a:pt x="84" y="419"/>
                  </a:lnTo>
                  <a:lnTo>
                    <a:pt x="91" y="413"/>
                  </a:lnTo>
                  <a:lnTo>
                    <a:pt x="128" y="356"/>
                  </a:lnTo>
                  <a:lnTo>
                    <a:pt x="124" y="340"/>
                  </a:lnTo>
                  <a:lnTo>
                    <a:pt x="117" y="334"/>
                  </a:lnTo>
                  <a:lnTo>
                    <a:pt x="110" y="333"/>
                  </a:lnTo>
                  <a:lnTo>
                    <a:pt x="103" y="322"/>
                  </a:lnTo>
                  <a:lnTo>
                    <a:pt x="102" y="313"/>
                  </a:lnTo>
                  <a:lnTo>
                    <a:pt x="100" y="299"/>
                  </a:lnTo>
                  <a:lnTo>
                    <a:pt x="104" y="295"/>
                  </a:lnTo>
                  <a:lnTo>
                    <a:pt x="105" y="289"/>
                  </a:lnTo>
                  <a:lnTo>
                    <a:pt x="100" y="280"/>
                  </a:lnTo>
                  <a:lnTo>
                    <a:pt x="100" y="271"/>
                  </a:lnTo>
                  <a:lnTo>
                    <a:pt x="104" y="267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F2E15D7-FF60-4399-B8DD-DF87AE19D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3151" y="1291259"/>
              <a:ext cx="1000039" cy="1544932"/>
            </a:xfrm>
            <a:custGeom>
              <a:avLst/>
              <a:gdLst>
                <a:gd name="T0" fmla="*/ 2147483647 w 512"/>
                <a:gd name="T1" fmla="*/ 2147483647 h 825"/>
                <a:gd name="T2" fmla="*/ 2147483647 w 512"/>
                <a:gd name="T3" fmla="*/ 2147483647 h 825"/>
                <a:gd name="T4" fmla="*/ 2147483647 w 512"/>
                <a:gd name="T5" fmla="*/ 2147483647 h 825"/>
                <a:gd name="T6" fmla="*/ 2147483647 w 512"/>
                <a:gd name="T7" fmla="*/ 2147483647 h 825"/>
                <a:gd name="T8" fmla="*/ 2147483647 w 512"/>
                <a:gd name="T9" fmla="*/ 2147483647 h 825"/>
                <a:gd name="T10" fmla="*/ 2147483647 w 512"/>
                <a:gd name="T11" fmla="*/ 2147483647 h 825"/>
                <a:gd name="T12" fmla="*/ 2147483647 w 512"/>
                <a:gd name="T13" fmla="*/ 2147483647 h 825"/>
                <a:gd name="T14" fmla="*/ 2147483647 w 512"/>
                <a:gd name="T15" fmla="*/ 2147483647 h 825"/>
                <a:gd name="T16" fmla="*/ 2147483647 w 512"/>
                <a:gd name="T17" fmla="*/ 2147483647 h 825"/>
                <a:gd name="T18" fmla="*/ 2147483647 w 512"/>
                <a:gd name="T19" fmla="*/ 2147483647 h 825"/>
                <a:gd name="T20" fmla="*/ 2147483647 w 512"/>
                <a:gd name="T21" fmla="*/ 2147483647 h 825"/>
                <a:gd name="T22" fmla="*/ 2147483647 w 512"/>
                <a:gd name="T23" fmla="*/ 2147483647 h 825"/>
                <a:gd name="T24" fmla="*/ 2147483647 w 512"/>
                <a:gd name="T25" fmla="*/ 2147483647 h 825"/>
                <a:gd name="T26" fmla="*/ 2147483647 w 512"/>
                <a:gd name="T27" fmla="*/ 2147483647 h 825"/>
                <a:gd name="T28" fmla="*/ 2147483647 w 512"/>
                <a:gd name="T29" fmla="*/ 2147483647 h 825"/>
                <a:gd name="T30" fmla="*/ 2147483647 w 512"/>
                <a:gd name="T31" fmla="*/ 2147483647 h 825"/>
                <a:gd name="T32" fmla="*/ 2147483647 w 512"/>
                <a:gd name="T33" fmla="*/ 2147483647 h 825"/>
                <a:gd name="T34" fmla="*/ 2147483647 w 512"/>
                <a:gd name="T35" fmla="*/ 2147483647 h 825"/>
                <a:gd name="T36" fmla="*/ 2147483647 w 512"/>
                <a:gd name="T37" fmla="*/ 2147483647 h 825"/>
                <a:gd name="T38" fmla="*/ 2147483647 w 512"/>
                <a:gd name="T39" fmla="*/ 2147483647 h 825"/>
                <a:gd name="T40" fmla="*/ 2147483647 w 512"/>
                <a:gd name="T41" fmla="*/ 2147483647 h 825"/>
                <a:gd name="T42" fmla="*/ 2147483647 w 512"/>
                <a:gd name="T43" fmla="*/ 2147483647 h 825"/>
                <a:gd name="T44" fmla="*/ 2147483647 w 512"/>
                <a:gd name="T45" fmla="*/ 2147483647 h 825"/>
                <a:gd name="T46" fmla="*/ 2147483647 w 512"/>
                <a:gd name="T47" fmla="*/ 2147483647 h 825"/>
                <a:gd name="T48" fmla="*/ 2147483647 w 512"/>
                <a:gd name="T49" fmla="*/ 2147483647 h 825"/>
                <a:gd name="T50" fmla="*/ 2147483647 w 512"/>
                <a:gd name="T51" fmla="*/ 2147483647 h 825"/>
                <a:gd name="T52" fmla="*/ 2147483647 w 512"/>
                <a:gd name="T53" fmla="*/ 2147483647 h 825"/>
                <a:gd name="T54" fmla="*/ 2147483647 w 512"/>
                <a:gd name="T55" fmla="*/ 2147483647 h 825"/>
                <a:gd name="T56" fmla="*/ 2147483647 w 512"/>
                <a:gd name="T57" fmla="*/ 2147483647 h 825"/>
                <a:gd name="T58" fmla="*/ 2147483647 w 512"/>
                <a:gd name="T59" fmla="*/ 2147483647 h 825"/>
                <a:gd name="T60" fmla="*/ 2147483647 w 512"/>
                <a:gd name="T61" fmla="*/ 2147483647 h 825"/>
                <a:gd name="T62" fmla="*/ 2147483647 w 512"/>
                <a:gd name="T63" fmla="*/ 2147483647 h 825"/>
                <a:gd name="T64" fmla="*/ 2147483647 w 512"/>
                <a:gd name="T65" fmla="*/ 2147483647 h 825"/>
                <a:gd name="T66" fmla="*/ 2147483647 w 512"/>
                <a:gd name="T67" fmla="*/ 2147483647 h 825"/>
                <a:gd name="T68" fmla="*/ 0 w 512"/>
                <a:gd name="T69" fmla="*/ 2147483647 h 825"/>
                <a:gd name="T70" fmla="*/ 2147483647 w 512"/>
                <a:gd name="T71" fmla="*/ 2147483647 h 825"/>
                <a:gd name="T72" fmla="*/ 2147483647 w 512"/>
                <a:gd name="T73" fmla="*/ 2147483647 h 825"/>
                <a:gd name="T74" fmla="*/ 2147483647 w 512"/>
                <a:gd name="T75" fmla="*/ 2147483647 h 825"/>
                <a:gd name="T76" fmla="*/ 2147483647 w 512"/>
                <a:gd name="T77" fmla="*/ 2147483647 h 825"/>
                <a:gd name="T78" fmla="*/ 2147483647 w 512"/>
                <a:gd name="T79" fmla="*/ 2147483647 h 825"/>
                <a:gd name="T80" fmla="*/ 2147483647 w 512"/>
                <a:gd name="T81" fmla="*/ 2147483647 h 825"/>
                <a:gd name="T82" fmla="*/ 2147483647 w 512"/>
                <a:gd name="T83" fmla="*/ 2147483647 h 825"/>
                <a:gd name="T84" fmla="*/ 2147483647 w 512"/>
                <a:gd name="T85" fmla="*/ 2147483647 h 825"/>
                <a:gd name="T86" fmla="*/ 2147483647 w 512"/>
                <a:gd name="T87" fmla="*/ 2147483647 h 825"/>
                <a:gd name="T88" fmla="*/ 2147483647 w 512"/>
                <a:gd name="T89" fmla="*/ 2147483647 h 825"/>
                <a:gd name="T90" fmla="*/ 2147483647 w 512"/>
                <a:gd name="T91" fmla="*/ 2147483647 h 825"/>
                <a:gd name="T92" fmla="*/ 2147483647 w 512"/>
                <a:gd name="T93" fmla="*/ 2147483647 h 825"/>
                <a:gd name="T94" fmla="*/ 2147483647 w 512"/>
                <a:gd name="T95" fmla="*/ 2147483647 h 825"/>
                <a:gd name="T96" fmla="*/ 2147483647 w 512"/>
                <a:gd name="T97" fmla="*/ 0 h 82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2"/>
                <a:gd name="T148" fmla="*/ 0 h 825"/>
                <a:gd name="T149" fmla="*/ 512 w 512"/>
                <a:gd name="T150" fmla="*/ 825 h 82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2" h="825">
                  <a:moveTo>
                    <a:pt x="163" y="0"/>
                  </a:moveTo>
                  <a:lnTo>
                    <a:pt x="231" y="14"/>
                  </a:lnTo>
                  <a:lnTo>
                    <a:pt x="213" y="116"/>
                  </a:lnTo>
                  <a:lnTo>
                    <a:pt x="225" y="144"/>
                  </a:lnTo>
                  <a:lnTo>
                    <a:pt x="229" y="162"/>
                  </a:lnTo>
                  <a:lnTo>
                    <a:pt x="225" y="174"/>
                  </a:lnTo>
                  <a:lnTo>
                    <a:pt x="222" y="178"/>
                  </a:lnTo>
                  <a:lnTo>
                    <a:pt x="226" y="184"/>
                  </a:lnTo>
                  <a:lnTo>
                    <a:pt x="235" y="196"/>
                  </a:lnTo>
                  <a:lnTo>
                    <a:pt x="253" y="213"/>
                  </a:lnTo>
                  <a:lnTo>
                    <a:pt x="266" y="242"/>
                  </a:lnTo>
                  <a:lnTo>
                    <a:pt x="268" y="256"/>
                  </a:lnTo>
                  <a:lnTo>
                    <a:pt x="274" y="268"/>
                  </a:lnTo>
                  <a:lnTo>
                    <a:pt x="286" y="270"/>
                  </a:lnTo>
                  <a:lnTo>
                    <a:pt x="288" y="279"/>
                  </a:lnTo>
                  <a:lnTo>
                    <a:pt x="303" y="280"/>
                  </a:lnTo>
                  <a:lnTo>
                    <a:pt x="308" y="286"/>
                  </a:lnTo>
                  <a:lnTo>
                    <a:pt x="291" y="322"/>
                  </a:lnTo>
                  <a:lnTo>
                    <a:pt x="292" y="328"/>
                  </a:lnTo>
                  <a:lnTo>
                    <a:pt x="286" y="333"/>
                  </a:lnTo>
                  <a:lnTo>
                    <a:pt x="285" y="350"/>
                  </a:lnTo>
                  <a:lnTo>
                    <a:pt x="288" y="351"/>
                  </a:lnTo>
                  <a:lnTo>
                    <a:pt x="286" y="361"/>
                  </a:lnTo>
                  <a:lnTo>
                    <a:pt x="273" y="369"/>
                  </a:lnTo>
                  <a:lnTo>
                    <a:pt x="273" y="379"/>
                  </a:lnTo>
                  <a:lnTo>
                    <a:pt x="274" y="385"/>
                  </a:lnTo>
                  <a:lnTo>
                    <a:pt x="271" y="393"/>
                  </a:lnTo>
                  <a:lnTo>
                    <a:pt x="285" y="409"/>
                  </a:lnTo>
                  <a:lnTo>
                    <a:pt x="290" y="406"/>
                  </a:lnTo>
                  <a:lnTo>
                    <a:pt x="313" y="388"/>
                  </a:lnTo>
                  <a:lnTo>
                    <a:pt x="318" y="387"/>
                  </a:lnTo>
                  <a:lnTo>
                    <a:pt x="319" y="388"/>
                  </a:lnTo>
                  <a:lnTo>
                    <a:pt x="324" y="395"/>
                  </a:lnTo>
                  <a:lnTo>
                    <a:pt x="325" y="399"/>
                  </a:lnTo>
                  <a:lnTo>
                    <a:pt x="330" y="401"/>
                  </a:lnTo>
                  <a:lnTo>
                    <a:pt x="327" y="416"/>
                  </a:lnTo>
                  <a:lnTo>
                    <a:pt x="327" y="437"/>
                  </a:lnTo>
                  <a:lnTo>
                    <a:pt x="332" y="452"/>
                  </a:lnTo>
                  <a:lnTo>
                    <a:pt x="340" y="464"/>
                  </a:lnTo>
                  <a:lnTo>
                    <a:pt x="340" y="470"/>
                  </a:lnTo>
                  <a:lnTo>
                    <a:pt x="336" y="479"/>
                  </a:lnTo>
                  <a:lnTo>
                    <a:pt x="344" y="494"/>
                  </a:lnTo>
                  <a:lnTo>
                    <a:pt x="354" y="494"/>
                  </a:lnTo>
                  <a:lnTo>
                    <a:pt x="361" y="503"/>
                  </a:lnTo>
                  <a:lnTo>
                    <a:pt x="362" y="511"/>
                  </a:lnTo>
                  <a:lnTo>
                    <a:pt x="360" y="524"/>
                  </a:lnTo>
                  <a:lnTo>
                    <a:pt x="360" y="529"/>
                  </a:lnTo>
                  <a:lnTo>
                    <a:pt x="366" y="541"/>
                  </a:lnTo>
                  <a:lnTo>
                    <a:pt x="376" y="547"/>
                  </a:lnTo>
                  <a:lnTo>
                    <a:pt x="381" y="536"/>
                  </a:lnTo>
                  <a:lnTo>
                    <a:pt x="385" y="532"/>
                  </a:lnTo>
                  <a:lnTo>
                    <a:pt x="402" y="539"/>
                  </a:lnTo>
                  <a:lnTo>
                    <a:pt x="410" y="541"/>
                  </a:lnTo>
                  <a:lnTo>
                    <a:pt x="417" y="533"/>
                  </a:lnTo>
                  <a:lnTo>
                    <a:pt x="422" y="532"/>
                  </a:lnTo>
                  <a:lnTo>
                    <a:pt x="427" y="537"/>
                  </a:lnTo>
                  <a:lnTo>
                    <a:pt x="447" y="538"/>
                  </a:lnTo>
                  <a:lnTo>
                    <a:pt x="456" y="543"/>
                  </a:lnTo>
                  <a:lnTo>
                    <a:pt x="460" y="542"/>
                  </a:lnTo>
                  <a:lnTo>
                    <a:pt x="482" y="542"/>
                  </a:lnTo>
                  <a:lnTo>
                    <a:pt x="481" y="532"/>
                  </a:lnTo>
                  <a:lnTo>
                    <a:pt x="489" y="525"/>
                  </a:lnTo>
                  <a:lnTo>
                    <a:pt x="501" y="537"/>
                  </a:lnTo>
                  <a:lnTo>
                    <a:pt x="505" y="549"/>
                  </a:lnTo>
                  <a:lnTo>
                    <a:pt x="512" y="557"/>
                  </a:lnTo>
                  <a:lnTo>
                    <a:pt x="512" y="556"/>
                  </a:lnTo>
                  <a:lnTo>
                    <a:pt x="472" y="825"/>
                  </a:lnTo>
                  <a:lnTo>
                    <a:pt x="235" y="782"/>
                  </a:lnTo>
                  <a:lnTo>
                    <a:pt x="0" y="733"/>
                  </a:lnTo>
                  <a:lnTo>
                    <a:pt x="42" y="542"/>
                  </a:lnTo>
                  <a:lnTo>
                    <a:pt x="54" y="529"/>
                  </a:lnTo>
                  <a:lnTo>
                    <a:pt x="54" y="517"/>
                  </a:lnTo>
                  <a:lnTo>
                    <a:pt x="57" y="514"/>
                  </a:lnTo>
                  <a:lnTo>
                    <a:pt x="57" y="511"/>
                  </a:lnTo>
                  <a:lnTo>
                    <a:pt x="61" y="505"/>
                  </a:lnTo>
                  <a:lnTo>
                    <a:pt x="56" y="496"/>
                  </a:lnTo>
                  <a:lnTo>
                    <a:pt x="43" y="490"/>
                  </a:lnTo>
                  <a:lnTo>
                    <a:pt x="40" y="483"/>
                  </a:lnTo>
                  <a:lnTo>
                    <a:pt x="44" y="471"/>
                  </a:lnTo>
                  <a:lnTo>
                    <a:pt x="63" y="441"/>
                  </a:lnTo>
                  <a:lnTo>
                    <a:pt x="75" y="435"/>
                  </a:lnTo>
                  <a:lnTo>
                    <a:pt x="84" y="428"/>
                  </a:lnTo>
                  <a:lnTo>
                    <a:pt x="84" y="419"/>
                  </a:lnTo>
                  <a:lnTo>
                    <a:pt x="91" y="413"/>
                  </a:lnTo>
                  <a:lnTo>
                    <a:pt x="128" y="356"/>
                  </a:lnTo>
                  <a:lnTo>
                    <a:pt x="124" y="340"/>
                  </a:lnTo>
                  <a:lnTo>
                    <a:pt x="117" y="334"/>
                  </a:lnTo>
                  <a:lnTo>
                    <a:pt x="110" y="333"/>
                  </a:lnTo>
                  <a:lnTo>
                    <a:pt x="103" y="322"/>
                  </a:lnTo>
                  <a:lnTo>
                    <a:pt x="102" y="313"/>
                  </a:lnTo>
                  <a:lnTo>
                    <a:pt x="100" y="299"/>
                  </a:lnTo>
                  <a:lnTo>
                    <a:pt x="104" y="295"/>
                  </a:lnTo>
                  <a:lnTo>
                    <a:pt x="105" y="289"/>
                  </a:lnTo>
                  <a:lnTo>
                    <a:pt x="100" y="280"/>
                  </a:lnTo>
                  <a:lnTo>
                    <a:pt x="100" y="271"/>
                  </a:lnTo>
                  <a:lnTo>
                    <a:pt x="104" y="267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BA1D1D4-ACFF-8864-DAA4-C78F185FB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3151" y="1291259"/>
              <a:ext cx="1000039" cy="1544932"/>
            </a:xfrm>
            <a:custGeom>
              <a:avLst/>
              <a:gdLst>
                <a:gd name="T0" fmla="*/ 2147483647 w 512"/>
                <a:gd name="T1" fmla="*/ 2147483647 h 825"/>
                <a:gd name="T2" fmla="*/ 2147483647 w 512"/>
                <a:gd name="T3" fmla="*/ 2147483647 h 825"/>
                <a:gd name="T4" fmla="*/ 2147483647 w 512"/>
                <a:gd name="T5" fmla="*/ 2147483647 h 825"/>
                <a:gd name="T6" fmla="*/ 2147483647 w 512"/>
                <a:gd name="T7" fmla="*/ 2147483647 h 825"/>
                <a:gd name="T8" fmla="*/ 2147483647 w 512"/>
                <a:gd name="T9" fmla="*/ 2147483647 h 825"/>
                <a:gd name="T10" fmla="*/ 2147483647 w 512"/>
                <a:gd name="T11" fmla="*/ 2147483647 h 825"/>
                <a:gd name="T12" fmla="*/ 2147483647 w 512"/>
                <a:gd name="T13" fmla="*/ 2147483647 h 825"/>
                <a:gd name="T14" fmla="*/ 2147483647 w 512"/>
                <a:gd name="T15" fmla="*/ 2147483647 h 825"/>
                <a:gd name="T16" fmla="*/ 2147483647 w 512"/>
                <a:gd name="T17" fmla="*/ 2147483647 h 825"/>
                <a:gd name="T18" fmla="*/ 2147483647 w 512"/>
                <a:gd name="T19" fmla="*/ 2147483647 h 825"/>
                <a:gd name="T20" fmla="*/ 2147483647 w 512"/>
                <a:gd name="T21" fmla="*/ 2147483647 h 825"/>
                <a:gd name="T22" fmla="*/ 2147483647 w 512"/>
                <a:gd name="T23" fmla="*/ 2147483647 h 825"/>
                <a:gd name="T24" fmla="*/ 2147483647 w 512"/>
                <a:gd name="T25" fmla="*/ 2147483647 h 825"/>
                <a:gd name="T26" fmla="*/ 2147483647 w 512"/>
                <a:gd name="T27" fmla="*/ 2147483647 h 825"/>
                <a:gd name="T28" fmla="*/ 2147483647 w 512"/>
                <a:gd name="T29" fmla="*/ 2147483647 h 825"/>
                <a:gd name="T30" fmla="*/ 2147483647 w 512"/>
                <a:gd name="T31" fmla="*/ 2147483647 h 825"/>
                <a:gd name="T32" fmla="*/ 2147483647 w 512"/>
                <a:gd name="T33" fmla="*/ 2147483647 h 825"/>
                <a:gd name="T34" fmla="*/ 2147483647 w 512"/>
                <a:gd name="T35" fmla="*/ 2147483647 h 825"/>
                <a:gd name="T36" fmla="*/ 2147483647 w 512"/>
                <a:gd name="T37" fmla="*/ 2147483647 h 825"/>
                <a:gd name="T38" fmla="*/ 2147483647 w 512"/>
                <a:gd name="T39" fmla="*/ 2147483647 h 825"/>
                <a:gd name="T40" fmla="*/ 2147483647 w 512"/>
                <a:gd name="T41" fmla="*/ 2147483647 h 825"/>
                <a:gd name="T42" fmla="*/ 2147483647 w 512"/>
                <a:gd name="T43" fmla="*/ 2147483647 h 825"/>
                <a:gd name="T44" fmla="*/ 2147483647 w 512"/>
                <a:gd name="T45" fmla="*/ 2147483647 h 825"/>
                <a:gd name="T46" fmla="*/ 2147483647 w 512"/>
                <a:gd name="T47" fmla="*/ 2147483647 h 825"/>
                <a:gd name="T48" fmla="*/ 2147483647 w 512"/>
                <a:gd name="T49" fmla="*/ 2147483647 h 825"/>
                <a:gd name="T50" fmla="*/ 2147483647 w 512"/>
                <a:gd name="T51" fmla="*/ 2147483647 h 825"/>
                <a:gd name="T52" fmla="*/ 2147483647 w 512"/>
                <a:gd name="T53" fmla="*/ 2147483647 h 825"/>
                <a:gd name="T54" fmla="*/ 2147483647 w 512"/>
                <a:gd name="T55" fmla="*/ 2147483647 h 825"/>
                <a:gd name="T56" fmla="*/ 2147483647 w 512"/>
                <a:gd name="T57" fmla="*/ 2147483647 h 825"/>
                <a:gd name="T58" fmla="*/ 2147483647 w 512"/>
                <a:gd name="T59" fmla="*/ 2147483647 h 825"/>
                <a:gd name="T60" fmla="*/ 2147483647 w 512"/>
                <a:gd name="T61" fmla="*/ 2147483647 h 825"/>
                <a:gd name="T62" fmla="*/ 2147483647 w 512"/>
                <a:gd name="T63" fmla="*/ 2147483647 h 825"/>
                <a:gd name="T64" fmla="*/ 2147483647 w 512"/>
                <a:gd name="T65" fmla="*/ 2147483647 h 825"/>
                <a:gd name="T66" fmla="*/ 2147483647 w 512"/>
                <a:gd name="T67" fmla="*/ 2147483647 h 825"/>
                <a:gd name="T68" fmla="*/ 0 w 512"/>
                <a:gd name="T69" fmla="*/ 2147483647 h 825"/>
                <a:gd name="T70" fmla="*/ 2147483647 w 512"/>
                <a:gd name="T71" fmla="*/ 2147483647 h 825"/>
                <a:gd name="T72" fmla="*/ 2147483647 w 512"/>
                <a:gd name="T73" fmla="*/ 2147483647 h 825"/>
                <a:gd name="T74" fmla="*/ 2147483647 w 512"/>
                <a:gd name="T75" fmla="*/ 2147483647 h 825"/>
                <a:gd name="T76" fmla="*/ 2147483647 w 512"/>
                <a:gd name="T77" fmla="*/ 2147483647 h 825"/>
                <a:gd name="T78" fmla="*/ 2147483647 w 512"/>
                <a:gd name="T79" fmla="*/ 2147483647 h 825"/>
                <a:gd name="T80" fmla="*/ 2147483647 w 512"/>
                <a:gd name="T81" fmla="*/ 2147483647 h 825"/>
                <a:gd name="T82" fmla="*/ 2147483647 w 512"/>
                <a:gd name="T83" fmla="*/ 2147483647 h 825"/>
                <a:gd name="T84" fmla="*/ 2147483647 w 512"/>
                <a:gd name="T85" fmla="*/ 2147483647 h 825"/>
                <a:gd name="T86" fmla="*/ 2147483647 w 512"/>
                <a:gd name="T87" fmla="*/ 2147483647 h 825"/>
                <a:gd name="T88" fmla="*/ 2147483647 w 512"/>
                <a:gd name="T89" fmla="*/ 2147483647 h 825"/>
                <a:gd name="T90" fmla="*/ 2147483647 w 512"/>
                <a:gd name="T91" fmla="*/ 2147483647 h 825"/>
                <a:gd name="T92" fmla="*/ 2147483647 w 512"/>
                <a:gd name="T93" fmla="*/ 2147483647 h 825"/>
                <a:gd name="T94" fmla="*/ 2147483647 w 512"/>
                <a:gd name="T95" fmla="*/ 2147483647 h 825"/>
                <a:gd name="T96" fmla="*/ 2147483647 w 512"/>
                <a:gd name="T97" fmla="*/ 0 h 82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12"/>
                <a:gd name="T148" fmla="*/ 0 h 825"/>
                <a:gd name="T149" fmla="*/ 512 w 512"/>
                <a:gd name="T150" fmla="*/ 825 h 82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12" h="825">
                  <a:moveTo>
                    <a:pt x="163" y="0"/>
                  </a:moveTo>
                  <a:lnTo>
                    <a:pt x="231" y="14"/>
                  </a:lnTo>
                  <a:lnTo>
                    <a:pt x="213" y="116"/>
                  </a:lnTo>
                  <a:lnTo>
                    <a:pt x="225" y="144"/>
                  </a:lnTo>
                  <a:lnTo>
                    <a:pt x="229" y="162"/>
                  </a:lnTo>
                  <a:lnTo>
                    <a:pt x="225" y="174"/>
                  </a:lnTo>
                  <a:lnTo>
                    <a:pt x="222" y="178"/>
                  </a:lnTo>
                  <a:lnTo>
                    <a:pt x="226" y="184"/>
                  </a:lnTo>
                  <a:lnTo>
                    <a:pt x="235" y="196"/>
                  </a:lnTo>
                  <a:lnTo>
                    <a:pt x="253" y="213"/>
                  </a:lnTo>
                  <a:lnTo>
                    <a:pt x="266" y="242"/>
                  </a:lnTo>
                  <a:lnTo>
                    <a:pt x="268" y="256"/>
                  </a:lnTo>
                  <a:lnTo>
                    <a:pt x="274" y="268"/>
                  </a:lnTo>
                  <a:lnTo>
                    <a:pt x="286" y="270"/>
                  </a:lnTo>
                  <a:lnTo>
                    <a:pt x="288" y="279"/>
                  </a:lnTo>
                  <a:lnTo>
                    <a:pt x="303" y="280"/>
                  </a:lnTo>
                  <a:lnTo>
                    <a:pt x="308" y="286"/>
                  </a:lnTo>
                  <a:lnTo>
                    <a:pt x="291" y="322"/>
                  </a:lnTo>
                  <a:lnTo>
                    <a:pt x="292" y="328"/>
                  </a:lnTo>
                  <a:lnTo>
                    <a:pt x="286" y="333"/>
                  </a:lnTo>
                  <a:lnTo>
                    <a:pt x="285" y="350"/>
                  </a:lnTo>
                  <a:lnTo>
                    <a:pt x="288" y="351"/>
                  </a:lnTo>
                  <a:lnTo>
                    <a:pt x="286" y="361"/>
                  </a:lnTo>
                  <a:lnTo>
                    <a:pt x="273" y="369"/>
                  </a:lnTo>
                  <a:lnTo>
                    <a:pt x="273" y="379"/>
                  </a:lnTo>
                  <a:lnTo>
                    <a:pt x="274" y="385"/>
                  </a:lnTo>
                  <a:lnTo>
                    <a:pt x="271" y="393"/>
                  </a:lnTo>
                  <a:lnTo>
                    <a:pt x="285" y="409"/>
                  </a:lnTo>
                  <a:lnTo>
                    <a:pt x="290" y="406"/>
                  </a:lnTo>
                  <a:lnTo>
                    <a:pt x="313" y="388"/>
                  </a:lnTo>
                  <a:lnTo>
                    <a:pt x="318" y="387"/>
                  </a:lnTo>
                  <a:lnTo>
                    <a:pt x="319" y="388"/>
                  </a:lnTo>
                  <a:lnTo>
                    <a:pt x="324" y="395"/>
                  </a:lnTo>
                  <a:lnTo>
                    <a:pt x="325" y="399"/>
                  </a:lnTo>
                  <a:lnTo>
                    <a:pt x="330" y="401"/>
                  </a:lnTo>
                  <a:lnTo>
                    <a:pt x="327" y="416"/>
                  </a:lnTo>
                  <a:lnTo>
                    <a:pt x="327" y="437"/>
                  </a:lnTo>
                  <a:lnTo>
                    <a:pt x="332" y="452"/>
                  </a:lnTo>
                  <a:lnTo>
                    <a:pt x="340" y="464"/>
                  </a:lnTo>
                  <a:lnTo>
                    <a:pt x="340" y="470"/>
                  </a:lnTo>
                  <a:lnTo>
                    <a:pt x="336" y="479"/>
                  </a:lnTo>
                  <a:lnTo>
                    <a:pt x="344" y="494"/>
                  </a:lnTo>
                  <a:lnTo>
                    <a:pt x="354" y="494"/>
                  </a:lnTo>
                  <a:lnTo>
                    <a:pt x="361" y="503"/>
                  </a:lnTo>
                  <a:lnTo>
                    <a:pt x="362" y="511"/>
                  </a:lnTo>
                  <a:lnTo>
                    <a:pt x="360" y="524"/>
                  </a:lnTo>
                  <a:lnTo>
                    <a:pt x="360" y="529"/>
                  </a:lnTo>
                  <a:lnTo>
                    <a:pt x="366" y="541"/>
                  </a:lnTo>
                  <a:lnTo>
                    <a:pt x="376" y="547"/>
                  </a:lnTo>
                  <a:lnTo>
                    <a:pt x="381" y="536"/>
                  </a:lnTo>
                  <a:lnTo>
                    <a:pt x="385" y="532"/>
                  </a:lnTo>
                  <a:lnTo>
                    <a:pt x="402" y="539"/>
                  </a:lnTo>
                  <a:lnTo>
                    <a:pt x="410" y="541"/>
                  </a:lnTo>
                  <a:lnTo>
                    <a:pt x="417" y="533"/>
                  </a:lnTo>
                  <a:lnTo>
                    <a:pt x="422" y="532"/>
                  </a:lnTo>
                  <a:lnTo>
                    <a:pt x="427" y="537"/>
                  </a:lnTo>
                  <a:lnTo>
                    <a:pt x="447" y="538"/>
                  </a:lnTo>
                  <a:lnTo>
                    <a:pt x="456" y="543"/>
                  </a:lnTo>
                  <a:lnTo>
                    <a:pt x="460" y="542"/>
                  </a:lnTo>
                  <a:lnTo>
                    <a:pt x="482" y="542"/>
                  </a:lnTo>
                  <a:lnTo>
                    <a:pt x="481" y="532"/>
                  </a:lnTo>
                  <a:lnTo>
                    <a:pt x="489" y="525"/>
                  </a:lnTo>
                  <a:lnTo>
                    <a:pt x="501" y="537"/>
                  </a:lnTo>
                  <a:lnTo>
                    <a:pt x="505" y="549"/>
                  </a:lnTo>
                  <a:lnTo>
                    <a:pt x="512" y="557"/>
                  </a:lnTo>
                  <a:lnTo>
                    <a:pt x="512" y="556"/>
                  </a:lnTo>
                  <a:lnTo>
                    <a:pt x="472" y="825"/>
                  </a:lnTo>
                  <a:lnTo>
                    <a:pt x="235" y="782"/>
                  </a:lnTo>
                  <a:lnTo>
                    <a:pt x="0" y="733"/>
                  </a:lnTo>
                  <a:lnTo>
                    <a:pt x="42" y="542"/>
                  </a:lnTo>
                  <a:lnTo>
                    <a:pt x="54" y="529"/>
                  </a:lnTo>
                  <a:lnTo>
                    <a:pt x="54" y="517"/>
                  </a:lnTo>
                  <a:lnTo>
                    <a:pt x="57" y="514"/>
                  </a:lnTo>
                  <a:lnTo>
                    <a:pt x="57" y="511"/>
                  </a:lnTo>
                  <a:lnTo>
                    <a:pt x="61" y="505"/>
                  </a:lnTo>
                  <a:lnTo>
                    <a:pt x="56" y="496"/>
                  </a:lnTo>
                  <a:lnTo>
                    <a:pt x="43" y="490"/>
                  </a:lnTo>
                  <a:lnTo>
                    <a:pt x="40" y="483"/>
                  </a:lnTo>
                  <a:lnTo>
                    <a:pt x="44" y="471"/>
                  </a:lnTo>
                  <a:lnTo>
                    <a:pt x="63" y="441"/>
                  </a:lnTo>
                  <a:lnTo>
                    <a:pt x="75" y="435"/>
                  </a:lnTo>
                  <a:lnTo>
                    <a:pt x="84" y="428"/>
                  </a:lnTo>
                  <a:lnTo>
                    <a:pt x="84" y="419"/>
                  </a:lnTo>
                  <a:lnTo>
                    <a:pt x="91" y="413"/>
                  </a:lnTo>
                  <a:lnTo>
                    <a:pt x="128" y="356"/>
                  </a:lnTo>
                  <a:lnTo>
                    <a:pt x="124" y="340"/>
                  </a:lnTo>
                  <a:lnTo>
                    <a:pt x="117" y="334"/>
                  </a:lnTo>
                  <a:lnTo>
                    <a:pt x="110" y="333"/>
                  </a:lnTo>
                  <a:lnTo>
                    <a:pt x="103" y="322"/>
                  </a:lnTo>
                  <a:lnTo>
                    <a:pt x="102" y="313"/>
                  </a:lnTo>
                  <a:lnTo>
                    <a:pt x="100" y="299"/>
                  </a:lnTo>
                  <a:lnTo>
                    <a:pt x="104" y="295"/>
                  </a:lnTo>
                  <a:lnTo>
                    <a:pt x="105" y="289"/>
                  </a:lnTo>
                  <a:lnTo>
                    <a:pt x="100" y="280"/>
                  </a:lnTo>
                  <a:lnTo>
                    <a:pt x="100" y="271"/>
                  </a:lnTo>
                  <a:lnTo>
                    <a:pt x="104" y="267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91E8E787-BB46-CC29-07EF-5881D6FE2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139" y="3757073"/>
              <a:ext cx="1137522" cy="1265987"/>
            </a:xfrm>
            <a:custGeom>
              <a:avLst/>
              <a:gdLst>
                <a:gd name="T0" fmla="*/ 2147483647 w 583"/>
                <a:gd name="T1" fmla="*/ 2147483647 h 676"/>
                <a:gd name="T2" fmla="*/ 2147483647 w 583"/>
                <a:gd name="T3" fmla="*/ 2147483647 h 676"/>
                <a:gd name="T4" fmla="*/ 2147483647 w 583"/>
                <a:gd name="T5" fmla="*/ 0 h 676"/>
                <a:gd name="T6" fmla="*/ 2147483647 w 583"/>
                <a:gd name="T7" fmla="*/ 2147483647 h 676"/>
                <a:gd name="T8" fmla="*/ 2147483647 w 583"/>
                <a:gd name="T9" fmla="*/ 2147483647 h 676"/>
                <a:gd name="T10" fmla="*/ 2147483647 w 583"/>
                <a:gd name="T11" fmla="*/ 2147483647 h 676"/>
                <a:gd name="T12" fmla="*/ 2147483647 w 583"/>
                <a:gd name="T13" fmla="*/ 2147483647 h 676"/>
                <a:gd name="T14" fmla="*/ 2147483647 w 583"/>
                <a:gd name="T15" fmla="*/ 2147483647 h 676"/>
                <a:gd name="T16" fmla="*/ 2147483647 w 583"/>
                <a:gd name="T17" fmla="*/ 2147483647 h 676"/>
                <a:gd name="T18" fmla="*/ 2147483647 w 583"/>
                <a:gd name="T19" fmla="*/ 2147483647 h 676"/>
                <a:gd name="T20" fmla="*/ 2147483647 w 583"/>
                <a:gd name="T21" fmla="*/ 2147483647 h 676"/>
                <a:gd name="T22" fmla="*/ 2147483647 w 583"/>
                <a:gd name="T23" fmla="*/ 2147483647 h 676"/>
                <a:gd name="T24" fmla="*/ 2147483647 w 583"/>
                <a:gd name="T25" fmla="*/ 2147483647 h 676"/>
                <a:gd name="T26" fmla="*/ 2147483647 w 583"/>
                <a:gd name="T27" fmla="*/ 2147483647 h 676"/>
                <a:gd name="T28" fmla="*/ 2147483647 w 583"/>
                <a:gd name="T29" fmla="*/ 2147483647 h 676"/>
                <a:gd name="T30" fmla="*/ 2147483647 w 583"/>
                <a:gd name="T31" fmla="*/ 2147483647 h 676"/>
                <a:gd name="T32" fmla="*/ 2147483647 w 583"/>
                <a:gd name="T33" fmla="*/ 2147483647 h 676"/>
                <a:gd name="T34" fmla="*/ 2147483647 w 583"/>
                <a:gd name="T35" fmla="*/ 2147483647 h 676"/>
                <a:gd name="T36" fmla="*/ 2147483647 w 583"/>
                <a:gd name="T37" fmla="*/ 2147483647 h 676"/>
                <a:gd name="T38" fmla="*/ 2147483647 w 583"/>
                <a:gd name="T39" fmla="*/ 2147483647 h 676"/>
                <a:gd name="T40" fmla="*/ 2147483647 w 583"/>
                <a:gd name="T41" fmla="*/ 2147483647 h 676"/>
                <a:gd name="T42" fmla="*/ 2147483647 w 583"/>
                <a:gd name="T43" fmla="*/ 2147483647 h 676"/>
                <a:gd name="T44" fmla="*/ 2147483647 w 583"/>
                <a:gd name="T45" fmla="*/ 2147483647 h 676"/>
                <a:gd name="T46" fmla="*/ 2147483647 w 583"/>
                <a:gd name="T47" fmla="*/ 2147483647 h 676"/>
                <a:gd name="T48" fmla="*/ 2147483647 w 583"/>
                <a:gd name="T49" fmla="*/ 2147483647 h 676"/>
                <a:gd name="T50" fmla="*/ 2147483647 w 583"/>
                <a:gd name="T51" fmla="*/ 2147483647 h 676"/>
                <a:gd name="T52" fmla="*/ 2147483647 w 583"/>
                <a:gd name="T53" fmla="*/ 2147483647 h 676"/>
                <a:gd name="T54" fmla="*/ 2147483647 w 583"/>
                <a:gd name="T55" fmla="*/ 2147483647 h 676"/>
                <a:gd name="T56" fmla="*/ 2147483647 w 583"/>
                <a:gd name="T57" fmla="*/ 2147483647 h 676"/>
                <a:gd name="T58" fmla="*/ 2147483647 w 583"/>
                <a:gd name="T59" fmla="*/ 2147483647 h 676"/>
                <a:gd name="T60" fmla="*/ 2147483647 w 583"/>
                <a:gd name="T61" fmla="*/ 2147483647 h 676"/>
                <a:gd name="T62" fmla="*/ 2147483647 w 583"/>
                <a:gd name="T63" fmla="*/ 2147483647 h 676"/>
                <a:gd name="T64" fmla="*/ 2147483647 w 583"/>
                <a:gd name="T65" fmla="*/ 2147483647 h 676"/>
                <a:gd name="T66" fmla="*/ 2147483647 w 583"/>
                <a:gd name="T67" fmla="*/ 2147483647 h 676"/>
                <a:gd name="T68" fmla="*/ 2147483647 w 583"/>
                <a:gd name="T69" fmla="*/ 2147483647 h 676"/>
                <a:gd name="T70" fmla="*/ 2147483647 w 583"/>
                <a:gd name="T71" fmla="*/ 2147483647 h 676"/>
                <a:gd name="T72" fmla="*/ 2147483647 w 583"/>
                <a:gd name="T73" fmla="*/ 2147483647 h 676"/>
                <a:gd name="T74" fmla="*/ 2147483647 w 583"/>
                <a:gd name="T75" fmla="*/ 2147483647 h 676"/>
                <a:gd name="T76" fmla="*/ 2147483647 w 583"/>
                <a:gd name="T77" fmla="*/ 2147483647 h 676"/>
                <a:gd name="T78" fmla="*/ 2147483647 w 583"/>
                <a:gd name="T79" fmla="*/ 2147483647 h 676"/>
                <a:gd name="T80" fmla="*/ 2147483647 w 583"/>
                <a:gd name="T81" fmla="*/ 2147483647 h 676"/>
                <a:gd name="T82" fmla="*/ 2147483647 w 583"/>
                <a:gd name="T83" fmla="*/ 2147483647 h 676"/>
                <a:gd name="T84" fmla="*/ 2147483647 w 583"/>
                <a:gd name="T85" fmla="*/ 2147483647 h 676"/>
                <a:gd name="T86" fmla="*/ 2147483647 w 583"/>
                <a:gd name="T87" fmla="*/ 2147483647 h 676"/>
                <a:gd name="T88" fmla="*/ 2147483647 w 583"/>
                <a:gd name="T89" fmla="*/ 2147483647 h 676"/>
                <a:gd name="T90" fmla="*/ 2147483647 w 583"/>
                <a:gd name="T91" fmla="*/ 2147483647 h 676"/>
                <a:gd name="T92" fmla="*/ 2147483647 w 583"/>
                <a:gd name="T93" fmla="*/ 2147483647 h 676"/>
                <a:gd name="T94" fmla="*/ 2147483647 w 583"/>
                <a:gd name="T95" fmla="*/ 2147483647 h 676"/>
                <a:gd name="T96" fmla="*/ 0 w 583"/>
                <a:gd name="T97" fmla="*/ 2147483647 h 676"/>
                <a:gd name="T98" fmla="*/ 2147483647 w 583"/>
                <a:gd name="T99" fmla="*/ 2147483647 h 676"/>
                <a:gd name="T100" fmla="*/ 2147483647 w 583"/>
                <a:gd name="T101" fmla="*/ 2147483647 h 676"/>
                <a:gd name="T102" fmla="*/ 2147483647 w 583"/>
                <a:gd name="T103" fmla="*/ 2147483647 h 676"/>
                <a:gd name="T104" fmla="*/ 2147483647 w 583"/>
                <a:gd name="T105" fmla="*/ 2147483647 h 67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83"/>
                <a:gd name="T160" fmla="*/ 0 h 676"/>
                <a:gd name="T161" fmla="*/ 583 w 583"/>
                <a:gd name="T162" fmla="*/ 676 h 67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83" h="676">
                  <a:moveTo>
                    <a:pt x="498" y="675"/>
                  </a:moveTo>
                  <a:lnTo>
                    <a:pt x="583" y="66"/>
                  </a:lnTo>
                  <a:lnTo>
                    <a:pt x="158" y="0"/>
                  </a:lnTo>
                  <a:lnTo>
                    <a:pt x="149" y="55"/>
                  </a:lnTo>
                  <a:lnTo>
                    <a:pt x="132" y="102"/>
                  </a:lnTo>
                  <a:lnTo>
                    <a:pt x="124" y="102"/>
                  </a:lnTo>
                  <a:lnTo>
                    <a:pt x="116" y="95"/>
                  </a:lnTo>
                  <a:lnTo>
                    <a:pt x="118" y="91"/>
                  </a:lnTo>
                  <a:lnTo>
                    <a:pt x="112" y="84"/>
                  </a:lnTo>
                  <a:lnTo>
                    <a:pt x="95" y="79"/>
                  </a:lnTo>
                  <a:lnTo>
                    <a:pt x="82" y="81"/>
                  </a:lnTo>
                  <a:lnTo>
                    <a:pt x="78" y="86"/>
                  </a:lnTo>
                  <a:lnTo>
                    <a:pt x="82" y="108"/>
                  </a:lnTo>
                  <a:lnTo>
                    <a:pt x="76" y="158"/>
                  </a:lnTo>
                  <a:lnTo>
                    <a:pt x="80" y="167"/>
                  </a:lnTo>
                  <a:lnTo>
                    <a:pt x="73" y="189"/>
                  </a:lnTo>
                  <a:lnTo>
                    <a:pt x="70" y="197"/>
                  </a:lnTo>
                  <a:lnTo>
                    <a:pt x="70" y="201"/>
                  </a:lnTo>
                  <a:lnTo>
                    <a:pt x="70" y="217"/>
                  </a:lnTo>
                  <a:lnTo>
                    <a:pt x="70" y="223"/>
                  </a:lnTo>
                  <a:lnTo>
                    <a:pt x="70" y="227"/>
                  </a:lnTo>
                  <a:lnTo>
                    <a:pt x="76" y="240"/>
                  </a:lnTo>
                  <a:lnTo>
                    <a:pt x="76" y="251"/>
                  </a:lnTo>
                  <a:lnTo>
                    <a:pt x="79" y="258"/>
                  </a:lnTo>
                  <a:lnTo>
                    <a:pt x="83" y="271"/>
                  </a:lnTo>
                  <a:lnTo>
                    <a:pt x="88" y="273"/>
                  </a:lnTo>
                  <a:lnTo>
                    <a:pt x="92" y="281"/>
                  </a:lnTo>
                  <a:lnTo>
                    <a:pt x="95" y="290"/>
                  </a:lnTo>
                  <a:lnTo>
                    <a:pt x="92" y="295"/>
                  </a:lnTo>
                  <a:lnTo>
                    <a:pt x="90" y="291"/>
                  </a:lnTo>
                  <a:lnTo>
                    <a:pt x="79" y="301"/>
                  </a:lnTo>
                  <a:lnTo>
                    <a:pt x="66" y="306"/>
                  </a:lnTo>
                  <a:lnTo>
                    <a:pt x="56" y="318"/>
                  </a:lnTo>
                  <a:lnTo>
                    <a:pt x="49" y="348"/>
                  </a:lnTo>
                  <a:lnTo>
                    <a:pt x="32" y="369"/>
                  </a:lnTo>
                  <a:lnTo>
                    <a:pt x="24" y="369"/>
                  </a:lnTo>
                  <a:lnTo>
                    <a:pt x="23" y="375"/>
                  </a:lnTo>
                  <a:lnTo>
                    <a:pt x="26" y="384"/>
                  </a:lnTo>
                  <a:lnTo>
                    <a:pt x="25" y="389"/>
                  </a:lnTo>
                  <a:lnTo>
                    <a:pt x="20" y="403"/>
                  </a:lnTo>
                  <a:lnTo>
                    <a:pt x="24" y="410"/>
                  </a:lnTo>
                  <a:lnTo>
                    <a:pt x="36" y="420"/>
                  </a:lnTo>
                  <a:lnTo>
                    <a:pt x="37" y="423"/>
                  </a:lnTo>
                  <a:lnTo>
                    <a:pt x="34" y="428"/>
                  </a:lnTo>
                  <a:lnTo>
                    <a:pt x="31" y="435"/>
                  </a:lnTo>
                  <a:lnTo>
                    <a:pt x="25" y="444"/>
                  </a:lnTo>
                  <a:lnTo>
                    <a:pt x="20" y="443"/>
                  </a:lnTo>
                  <a:lnTo>
                    <a:pt x="7" y="439"/>
                  </a:lnTo>
                  <a:lnTo>
                    <a:pt x="0" y="465"/>
                  </a:lnTo>
                  <a:lnTo>
                    <a:pt x="314" y="646"/>
                  </a:lnTo>
                  <a:lnTo>
                    <a:pt x="498" y="676"/>
                  </a:lnTo>
                  <a:lnTo>
                    <a:pt x="498" y="675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11AB328F-4481-56BD-0095-DEE4F519C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139" y="3757073"/>
              <a:ext cx="1137522" cy="1265987"/>
            </a:xfrm>
            <a:custGeom>
              <a:avLst/>
              <a:gdLst>
                <a:gd name="T0" fmla="*/ 2147483647 w 583"/>
                <a:gd name="T1" fmla="*/ 2147483647 h 676"/>
                <a:gd name="T2" fmla="*/ 2147483647 w 583"/>
                <a:gd name="T3" fmla="*/ 2147483647 h 676"/>
                <a:gd name="T4" fmla="*/ 2147483647 w 583"/>
                <a:gd name="T5" fmla="*/ 0 h 676"/>
                <a:gd name="T6" fmla="*/ 2147483647 w 583"/>
                <a:gd name="T7" fmla="*/ 2147483647 h 676"/>
                <a:gd name="T8" fmla="*/ 2147483647 w 583"/>
                <a:gd name="T9" fmla="*/ 2147483647 h 676"/>
                <a:gd name="T10" fmla="*/ 2147483647 w 583"/>
                <a:gd name="T11" fmla="*/ 2147483647 h 676"/>
                <a:gd name="T12" fmla="*/ 2147483647 w 583"/>
                <a:gd name="T13" fmla="*/ 2147483647 h 676"/>
                <a:gd name="T14" fmla="*/ 2147483647 w 583"/>
                <a:gd name="T15" fmla="*/ 2147483647 h 676"/>
                <a:gd name="T16" fmla="*/ 2147483647 w 583"/>
                <a:gd name="T17" fmla="*/ 2147483647 h 676"/>
                <a:gd name="T18" fmla="*/ 2147483647 w 583"/>
                <a:gd name="T19" fmla="*/ 2147483647 h 676"/>
                <a:gd name="T20" fmla="*/ 2147483647 w 583"/>
                <a:gd name="T21" fmla="*/ 2147483647 h 676"/>
                <a:gd name="T22" fmla="*/ 2147483647 w 583"/>
                <a:gd name="T23" fmla="*/ 2147483647 h 676"/>
                <a:gd name="T24" fmla="*/ 2147483647 w 583"/>
                <a:gd name="T25" fmla="*/ 2147483647 h 676"/>
                <a:gd name="T26" fmla="*/ 2147483647 w 583"/>
                <a:gd name="T27" fmla="*/ 2147483647 h 676"/>
                <a:gd name="T28" fmla="*/ 2147483647 w 583"/>
                <a:gd name="T29" fmla="*/ 2147483647 h 676"/>
                <a:gd name="T30" fmla="*/ 2147483647 w 583"/>
                <a:gd name="T31" fmla="*/ 2147483647 h 676"/>
                <a:gd name="T32" fmla="*/ 2147483647 w 583"/>
                <a:gd name="T33" fmla="*/ 2147483647 h 676"/>
                <a:gd name="T34" fmla="*/ 2147483647 w 583"/>
                <a:gd name="T35" fmla="*/ 2147483647 h 676"/>
                <a:gd name="T36" fmla="*/ 2147483647 w 583"/>
                <a:gd name="T37" fmla="*/ 2147483647 h 676"/>
                <a:gd name="T38" fmla="*/ 2147483647 w 583"/>
                <a:gd name="T39" fmla="*/ 2147483647 h 676"/>
                <a:gd name="T40" fmla="*/ 2147483647 w 583"/>
                <a:gd name="T41" fmla="*/ 2147483647 h 676"/>
                <a:gd name="T42" fmla="*/ 2147483647 w 583"/>
                <a:gd name="T43" fmla="*/ 2147483647 h 676"/>
                <a:gd name="T44" fmla="*/ 2147483647 w 583"/>
                <a:gd name="T45" fmla="*/ 2147483647 h 676"/>
                <a:gd name="T46" fmla="*/ 2147483647 w 583"/>
                <a:gd name="T47" fmla="*/ 2147483647 h 676"/>
                <a:gd name="T48" fmla="*/ 2147483647 w 583"/>
                <a:gd name="T49" fmla="*/ 2147483647 h 676"/>
                <a:gd name="T50" fmla="*/ 2147483647 w 583"/>
                <a:gd name="T51" fmla="*/ 2147483647 h 676"/>
                <a:gd name="T52" fmla="*/ 2147483647 w 583"/>
                <a:gd name="T53" fmla="*/ 2147483647 h 676"/>
                <a:gd name="T54" fmla="*/ 2147483647 w 583"/>
                <a:gd name="T55" fmla="*/ 2147483647 h 676"/>
                <a:gd name="T56" fmla="*/ 2147483647 w 583"/>
                <a:gd name="T57" fmla="*/ 2147483647 h 676"/>
                <a:gd name="T58" fmla="*/ 2147483647 w 583"/>
                <a:gd name="T59" fmla="*/ 2147483647 h 676"/>
                <a:gd name="T60" fmla="*/ 2147483647 w 583"/>
                <a:gd name="T61" fmla="*/ 2147483647 h 676"/>
                <a:gd name="T62" fmla="*/ 2147483647 w 583"/>
                <a:gd name="T63" fmla="*/ 2147483647 h 676"/>
                <a:gd name="T64" fmla="*/ 2147483647 w 583"/>
                <a:gd name="T65" fmla="*/ 2147483647 h 676"/>
                <a:gd name="T66" fmla="*/ 2147483647 w 583"/>
                <a:gd name="T67" fmla="*/ 2147483647 h 676"/>
                <a:gd name="T68" fmla="*/ 2147483647 w 583"/>
                <a:gd name="T69" fmla="*/ 2147483647 h 676"/>
                <a:gd name="T70" fmla="*/ 2147483647 w 583"/>
                <a:gd name="T71" fmla="*/ 2147483647 h 676"/>
                <a:gd name="T72" fmla="*/ 2147483647 w 583"/>
                <a:gd name="T73" fmla="*/ 2147483647 h 676"/>
                <a:gd name="T74" fmla="*/ 2147483647 w 583"/>
                <a:gd name="T75" fmla="*/ 2147483647 h 676"/>
                <a:gd name="T76" fmla="*/ 2147483647 w 583"/>
                <a:gd name="T77" fmla="*/ 2147483647 h 676"/>
                <a:gd name="T78" fmla="*/ 2147483647 w 583"/>
                <a:gd name="T79" fmla="*/ 2147483647 h 676"/>
                <a:gd name="T80" fmla="*/ 2147483647 w 583"/>
                <a:gd name="T81" fmla="*/ 2147483647 h 676"/>
                <a:gd name="T82" fmla="*/ 2147483647 w 583"/>
                <a:gd name="T83" fmla="*/ 2147483647 h 676"/>
                <a:gd name="T84" fmla="*/ 2147483647 w 583"/>
                <a:gd name="T85" fmla="*/ 2147483647 h 676"/>
                <a:gd name="T86" fmla="*/ 2147483647 w 583"/>
                <a:gd name="T87" fmla="*/ 2147483647 h 676"/>
                <a:gd name="T88" fmla="*/ 2147483647 w 583"/>
                <a:gd name="T89" fmla="*/ 2147483647 h 676"/>
                <a:gd name="T90" fmla="*/ 2147483647 w 583"/>
                <a:gd name="T91" fmla="*/ 2147483647 h 676"/>
                <a:gd name="T92" fmla="*/ 2147483647 w 583"/>
                <a:gd name="T93" fmla="*/ 2147483647 h 676"/>
                <a:gd name="T94" fmla="*/ 2147483647 w 583"/>
                <a:gd name="T95" fmla="*/ 2147483647 h 676"/>
                <a:gd name="T96" fmla="*/ 0 w 583"/>
                <a:gd name="T97" fmla="*/ 2147483647 h 676"/>
                <a:gd name="T98" fmla="*/ 2147483647 w 583"/>
                <a:gd name="T99" fmla="*/ 2147483647 h 676"/>
                <a:gd name="T100" fmla="*/ 2147483647 w 583"/>
                <a:gd name="T101" fmla="*/ 2147483647 h 676"/>
                <a:gd name="T102" fmla="*/ 2147483647 w 583"/>
                <a:gd name="T103" fmla="*/ 2147483647 h 676"/>
                <a:gd name="T104" fmla="*/ 2147483647 w 583"/>
                <a:gd name="T105" fmla="*/ 2147483647 h 67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83"/>
                <a:gd name="T160" fmla="*/ 0 h 676"/>
                <a:gd name="T161" fmla="*/ 583 w 583"/>
                <a:gd name="T162" fmla="*/ 676 h 67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83" h="676">
                  <a:moveTo>
                    <a:pt x="498" y="675"/>
                  </a:moveTo>
                  <a:lnTo>
                    <a:pt x="583" y="66"/>
                  </a:lnTo>
                  <a:lnTo>
                    <a:pt x="158" y="0"/>
                  </a:lnTo>
                  <a:lnTo>
                    <a:pt x="149" y="55"/>
                  </a:lnTo>
                  <a:lnTo>
                    <a:pt x="132" y="102"/>
                  </a:lnTo>
                  <a:lnTo>
                    <a:pt x="124" y="102"/>
                  </a:lnTo>
                  <a:lnTo>
                    <a:pt x="116" y="95"/>
                  </a:lnTo>
                  <a:lnTo>
                    <a:pt x="118" y="91"/>
                  </a:lnTo>
                  <a:lnTo>
                    <a:pt x="112" y="84"/>
                  </a:lnTo>
                  <a:lnTo>
                    <a:pt x="95" y="79"/>
                  </a:lnTo>
                  <a:lnTo>
                    <a:pt x="82" y="81"/>
                  </a:lnTo>
                  <a:lnTo>
                    <a:pt x="78" y="86"/>
                  </a:lnTo>
                  <a:lnTo>
                    <a:pt x="82" y="108"/>
                  </a:lnTo>
                  <a:lnTo>
                    <a:pt x="76" y="158"/>
                  </a:lnTo>
                  <a:lnTo>
                    <a:pt x="80" y="167"/>
                  </a:lnTo>
                  <a:lnTo>
                    <a:pt x="73" y="189"/>
                  </a:lnTo>
                  <a:lnTo>
                    <a:pt x="70" y="197"/>
                  </a:lnTo>
                  <a:lnTo>
                    <a:pt x="70" y="201"/>
                  </a:lnTo>
                  <a:lnTo>
                    <a:pt x="70" y="217"/>
                  </a:lnTo>
                  <a:lnTo>
                    <a:pt x="70" y="223"/>
                  </a:lnTo>
                  <a:lnTo>
                    <a:pt x="70" y="227"/>
                  </a:lnTo>
                  <a:lnTo>
                    <a:pt x="76" y="240"/>
                  </a:lnTo>
                  <a:lnTo>
                    <a:pt x="76" y="251"/>
                  </a:lnTo>
                  <a:lnTo>
                    <a:pt x="79" y="258"/>
                  </a:lnTo>
                  <a:lnTo>
                    <a:pt x="83" y="271"/>
                  </a:lnTo>
                  <a:lnTo>
                    <a:pt x="88" y="273"/>
                  </a:lnTo>
                  <a:lnTo>
                    <a:pt x="92" y="281"/>
                  </a:lnTo>
                  <a:lnTo>
                    <a:pt x="95" y="290"/>
                  </a:lnTo>
                  <a:lnTo>
                    <a:pt x="92" y="295"/>
                  </a:lnTo>
                  <a:lnTo>
                    <a:pt x="90" y="291"/>
                  </a:lnTo>
                  <a:lnTo>
                    <a:pt x="79" y="301"/>
                  </a:lnTo>
                  <a:lnTo>
                    <a:pt x="66" y="306"/>
                  </a:lnTo>
                  <a:lnTo>
                    <a:pt x="56" y="318"/>
                  </a:lnTo>
                  <a:lnTo>
                    <a:pt x="49" y="348"/>
                  </a:lnTo>
                  <a:lnTo>
                    <a:pt x="32" y="369"/>
                  </a:lnTo>
                  <a:lnTo>
                    <a:pt x="24" y="369"/>
                  </a:lnTo>
                  <a:lnTo>
                    <a:pt x="23" y="375"/>
                  </a:lnTo>
                  <a:lnTo>
                    <a:pt x="26" y="384"/>
                  </a:lnTo>
                  <a:lnTo>
                    <a:pt x="25" y="389"/>
                  </a:lnTo>
                  <a:lnTo>
                    <a:pt x="20" y="403"/>
                  </a:lnTo>
                  <a:lnTo>
                    <a:pt x="24" y="410"/>
                  </a:lnTo>
                  <a:lnTo>
                    <a:pt x="36" y="420"/>
                  </a:lnTo>
                  <a:lnTo>
                    <a:pt x="37" y="423"/>
                  </a:lnTo>
                  <a:lnTo>
                    <a:pt x="34" y="428"/>
                  </a:lnTo>
                  <a:lnTo>
                    <a:pt x="31" y="435"/>
                  </a:lnTo>
                  <a:lnTo>
                    <a:pt x="25" y="444"/>
                  </a:lnTo>
                  <a:lnTo>
                    <a:pt x="20" y="443"/>
                  </a:lnTo>
                  <a:lnTo>
                    <a:pt x="7" y="439"/>
                  </a:lnTo>
                  <a:lnTo>
                    <a:pt x="0" y="465"/>
                  </a:lnTo>
                  <a:lnTo>
                    <a:pt x="314" y="646"/>
                  </a:lnTo>
                  <a:lnTo>
                    <a:pt x="498" y="676"/>
                  </a:lnTo>
                  <a:lnTo>
                    <a:pt x="498" y="675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FF5B77EE-42F7-5BB3-F7AF-8EDFF792F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139" y="3757073"/>
              <a:ext cx="1137522" cy="1265987"/>
            </a:xfrm>
            <a:custGeom>
              <a:avLst/>
              <a:gdLst>
                <a:gd name="T0" fmla="*/ 2147483647 w 583"/>
                <a:gd name="T1" fmla="*/ 2147483647 h 676"/>
                <a:gd name="T2" fmla="*/ 2147483647 w 583"/>
                <a:gd name="T3" fmla="*/ 2147483647 h 676"/>
                <a:gd name="T4" fmla="*/ 2147483647 w 583"/>
                <a:gd name="T5" fmla="*/ 0 h 676"/>
                <a:gd name="T6" fmla="*/ 2147483647 w 583"/>
                <a:gd name="T7" fmla="*/ 2147483647 h 676"/>
                <a:gd name="T8" fmla="*/ 2147483647 w 583"/>
                <a:gd name="T9" fmla="*/ 2147483647 h 676"/>
                <a:gd name="T10" fmla="*/ 2147483647 w 583"/>
                <a:gd name="T11" fmla="*/ 2147483647 h 676"/>
                <a:gd name="T12" fmla="*/ 2147483647 w 583"/>
                <a:gd name="T13" fmla="*/ 2147483647 h 676"/>
                <a:gd name="T14" fmla="*/ 2147483647 w 583"/>
                <a:gd name="T15" fmla="*/ 2147483647 h 676"/>
                <a:gd name="T16" fmla="*/ 2147483647 w 583"/>
                <a:gd name="T17" fmla="*/ 2147483647 h 676"/>
                <a:gd name="T18" fmla="*/ 2147483647 w 583"/>
                <a:gd name="T19" fmla="*/ 2147483647 h 676"/>
                <a:gd name="T20" fmla="*/ 2147483647 w 583"/>
                <a:gd name="T21" fmla="*/ 2147483647 h 676"/>
                <a:gd name="T22" fmla="*/ 2147483647 w 583"/>
                <a:gd name="T23" fmla="*/ 2147483647 h 676"/>
                <a:gd name="T24" fmla="*/ 2147483647 w 583"/>
                <a:gd name="T25" fmla="*/ 2147483647 h 676"/>
                <a:gd name="T26" fmla="*/ 2147483647 w 583"/>
                <a:gd name="T27" fmla="*/ 2147483647 h 676"/>
                <a:gd name="T28" fmla="*/ 2147483647 w 583"/>
                <a:gd name="T29" fmla="*/ 2147483647 h 676"/>
                <a:gd name="T30" fmla="*/ 2147483647 w 583"/>
                <a:gd name="T31" fmla="*/ 2147483647 h 676"/>
                <a:gd name="T32" fmla="*/ 2147483647 w 583"/>
                <a:gd name="T33" fmla="*/ 2147483647 h 676"/>
                <a:gd name="T34" fmla="*/ 2147483647 w 583"/>
                <a:gd name="T35" fmla="*/ 2147483647 h 676"/>
                <a:gd name="T36" fmla="*/ 2147483647 w 583"/>
                <a:gd name="T37" fmla="*/ 2147483647 h 676"/>
                <a:gd name="T38" fmla="*/ 2147483647 w 583"/>
                <a:gd name="T39" fmla="*/ 2147483647 h 676"/>
                <a:gd name="T40" fmla="*/ 2147483647 w 583"/>
                <a:gd name="T41" fmla="*/ 2147483647 h 676"/>
                <a:gd name="T42" fmla="*/ 2147483647 w 583"/>
                <a:gd name="T43" fmla="*/ 2147483647 h 676"/>
                <a:gd name="T44" fmla="*/ 2147483647 w 583"/>
                <a:gd name="T45" fmla="*/ 2147483647 h 676"/>
                <a:gd name="T46" fmla="*/ 2147483647 w 583"/>
                <a:gd name="T47" fmla="*/ 2147483647 h 676"/>
                <a:gd name="T48" fmla="*/ 2147483647 w 583"/>
                <a:gd name="T49" fmla="*/ 2147483647 h 676"/>
                <a:gd name="T50" fmla="*/ 2147483647 w 583"/>
                <a:gd name="T51" fmla="*/ 2147483647 h 676"/>
                <a:gd name="T52" fmla="*/ 2147483647 w 583"/>
                <a:gd name="T53" fmla="*/ 2147483647 h 676"/>
                <a:gd name="T54" fmla="*/ 2147483647 w 583"/>
                <a:gd name="T55" fmla="*/ 2147483647 h 676"/>
                <a:gd name="T56" fmla="*/ 2147483647 w 583"/>
                <a:gd name="T57" fmla="*/ 2147483647 h 676"/>
                <a:gd name="T58" fmla="*/ 2147483647 w 583"/>
                <a:gd name="T59" fmla="*/ 2147483647 h 676"/>
                <a:gd name="T60" fmla="*/ 2147483647 w 583"/>
                <a:gd name="T61" fmla="*/ 2147483647 h 676"/>
                <a:gd name="T62" fmla="*/ 2147483647 w 583"/>
                <a:gd name="T63" fmla="*/ 2147483647 h 676"/>
                <a:gd name="T64" fmla="*/ 2147483647 w 583"/>
                <a:gd name="T65" fmla="*/ 2147483647 h 676"/>
                <a:gd name="T66" fmla="*/ 2147483647 w 583"/>
                <a:gd name="T67" fmla="*/ 2147483647 h 676"/>
                <a:gd name="T68" fmla="*/ 2147483647 w 583"/>
                <a:gd name="T69" fmla="*/ 2147483647 h 676"/>
                <a:gd name="T70" fmla="*/ 2147483647 w 583"/>
                <a:gd name="T71" fmla="*/ 2147483647 h 676"/>
                <a:gd name="T72" fmla="*/ 2147483647 w 583"/>
                <a:gd name="T73" fmla="*/ 2147483647 h 676"/>
                <a:gd name="T74" fmla="*/ 2147483647 w 583"/>
                <a:gd name="T75" fmla="*/ 2147483647 h 676"/>
                <a:gd name="T76" fmla="*/ 2147483647 w 583"/>
                <a:gd name="T77" fmla="*/ 2147483647 h 676"/>
                <a:gd name="T78" fmla="*/ 2147483647 w 583"/>
                <a:gd name="T79" fmla="*/ 2147483647 h 676"/>
                <a:gd name="T80" fmla="*/ 2147483647 w 583"/>
                <a:gd name="T81" fmla="*/ 2147483647 h 676"/>
                <a:gd name="T82" fmla="*/ 2147483647 w 583"/>
                <a:gd name="T83" fmla="*/ 2147483647 h 676"/>
                <a:gd name="T84" fmla="*/ 2147483647 w 583"/>
                <a:gd name="T85" fmla="*/ 2147483647 h 676"/>
                <a:gd name="T86" fmla="*/ 2147483647 w 583"/>
                <a:gd name="T87" fmla="*/ 2147483647 h 676"/>
                <a:gd name="T88" fmla="*/ 2147483647 w 583"/>
                <a:gd name="T89" fmla="*/ 2147483647 h 676"/>
                <a:gd name="T90" fmla="*/ 2147483647 w 583"/>
                <a:gd name="T91" fmla="*/ 2147483647 h 676"/>
                <a:gd name="T92" fmla="*/ 2147483647 w 583"/>
                <a:gd name="T93" fmla="*/ 2147483647 h 676"/>
                <a:gd name="T94" fmla="*/ 2147483647 w 583"/>
                <a:gd name="T95" fmla="*/ 2147483647 h 676"/>
                <a:gd name="T96" fmla="*/ 0 w 583"/>
                <a:gd name="T97" fmla="*/ 2147483647 h 676"/>
                <a:gd name="T98" fmla="*/ 2147483647 w 583"/>
                <a:gd name="T99" fmla="*/ 2147483647 h 676"/>
                <a:gd name="T100" fmla="*/ 2147483647 w 583"/>
                <a:gd name="T101" fmla="*/ 2147483647 h 676"/>
                <a:gd name="T102" fmla="*/ 2147483647 w 583"/>
                <a:gd name="T103" fmla="*/ 2147483647 h 676"/>
                <a:gd name="T104" fmla="*/ 2147483647 w 583"/>
                <a:gd name="T105" fmla="*/ 2147483647 h 67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83"/>
                <a:gd name="T160" fmla="*/ 0 h 676"/>
                <a:gd name="T161" fmla="*/ 583 w 583"/>
                <a:gd name="T162" fmla="*/ 676 h 67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83" h="676">
                  <a:moveTo>
                    <a:pt x="498" y="675"/>
                  </a:moveTo>
                  <a:lnTo>
                    <a:pt x="583" y="66"/>
                  </a:lnTo>
                  <a:lnTo>
                    <a:pt x="158" y="0"/>
                  </a:lnTo>
                  <a:lnTo>
                    <a:pt x="149" y="55"/>
                  </a:lnTo>
                  <a:lnTo>
                    <a:pt x="132" y="102"/>
                  </a:lnTo>
                  <a:lnTo>
                    <a:pt x="124" y="102"/>
                  </a:lnTo>
                  <a:lnTo>
                    <a:pt x="116" y="95"/>
                  </a:lnTo>
                  <a:lnTo>
                    <a:pt x="118" y="91"/>
                  </a:lnTo>
                  <a:lnTo>
                    <a:pt x="112" y="84"/>
                  </a:lnTo>
                  <a:lnTo>
                    <a:pt x="95" y="79"/>
                  </a:lnTo>
                  <a:lnTo>
                    <a:pt x="82" y="81"/>
                  </a:lnTo>
                  <a:lnTo>
                    <a:pt x="78" y="86"/>
                  </a:lnTo>
                  <a:lnTo>
                    <a:pt x="82" y="108"/>
                  </a:lnTo>
                  <a:lnTo>
                    <a:pt x="76" y="158"/>
                  </a:lnTo>
                  <a:lnTo>
                    <a:pt x="80" y="167"/>
                  </a:lnTo>
                  <a:lnTo>
                    <a:pt x="73" y="189"/>
                  </a:lnTo>
                  <a:lnTo>
                    <a:pt x="70" y="197"/>
                  </a:lnTo>
                  <a:lnTo>
                    <a:pt x="70" y="201"/>
                  </a:lnTo>
                  <a:lnTo>
                    <a:pt x="70" y="217"/>
                  </a:lnTo>
                  <a:lnTo>
                    <a:pt x="70" y="223"/>
                  </a:lnTo>
                  <a:lnTo>
                    <a:pt x="70" y="227"/>
                  </a:lnTo>
                  <a:lnTo>
                    <a:pt x="76" y="240"/>
                  </a:lnTo>
                  <a:lnTo>
                    <a:pt x="76" y="251"/>
                  </a:lnTo>
                  <a:lnTo>
                    <a:pt x="79" y="258"/>
                  </a:lnTo>
                  <a:lnTo>
                    <a:pt x="83" y="271"/>
                  </a:lnTo>
                  <a:lnTo>
                    <a:pt x="88" y="273"/>
                  </a:lnTo>
                  <a:lnTo>
                    <a:pt x="92" y="281"/>
                  </a:lnTo>
                  <a:lnTo>
                    <a:pt x="95" y="290"/>
                  </a:lnTo>
                  <a:lnTo>
                    <a:pt x="92" y="295"/>
                  </a:lnTo>
                  <a:lnTo>
                    <a:pt x="90" y="291"/>
                  </a:lnTo>
                  <a:lnTo>
                    <a:pt x="79" y="301"/>
                  </a:lnTo>
                  <a:lnTo>
                    <a:pt x="66" y="306"/>
                  </a:lnTo>
                  <a:lnTo>
                    <a:pt x="56" y="318"/>
                  </a:lnTo>
                  <a:lnTo>
                    <a:pt x="49" y="348"/>
                  </a:lnTo>
                  <a:lnTo>
                    <a:pt x="32" y="369"/>
                  </a:lnTo>
                  <a:lnTo>
                    <a:pt x="24" y="369"/>
                  </a:lnTo>
                  <a:lnTo>
                    <a:pt x="23" y="375"/>
                  </a:lnTo>
                  <a:lnTo>
                    <a:pt x="26" y="384"/>
                  </a:lnTo>
                  <a:lnTo>
                    <a:pt x="25" y="389"/>
                  </a:lnTo>
                  <a:lnTo>
                    <a:pt x="20" y="403"/>
                  </a:lnTo>
                  <a:lnTo>
                    <a:pt x="24" y="410"/>
                  </a:lnTo>
                  <a:lnTo>
                    <a:pt x="36" y="420"/>
                  </a:lnTo>
                  <a:lnTo>
                    <a:pt x="37" y="423"/>
                  </a:lnTo>
                  <a:lnTo>
                    <a:pt x="34" y="428"/>
                  </a:lnTo>
                  <a:lnTo>
                    <a:pt x="31" y="435"/>
                  </a:lnTo>
                  <a:lnTo>
                    <a:pt x="25" y="444"/>
                  </a:lnTo>
                  <a:lnTo>
                    <a:pt x="20" y="443"/>
                  </a:lnTo>
                  <a:lnTo>
                    <a:pt x="7" y="439"/>
                  </a:lnTo>
                  <a:lnTo>
                    <a:pt x="0" y="465"/>
                  </a:lnTo>
                  <a:lnTo>
                    <a:pt x="314" y="646"/>
                  </a:lnTo>
                  <a:lnTo>
                    <a:pt x="498" y="676"/>
                  </a:lnTo>
                  <a:lnTo>
                    <a:pt x="498" y="675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CF1C41B6-4830-CE1C-6E7E-D23861D57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7563" y="2562612"/>
              <a:ext cx="1063871" cy="1569966"/>
            </a:xfrm>
            <a:custGeom>
              <a:avLst/>
              <a:gdLst>
                <a:gd name="T0" fmla="*/ 2147483647 w 546"/>
                <a:gd name="T1" fmla="*/ 0 h 839"/>
                <a:gd name="T2" fmla="*/ 0 w 546"/>
                <a:gd name="T3" fmla="*/ 2147483647 h 839"/>
                <a:gd name="T4" fmla="*/ 2147483647 w 546"/>
                <a:gd name="T5" fmla="*/ 2147483647 h 839"/>
                <a:gd name="T6" fmla="*/ 2147483647 w 546"/>
                <a:gd name="T7" fmla="*/ 2147483647 h 839"/>
                <a:gd name="T8" fmla="*/ 2147483647 w 546"/>
                <a:gd name="T9" fmla="*/ 2147483647 h 839"/>
                <a:gd name="T10" fmla="*/ 2147483647 w 546"/>
                <a:gd name="T11" fmla="*/ 2147483647 h 839"/>
                <a:gd name="T12" fmla="*/ 2147483647 w 546"/>
                <a:gd name="T13" fmla="*/ 2147483647 h 839"/>
                <a:gd name="T14" fmla="*/ 2147483647 w 546"/>
                <a:gd name="T15" fmla="*/ 2147483647 h 839"/>
                <a:gd name="T16" fmla="*/ 2147483647 w 546"/>
                <a:gd name="T17" fmla="*/ 2147483647 h 839"/>
                <a:gd name="T18" fmla="*/ 2147483647 w 546"/>
                <a:gd name="T19" fmla="*/ 2147483647 h 839"/>
                <a:gd name="T20" fmla="*/ 2147483647 w 546"/>
                <a:gd name="T21" fmla="*/ 2147483647 h 839"/>
                <a:gd name="T22" fmla="*/ 2147483647 w 546"/>
                <a:gd name="T23" fmla="*/ 2147483647 h 839"/>
                <a:gd name="T24" fmla="*/ 2147483647 w 546"/>
                <a:gd name="T25" fmla="*/ 2147483647 h 839"/>
                <a:gd name="T26" fmla="*/ 2147483647 w 546"/>
                <a:gd name="T27" fmla="*/ 2147483647 h 839"/>
                <a:gd name="T28" fmla="*/ 2147483647 w 546"/>
                <a:gd name="T29" fmla="*/ 2147483647 h 839"/>
                <a:gd name="T30" fmla="*/ 2147483647 w 546"/>
                <a:gd name="T31" fmla="*/ 2147483647 h 839"/>
                <a:gd name="T32" fmla="*/ 2147483647 w 546"/>
                <a:gd name="T33" fmla="*/ 2147483647 h 839"/>
                <a:gd name="T34" fmla="*/ 2147483647 w 546"/>
                <a:gd name="T35" fmla="*/ 2147483647 h 839"/>
                <a:gd name="T36" fmla="*/ 2147483647 w 546"/>
                <a:gd name="T37" fmla="*/ 2147483647 h 839"/>
                <a:gd name="T38" fmla="*/ 2147483647 w 546"/>
                <a:gd name="T39" fmla="*/ 2147483647 h 839"/>
                <a:gd name="T40" fmla="*/ 2147483647 w 546"/>
                <a:gd name="T41" fmla="*/ 0 h 839"/>
                <a:gd name="T42" fmla="*/ 2147483647 w 546"/>
                <a:gd name="T43" fmla="*/ 0 h 83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46"/>
                <a:gd name="T67" fmla="*/ 0 h 839"/>
                <a:gd name="T68" fmla="*/ 546 w 546"/>
                <a:gd name="T69" fmla="*/ 839 h 83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46" h="839">
                  <a:moveTo>
                    <a:pt x="80" y="0"/>
                  </a:moveTo>
                  <a:lnTo>
                    <a:pt x="0" y="319"/>
                  </a:lnTo>
                  <a:lnTo>
                    <a:pt x="353" y="839"/>
                  </a:lnTo>
                  <a:lnTo>
                    <a:pt x="353" y="835"/>
                  </a:lnTo>
                  <a:lnTo>
                    <a:pt x="356" y="827"/>
                  </a:lnTo>
                  <a:lnTo>
                    <a:pt x="363" y="805"/>
                  </a:lnTo>
                  <a:lnTo>
                    <a:pt x="359" y="796"/>
                  </a:lnTo>
                  <a:lnTo>
                    <a:pt x="365" y="746"/>
                  </a:lnTo>
                  <a:lnTo>
                    <a:pt x="361" y="724"/>
                  </a:lnTo>
                  <a:lnTo>
                    <a:pt x="365" y="719"/>
                  </a:lnTo>
                  <a:lnTo>
                    <a:pt x="378" y="717"/>
                  </a:lnTo>
                  <a:lnTo>
                    <a:pt x="395" y="722"/>
                  </a:lnTo>
                  <a:lnTo>
                    <a:pt x="401" y="729"/>
                  </a:lnTo>
                  <a:lnTo>
                    <a:pt x="399" y="733"/>
                  </a:lnTo>
                  <a:lnTo>
                    <a:pt x="407" y="740"/>
                  </a:lnTo>
                  <a:lnTo>
                    <a:pt x="415" y="740"/>
                  </a:lnTo>
                  <a:lnTo>
                    <a:pt x="432" y="693"/>
                  </a:lnTo>
                  <a:lnTo>
                    <a:pt x="441" y="638"/>
                  </a:lnTo>
                  <a:lnTo>
                    <a:pt x="546" y="103"/>
                  </a:lnTo>
                  <a:lnTo>
                    <a:pt x="311" y="5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2" name="Freeform 24">
              <a:extLst>
                <a:ext uri="{FF2B5EF4-FFF2-40B4-BE49-F238E27FC236}">
                  <a16:creationId xmlns:a16="http://schemas.microsoft.com/office/drawing/2014/main" id="{9B784F36-3D24-875A-919D-C55AD4DD8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7563" y="2562612"/>
              <a:ext cx="1063871" cy="1569966"/>
            </a:xfrm>
            <a:custGeom>
              <a:avLst/>
              <a:gdLst>
                <a:gd name="T0" fmla="*/ 2147483647 w 546"/>
                <a:gd name="T1" fmla="*/ 0 h 839"/>
                <a:gd name="T2" fmla="*/ 0 w 546"/>
                <a:gd name="T3" fmla="*/ 2147483647 h 839"/>
                <a:gd name="T4" fmla="*/ 2147483647 w 546"/>
                <a:gd name="T5" fmla="*/ 2147483647 h 839"/>
                <a:gd name="T6" fmla="*/ 2147483647 w 546"/>
                <a:gd name="T7" fmla="*/ 2147483647 h 839"/>
                <a:gd name="T8" fmla="*/ 2147483647 w 546"/>
                <a:gd name="T9" fmla="*/ 2147483647 h 839"/>
                <a:gd name="T10" fmla="*/ 2147483647 w 546"/>
                <a:gd name="T11" fmla="*/ 2147483647 h 839"/>
                <a:gd name="T12" fmla="*/ 2147483647 w 546"/>
                <a:gd name="T13" fmla="*/ 2147483647 h 839"/>
                <a:gd name="T14" fmla="*/ 2147483647 w 546"/>
                <a:gd name="T15" fmla="*/ 2147483647 h 839"/>
                <a:gd name="T16" fmla="*/ 2147483647 w 546"/>
                <a:gd name="T17" fmla="*/ 2147483647 h 839"/>
                <a:gd name="T18" fmla="*/ 2147483647 w 546"/>
                <a:gd name="T19" fmla="*/ 2147483647 h 839"/>
                <a:gd name="T20" fmla="*/ 2147483647 w 546"/>
                <a:gd name="T21" fmla="*/ 2147483647 h 839"/>
                <a:gd name="T22" fmla="*/ 2147483647 w 546"/>
                <a:gd name="T23" fmla="*/ 2147483647 h 839"/>
                <a:gd name="T24" fmla="*/ 2147483647 w 546"/>
                <a:gd name="T25" fmla="*/ 2147483647 h 839"/>
                <a:gd name="T26" fmla="*/ 2147483647 w 546"/>
                <a:gd name="T27" fmla="*/ 2147483647 h 839"/>
                <a:gd name="T28" fmla="*/ 2147483647 w 546"/>
                <a:gd name="T29" fmla="*/ 2147483647 h 839"/>
                <a:gd name="T30" fmla="*/ 2147483647 w 546"/>
                <a:gd name="T31" fmla="*/ 2147483647 h 839"/>
                <a:gd name="T32" fmla="*/ 2147483647 w 546"/>
                <a:gd name="T33" fmla="*/ 2147483647 h 839"/>
                <a:gd name="T34" fmla="*/ 2147483647 w 546"/>
                <a:gd name="T35" fmla="*/ 2147483647 h 839"/>
                <a:gd name="T36" fmla="*/ 2147483647 w 546"/>
                <a:gd name="T37" fmla="*/ 2147483647 h 839"/>
                <a:gd name="T38" fmla="*/ 2147483647 w 546"/>
                <a:gd name="T39" fmla="*/ 2147483647 h 839"/>
                <a:gd name="T40" fmla="*/ 2147483647 w 546"/>
                <a:gd name="T41" fmla="*/ 0 h 839"/>
                <a:gd name="T42" fmla="*/ 2147483647 w 546"/>
                <a:gd name="T43" fmla="*/ 0 h 83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46"/>
                <a:gd name="T67" fmla="*/ 0 h 839"/>
                <a:gd name="T68" fmla="*/ 546 w 546"/>
                <a:gd name="T69" fmla="*/ 839 h 83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46" h="839">
                  <a:moveTo>
                    <a:pt x="80" y="0"/>
                  </a:moveTo>
                  <a:lnTo>
                    <a:pt x="0" y="319"/>
                  </a:lnTo>
                  <a:lnTo>
                    <a:pt x="353" y="839"/>
                  </a:lnTo>
                  <a:lnTo>
                    <a:pt x="353" y="835"/>
                  </a:lnTo>
                  <a:lnTo>
                    <a:pt x="356" y="827"/>
                  </a:lnTo>
                  <a:lnTo>
                    <a:pt x="363" y="805"/>
                  </a:lnTo>
                  <a:lnTo>
                    <a:pt x="359" y="796"/>
                  </a:lnTo>
                  <a:lnTo>
                    <a:pt x="365" y="746"/>
                  </a:lnTo>
                  <a:lnTo>
                    <a:pt x="361" y="724"/>
                  </a:lnTo>
                  <a:lnTo>
                    <a:pt x="365" y="719"/>
                  </a:lnTo>
                  <a:lnTo>
                    <a:pt x="378" y="717"/>
                  </a:lnTo>
                  <a:lnTo>
                    <a:pt x="395" y="722"/>
                  </a:lnTo>
                  <a:lnTo>
                    <a:pt x="401" y="729"/>
                  </a:lnTo>
                  <a:lnTo>
                    <a:pt x="399" y="733"/>
                  </a:lnTo>
                  <a:lnTo>
                    <a:pt x="407" y="740"/>
                  </a:lnTo>
                  <a:lnTo>
                    <a:pt x="415" y="740"/>
                  </a:lnTo>
                  <a:lnTo>
                    <a:pt x="432" y="693"/>
                  </a:lnTo>
                  <a:lnTo>
                    <a:pt x="441" y="638"/>
                  </a:lnTo>
                  <a:lnTo>
                    <a:pt x="546" y="103"/>
                  </a:lnTo>
                  <a:lnTo>
                    <a:pt x="311" y="5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3" name="Freeform 25">
              <a:extLst>
                <a:ext uri="{FF2B5EF4-FFF2-40B4-BE49-F238E27FC236}">
                  <a16:creationId xmlns:a16="http://schemas.microsoft.com/office/drawing/2014/main" id="{EDA63DAC-B057-7185-CE2D-20A46D475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7563" y="2562612"/>
              <a:ext cx="1063871" cy="1569966"/>
            </a:xfrm>
            <a:custGeom>
              <a:avLst/>
              <a:gdLst>
                <a:gd name="T0" fmla="*/ 2147483647 w 546"/>
                <a:gd name="T1" fmla="*/ 0 h 839"/>
                <a:gd name="T2" fmla="*/ 0 w 546"/>
                <a:gd name="T3" fmla="*/ 2147483647 h 839"/>
                <a:gd name="T4" fmla="*/ 2147483647 w 546"/>
                <a:gd name="T5" fmla="*/ 2147483647 h 839"/>
                <a:gd name="T6" fmla="*/ 2147483647 w 546"/>
                <a:gd name="T7" fmla="*/ 2147483647 h 839"/>
                <a:gd name="T8" fmla="*/ 2147483647 w 546"/>
                <a:gd name="T9" fmla="*/ 2147483647 h 839"/>
                <a:gd name="T10" fmla="*/ 2147483647 w 546"/>
                <a:gd name="T11" fmla="*/ 2147483647 h 839"/>
                <a:gd name="T12" fmla="*/ 2147483647 w 546"/>
                <a:gd name="T13" fmla="*/ 2147483647 h 839"/>
                <a:gd name="T14" fmla="*/ 2147483647 w 546"/>
                <a:gd name="T15" fmla="*/ 2147483647 h 839"/>
                <a:gd name="T16" fmla="*/ 2147483647 w 546"/>
                <a:gd name="T17" fmla="*/ 2147483647 h 839"/>
                <a:gd name="T18" fmla="*/ 2147483647 w 546"/>
                <a:gd name="T19" fmla="*/ 2147483647 h 839"/>
                <a:gd name="T20" fmla="*/ 2147483647 w 546"/>
                <a:gd name="T21" fmla="*/ 2147483647 h 839"/>
                <a:gd name="T22" fmla="*/ 2147483647 w 546"/>
                <a:gd name="T23" fmla="*/ 2147483647 h 839"/>
                <a:gd name="T24" fmla="*/ 2147483647 w 546"/>
                <a:gd name="T25" fmla="*/ 2147483647 h 839"/>
                <a:gd name="T26" fmla="*/ 2147483647 w 546"/>
                <a:gd name="T27" fmla="*/ 2147483647 h 839"/>
                <a:gd name="T28" fmla="*/ 2147483647 w 546"/>
                <a:gd name="T29" fmla="*/ 2147483647 h 839"/>
                <a:gd name="T30" fmla="*/ 2147483647 w 546"/>
                <a:gd name="T31" fmla="*/ 2147483647 h 839"/>
                <a:gd name="T32" fmla="*/ 2147483647 w 546"/>
                <a:gd name="T33" fmla="*/ 2147483647 h 839"/>
                <a:gd name="T34" fmla="*/ 2147483647 w 546"/>
                <a:gd name="T35" fmla="*/ 2147483647 h 839"/>
                <a:gd name="T36" fmla="*/ 2147483647 w 546"/>
                <a:gd name="T37" fmla="*/ 2147483647 h 839"/>
                <a:gd name="T38" fmla="*/ 2147483647 w 546"/>
                <a:gd name="T39" fmla="*/ 2147483647 h 839"/>
                <a:gd name="T40" fmla="*/ 2147483647 w 546"/>
                <a:gd name="T41" fmla="*/ 0 h 839"/>
                <a:gd name="T42" fmla="*/ 2147483647 w 546"/>
                <a:gd name="T43" fmla="*/ 0 h 83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46"/>
                <a:gd name="T67" fmla="*/ 0 h 839"/>
                <a:gd name="T68" fmla="*/ 546 w 546"/>
                <a:gd name="T69" fmla="*/ 839 h 83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46" h="839">
                  <a:moveTo>
                    <a:pt x="80" y="0"/>
                  </a:moveTo>
                  <a:lnTo>
                    <a:pt x="0" y="319"/>
                  </a:lnTo>
                  <a:lnTo>
                    <a:pt x="353" y="839"/>
                  </a:lnTo>
                  <a:lnTo>
                    <a:pt x="353" y="835"/>
                  </a:lnTo>
                  <a:lnTo>
                    <a:pt x="356" y="827"/>
                  </a:lnTo>
                  <a:lnTo>
                    <a:pt x="363" y="805"/>
                  </a:lnTo>
                  <a:lnTo>
                    <a:pt x="359" y="796"/>
                  </a:lnTo>
                  <a:lnTo>
                    <a:pt x="365" y="746"/>
                  </a:lnTo>
                  <a:lnTo>
                    <a:pt x="361" y="724"/>
                  </a:lnTo>
                  <a:lnTo>
                    <a:pt x="365" y="719"/>
                  </a:lnTo>
                  <a:lnTo>
                    <a:pt x="378" y="717"/>
                  </a:lnTo>
                  <a:lnTo>
                    <a:pt x="395" y="722"/>
                  </a:lnTo>
                  <a:lnTo>
                    <a:pt x="401" y="729"/>
                  </a:lnTo>
                  <a:lnTo>
                    <a:pt x="399" y="733"/>
                  </a:lnTo>
                  <a:lnTo>
                    <a:pt x="407" y="740"/>
                  </a:lnTo>
                  <a:lnTo>
                    <a:pt x="415" y="740"/>
                  </a:lnTo>
                  <a:lnTo>
                    <a:pt x="432" y="693"/>
                  </a:lnTo>
                  <a:lnTo>
                    <a:pt x="441" y="638"/>
                  </a:lnTo>
                  <a:lnTo>
                    <a:pt x="546" y="103"/>
                  </a:lnTo>
                  <a:lnTo>
                    <a:pt x="311" y="5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74233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24" name="Freeform 26">
              <a:extLst>
                <a:ext uri="{FF2B5EF4-FFF2-40B4-BE49-F238E27FC236}">
                  <a16:creationId xmlns:a16="http://schemas.microsoft.com/office/drawing/2014/main" id="{B08AFEB5-9253-1EB7-E80E-A1EF5A78D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845" y="2755727"/>
              <a:ext cx="946026" cy="1124724"/>
            </a:xfrm>
            <a:custGeom>
              <a:avLst/>
              <a:gdLst>
                <a:gd name="T0" fmla="*/ 2147483647 w 485"/>
                <a:gd name="T1" fmla="*/ 2147483647 h 601"/>
                <a:gd name="T2" fmla="*/ 2147483647 w 485"/>
                <a:gd name="T3" fmla="*/ 2147483647 h 601"/>
                <a:gd name="T4" fmla="*/ 2147483647 w 485"/>
                <a:gd name="T5" fmla="*/ 2147483647 h 601"/>
                <a:gd name="T6" fmla="*/ 2147483647 w 485"/>
                <a:gd name="T7" fmla="*/ 2147483647 h 601"/>
                <a:gd name="T8" fmla="*/ 2147483647 w 485"/>
                <a:gd name="T9" fmla="*/ 0 h 601"/>
                <a:gd name="T10" fmla="*/ 0 w 485"/>
                <a:gd name="T11" fmla="*/ 2147483647 h 601"/>
                <a:gd name="T12" fmla="*/ 2147483647 w 485"/>
                <a:gd name="T13" fmla="*/ 2147483647 h 601"/>
                <a:gd name="T14" fmla="*/ 2147483647 w 485"/>
                <a:gd name="T15" fmla="*/ 2147483647 h 6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5"/>
                <a:gd name="T25" fmla="*/ 0 h 601"/>
                <a:gd name="T26" fmla="*/ 485 w 485"/>
                <a:gd name="T27" fmla="*/ 601 h 60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5" h="601">
                  <a:moveTo>
                    <a:pt x="425" y="601"/>
                  </a:moveTo>
                  <a:lnTo>
                    <a:pt x="485" y="171"/>
                  </a:lnTo>
                  <a:lnTo>
                    <a:pt x="326" y="147"/>
                  </a:lnTo>
                  <a:lnTo>
                    <a:pt x="342" y="43"/>
                  </a:lnTo>
                  <a:lnTo>
                    <a:pt x="105" y="0"/>
                  </a:lnTo>
                  <a:lnTo>
                    <a:pt x="0" y="535"/>
                  </a:lnTo>
                  <a:lnTo>
                    <a:pt x="425" y="60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FDCF877F-E409-CCE1-B758-5EBE9DB57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845" y="2755727"/>
              <a:ext cx="946026" cy="1124724"/>
            </a:xfrm>
            <a:custGeom>
              <a:avLst/>
              <a:gdLst>
                <a:gd name="T0" fmla="*/ 2147483647 w 485"/>
                <a:gd name="T1" fmla="*/ 2147483647 h 601"/>
                <a:gd name="T2" fmla="*/ 2147483647 w 485"/>
                <a:gd name="T3" fmla="*/ 2147483647 h 601"/>
                <a:gd name="T4" fmla="*/ 2147483647 w 485"/>
                <a:gd name="T5" fmla="*/ 2147483647 h 601"/>
                <a:gd name="T6" fmla="*/ 2147483647 w 485"/>
                <a:gd name="T7" fmla="*/ 2147483647 h 601"/>
                <a:gd name="T8" fmla="*/ 2147483647 w 485"/>
                <a:gd name="T9" fmla="*/ 0 h 601"/>
                <a:gd name="T10" fmla="*/ 0 w 485"/>
                <a:gd name="T11" fmla="*/ 2147483647 h 601"/>
                <a:gd name="T12" fmla="*/ 2147483647 w 485"/>
                <a:gd name="T13" fmla="*/ 2147483647 h 601"/>
                <a:gd name="T14" fmla="*/ 2147483647 w 485"/>
                <a:gd name="T15" fmla="*/ 2147483647 h 6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5"/>
                <a:gd name="T25" fmla="*/ 0 h 601"/>
                <a:gd name="T26" fmla="*/ 485 w 485"/>
                <a:gd name="T27" fmla="*/ 601 h 60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5" h="601">
                  <a:moveTo>
                    <a:pt x="425" y="601"/>
                  </a:moveTo>
                  <a:lnTo>
                    <a:pt x="485" y="171"/>
                  </a:lnTo>
                  <a:lnTo>
                    <a:pt x="326" y="147"/>
                  </a:lnTo>
                  <a:lnTo>
                    <a:pt x="342" y="43"/>
                  </a:lnTo>
                  <a:lnTo>
                    <a:pt x="105" y="0"/>
                  </a:lnTo>
                  <a:lnTo>
                    <a:pt x="0" y="535"/>
                  </a:lnTo>
                  <a:lnTo>
                    <a:pt x="425" y="60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3AC3D132-BF9D-CE3D-C445-2F1A8660F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845" y="2755727"/>
              <a:ext cx="946026" cy="1124724"/>
            </a:xfrm>
            <a:custGeom>
              <a:avLst/>
              <a:gdLst>
                <a:gd name="T0" fmla="*/ 2147483647 w 485"/>
                <a:gd name="T1" fmla="*/ 2147483647 h 601"/>
                <a:gd name="T2" fmla="*/ 2147483647 w 485"/>
                <a:gd name="T3" fmla="*/ 2147483647 h 601"/>
                <a:gd name="T4" fmla="*/ 2147483647 w 485"/>
                <a:gd name="T5" fmla="*/ 2147483647 h 601"/>
                <a:gd name="T6" fmla="*/ 2147483647 w 485"/>
                <a:gd name="T7" fmla="*/ 2147483647 h 601"/>
                <a:gd name="T8" fmla="*/ 2147483647 w 485"/>
                <a:gd name="T9" fmla="*/ 0 h 601"/>
                <a:gd name="T10" fmla="*/ 0 w 485"/>
                <a:gd name="T11" fmla="*/ 2147483647 h 601"/>
                <a:gd name="T12" fmla="*/ 2147483647 w 485"/>
                <a:gd name="T13" fmla="*/ 2147483647 h 601"/>
                <a:gd name="T14" fmla="*/ 2147483647 w 485"/>
                <a:gd name="T15" fmla="*/ 2147483647 h 6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5"/>
                <a:gd name="T25" fmla="*/ 0 h 601"/>
                <a:gd name="T26" fmla="*/ 485 w 485"/>
                <a:gd name="T27" fmla="*/ 601 h 60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5" h="601">
                  <a:moveTo>
                    <a:pt x="425" y="601"/>
                  </a:moveTo>
                  <a:lnTo>
                    <a:pt x="485" y="171"/>
                  </a:lnTo>
                  <a:lnTo>
                    <a:pt x="326" y="147"/>
                  </a:lnTo>
                  <a:lnTo>
                    <a:pt x="342" y="43"/>
                  </a:lnTo>
                  <a:lnTo>
                    <a:pt x="105" y="0"/>
                  </a:lnTo>
                  <a:lnTo>
                    <a:pt x="0" y="535"/>
                  </a:lnTo>
                  <a:lnTo>
                    <a:pt x="425" y="60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1B5545BF-D32D-9A4C-0396-1B74AA5AA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8881" y="1318081"/>
              <a:ext cx="1708740" cy="1035320"/>
            </a:xfrm>
            <a:custGeom>
              <a:avLst/>
              <a:gdLst>
                <a:gd name="T0" fmla="*/ 2147483647 w 876"/>
                <a:gd name="T1" fmla="*/ 2147483647 h 553"/>
                <a:gd name="T2" fmla="*/ 2147483647 w 876"/>
                <a:gd name="T3" fmla="*/ 2147483647 h 553"/>
                <a:gd name="T4" fmla="*/ 2147483647 w 876"/>
                <a:gd name="T5" fmla="*/ 2147483647 h 553"/>
                <a:gd name="T6" fmla="*/ 2147483647 w 876"/>
                <a:gd name="T7" fmla="*/ 2147483647 h 553"/>
                <a:gd name="T8" fmla="*/ 2147483647 w 876"/>
                <a:gd name="T9" fmla="*/ 2147483647 h 553"/>
                <a:gd name="T10" fmla="*/ 2147483647 w 876"/>
                <a:gd name="T11" fmla="*/ 2147483647 h 553"/>
                <a:gd name="T12" fmla="*/ 2147483647 w 876"/>
                <a:gd name="T13" fmla="*/ 2147483647 h 553"/>
                <a:gd name="T14" fmla="*/ 2147483647 w 876"/>
                <a:gd name="T15" fmla="*/ 2147483647 h 553"/>
                <a:gd name="T16" fmla="*/ 2147483647 w 876"/>
                <a:gd name="T17" fmla="*/ 2147483647 h 553"/>
                <a:gd name="T18" fmla="*/ 2147483647 w 876"/>
                <a:gd name="T19" fmla="*/ 2147483647 h 553"/>
                <a:gd name="T20" fmla="*/ 2147483647 w 876"/>
                <a:gd name="T21" fmla="*/ 2147483647 h 553"/>
                <a:gd name="T22" fmla="*/ 2147483647 w 876"/>
                <a:gd name="T23" fmla="*/ 2147483647 h 553"/>
                <a:gd name="T24" fmla="*/ 2147483647 w 876"/>
                <a:gd name="T25" fmla="*/ 2147483647 h 553"/>
                <a:gd name="T26" fmla="*/ 2147483647 w 876"/>
                <a:gd name="T27" fmla="*/ 2147483647 h 553"/>
                <a:gd name="T28" fmla="*/ 2147483647 w 876"/>
                <a:gd name="T29" fmla="*/ 2147483647 h 553"/>
                <a:gd name="T30" fmla="*/ 2147483647 w 876"/>
                <a:gd name="T31" fmla="*/ 2147483647 h 553"/>
                <a:gd name="T32" fmla="*/ 2147483647 w 876"/>
                <a:gd name="T33" fmla="*/ 2147483647 h 553"/>
                <a:gd name="T34" fmla="*/ 2147483647 w 876"/>
                <a:gd name="T35" fmla="*/ 2147483647 h 553"/>
                <a:gd name="T36" fmla="*/ 2147483647 w 876"/>
                <a:gd name="T37" fmla="*/ 2147483647 h 553"/>
                <a:gd name="T38" fmla="*/ 2147483647 w 876"/>
                <a:gd name="T39" fmla="*/ 2147483647 h 553"/>
                <a:gd name="T40" fmla="*/ 2147483647 w 876"/>
                <a:gd name="T41" fmla="*/ 2147483647 h 553"/>
                <a:gd name="T42" fmla="*/ 2147483647 w 876"/>
                <a:gd name="T43" fmla="*/ 2147483647 h 553"/>
                <a:gd name="T44" fmla="*/ 2147483647 w 876"/>
                <a:gd name="T45" fmla="*/ 2147483647 h 553"/>
                <a:gd name="T46" fmla="*/ 2147483647 w 876"/>
                <a:gd name="T47" fmla="*/ 2147483647 h 553"/>
                <a:gd name="T48" fmla="*/ 2147483647 w 876"/>
                <a:gd name="T49" fmla="*/ 2147483647 h 553"/>
                <a:gd name="T50" fmla="*/ 2147483647 w 876"/>
                <a:gd name="T51" fmla="*/ 2147483647 h 553"/>
                <a:gd name="T52" fmla="*/ 2147483647 w 876"/>
                <a:gd name="T53" fmla="*/ 2147483647 h 553"/>
                <a:gd name="T54" fmla="*/ 2147483647 w 876"/>
                <a:gd name="T55" fmla="*/ 2147483647 h 553"/>
                <a:gd name="T56" fmla="*/ 2147483647 w 876"/>
                <a:gd name="T57" fmla="*/ 2147483647 h 553"/>
                <a:gd name="T58" fmla="*/ 2147483647 w 876"/>
                <a:gd name="T59" fmla="*/ 2147483647 h 553"/>
                <a:gd name="T60" fmla="*/ 2147483647 w 876"/>
                <a:gd name="T61" fmla="*/ 2147483647 h 553"/>
                <a:gd name="T62" fmla="*/ 2147483647 w 876"/>
                <a:gd name="T63" fmla="*/ 2147483647 h 553"/>
                <a:gd name="T64" fmla="*/ 0 w 876"/>
                <a:gd name="T65" fmla="*/ 2147483647 h 553"/>
                <a:gd name="T66" fmla="*/ 2147483647 w 876"/>
                <a:gd name="T67" fmla="*/ 2147483647 h 553"/>
                <a:gd name="T68" fmla="*/ 2147483647 w 876"/>
                <a:gd name="T69" fmla="*/ 2147483647 h 553"/>
                <a:gd name="T70" fmla="*/ 2147483647 w 876"/>
                <a:gd name="T71" fmla="*/ 2147483647 h 5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6"/>
                <a:gd name="T109" fmla="*/ 0 h 553"/>
                <a:gd name="T110" fmla="*/ 876 w 876"/>
                <a:gd name="T111" fmla="*/ 553 h 5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6" h="553">
                  <a:moveTo>
                    <a:pt x="840" y="553"/>
                  </a:moveTo>
                  <a:lnTo>
                    <a:pt x="306" y="488"/>
                  </a:lnTo>
                  <a:lnTo>
                    <a:pt x="299" y="542"/>
                  </a:lnTo>
                  <a:lnTo>
                    <a:pt x="299" y="543"/>
                  </a:lnTo>
                  <a:lnTo>
                    <a:pt x="292" y="535"/>
                  </a:lnTo>
                  <a:lnTo>
                    <a:pt x="288" y="523"/>
                  </a:lnTo>
                  <a:lnTo>
                    <a:pt x="276" y="511"/>
                  </a:lnTo>
                  <a:lnTo>
                    <a:pt x="268" y="518"/>
                  </a:lnTo>
                  <a:lnTo>
                    <a:pt x="269" y="528"/>
                  </a:lnTo>
                  <a:lnTo>
                    <a:pt x="247" y="528"/>
                  </a:lnTo>
                  <a:lnTo>
                    <a:pt x="243" y="529"/>
                  </a:lnTo>
                  <a:lnTo>
                    <a:pt x="234" y="524"/>
                  </a:lnTo>
                  <a:lnTo>
                    <a:pt x="214" y="523"/>
                  </a:lnTo>
                  <a:lnTo>
                    <a:pt x="209" y="518"/>
                  </a:lnTo>
                  <a:lnTo>
                    <a:pt x="204" y="519"/>
                  </a:lnTo>
                  <a:lnTo>
                    <a:pt x="197" y="527"/>
                  </a:lnTo>
                  <a:lnTo>
                    <a:pt x="189" y="525"/>
                  </a:lnTo>
                  <a:lnTo>
                    <a:pt x="172" y="518"/>
                  </a:lnTo>
                  <a:lnTo>
                    <a:pt x="168" y="522"/>
                  </a:lnTo>
                  <a:lnTo>
                    <a:pt x="163" y="533"/>
                  </a:lnTo>
                  <a:lnTo>
                    <a:pt x="153" y="527"/>
                  </a:lnTo>
                  <a:lnTo>
                    <a:pt x="147" y="515"/>
                  </a:lnTo>
                  <a:lnTo>
                    <a:pt x="147" y="510"/>
                  </a:lnTo>
                  <a:lnTo>
                    <a:pt x="149" y="497"/>
                  </a:lnTo>
                  <a:lnTo>
                    <a:pt x="148" y="489"/>
                  </a:lnTo>
                  <a:lnTo>
                    <a:pt x="141" y="480"/>
                  </a:lnTo>
                  <a:lnTo>
                    <a:pt x="131" y="480"/>
                  </a:lnTo>
                  <a:lnTo>
                    <a:pt x="123" y="465"/>
                  </a:lnTo>
                  <a:lnTo>
                    <a:pt x="127" y="456"/>
                  </a:lnTo>
                  <a:lnTo>
                    <a:pt x="127" y="450"/>
                  </a:lnTo>
                  <a:lnTo>
                    <a:pt x="119" y="438"/>
                  </a:lnTo>
                  <a:lnTo>
                    <a:pt x="114" y="423"/>
                  </a:lnTo>
                  <a:lnTo>
                    <a:pt x="114" y="402"/>
                  </a:lnTo>
                  <a:lnTo>
                    <a:pt x="117" y="387"/>
                  </a:lnTo>
                  <a:lnTo>
                    <a:pt x="112" y="385"/>
                  </a:lnTo>
                  <a:lnTo>
                    <a:pt x="111" y="381"/>
                  </a:lnTo>
                  <a:lnTo>
                    <a:pt x="106" y="374"/>
                  </a:lnTo>
                  <a:lnTo>
                    <a:pt x="105" y="373"/>
                  </a:lnTo>
                  <a:lnTo>
                    <a:pt x="100" y="374"/>
                  </a:lnTo>
                  <a:lnTo>
                    <a:pt x="77" y="392"/>
                  </a:lnTo>
                  <a:lnTo>
                    <a:pt x="72" y="395"/>
                  </a:lnTo>
                  <a:lnTo>
                    <a:pt x="58" y="379"/>
                  </a:lnTo>
                  <a:lnTo>
                    <a:pt x="61" y="371"/>
                  </a:lnTo>
                  <a:lnTo>
                    <a:pt x="60" y="365"/>
                  </a:lnTo>
                  <a:lnTo>
                    <a:pt x="60" y="355"/>
                  </a:lnTo>
                  <a:lnTo>
                    <a:pt x="73" y="347"/>
                  </a:lnTo>
                  <a:lnTo>
                    <a:pt x="75" y="337"/>
                  </a:lnTo>
                  <a:lnTo>
                    <a:pt x="72" y="336"/>
                  </a:lnTo>
                  <a:lnTo>
                    <a:pt x="73" y="319"/>
                  </a:lnTo>
                  <a:lnTo>
                    <a:pt x="79" y="314"/>
                  </a:lnTo>
                  <a:lnTo>
                    <a:pt x="78" y="308"/>
                  </a:lnTo>
                  <a:lnTo>
                    <a:pt x="95" y="272"/>
                  </a:lnTo>
                  <a:lnTo>
                    <a:pt x="90" y="266"/>
                  </a:lnTo>
                  <a:lnTo>
                    <a:pt x="75" y="265"/>
                  </a:lnTo>
                  <a:lnTo>
                    <a:pt x="73" y="256"/>
                  </a:lnTo>
                  <a:lnTo>
                    <a:pt x="61" y="254"/>
                  </a:lnTo>
                  <a:lnTo>
                    <a:pt x="55" y="242"/>
                  </a:lnTo>
                  <a:lnTo>
                    <a:pt x="53" y="228"/>
                  </a:lnTo>
                  <a:lnTo>
                    <a:pt x="40" y="199"/>
                  </a:lnTo>
                  <a:lnTo>
                    <a:pt x="22" y="182"/>
                  </a:lnTo>
                  <a:lnTo>
                    <a:pt x="13" y="170"/>
                  </a:lnTo>
                  <a:lnTo>
                    <a:pt x="9" y="164"/>
                  </a:lnTo>
                  <a:lnTo>
                    <a:pt x="12" y="160"/>
                  </a:lnTo>
                  <a:lnTo>
                    <a:pt x="16" y="148"/>
                  </a:lnTo>
                  <a:lnTo>
                    <a:pt x="12" y="130"/>
                  </a:lnTo>
                  <a:lnTo>
                    <a:pt x="0" y="102"/>
                  </a:lnTo>
                  <a:lnTo>
                    <a:pt x="18" y="0"/>
                  </a:lnTo>
                  <a:lnTo>
                    <a:pt x="99" y="12"/>
                  </a:lnTo>
                  <a:lnTo>
                    <a:pt x="533" y="86"/>
                  </a:lnTo>
                  <a:lnTo>
                    <a:pt x="876" y="122"/>
                  </a:lnTo>
                  <a:lnTo>
                    <a:pt x="848" y="449"/>
                  </a:lnTo>
                  <a:lnTo>
                    <a:pt x="840" y="55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BBFEABBB-D822-FD39-EE54-E1F5346CC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8881" y="1318081"/>
              <a:ext cx="1708740" cy="1035320"/>
            </a:xfrm>
            <a:custGeom>
              <a:avLst/>
              <a:gdLst>
                <a:gd name="T0" fmla="*/ 2147483647 w 876"/>
                <a:gd name="T1" fmla="*/ 2147483647 h 553"/>
                <a:gd name="T2" fmla="*/ 2147483647 w 876"/>
                <a:gd name="T3" fmla="*/ 2147483647 h 553"/>
                <a:gd name="T4" fmla="*/ 2147483647 w 876"/>
                <a:gd name="T5" fmla="*/ 2147483647 h 553"/>
                <a:gd name="T6" fmla="*/ 2147483647 w 876"/>
                <a:gd name="T7" fmla="*/ 2147483647 h 553"/>
                <a:gd name="T8" fmla="*/ 2147483647 w 876"/>
                <a:gd name="T9" fmla="*/ 2147483647 h 553"/>
                <a:gd name="T10" fmla="*/ 2147483647 w 876"/>
                <a:gd name="T11" fmla="*/ 2147483647 h 553"/>
                <a:gd name="T12" fmla="*/ 2147483647 w 876"/>
                <a:gd name="T13" fmla="*/ 2147483647 h 553"/>
                <a:gd name="T14" fmla="*/ 2147483647 w 876"/>
                <a:gd name="T15" fmla="*/ 2147483647 h 553"/>
                <a:gd name="T16" fmla="*/ 2147483647 w 876"/>
                <a:gd name="T17" fmla="*/ 2147483647 h 553"/>
                <a:gd name="T18" fmla="*/ 2147483647 w 876"/>
                <a:gd name="T19" fmla="*/ 2147483647 h 553"/>
                <a:gd name="T20" fmla="*/ 2147483647 w 876"/>
                <a:gd name="T21" fmla="*/ 2147483647 h 553"/>
                <a:gd name="T22" fmla="*/ 2147483647 w 876"/>
                <a:gd name="T23" fmla="*/ 2147483647 h 553"/>
                <a:gd name="T24" fmla="*/ 2147483647 w 876"/>
                <a:gd name="T25" fmla="*/ 2147483647 h 553"/>
                <a:gd name="T26" fmla="*/ 2147483647 w 876"/>
                <a:gd name="T27" fmla="*/ 2147483647 h 553"/>
                <a:gd name="T28" fmla="*/ 2147483647 w 876"/>
                <a:gd name="T29" fmla="*/ 2147483647 h 553"/>
                <a:gd name="T30" fmla="*/ 2147483647 w 876"/>
                <a:gd name="T31" fmla="*/ 2147483647 h 553"/>
                <a:gd name="T32" fmla="*/ 2147483647 w 876"/>
                <a:gd name="T33" fmla="*/ 2147483647 h 553"/>
                <a:gd name="T34" fmla="*/ 2147483647 w 876"/>
                <a:gd name="T35" fmla="*/ 2147483647 h 553"/>
                <a:gd name="T36" fmla="*/ 2147483647 w 876"/>
                <a:gd name="T37" fmla="*/ 2147483647 h 553"/>
                <a:gd name="T38" fmla="*/ 2147483647 w 876"/>
                <a:gd name="T39" fmla="*/ 2147483647 h 553"/>
                <a:gd name="T40" fmla="*/ 2147483647 w 876"/>
                <a:gd name="T41" fmla="*/ 2147483647 h 553"/>
                <a:gd name="T42" fmla="*/ 2147483647 w 876"/>
                <a:gd name="T43" fmla="*/ 2147483647 h 553"/>
                <a:gd name="T44" fmla="*/ 2147483647 w 876"/>
                <a:gd name="T45" fmla="*/ 2147483647 h 553"/>
                <a:gd name="T46" fmla="*/ 2147483647 w 876"/>
                <a:gd name="T47" fmla="*/ 2147483647 h 553"/>
                <a:gd name="T48" fmla="*/ 2147483647 w 876"/>
                <a:gd name="T49" fmla="*/ 2147483647 h 553"/>
                <a:gd name="T50" fmla="*/ 2147483647 w 876"/>
                <a:gd name="T51" fmla="*/ 2147483647 h 553"/>
                <a:gd name="T52" fmla="*/ 2147483647 w 876"/>
                <a:gd name="T53" fmla="*/ 2147483647 h 553"/>
                <a:gd name="T54" fmla="*/ 2147483647 w 876"/>
                <a:gd name="T55" fmla="*/ 2147483647 h 553"/>
                <a:gd name="T56" fmla="*/ 2147483647 w 876"/>
                <a:gd name="T57" fmla="*/ 2147483647 h 553"/>
                <a:gd name="T58" fmla="*/ 2147483647 w 876"/>
                <a:gd name="T59" fmla="*/ 2147483647 h 553"/>
                <a:gd name="T60" fmla="*/ 2147483647 w 876"/>
                <a:gd name="T61" fmla="*/ 2147483647 h 553"/>
                <a:gd name="T62" fmla="*/ 2147483647 w 876"/>
                <a:gd name="T63" fmla="*/ 2147483647 h 553"/>
                <a:gd name="T64" fmla="*/ 0 w 876"/>
                <a:gd name="T65" fmla="*/ 2147483647 h 553"/>
                <a:gd name="T66" fmla="*/ 2147483647 w 876"/>
                <a:gd name="T67" fmla="*/ 2147483647 h 553"/>
                <a:gd name="T68" fmla="*/ 2147483647 w 876"/>
                <a:gd name="T69" fmla="*/ 2147483647 h 553"/>
                <a:gd name="T70" fmla="*/ 2147483647 w 876"/>
                <a:gd name="T71" fmla="*/ 2147483647 h 5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6"/>
                <a:gd name="T109" fmla="*/ 0 h 553"/>
                <a:gd name="T110" fmla="*/ 876 w 876"/>
                <a:gd name="T111" fmla="*/ 553 h 5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6" h="553">
                  <a:moveTo>
                    <a:pt x="840" y="553"/>
                  </a:moveTo>
                  <a:lnTo>
                    <a:pt x="306" y="488"/>
                  </a:lnTo>
                  <a:lnTo>
                    <a:pt x="299" y="542"/>
                  </a:lnTo>
                  <a:lnTo>
                    <a:pt x="299" y="543"/>
                  </a:lnTo>
                  <a:lnTo>
                    <a:pt x="292" y="535"/>
                  </a:lnTo>
                  <a:lnTo>
                    <a:pt x="288" y="523"/>
                  </a:lnTo>
                  <a:lnTo>
                    <a:pt x="276" y="511"/>
                  </a:lnTo>
                  <a:lnTo>
                    <a:pt x="268" y="518"/>
                  </a:lnTo>
                  <a:lnTo>
                    <a:pt x="269" y="528"/>
                  </a:lnTo>
                  <a:lnTo>
                    <a:pt x="247" y="528"/>
                  </a:lnTo>
                  <a:lnTo>
                    <a:pt x="243" y="529"/>
                  </a:lnTo>
                  <a:lnTo>
                    <a:pt x="234" y="524"/>
                  </a:lnTo>
                  <a:lnTo>
                    <a:pt x="214" y="523"/>
                  </a:lnTo>
                  <a:lnTo>
                    <a:pt x="209" y="518"/>
                  </a:lnTo>
                  <a:lnTo>
                    <a:pt x="204" y="519"/>
                  </a:lnTo>
                  <a:lnTo>
                    <a:pt x="197" y="527"/>
                  </a:lnTo>
                  <a:lnTo>
                    <a:pt x="189" y="525"/>
                  </a:lnTo>
                  <a:lnTo>
                    <a:pt x="172" y="518"/>
                  </a:lnTo>
                  <a:lnTo>
                    <a:pt x="168" y="522"/>
                  </a:lnTo>
                  <a:lnTo>
                    <a:pt x="163" y="533"/>
                  </a:lnTo>
                  <a:lnTo>
                    <a:pt x="153" y="527"/>
                  </a:lnTo>
                  <a:lnTo>
                    <a:pt x="147" y="515"/>
                  </a:lnTo>
                  <a:lnTo>
                    <a:pt x="147" y="510"/>
                  </a:lnTo>
                  <a:lnTo>
                    <a:pt x="149" y="497"/>
                  </a:lnTo>
                  <a:lnTo>
                    <a:pt x="148" y="489"/>
                  </a:lnTo>
                  <a:lnTo>
                    <a:pt x="141" y="480"/>
                  </a:lnTo>
                  <a:lnTo>
                    <a:pt x="131" y="480"/>
                  </a:lnTo>
                  <a:lnTo>
                    <a:pt x="123" y="465"/>
                  </a:lnTo>
                  <a:lnTo>
                    <a:pt x="127" y="456"/>
                  </a:lnTo>
                  <a:lnTo>
                    <a:pt x="127" y="450"/>
                  </a:lnTo>
                  <a:lnTo>
                    <a:pt x="119" y="438"/>
                  </a:lnTo>
                  <a:lnTo>
                    <a:pt x="114" y="423"/>
                  </a:lnTo>
                  <a:lnTo>
                    <a:pt x="114" y="402"/>
                  </a:lnTo>
                  <a:lnTo>
                    <a:pt x="117" y="387"/>
                  </a:lnTo>
                  <a:lnTo>
                    <a:pt x="112" y="385"/>
                  </a:lnTo>
                  <a:lnTo>
                    <a:pt x="111" y="381"/>
                  </a:lnTo>
                  <a:lnTo>
                    <a:pt x="106" y="374"/>
                  </a:lnTo>
                  <a:lnTo>
                    <a:pt x="105" y="373"/>
                  </a:lnTo>
                  <a:lnTo>
                    <a:pt x="100" y="374"/>
                  </a:lnTo>
                  <a:lnTo>
                    <a:pt x="77" y="392"/>
                  </a:lnTo>
                  <a:lnTo>
                    <a:pt x="72" y="395"/>
                  </a:lnTo>
                  <a:lnTo>
                    <a:pt x="58" y="379"/>
                  </a:lnTo>
                  <a:lnTo>
                    <a:pt x="61" y="371"/>
                  </a:lnTo>
                  <a:lnTo>
                    <a:pt x="60" y="365"/>
                  </a:lnTo>
                  <a:lnTo>
                    <a:pt x="60" y="355"/>
                  </a:lnTo>
                  <a:lnTo>
                    <a:pt x="73" y="347"/>
                  </a:lnTo>
                  <a:lnTo>
                    <a:pt x="75" y="337"/>
                  </a:lnTo>
                  <a:lnTo>
                    <a:pt x="72" y="336"/>
                  </a:lnTo>
                  <a:lnTo>
                    <a:pt x="73" y="319"/>
                  </a:lnTo>
                  <a:lnTo>
                    <a:pt x="79" y="314"/>
                  </a:lnTo>
                  <a:lnTo>
                    <a:pt x="78" y="308"/>
                  </a:lnTo>
                  <a:lnTo>
                    <a:pt x="95" y="272"/>
                  </a:lnTo>
                  <a:lnTo>
                    <a:pt x="90" y="266"/>
                  </a:lnTo>
                  <a:lnTo>
                    <a:pt x="75" y="265"/>
                  </a:lnTo>
                  <a:lnTo>
                    <a:pt x="73" y="256"/>
                  </a:lnTo>
                  <a:lnTo>
                    <a:pt x="61" y="254"/>
                  </a:lnTo>
                  <a:lnTo>
                    <a:pt x="55" y="242"/>
                  </a:lnTo>
                  <a:lnTo>
                    <a:pt x="53" y="228"/>
                  </a:lnTo>
                  <a:lnTo>
                    <a:pt x="40" y="199"/>
                  </a:lnTo>
                  <a:lnTo>
                    <a:pt x="22" y="182"/>
                  </a:lnTo>
                  <a:lnTo>
                    <a:pt x="13" y="170"/>
                  </a:lnTo>
                  <a:lnTo>
                    <a:pt x="9" y="164"/>
                  </a:lnTo>
                  <a:lnTo>
                    <a:pt x="12" y="160"/>
                  </a:lnTo>
                  <a:lnTo>
                    <a:pt x="16" y="148"/>
                  </a:lnTo>
                  <a:lnTo>
                    <a:pt x="12" y="130"/>
                  </a:lnTo>
                  <a:lnTo>
                    <a:pt x="0" y="102"/>
                  </a:lnTo>
                  <a:lnTo>
                    <a:pt x="18" y="0"/>
                  </a:lnTo>
                  <a:lnTo>
                    <a:pt x="99" y="12"/>
                  </a:lnTo>
                  <a:lnTo>
                    <a:pt x="533" y="86"/>
                  </a:lnTo>
                  <a:lnTo>
                    <a:pt x="876" y="122"/>
                  </a:lnTo>
                  <a:lnTo>
                    <a:pt x="848" y="449"/>
                  </a:lnTo>
                  <a:lnTo>
                    <a:pt x="840" y="55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A95BC4A9-FA8D-CFE7-480F-3AA616878F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8881" y="1318081"/>
              <a:ext cx="1708740" cy="1035320"/>
            </a:xfrm>
            <a:custGeom>
              <a:avLst/>
              <a:gdLst>
                <a:gd name="T0" fmla="*/ 2147483647 w 876"/>
                <a:gd name="T1" fmla="*/ 2147483647 h 553"/>
                <a:gd name="T2" fmla="*/ 2147483647 w 876"/>
                <a:gd name="T3" fmla="*/ 2147483647 h 553"/>
                <a:gd name="T4" fmla="*/ 2147483647 w 876"/>
                <a:gd name="T5" fmla="*/ 2147483647 h 553"/>
                <a:gd name="T6" fmla="*/ 2147483647 w 876"/>
                <a:gd name="T7" fmla="*/ 2147483647 h 553"/>
                <a:gd name="T8" fmla="*/ 2147483647 w 876"/>
                <a:gd name="T9" fmla="*/ 2147483647 h 553"/>
                <a:gd name="T10" fmla="*/ 2147483647 w 876"/>
                <a:gd name="T11" fmla="*/ 2147483647 h 553"/>
                <a:gd name="T12" fmla="*/ 2147483647 w 876"/>
                <a:gd name="T13" fmla="*/ 2147483647 h 553"/>
                <a:gd name="T14" fmla="*/ 2147483647 w 876"/>
                <a:gd name="T15" fmla="*/ 2147483647 h 553"/>
                <a:gd name="T16" fmla="*/ 2147483647 w 876"/>
                <a:gd name="T17" fmla="*/ 2147483647 h 553"/>
                <a:gd name="T18" fmla="*/ 2147483647 w 876"/>
                <a:gd name="T19" fmla="*/ 2147483647 h 553"/>
                <a:gd name="T20" fmla="*/ 2147483647 w 876"/>
                <a:gd name="T21" fmla="*/ 2147483647 h 553"/>
                <a:gd name="T22" fmla="*/ 2147483647 w 876"/>
                <a:gd name="T23" fmla="*/ 2147483647 h 553"/>
                <a:gd name="T24" fmla="*/ 2147483647 w 876"/>
                <a:gd name="T25" fmla="*/ 2147483647 h 553"/>
                <a:gd name="T26" fmla="*/ 2147483647 w 876"/>
                <a:gd name="T27" fmla="*/ 2147483647 h 553"/>
                <a:gd name="T28" fmla="*/ 2147483647 w 876"/>
                <a:gd name="T29" fmla="*/ 2147483647 h 553"/>
                <a:gd name="T30" fmla="*/ 2147483647 w 876"/>
                <a:gd name="T31" fmla="*/ 2147483647 h 553"/>
                <a:gd name="T32" fmla="*/ 2147483647 w 876"/>
                <a:gd name="T33" fmla="*/ 2147483647 h 553"/>
                <a:gd name="T34" fmla="*/ 2147483647 w 876"/>
                <a:gd name="T35" fmla="*/ 2147483647 h 553"/>
                <a:gd name="T36" fmla="*/ 2147483647 w 876"/>
                <a:gd name="T37" fmla="*/ 2147483647 h 553"/>
                <a:gd name="T38" fmla="*/ 2147483647 w 876"/>
                <a:gd name="T39" fmla="*/ 2147483647 h 553"/>
                <a:gd name="T40" fmla="*/ 2147483647 w 876"/>
                <a:gd name="T41" fmla="*/ 2147483647 h 553"/>
                <a:gd name="T42" fmla="*/ 2147483647 w 876"/>
                <a:gd name="T43" fmla="*/ 2147483647 h 553"/>
                <a:gd name="T44" fmla="*/ 2147483647 w 876"/>
                <a:gd name="T45" fmla="*/ 2147483647 h 553"/>
                <a:gd name="T46" fmla="*/ 2147483647 w 876"/>
                <a:gd name="T47" fmla="*/ 2147483647 h 553"/>
                <a:gd name="T48" fmla="*/ 2147483647 w 876"/>
                <a:gd name="T49" fmla="*/ 2147483647 h 553"/>
                <a:gd name="T50" fmla="*/ 2147483647 w 876"/>
                <a:gd name="T51" fmla="*/ 2147483647 h 553"/>
                <a:gd name="T52" fmla="*/ 2147483647 w 876"/>
                <a:gd name="T53" fmla="*/ 2147483647 h 553"/>
                <a:gd name="T54" fmla="*/ 2147483647 w 876"/>
                <a:gd name="T55" fmla="*/ 2147483647 h 553"/>
                <a:gd name="T56" fmla="*/ 2147483647 w 876"/>
                <a:gd name="T57" fmla="*/ 2147483647 h 553"/>
                <a:gd name="T58" fmla="*/ 2147483647 w 876"/>
                <a:gd name="T59" fmla="*/ 2147483647 h 553"/>
                <a:gd name="T60" fmla="*/ 2147483647 w 876"/>
                <a:gd name="T61" fmla="*/ 2147483647 h 553"/>
                <a:gd name="T62" fmla="*/ 2147483647 w 876"/>
                <a:gd name="T63" fmla="*/ 2147483647 h 553"/>
                <a:gd name="T64" fmla="*/ 0 w 876"/>
                <a:gd name="T65" fmla="*/ 2147483647 h 553"/>
                <a:gd name="T66" fmla="*/ 2147483647 w 876"/>
                <a:gd name="T67" fmla="*/ 2147483647 h 553"/>
                <a:gd name="T68" fmla="*/ 2147483647 w 876"/>
                <a:gd name="T69" fmla="*/ 2147483647 h 553"/>
                <a:gd name="T70" fmla="*/ 2147483647 w 876"/>
                <a:gd name="T71" fmla="*/ 2147483647 h 55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76"/>
                <a:gd name="T109" fmla="*/ 0 h 553"/>
                <a:gd name="T110" fmla="*/ 876 w 876"/>
                <a:gd name="T111" fmla="*/ 553 h 55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76" h="553">
                  <a:moveTo>
                    <a:pt x="840" y="553"/>
                  </a:moveTo>
                  <a:lnTo>
                    <a:pt x="306" y="488"/>
                  </a:lnTo>
                  <a:lnTo>
                    <a:pt x="299" y="542"/>
                  </a:lnTo>
                  <a:lnTo>
                    <a:pt x="299" y="543"/>
                  </a:lnTo>
                  <a:lnTo>
                    <a:pt x="292" y="535"/>
                  </a:lnTo>
                  <a:lnTo>
                    <a:pt x="288" y="523"/>
                  </a:lnTo>
                  <a:lnTo>
                    <a:pt x="276" y="511"/>
                  </a:lnTo>
                  <a:lnTo>
                    <a:pt x="268" y="518"/>
                  </a:lnTo>
                  <a:lnTo>
                    <a:pt x="269" y="528"/>
                  </a:lnTo>
                  <a:lnTo>
                    <a:pt x="247" y="528"/>
                  </a:lnTo>
                  <a:lnTo>
                    <a:pt x="243" y="529"/>
                  </a:lnTo>
                  <a:lnTo>
                    <a:pt x="234" y="524"/>
                  </a:lnTo>
                  <a:lnTo>
                    <a:pt x="214" y="523"/>
                  </a:lnTo>
                  <a:lnTo>
                    <a:pt x="209" y="518"/>
                  </a:lnTo>
                  <a:lnTo>
                    <a:pt x="204" y="519"/>
                  </a:lnTo>
                  <a:lnTo>
                    <a:pt x="197" y="527"/>
                  </a:lnTo>
                  <a:lnTo>
                    <a:pt x="189" y="525"/>
                  </a:lnTo>
                  <a:lnTo>
                    <a:pt x="172" y="518"/>
                  </a:lnTo>
                  <a:lnTo>
                    <a:pt x="168" y="522"/>
                  </a:lnTo>
                  <a:lnTo>
                    <a:pt x="163" y="533"/>
                  </a:lnTo>
                  <a:lnTo>
                    <a:pt x="153" y="527"/>
                  </a:lnTo>
                  <a:lnTo>
                    <a:pt x="147" y="515"/>
                  </a:lnTo>
                  <a:lnTo>
                    <a:pt x="147" y="510"/>
                  </a:lnTo>
                  <a:lnTo>
                    <a:pt x="149" y="497"/>
                  </a:lnTo>
                  <a:lnTo>
                    <a:pt x="148" y="489"/>
                  </a:lnTo>
                  <a:lnTo>
                    <a:pt x="141" y="480"/>
                  </a:lnTo>
                  <a:lnTo>
                    <a:pt x="131" y="480"/>
                  </a:lnTo>
                  <a:lnTo>
                    <a:pt x="123" y="465"/>
                  </a:lnTo>
                  <a:lnTo>
                    <a:pt x="127" y="456"/>
                  </a:lnTo>
                  <a:lnTo>
                    <a:pt x="127" y="450"/>
                  </a:lnTo>
                  <a:lnTo>
                    <a:pt x="119" y="438"/>
                  </a:lnTo>
                  <a:lnTo>
                    <a:pt x="114" y="423"/>
                  </a:lnTo>
                  <a:lnTo>
                    <a:pt x="114" y="402"/>
                  </a:lnTo>
                  <a:lnTo>
                    <a:pt x="117" y="387"/>
                  </a:lnTo>
                  <a:lnTo>
                    <a:pt x="112" y="385"/>
                  </a:lnTo>
                  <a:lnTo>
                    <a:pt x="111" y="381"/>
                  </a:lnTo>
                  <a:lnTo>
                    <a:pt x="106" y="374"/>
                  </a:lnTo>
                  <a:lnTo>
                    <a:pt x="105" y="373"/>
                  </a:lnTo>
                  <a:lnTo>
                    <a:pt x="100" y="374"/>
                  </a:lnTo>
                  <a:lnTo>
                    <a:pt x="77" y="392"/>
                  </a:lnTo>
                  <a:lnTo>
                    <a:pt x="72" y="395"/>
                  </a:lnTo>
                  <a:lnTo>
                    <a:pt x="58" y="379"/>
                  </a:lnTo>
                  <a:lnTo>
                    <a:pt x="61" y="371"/>
                  </a:lnTo>
                  <a:lnTo>
                    <a:pt x="60" y="365"/>
                  </a:lnTo>
                  <a:lnTo>
                    <a:pt x="60" y="355"/>
                  </a:lnTo>
                  <a:lnTo>
                    <a:pt x="73" y="347"/>
                  </a:lnTo>
                  <a:lnTo>
                    <a:pt x="75" y="337"/>
                  </a:lnTo>
                  <a:lnTo>
                    <a:pt x="72" y="336"/>
                  </a:lnTo>
                  <a:lnTo>
                    <a:pt x="73" y="319"/>
                  </a:lnTo>
                  <a:lnTo>
                    <a:pt x="79" y="314"/>
                  </a:lnTo>
                  <a:lnTo>
                    <a:pt x="78" y="308"/>
                  </a:lnTo>
                  <a:lnTo>
                    <a:pt x="95" y="272"/>
                  </a:lnTo>
                  <a:lnTo>
                    <a:pt x="90" y="266"/>
                  </a:lnTo>
                  <a:lnTo>
                    <a:pt x="75" y="265"/>
                  </a:lnTo>
                  <a:lnTo>
                    <a:pt x="73" y="256"/>
                  </a:lnTo>
                  <a:lnTo>
                    <a:pt x="61" y="254"/>
                  </a:lnTo>
                  <a:lnTo>
                    <a:pt x="55" y="242"/>
                  </a:lnTo>
                  <a:lnTo>
                    <a:pt x="53" y="228"/>
                  </a:lnTo>
                  <a:lnTo>
                    <a:pt x="40" y="199"/>
                  </a:lnTo>
                  <a:lnTo>
                    <a:pt x="22" y="182"/>
                  </a:lnTo>
                  <a:lnTo>
                    <a:pt x="13" y="170"/>
                  </a:lnTo>
                  <a:lnTo>
                    <a:pt x="9" y="164"/>
                  </a:lnTo>
                  <a:lnTo>
                    <a:pt x="12" y="160"/>
                  </a:lnTo>
                  <a:lnTo>
                    <a:pt x="16" y="148"/>
                  </a:lnTo>
                  <a:lnTo>
                    <a:pt x="12" y="130"/>
                  </a:lnTo>
                  <a:lnTo>
                    <a:pt x="0" y="102"/>
                  </a:lnTo>
                  <a:lnTo>
                    <a:pt x="18" y="0"/>
                  </a:lnTo>
                  <a:lnTo>
                    <a:pt x="99" y="12"/>
                  </a:lnTo>
                  <a:lnTo>
                    <a:pt x="533" y="86"/>
                  </a:lnTo>
                  <a:lnTo>
                    <a:pt x="876" y="122"/>
                  </a:lnTo>
                  <a:lnTo>
                    <a:pt x="848" y="449"/>
                  </a:lnTo>
                  <a:lnTo>
                    <a:pt x="840" y="553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6E4497B0-B325-696A-1AE3-9C45B7B2A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3530" y="2231807"/>
              <a:ext cx="1163711" cy="928034"/>
            </a:xfrm>
            <a:custGeom>
              <a:avLst/>
              <a:gdLst>
                <a:gd name="T0" fmla="*/ 2147483647 w 597"/>
                <a:gd name="T1" fmla="*/ 2147483647 h 496"/>
                <a:gd name="T2" fmla="*/ 2147483647 w 597"/>
                <a:gd name="T3" fmla="*/ 2147483647 h 496"/>
                <a:gd name="T4" fmla="*/ 2147483647 w 597"/>
                <a:gd name="T5" fmla="*/ 2147483647 h 496"/>
                <a:gd name="T6" fmla="*/ 2147483647 w 597"/>
                <a:gd name="T7" fmla="*/ 0 h 496"/>
                <a:gd name="T8" fmla="*/ 2147483647 w 597"/>
                <a:gd name="T9" fmla="*/ 2147483647 h 496"/>
                <a:gd name="T10" fmla="*/ 2147483647 w 597"/>
                <a:gd name="T11" fmla="*/ 2147483647 h 496"/>
                <a:gd name="T12" fmla="*/ 2147483647 w 597"/>
                <a:gd name="T13" fmla="*/ 2147483647 h 496"/>
                <a:gd name="T14" fmla="*/ 0 w 597"/>
                <a:gd name="T15" fmla="*/ 2147483647 h 496"/>
                <a:gd name="T16" fmla="*/ 2147483647 w 597"/>
                <a:gd name="T17" fmla="*/ 2147483647 h 496"/>
                <a:gd name="T18" fmla="*/ 2147483647 w 597"/>
                <a:gd name="T19" fmla="*/ 2147483647 h 496"/>
                <a:gd name="T20" fmla="*/ 2147483647 w 597"/>
                <a:gd name="T21" fmla="*/ 2147483647 h 4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7"/>
                <a:gd name="T34" fmla="*/ 0 h 496"/>
                <a:gd name="T35" fmla="*/ 597 w 597"/>
                <a:gd name="T36" fmla="*/ 496 h 4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7" h="496">
                  <a:moveTo>
                    <a:pt x="561" y="496"/>
                  </a:moveTo>
                  <a:lnTo>
                    <a:pt x="579" y="279"/>
                  </a:lnTo>
                  <a:lnTo>
                    <a:pt x="597" y="65"/>
                  </a:lnTo>
                  <a:lnTo>
                    <a:pt x="63" y="0"/>
                  </a:lnTo>
                  <a:lnTo>
                    <a:pt x="56" y="54"/>
                  </a:lnTo>
                  <a:lnTo>
                    <a:pt x="16" y="323"/>
                  </a:lnTo>
                  <a:lnTo>
                    <a:pt x="0" y="427"/>
                  </a:lnTo>
                  <a:lnTo>
                    <a:pt x="159" y="451"/>
                  </a:lnTo>
                  <a:lnTo>
                    <a:pt x="561" y="49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83FC4EAC-7928-03E7-ABBE-15321FA73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3530" y="2231807"/>
              <a:ext cx="1163711" cy="928034"/>
            </a:xfrm>
            <a:custGeom>
              <a:avLst/>
              <a:gdLst>
                <a:gd name="T0" fmla="*/ 2147483647 w 597"/>
                <a:gd name="T1" fmla="*/ 2147483647 h 496"/>
                <a:gd name="T2" fmla="*/ 2147483647 w 597"/>
                <a:gd name="T3" fmla="*/ 2147483647 h 496"/>
                <a:gd name="T4" fmla="*/ 2147483647 w 597"/>
                <a:gd name="T5" fmla="*/ 2147483647 h 496"/>
                <a:gd name="T6" fmla="*/ 2147483647 w 597"/>
                <a:gd name="T7" fmla="*/ 0 h 496"/>
                <a:gd name="T8" fmla="*/ 2147483647 w 597"/>
                <a:gd name="T9" fmla="*/ 2147483647 h 496"/>
                <a:gd name="T10" fmla="*/ 2147483647 w 597"/>
                <a:gd name="T11" fmla="*/ 2147483647 h 496"/>
                <a:gd name="T12" fmla="*/ 2147483647 w 597"/>
                <a:gd name="T13" fmla="*/ 2147483647 h 496"/>
                <a:gd name="T14" fmla="*/ 0 w 597"/>
                <a:gd name="T15" fmla="*/ 2147483647 h 496"/>
                <a:gd name="T16" fmla="*/ 2147483647 w 597"/>
                <a:gd name="T17" fmla="*/ 2147483647 h 496"/>
                <a:gd name="T18" fmla="*/ 2147483647 w 597"/>
                <a:gd name="T19" fmla="*/ 2147483647 h 496"/>
                <a:gd name="T20" fmla="*/ 2147483647 w 597"/>
                <a:gd name="T21" fmla="*/ 2147483647 h 4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7"/>
                <a:gd name="T34" fmla="*/ 0 h 496"/>
                <a:gd name="T35" fmla="*/ 597 w 597"/>
                <a:gd name="T36" fmla="*/ 496 h 4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7" h="496">
                  <a:moveTo>
                    <a:pt x="561" y="496"/>
                  </a:moveTo>
                  <a:lnTo>
                    <a:pt x="579" y="279"/>
                  </a:lnTo>
                  <a:lnTo>
                    <a:pt x="597" y="65"/>
                  </a:lnTo>
                  <a:lnTo>
                    <a:pt x="63" y="0"/>
                  </a:lnTo>
                  <a:lnTo>
                    <a:pt x="56" y="54"/>
                  </a:lnTo>
                  <a:lnTo>
                    <a:pt x="16" y="323"/>
                  </a:lnTo>
                  <a:lnTo>
                    <a:pt x="0" y="427"/>
                  </a:lnTo>
                  <a:lnTo>
                    <a:pt x="159" y="451"/>
                  </a:lnTo>
                  <a:lnTo>
                    <a:pt x="561" y="49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5E588393-B32D-5AA6-64C8-7D120497E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3530" y="2231807"/>
              <a:ext cx="1163711" cy="928034"/>
            </a:xfrm>
            <a:custGeom>
              <a:avLst/>
              <a:gdLst>
                <a:gd name="T0" fmla="*/ 2147483647 w 597"/>
                <a:gd name="T1" fmla="*/ 2147483647 h 496"/>
                <a:gd name="T2" fmla="*/ 2147483647 w 597"/>
                <a:gd name="T3" fmla="*/ 2147483647 h 496"/>
                <a:gd name="T4" fmla="*/ 2147483647 w 597"/>
                <a:gd name="T5" fmla="*/ 2147483647 h 496"/>
                <a:gd name="T6" fmla="*/ 2147483647 w 597"/>
                <a:gd name="T7" fmla="*/ 0 h 496"/>
                <a:gd name="T8" fmla="*/ 2147483647 w 597"/>
                <a:gd name="T9" fmla="*/ 2147483647 h 496"/>
                <a:gd name="T10" fmla="*/ 2147483647 w 597"/>
                <a:gd name="T11" fmla="*/ 2147483647 h 496"/>
                <a:gd name="T12" fmla="*/ 2147483647 w 597"/>
                <a:gd name="T13" fmla="*/ 2147483647 h 496"/>
                <a:gd name="T14" fmla="*/ 0 w 597"/>
                <a:gd name="T15" fmla="*/ 2147483647 h 496"/>
                <a:gd name="T16" fmla="*/ 2147483647 w 597"/>
                <a:gd name="T17" fmla="*/ 2147483647 h 496"/>
                <a:gd name="T18" fmla="*/ 2147483647 w 597"/>
                <a:gd name="T19" fmla="*/ 2147483647 h 496"/>
                <a:gd name="T20" fmla="*/ 2147483647 w 597"/>
                <a:gd name="T21" fmla="*/ 2147483647 h 4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97"/>
                <a:gd name="T34" fmla="*/ 0 h 496"/>
                <a:gd name="T35" fmla="*/ 597 w 597"/>
                <a:gd name="T36" fmla="*/ 496 h 4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97" h="496">
                  <a:moveTo>
                    <a:pt x="561" y="496"/>
                  </a:moveTo>
                  <a:lnTo>
                    <a:pt x="579" y="279"/>
                  </a:lnTo>
                  <a:lnTo>
                    <a:pt x="597" y="65"/>
                  </a:lnTo>
                  <a:lnTo>
                    <a:pt x="63" y="0"/>
                  </a:lnTo>
                  <a:lnTo>
                    <a:pt x="56" y="54"/>
                  </a:lnTo>
                  <a:lnTo>
                    <a:pt x="16" y="323"/>
                  </a:lnTo>
                  <a:lnTo>
                    <a:pt x="0" y="427"/>
                  </a:lnTo>
                  <a:lnTo>
                    <a:pt x="159" y="451"/>
                  </a:lnTo>
                  <a:lnTo>
                    <a:pt x="561" y="496"/>
                  </a:lnTo>
                  <a:close/>
                </a:path>
              </a:pathLst>
            </a:custGeom>
            <a:solidFill>
              <a:srgbClr val="74233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4C3C52A5-69B8-2EF9-A0B9-CD60A9875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717" y="3880452"/>
              <a:ext cx="1170257" cy="1158699"/>
            </a:xfrm>
            <a:custGeom>
              <a:avLst/>
              <a:gdLst>
                <a:gd name="T0" fmla="*/ 2147483647 w 600"/>
                <a:gd name="T1" fmla="*/ 0 h 619"/>
                <a:gd name="T2" fmla="*/ 0 w 600"/>
                <a:gd name="T3" fmla="*/ 2147483647 h 619"/>
                <a:gd name="T4" fmla="*/ 0 w 600"/>
                <a:gd name="T5" fmla="*/ 2147483647 h 619"/>
                <a:gd name="T6" fmla="*/ 2147483647 w 600"/>
                <a:gd name="T7" fmla="*/ 2147483647 h 619"/>
                <a:gd name="T8" fmla="*/ 2147483647 w 600"/>
                <a:gd name="T9" fmla="*/ 2147483647 h 619"/>
                <a:gd name="T10" fmla="*/ 2147483647 w 600"/>
                <a:gd name="T11" fmla="*/ 2147483647 h 619"/>
                <a:gd name="T12" fmla="*/ 2147483647 w 600"/>
                <a:gd name="T13" fmla="*/ 2147483647 h 619"/>
                <a:gd name="T14" fmla="*/ 2147483647 w 600"/>
                <a:gd name="T15" fmla="*/ 2147483647 h 619"/>
                <a:gd name="T16" fmla="*/ 2147483647 w 600"/>
                <a:gd name="T17" fmla="*/ 2147483647 h 619"/>
                <a:gd name="T18" fmla="*/ 2147483647 w 600"/>
                <a:gd name="T19" fmla="*/ 2147483647 h 619"/>
                <a:gd name="T20" fmla="*/ 2147483647 w 600"/>
                <a:gd name="T21" fmla="*/ 2147483647 h 619"/>
                <a:gd name="T22" fmla="*/ 2147483647 w 600"/>
                <a:gd name="T23" fmla="*/ 2147483647 h 619"/>
                <a:gd name="T24" fmla="*/ 2147483647 w 600"/>
                <a:gd name="T25" fmla="*/ 2147483647 h 619"/>
                <a:gd name="T26" fmla="*/ 2147483647 w 600"/>
                <a:gd name="T27" fmla="*/ 2147483647 h 619"/>
                <a:gd name="T28" fmla="*/ 2147483647 w 600"/>
                <a:gd name="T29" fmla="*/ 2147483647 h 619"/>
                <a:gd name="T30" fmla="*/ 2147483647 w 600"/>
                <a:gd name="T31" fmla="*/ 2147483647 h 619"/>
                <a:gd name="T32" fmla="*/ 2147483647 w 600"/>
                <a:gd name="T33" fmla="*/ 0 h 619"/>
                <a:gd name="T34" fmla="*/ 2147483647 w 600"/>
                <a:gd name="T35" fmla="*/ 0 h 6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0"/>
                <a:gd name="T55" fmla="*/ 0 h 619"/>
                <a:gd name="T56" fmla="*/ 600 w 600"/>
                <a:gd name="T57" fmla="*/ 619 h 6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0" h="619">
                  <a:moveTo>
                    <a:pt x="85" y="0"/>
                  </a:moveTo>
                  <a:lnTo>
                    <a:pt x="0" y="609"/>
                  </a:lnTo>
                  <a:lnTo>
                    <a:pt x="0" y="610"/>
                  </a:lnTo>
                  <a:lnTo>
                    <a:pt x="79" y="619"/>
                  </a:lnTo>
                  <a:lnTo>
                    <a:pt x="84" y="571"/>
                  </a:lnTo>
                  <a:lnTo>
                    <a:pt x="233" y="590"/>
                  </a:lnTo>
                  <a:lnTo>
                    <a:pt x="231" y="588"/>
                  </a:lnTo>
                  <a:lnTo>
                    <a:pt x="228" y="580"/>
                  </a:lnTo>
                  <a:lnTo>
                    <a:pt x="231" y="573"/>
                  </a:lnTo>
                  <a:lnTo>
                    <a:pt x="230" y="571"/>
                  </a:lnTo>
                  <a:lnTo>
                    <a:pt x="228" y="568"/>
                  </a:lnTo>
                  <a:lnTo>
                    <a:pt x="229" y="566"/>
                  </a:lnTo>
                  <a:lnTo>
                    <a:pt x="553" y="597"/>
                  </a:lnTo>
                  <a:lnTo>
                    <a:pt x="591" y="110"/>
                  </a:lnTo>
                  <a:lnTo>
                    <a:pt x="596" y="110"/>
                  </a:lnTo>
                  <a:lnTo>
                    <a:pt x="600" y="59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24" name="Freeform 36">
              <a:extLst>
                <a:ext uri="{FF2B5EF4-FFF2-40B4-BE49-F238E27FC236}">
                  <a16:creationId xmlns:a16="http://schemas.microsoft.com/office/drawing/2014/main" id="{85130F8F-BC6B-FEDD-52DF-103F2570C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717" y="3880452"/>
              <a:ext cx="1170257" cy="1158699"/>
            </a:xfrm>
            <a:custGeom>
              <a:avLst/>
              <a:gdLst>
                <a:gd name="T0" fmla="*/ 2147483647 w 600"/>
                <a:gd name="T1" fmla="*/ 0 h 619"/>
                <a:gd name="T2" fmla="*/ 0 w 600"/>
                <a:gd name="T3" fmla="*/ 2147483647 h 619"/>
                <a:gd name="T4" fmla="*/ 0 w 600"/>
                <a:gd name="T5" fmla="*/ 2147483647 h 619"/>
                <a:gd name="T6" fmla="*/ 2147483647 w 600"/>
                <a:gd name="T7" fmla="*/ 2147483647 h 619"/>
                <a:gd name="T8" fmla="*/ 2147483647 w 600"/>
                <a:gd name="T9" fmla="*/ 2147483647 h 619"/>
                <a:gd name="T10" fmla="*/ 2147483647 w 600"/>
                <a:gd name="T11" fmla="*/ 2147483647 h 619"/>
                <a:gd name="T12" fmla="*/ 2147483647 w 600"/>
                <a:gd name="T13" fmla="*/ 2147483647 h 619"/>
                <a:gd name="T14" fmla="*/ 2147483647 w 600"/>
                <a:gd name="T15" fmla="*/ 2147483647 h 619"/>
                <a:gd name="T16" fmla="*/ 2147483647 w 600"/>
                <a:gd name="T17" fmla="*/ 2147483647 h 619"/>
                <a:gd name="T18" fmla="*/ 2147483647 w 600"/>
                <a:gd name="T19" fmla="*/ 2147483647 h 619"/>
                <a:gd name="T20" fmla="*/ 2147483647 w 600"/>
                <a:gd name="T21" fmla="*/ 2147483647 h 619"/>
                <a:gd name="T22" fmla="*/ 2147483647 w 600"/>
                <a:gd name="T23" fmla="*/ 2147483647 h 619"/>
                <a:gd name="T24" fmla="*/ 2147483647 w 600"/>
                <a:gd name="T25" fmla="*/ 2147483647 h 619"/>
                <a:gd name="T26" fmla="*/ 2147483647 w 600"/>
                <a:gd name="T27" fmla="*/ 2147483647 h 619"/>
                <a:gd name="T28" fmla="*/ 2147483647 w 600"/>
                <a:gd name="T29" fmla="*/ 2147483647 h 619"/>
                <a:gd name="T30" fmla="*/ 2147483647 w 600"/>
                <a:gd name="T31" fmla="*/ 2147483647 h 619"/>
                <a:gd name="T32" fmla="*/ 2147483647 w 600"/>
                <a:gd name="T33" fmla="*/ 0 h 619"/>
                <a:gd name="T34" fmla="*/ 2147483647 w 600"/>
                <a:gd name="T35" fmla="*/ 0 h 6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0"/>
                <a:gd name="T55" fmla="*/ 0 h 619"/>
                <a:gd name="T56" fmla="*/ 600 w 600"/>
                <a:gd name="T57" fmla="*/ 619 h 6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0" h="619">
                  <a:moveTo>
                    <a:pt x="85" y="0"/>
                  </a:moveTo>
                  <a:lnTo>
                    <a:pt x="0" y="609"/>
                  </a:lnTo>
                  <a:lnTo>
                    <a:pt x="0" y="610"/>
                  </a:lnTo>
                  <a:lnTo>
                    <a:pt x="79" y="619"/>
                  </a:lnTo>
                  <a:lnTo>
                    <a:pt x="84" y="571"/>
                  </a:lnTo>
                  <a:lnTo>
                    <a:pt x="233" y="590"/>
                  </a:lnTo>
                  <a:lnTo>
                    <a:pt x="231" y="588"/>
                  </a:lnTo>
                  <a:lnTo>
                    <a:pt x="228" y="580"/>
                  </a:lnTo>
                  <a:lnTo>
                    <a:pt x="231" y="573"/>
                  </a:lnTo>
                  <a:lnTo>
                    <a:pt x="230" y="571"/>
                  </a:lnTo>
                  <a:lnTo>
                    <a:pt x="228" y="568"/>
                  </a:lnTo>
                  <a:lnTo>
                    <a:pt x="229" y="566"/>
                  </a:lnTo>
                  <a:lnTo>
                    <a:pt x="553" y="597"/>
                  </a:lnTo>
                  <a:lnTo>
                    <a:pt x="591" y="110"/>
                  </a:lnTo>
                  <a:lnTo>
                    <a:pt x="596" y="110"/>
                  </a:lnTo>
                  <a:lnTo>
                    <a:pt x="600" y="59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25" name="Freeform 37">
              <a:extLst>
                <a:ext uri="{FF2B5EF4-FFF2-40B4-BE49-F238E27FC236}">
                  <a16:creationId xmlns:a16="http://schemas.microsoft.com/office/drawing/2014/main" id="{F04766AA-B92F-0394-82CD-E2867B9AA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717" y="3880452"/>
              <a:ext cx="1170257" cy="1158699"/>
            </a:xfrm>
            <a:custGeom>
              <a:avLst/>
              <a:gdLst>
                <a:gd name="T0" fmla="*/ 2147483647 w 600"/>
                <a:gd name="T1" fmla="*/ 0 h 619"/>
                <a:gd name="T2" fmla="*/ 0 w 600"/>
                <a:gd name="T3" fmla="*/ 2147483647 h 619"/>
                <a:gd name="T4" fmla="*/ 0 w 600"/>
                <a:gd name="T5" fmla="*/ 2147483647 h 619"/>
                <a:gd name="T6" fmla="*/ 2147483647 w 600"/>
                <a:gd name="T7" fmla="*/ 2147483647 h 619"/>
                <a:gd name="T8" fmla="*/ 2147483647 w 600"/>
                <a:gd name="T9" fmla="*/ 2147483647 h 619"/>
                <a:gd name="T10" fmla="*/ 2147483647 w 600"/>
                <a:gd name="T11" fmla="*/ 2147483647 h 619"/>
                <a:gd name="T12" fmla="*/ 2147483647 w 600"/>
                <a:gd name="T13" fmla="*/ 2147483647 h 619"/>
                <a:gd name="T14" fmla="*/ 2147483647 w 600"/>
                <a:gd name="T15" fmla="*/ 2147483647 h 619"/>
                <a:gd name="T16" fmla="*/ 2147483647 w 600"/>
                <a:gd name="T17" fmla="*/ 2147483647 h 619"/>
                <a:gd name="T18" fmla="*/ 2147483647 w 600"/>
                <a:gd name="T19" fmla="*/ 2147483647 h 619"/>
                <a:gd name="T20" fmla="*/ 2147483647 w 600"/>
                <a:gd name="T21" fmla="*/ 2147483647 h 619"/>
                <a:gd name="T22" fmla="*/ 2147483647 w 600"/>
                <a:gd name="T23" fmla="*/ 2147483647 h 619"/>
                <a:gd name="T24" fmla="*/ 2147483647 w 600"/>
                <a:gd name="T25" fmla="*/ 2147483647 h 619"/>
                <a:gd name="T26" fmla="*/ 2147483647 w 600"/>
                <a:gd name="T27" fmla="*/ 2147483647 h 619"/>
                <a:gd name="T28" fmla="*/ 2147483647 w 600"/>
                <a:gd name="T29" fmla="*/ 2147483647 h 619"/>
                <a:gd name="T30" fmla="*/ 2147483647 w 600"/>
                <a:gd name="T31" fmla="*/ 2147483647 h 619"/>
                <a:gd name="T32" fmla="*/ 2147483647 w 600"/>
                <a:gd name="T33" fmla="*/ 0 h 619"/>
                <a:gd name="T34" fmla="*/ 2147483647 w 600"/>
                <a:gd name="T35" fmla="*/ 0 h 6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0"/>
                <a:gd name="T55" fmla="*/ 0 h 619"/>
                <a:gd name="T56" fmla="*/ 600 w 600"/>
                <a:gd name="T57" fmla="*/ 619 h 6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0" h="619">
                  <a:moveTo>
                    <a:pt x="85" y="0"/>
                  </a:moveTo>
                  <a:lnTo>
                    <a:pt x="0" y="609"/>
                  </a:lnTo>
                  <a:lnTo>
                    <a:pt x="0" y="610"/>
                  </a:lnTo>
                  <a:lnTo>
                    <a:pt x="79" y="619"/>
                  </a:lnTo>
                  <a:lnTo>
                    <a:pt x="84" y="571"/>
                  </a:lnTo>
                  <a:lnTo>
                    <a:pt x="233" y="590"/>
                  </a:lnTo>
                  <a:lnTo>
                    <a:pt x="231" y="588"/>
                  </a:lnTo>
                  <a:lnTo>
                    <a:pt x="228" y="580"/>
                  </a:lnTo>
                  <a:lnTo>
                    <a:pt x="231" y="573"/>
                  </a:lnTo>
                  <a:lnTo>
                    <a:pt x="230" y="571"/>
                  </a:lnTo>
                  <a:lnTo>
                    <a:pt x="228" y="568"/>
                  </a:lnTo>
                  <a:lnTo>
                    <a:pt x="229" y="566"/>
                  </a:lnTo>
                  <a:lnTo>
                    <a:pt x="553" y="597"/>
                  </a:lnTo>
                  <a:lnTo>
                    <a:pt x="591" y="110"/>
                  </a:lnTo>
                  <a:lnTo>
                    <a:pt x="596" y="110"/>
                  </a:lnTo>
                  <a:lnTo>
                    <a:pt x="600" y="59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226" name="Freeform 38">
              <a:extLst>
                <a:ext uri="{FF2B5EF4-FFF2-40B4-BE49-F238E27FC236}">
                  <a16:creationId xmlns:a16="http://schemas.microsoft.com/office/drawing/2014/main" id="{EB3A3EA3-2158-345E-17A9-087151D94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905" y="4086087"/>
              <a:ext cx="2333968" cy="2190443"/>
            </a:xfrm>
            <a:custGeom>
              <a:avLst/>
              <a:gdLst>
                <a:gd name="T0" fmla="*/ 2147483647 w 1197"/>
                <a:gd name="T1" fmla="*/ 2147483647 h 1170"/>
                <a:gd name="T2" fmla="*/ 2147483647 w 1197"/>
                <a:gd name="T3" fmla="*/ 2147483647 h 1170"/>
                <a:gd name="T4" fmla="*/ 2147483647 w 1197"/>
                <a:gd name="T5" fmla="*/ 2147483647 h 1170"/>
                <a:gd name="T6" fmla="*/ 2147483647 w 1197"/>
                <a:gd name="T7" fmla="*/ 2147483647 h 1170"/>
                <a:gd name="T8" fmla="*/ 2147483647 w 1197"/>
                <a:gd name="T9" fmla="*/ 2147483647 h 1170"/>
                <a:gd name="T10" fmla="*/ 2147483647 w 1197"/>
                <a:gd name="T11" fmla="*/ 2147483647 h 1170"/>
                <a:gd name="T12" fmla="*/ 2147483647 w 1197"/>
                <a:gd name="T13" fmla="*/ 2147483647 h 1170"/>
                <a:gd name="T14" fmla="*/ 2147483647 w 1197"/>
                <a:gd name="T15" fmla="*/ 2147483647 h 1170"/>
                <a:gd name="T16" fmla="*/ 2147483647 w 1197"/>
                <a:gd name="T17" fmla="*/ 2147483647 h 1170"/>
                <a:gd name="T18" fmla="*/ 2147483647 w 1197"/>
                <a:gd name="T19" fmla="*/ 2147483647 h 1170"/>
                <a:gd name="T20" fmla="*/ 2147483647 w 1197"/>
                <a:gd name="T21" fmla="*/ 2147483647 h 1170"/>
                <a:gd name="T22" fmla="*/ 2147483647 w 1197"/>
                <a:gd name="T23" fmla="*/ 2147483647 h 1170"/>
                <a:gd name="T24" fmla="*/ 2147483647 w 1197"/>
                <a:gd name="T25" fmla="*/ 2147483647 h 1170"/>
                <a:gd name="T26" fmla="*/ 2147483647 w 1197"/>
                <a:gd name="T27" fmla="*/ 2147483647 h 1170"/>
                <a:gd name="T28" fmla="*/ 2147483647 w 1197"/>
                <a:gd name="T29" fmla="*/ 2147483647 h 1170"/>
                <a:gd name="T30" fmla="*/ 2147483647 w 1197"/>
                <a:gd name="T31" fmla="*/ 0 h 1170"/>
                <a:gd name="T32" fmla="*/ 0 w 1197"/>
                <a:gd name="T33" fmla="*/ 2147483647 h 1170"/>
                <a:gd name="T34" fmla="*/ 2147483647 w 1197"/>
                <a:gd name="T35" fmla="*/ 2147483647 h 1170"/>
                <a:gd name="T36" fmla="*/ 2147483647 w 1197"/>
                <a:gd name="T37" fmla="*/ 2147483647 h 1170"/>
                <a:gd name="T38" fmla="*/ 2147483647 w 1197"/>
                <a:gd name="T39" fmla="*/ 2147483647 h 1170"/>
                <a:gd name="T40" fmla="*/ 2147483647 w 1197"/>
                <a:gd name="T41" fmla="*/ 2147483647 h 1170"/>
                <a:gd name="T42" fmla="*/ 2147483647 w 1197"/>
                <a:gd name="T43" fmla="*/ 2147483647 h 1170"/>
                <a:gd name="T44" fmla="*/ 2147483647 w 1197"/>
                <a:gd name="T45" fmla="*/ 2147483647 h 1170"/>
                <a:gd name="T46" fmla="*/ 2147483647 w 1197"/>
                <a:gd name="T47" fmla="*/ 2147483647 h 1170"/>
                <a:gd name="T48" fmla="*/ 2147483647 w 1197"/>
                <a:gd name="T49" fmla="*/ 2147483647 h 1170"/>
                <a:gd name="T50" fmla="*/ 2147483647 w 1197"/>
                <a:gd name="T51" fmla="*/ 2147483647 h 1170"/>
                <a:gd name="T52" fmla="*/ 2147483647 w 1197"/>
                <a:gd name="T53" fmla="*/ 2147483647 h 1170"/>
                <a:gd name="T54" fmla="*/ 2147483647 w 1197"/>
                <a:gd name="T55" fmla="*/ 2147483647 h 1170"/>
                <a:gd name="T56" fmla="*/ 2147483647 w 1197"/>
                <a:gd name="T57" fmla="*/ 2147483647 h 1170"/>
                <a:gd name="T58" fmla="*/ 2147483647 w 1197"/>
                <a:gd name="T59" fmla="*/ 2147483647 h 1170"/>
                <a:gd name="T60" fmla="*/ 2147483647 w 1197"/>
                <a:gd name="T61" fmla="*/ 2147483647 h 1170"/>
                <a:gd name="T62" fmla="*/ 2147483647 w 1197"/>
                <a:gd name="T63" fmla="*/ 2147483647 h 1170"/>
                <a:gd name="T64" fmla="*/ 2147483647 w 1197"/>
                <a:gd name="T65" fmla="*/ 2147483647 h 1170"/>
                <a:gd name="T66" fmla="*/ 2147483647 w 1197"/>
                <a:gd name="T67" fmla="*/ 2147483647 h 1170"/>
                <a:gd name="T68" fmla="*/ 2147483647 w 1197"/>
                <a:gd name="T69" fmla="*/ 2147483647 h 1170"/>
                <a:gd name="T70" fmla="*/ 2147483647 w 1197"/>
                <a:gd name="T71" fmla="*/ 2147483647 h 1170"/>
                <a:gd name="T72" fmla="*/ 2147483647 w 1197"/>
                <a:gd name="T73" fmla="*/ 2147483647 h 1170"/>
                <a:gd name="T74" fmla="*/ 2147483647 w 1197"/>
                <a:gd name="T75" fmla="*/ 2147483647 h 1170"/>
                <a:gd name="T76" fmla="*/ 2147483647 w 1197"/>
                <a:gd name="T77" fmla="*/ 2147483647 h 1170"/>
                <a:gd name="T78" fmla="*/ 2147483647 w 1197"/>
                <a:gd name="T79" fmla="*/ 2147483647 h 1170"/>
                <a:gd name="T80" fmla="*/ 2147483647 w 1197"/>
                <a:gd name="T81" fmla="*/ 2147483647 h 1170"/>
                <a:gd name="T82" fmla="*/ 2147483647 w 1197"/>
                <a:gd name="T83" fmla="*/ 2147483647 h 1170"/>
                <a:gd name="T84" fmla="*/ 2147483647 w 1197"/>
                <a:gd name="T85" fmla="*/ 2147483647 h 1170"/>
                <a:gd name="T86" fmla="*/ 2147483647 w 1197"/>
                <a:gd name="T87" fmla="*/ 2147483647 h 1170"/>
                <a:gd name="T88" fmla="*/ 2147483647 w 1197"/>
                <a:gd name="T89" fmla="*/ 2147483647 h 1170"/>
                <a:gd name="T90" fmla="*/ 2147483647 w 1197"/>
                <a:gd name="T91" fmla="*/ 2147483647 h 1170"/>
                <a:gd name="T92" fmla="*/ 2147483647 w 1197"/>
                <a:gd name="T93" fmla="*/ 2147483647 h 1170"/>
                <a:gd name="T94" fmla="*/ 2147483647 w 1197"/>
                <a:gd name="T95" fmla="*/ 2147483647 h 1170"/>
                <a:gd name="T96" fmla="*/ 2147483647 w 1197"/>
                <a:gd name="T97" fmla="*/ 2147483647 h 1170"/>
                <a:gd name="T98" fmla="*/ 2147483647 w 1197"/>
                <a:gd name="T99" fmla="*/ 2147483647 h 1170"/>
                <a:gd name="T100" fmla="*/ 2147483647 w 1197"/>
                <a:gd name="T101" fmla="*/ 2147483647 h 1170"/>
                <a:gd name="T102" fmla="*/ 2147483647 w 1197"/>
                <a:gd name="T103" fmla="*/ 2147483647 h 1170"/>
                <a:gd name="T104" fmla="*/ 2147483647 w 1197"/>
                <a:gd name="T105" fmla="*/ 2147483647 h 1170"/>
                <a:gd name="T106" fmla="*/ 2147483647 w 1197"/>
                <a:gd name="T107" fmla="*/ 2147483647 h 1170"/>
                <a:gd name="T108" fmla="*/ 2147483647 w 1197"/>
                <a:gd name="T109" fmla="*/ 2147483647 h 1170"/>
                <a:gd name="T110" fmla="*/ 2147483647 w 1197"/>
                <a:gd name="T111" fmla="*/ 2147483647 h 1170"/>
                <a:gd name="T112" fmla="*/ 2147483647 w 1197"/>
                <a:gd name="T113" fmla="*/ 2147483647 h 1170"/>
                <a:gd name="T114" fmla="*/ 2147483647 w 1197"/>
                <a:gd name="T115" fmla="*/ 2147483647 h 1170"/>
                <a:gd name="T116" fmla="*/ 2147483647 w 1197"/>
                <a:gd name="T117" fmla="*/ 2147483647 h 1170"/>
                <a:gd name="T118" fmla="*/ 2147483647 w 1197"/>
                <a:gd name="T119" fmla="*/ 2147483647 h 117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97"/>
                <a:gd name="T181" fmla="*/ 0 h 1170"/>
                <a:gd name="T182" fmla="*/ 1197 w 1197"/>
                <a:gd name="T183" fmla="*/ 1170 h 117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97" h="1170">
                  <a:moveTo>
                    <a:pt x="1102" y="329"/>
                  </a:moveTo>
                  <a:lnTo>
                    <a:pt x="1099" y="329"/>
                  </a:lnTo>
                  <a:lnTo>
                    <a:pt x="1095" y="323"/>
                  </a:lnTo>
                  <a:lnTo>
                    <a:pt x="1088" y="322"/>
                  </a:lnTo>
                  <a:lnTo>
                    <a:pt x="1045" y="299"/>
                  </a:lnTo>
                  <a:lnTo>
                    <a:pt x="1042" y="301"/>
                  </a:lnTo>
                  <a:lnTo>
                    <a:pt x="1029" y="305"/>
                  </a:lnTo>
                  <a:lnTo>
                    <a:pt x="1010" y="303"/>
                  </a:lnTo>
                  <a:lnTo>
                    <a:pt x="1002" y="303"/>
                  </a:lnTo>
                  <a:lnTo>
                    <a:pt x="997" y="304"/>
                  </a:lnTo>
                  <a:lnTo>
                    <a:pt x="980" y="310"/>
                  </a:lnTo>
                  <a:lnTo>
                    <a:pt x="961" y="311"/>
                  </a:lnTo>
                  <a:lnTo>
                    <a:pt x="956" y="313"/>
                  </a:lnTo>
                  <a:lnTo>
                    <a:pt x="942" y="324"/>
                  </a:lnTo>
                  <a:lnTo>
                    <a:pt x="928" y="316"/>
                  </a:lnTo>
                  <a:lnTo>
                    <a:pt x="920" y="311"/>
                  </a:lnTo>
                  <a:lnTo>
                    <a:pt x="920" y="309"/>
                  </a:lnTo>
                  <a:lnTo>
                    <a:pt x="919" y="306"/>
                  </a:lnTo>
                  <a:lnTo>
                    <a:pt x="912" y="306"/>
                  </a:lnTo>
                  <a:lnTo>
                    <a:pt x="908" y="311"/>
                  </a:lnTo>
                  <a:lnTo>
                    <a:pt x="903" y="311"/>
                  </a:lnTo>
                  <a:lnTo>
                    <a:pt x="894" y="307"/>
                  </a:lnTo>
                  <a:lnTo>
                    <a:pt x="892" y="301"/>
                  </a:lnTo>
                  <a:lnTo>
                    <a:pt x="889" y="300"/>
                  </a:lnTo>
                  <a:lnTo>
                    <a:pt x="880" y="305"/>
                  </a:lnTo>
                  <a:lnTo>
                    <a:pt x="874" y="315"/>
                  </a:lnTo>
                  <a:lnTo>
                    <a:pt x="876" y="321"/>
                  </a:lnTo>
                  <a:lnTo>
                    <a:pt x="870" y="324"/>
                  </a:lnTo>
                  <a:lnTo>
                    <a:pt x="865" y="317"/>
                  </a:lnTo>
                  <a:lnTo>
                    <a:pt x="867" y="309"/>
                  </a:lnTo>
                  <a:lnTo>
                    <a:pt x="866" y="305"/>
                  </a:lnTo>
                  <a:lnTo>
                    <a:pt x="859" y="305"/>
                  </a:lnTo>
                  <a:lnTo>
                    <a:pt x="849" y="311"/>
                  </a:lnTo>
                  <a:lnTo>
                    <a:pt x="847" y="311"/>
                  </a:lnTo>
                  <a:lnTo>
                    <a:pt x="825" y="295"/>
                  </a:lnTo>
                  <a:lnTo>
                    <a:pt x="818" y="298"/>
                  </a:lnTo>
                  <a:lnTo>
                    <a:pt x="815" y="309"/>
                  </a:lnTo>
                  <a:lnTo>
                    <a:pt x="799" y="305"/>
                  </a:lnTo>
                  <a:lnTo>
                    <a:pt x="799" y="294"/>
                  </a:lnTo>
                  <a:lnTo>
                    <a:pt x="794" y="293"/>
                  </a:lnTo>
                  <a:lnTo>
                    <a:pt x="785" y="285"/>
                  </a:lnTo>
                  <a:lnTo>
                    <a:pt x="785" y="281"/>
                  </a:lnTo>
                  <a:lnTo>
                    <a:pt x="762" y="277"/>
                  </a:lnTo>
                  <a:lnTo>
                    <a:pt x="756" y="285"/>
                  </a:lnTo>
                  <a:lnTo>
                    <a:pt x="746" y="280"/>
                  </a:lnTo>
                  <a:lnTo>
                    <a:pt x="740" y="271"/>
                  </a:lnTo>
                  <a:lnTo>
                    <a:pt x="734" y="274"/>
                  </a:lnTo>
                  <a:lnTo>
                    <a:pt x="732" y="275"/>
                  </a:lnTo>
                  <a:lnTo>
                    <a:pt x="727" y="275"/>
                  </a:lnTo>
                  <a:lnTo>
                    <a:pt x="719" y="270"/>
                  </a:lnTo>
                  <a:lnTo>
                    <a:pt x="695" y="267"/>
                  </a:lnTo>
                  <a:lnTo>
                    <a:pt x="693" y="264"/>
                  </a:lnTo>
                  <a:lnTo>
                    <a:pt x="687" y="257"/>
                  </a:lnTo>
                  <a:lnTo>
                    <a:pt x="689" y="251"/>
                  </a:lnTo>
                  <a:lnTo>
                    <a:pt x="686" y="246"/>
                  </a:lnTo>
                  <a:lnTo>
                    <a:pt x="675" y="241"/>
                  </a:lnTo>
                  <a:lnTo>
                    <a:pt x="669" y="246"/>
                  </a:lnTo>
                  <a:lnTo>
                    <a:pt x="651" y="249"/>
                  </a:lnTo>
                  <a:lnTo>
                    <a:pt x="645" y="246"/>
                  </a:lnTo>
                  <a:lnTo>
                    <a:pt x="633" y="229"/>
                  </a:lnTo>
                  <a:lnTo>
                    <a:pt x="627" y="226"/>
                  </a:lnTo>
                  <a:lnTo>
                    <a:pt x="619" y="223"/>
                  </a:lnTo>
                  <a:lnTo>
                    <a:pt x="626" y="15"/>
                  </a:lnTo>
                  <a:lnTo>
                    <a:pt x="368" y="0"/>
                  </a:lnTo>
                  <a:lnTo>
                    <a:pt x="363" y="0"/>
                  </a:lnTo>
                  <a:lnTo>
                    <a:pt x="325" y="487"/>
                  </a:lnTo>
                  <a:lnTo>
                    <a:pt x="1" y="456"/>
                  </a:lnTo>
                  <a:lnTo>
                    <a:pt x="0" y="458"/>
                  </a:lnTo>
                  <a:lnTo>
                    <a:pt x="2" y="461"/>
                  </a:lnTo>
                  <a:lnTo>
                    <a:pt x="3" y="463"/>
                  </a:lnTo>
                  <a:lnTo>
                    <a:pt x="0" y="470"/>
                  </a:lnTo>
                  <a:lnTo>
                    <a:pt x="3" y="478"/>
                  </a:lnTo>
                  <a:lnTo>
                    <a:pt x="5" y="480"/>
                  </a:lnTo>
                  <a:lnTo>
                    <a:pt x="21" y="491"/>
                  </a:lnTo>
                  <a:lnTo>
                    <a:pt x="26" y="502"/>
                  </a:lnTo>
                  <a:lnTo>
                    <a:pt x="32" y="517"/>
                  </a:lnTo>
                  <a:lnTo>
                    <a:pt x="49" y="528"/>
                  </a:lnTo>
                  <a:lnTo>
                    <a:pt x="99" y="588"/>
                  </a:lnTo>
                  <a:lnTo>
                    <a:pt x="141" y="622"/>
                  </a:lnTo>
                  <a:lnTo>
                    <a:pt x="145" y="628"/>
                  </a:lnTo>
                  <a:lnTo>
                    <a:pt x="147" y="636"/>
                  </a:lnTo>
                  <a:lnTo>
                    <a:pt x="147" y="644"/>
                  </a:lnTo>
                  <a:lnTo>
                    <a:pt x="150" y="649"/>
                  </a:lnTo>
                  <a:lnTo>
                    <a:pt x="159" y="665"/>
                  </a:lnTo>
                  <a:lnTo>
                    <a:pt x="159" y="700"/>
                  </a:lnTo>
                  <a:lnTo>
                    <a:pt x="161" y="709"/>
                  </a:lnTo>
                  <a:lnTo>
                    <a:pt x="176" y="734"/>
                  </a:lnTo>
                  <a:lnTo>
                    <a:pt x="240" y="780"/>
                  </a:lnTo>
                  <a:lnTo>
                    <a:pt x="283" y="808"/>
                  </a:lnTo>
                  <a:lnTo>
                    <a:pt x="295" y="809"/>
                  </a:lnTo>
                  <a:lnTo>
                    <a:pt x="302" y="805"/>
                  </a:lnTo>
                  <a:lnTo>
                    <a:pt x="313" y="793"/>
                  </a:lnTo>
                  <a:lnTo>
                    <a:pt x="319" y="787"/>
                  </a:lnTo>
                  <a:lnTo>
                    <a:pt x="338" y="745"/>
                  </a:lnTo>
                  <a:lnTo>
                    <a:pt x="347" y="731"/>
                  </a:lnTo>
                  <a:lnTo>
                    <a:pt x="354" y="728"/>
                  </a:lnTo>
                  <a:lnTo>
                    <a:pt x="368" y="732"/>
                  </a:lnTo>
                  <a:lnTo>
                    <a:pt x="373" y="731"/>
                  </a:lnTo>
                  <a:lnTo>
                    <a:pt x="374" y="725"/>
                  </a:lnTo>
                  <a:lnTo>
                    <a:pt x="379" y="720"/>
                  </a:lnTo>
                  <a:lnTo>
                    <a:pt x="387" y="724"/>
                  </a:lnTo>
                  <a:lnTo>
                    <a:pt x="396" y="728"/>
                  </a:lnTo>
                  <a:lnTo>
                    <a:pt x="420" y="731"/>
                  </a:lnTo>
                  <a:lnTo>
                    <a:pt x="426" y="736"/>
                  </a:lnTo>
                  <a:lnTo>
                    <a:pt x="441" y="739"/>
                  </a:lnTo>
                  <a:lnTo>
                    <a:pt x="450" y="736"/>
                  </a:lnTo>
                  <a:lnTo>
                    <a:pt x="469" y="748"/>
                  </a:lnTo>
                  <a:lnTo>
                    <a:pt x="474" y="758"/>
                  </a:lnTo>
                  <a:lnTo>
                    <a:pt x="477" y="760"/>
                  </a:lnTo>
                  <a:lnTo>
                    <a:pt x="479" y="763"/>
                  </a:lnTo>
                  <a:lnTo>
                    <a:pt x="482" y="764"/>
                  </a:lnTo>
                  <a:lnTo>
                    <a:pt x="491" y="769"/>
                  </a:lnTo>
                  <a:lnTo>
                    <a:pt x="501" y="785"/>
                  </a:lnTo>
                  <a:lnTo>
                    <a:pt x="521" y="802"/>
                  </a:lnTo>
                  <a:lnTo>
                    <a:pt x="529" y="815"/>
                  </a:lnTo>
                  <a:lnTo>
                    <a:pt x="530" y="822"/>
                  </a:lnTo>
                  <a:lnTo>
                    <a:pt x="558" y="889"/>
                  </a:lnTo>
                  <a:lnTo>
                    <a:pt x="563" y="902"/>
                  </a:lnTo>
                  <a:lnTo>
                    <a:pt x="593" y="937"/>
                  </a:lnTo>
                  <a:lnTo>
                    <a:pt x="595" y="946"/>
                  </a:lnTo>
                  <a:lnTo>
                    <a:pt x="617" y="968"/>
                  </a:lnTo>
                  <a:lnTo>
                    <a:pt x="623" y="972"/>
                  </a:lnTo>
                  <a:lnTo>
                    <a:pt x="631" y="982"/>
                  </a:lnTo>
                  <a:lnTo>
                    <a:pt x="633" y="988"/>
                  </a:lnTo>
                  <a:lnTo>
                    <a:pt x="632" y="1010"/>
                  </a:lnTo>
                  <a:lnTo>
                    <a:pt x="638" y="1019"/>
                  </a:lnTo>
                  <a:lnTo>
                    <a:pt x="641" y="1045"/>
                  </a:lnTo>
                  <a:lnTo>
                    <a:pt x="648" y="1052"/>
                  </a:lnTo>
                  <a:lnTo>
                    <a:pt x="669" y="1094"/>
                  </a:lnTo>
                  <a:lnTo>
                    <a:pt x="672" y="1106"/>
                  </a:lnTo>
                  <a:lnTo>
                    <a:pt x="687" y="1109"/>
                  </a:lnTo>
                  <a:lnTo>
                    <a:pt x="704" y="1118"/>
                  </a:lnTo>
                  <a:lnTo>
                    <a:pt x="723" y="1126"/>
                  </a:lnTo>
                  <a:lnTo>
                    <a:pt x="755" y="1145"/>
                  </a:lnTo>
                  <a:lnTo>
                    <a:pt x="794" y="1148"/>
                  </a:lnTo>
                  <a:lnTo>
                    <a:pt x="804" y="1150"/>
                  </a:lnTo>
                  <a:lnTo>
                    <a:pt x="825" y="1164"/>
                  </a:lnTo>
                  <a:lnTo>
                    <a:pt x="836" y="1170"/>
                  </a:lnTo>
                  <a:lnTo>
                    <a:pt x="847" y="1157"/>
                  </a:lnTo>
                  <a:lnTo>
                    <a:pt x="855" y="1159"/>
                  </a:lnTo>
                  <a:lnTo>
                    <a:pt x="859" y="1156"/>
                  </a:lnTo>
                  <a:lnTo>
                    <a:pt x="859" y="1150"/>
                  </a:lnTo>
                  <a:lnTo>
                    <a:pt x="849" y="1146"/>
                  </a:lnTo>
                  <a:lnTo>
                    <a:pt x="852" y="1144"/>
                  </a:lnTo>
                  <a:lnTo>
                    <a:pt x="842" y="1133"/>
                  </a:lnTo>
                  <a:lnTo>
                    <a:pt x="829" y="1081"/>
                  </a:lnTo>
                  <a:lnTo>
                    <a:pt x="822" y="1061"/>
                  </a:lnTo>
                  <a:lnTo>
                    <a:pt x="831" y="1031"/>
                  </a:lnTo>
                  <a:lnTo>
                    <a:pt x="830" y="1021"/>
                  </a:lnTo>
                  <a:lnTo>
                    <a:pt x="828" y="1019"/>
                  </a:lnTo>
                  <a:lnTo>
                    <a:pt x="825" y="1018"/>
                  </a:lnTo>
                  <a:lnTo>
                    <a:pt x="823" y="1016"/>
                  </a:lnTo>
                  <a:lnTo>
                    <a:pt x="823" y="1014"/>
                  </a:lnTo>
                  <a:lnTo>
                    <a:pt x="825" y="1012"/>
                  </a:lnTo>
                  <a:lnTo>
                    <a:pt x="839" y="1004"/>
                  </a:lnTo>
                  <a:lnTo>
                    <a:pt x="847" y="976"/>
                  </a:lnTo>
                  <a:lnTo>
                    <a:pt x="841" y="973"/>
                  </a:lnTo>
                  <a:lnTo>
                    <a:pt x="837" y="960"/>
                  </a:lnTo>
                  <a:lnTo>
                    <a:pt x="845" y="952"/>
                  </a:lnTo>
                  <a:lnTo>
                    <a:pt x="853" y="958"/>
                  </a:lnTo>
                  <a:lnTo>
                    <a:pt x="870" y="947"/>
                  </a:lnTo>
                  <a:lnTo>
                    <a:pt x="873" y="934"/>
                  </a:lnTo>
                  <a:lnTo>
                    <a:pt x="865" y="928"/>
                  </a:lnTo>
                  <a:lnTo>
                    <a:pt x="870" y="920"/>
                  </a:lnTo>
                  <a:lnTo>
                    <a:pt x="872" y="922"/>
                  </a:lnTo>
                  <a:lnTo>
                    <a:pt x="876" y="923"/>
                  </a:lnTo>
                  <a:lnTo>
                    <a:pt x="880" y="918"/>
                  </a:lnTo>
                  <a:lnTo>
                    <a:pt x="885" y="922"/>
                  </a:lnTo>
                  <a:lnTo>
                    <a:pt x="890" y="922"/>
                  </a:lnTo>
                  <a:lnTo>
                    <a:pt x="894" y="919"/>
                  </a:lnTo>
                  <a:lnTo>
                    <a:pt x="895" y="916"/>
                  </a:lnTo>
                  <a:lnTo>
                    <a:pt x="895" y="904"/>
                  </a:lnTo>
                  <a:lnTo>
                    <a:pt x="897" y="901"/>
                  </a:lnTo>
                  <a:lnTo>
                    <a:pt x="901" y="900"/>
                  </a:lnTo>
                  <a:lnTo>
                    <a:pt x="903" y="901"/>
                  </a:lnTo>
                  <a:lnTo>
                    <a:pt x="907" y="902"/>
                  </a:lnTo>
                  <a:lnTo>
                    <a:pt x="931" y="896"/>
                  </a:lnTo>
                  <a:lnTo>
                    <a:pt x="932" y="896"/>
                  </a:lnTo>
                  <a:lnTo>
                    <a:pt x="933" y="892"/>
                  </a:lnTo>
                  <a:lnTo>
                    <a:pt x="931" y="889"/>
                  </a:lnTo>
                  <a:lnTo>
                    <a:pt x="920" y="882"/>
                  </a:lnTo>
                  <a:lnTo>
                    <a:pt x="920" y="877"/>
                  </a:lnTo>
                  <a:lnTo>
                    <a:pt x="942" y="871"/>
                  </a:lnTo>
                  <a:lnTo>
                    <a:pt x="944" y="868"/>
                  </a:lnTo>
                  <a:lnTo>
                    <a:pt x="950" y="865"/>
                  </a:lnTo>
                  <a:lnTo>
                    <a:pt x="952" y="868"/>
                  </a:lnTo>
                  <a:lnTo>
                    <a:pt x="949" y="869"/>
                  </a:lnTo>
                  <a:lnTo>
                    <a:pt x="952" y="875"/>
                  </a:lnTo>
                  <a:lnTo>
                    <a:pt x="956" y="875"/>
                  </a:lnTo>
                  <a:lnTo>
                    <a:pt x="960" y="872"/>
                  </a:lnTo>
                  <a:lnTo>
                    <a:pt x="993" y="863"/>
                  </a:lnTo>
                  <a:lnTo>
                    <a:pt x="1048" y="826"/>
                  </a:lnTo>
                  <a:lnTo>
                    <a:pt x="1051" y="814"/>
                  </a:lnTo>
                  <a:lnTo>
                    <a:pt x="1076" y="791"/>
                  </a:lnTo>
                  <a:lnTo>
                    <a:pt x="1077" y="787"/>
                  </a:lnTo>
                  <a:lnTo>
                    <a:pt x="1066" y="773"/>
                  </a:lnTo>
                  <a:lnTo>
                    <a:pt x="1068" y="761"/>
                  </a:lnTo>
                  <a:lnTo>
                    <a:pt x="1084" y="754"/>
                  </a:lnTo>
                  <a:lnTo>
                    <a:pt x="1089" y="754"/>
                  </a:lnTo>
                  <a:lnTo>
                    <a:pt x="1086" y="767"/>
                  </a:lnTo>
                  <a:lnTo>
                    <a:pt x="1088" y="772"/>
                  </a:lnTo>
                  <a:lnTo>
                    <a:pt x="1107" y="769"/>
                  </a:lnTo>
                  <a:lnTo>
                    <a:pt x="1111" y="774"/>
                  </a:lnTo>
                  <a:lnTo>
                    <a:pt x="1149" y="757"/>
                  </a:lnTo>
                  <a:lnTo>
                    <a:pt x="1173" y="755"/>
                  </a:lnTo>
                  <a:lnTo>
                    <a:pt x="1173" y="754"/>
                  </a:lnTo>
                  <a:lnTo>
                    <a:pt x="1173" y="751"/>
                  </a:lnTo>
                  <a:lnTo>
                    <a:pt x="1167" y="748"/>
                  </a:lnTo>
                  <a:lnTo>
                    <a:pt x="1167" y="740"/>
                  </a:lnTo>
                  <a:lnTo>
                    <a:pt x="1168" y="737"/>
                  </a:lnTo>
                  <a:lnTo>
                    <a:pt x="1172" y="731"/>
                  </a:lnTo>
                  <a:lnTo>
                    <a:pt x="1178" y="724"/>
                  </a:lnTo>
                  <a:lnTo>
                    <a:pt x="1186" y="700"/>
                  </a:lnTo>
                  <a:lnTo>
                    <a:pt x="1179" y="690"/>
                  </a:lnTo>
                  <a:lnTo>
                    <a:pt x="1179" y="682"/>
                  </a:lnTo>
                  <a:lnTo>
                    <a:pt x="1182" y="677"/>
                  </a:lnTo>
                  <a:lnTo>
                    <a:pt x="1180" y="670"/>
                  </a:lnTo>
                  <a:lnTo>
                    <a:pt x="1184" y="656"/>
                  </a:lnTo>
                  <a:lnTo>
                    <a:pt x="1190" y="652"/>
                  </a:lnTo>
                  <a:lnTo>
                    <a:pt x="1195" y="642"/>
                  </a:lnTo>
                  <a:lnTo>
                    <a:pt x="1197" y="622"/>
                  </a:lnTo>
                  <a:lnTo>
                    <a:pt x="1197" y="610"/>
                  </a:lnTo>
                  <a:lnTo>
                    <a:pt x="1195" y="593"/>
                  </a:lnTo>
                  <a:lnTo>
                    <a:pt x="1188" y="582"/>
                  </a:lnTo>
                  <a:lnTo>
                    <a:pt x="1184" y="577"/>
                  </a:lnTo>
                  <a:lnTo>
                    <a:pt x="1185" y="571"/>
                  </a:lnTo>
                  <a:lnTo>
                    <a:pt x="1183" y="568"/>
                  </a:lnTo>
                  <a:lnTo>
                    <a:pt x="1178" y="558"/>
                  </a:lnTo>
                  <a:lnTo>
                    <a:pt x="1172" y="553"/>
                  </a:lnTo>
                  <a:lnTo>
                    <a:pt x="1170" y="548"/>
                  </a:lnTo>
                  <a:lnTo>
                    <a:pt x="1173" y="538"/>
                  </a:lnTo>
                  <a:lnTo>
                    <a:pt x="1166" y="522"/>
                  </a:lnTo>
                  <a:lnTo>
                    <a:pt x="1153" y="510"/>
                  </a:lnTo>
                  <a:lnTo>
                    <a:pt x="1149" y="504"/>
                  </a:lnTo>
                  <a:lnTo>
                    <a:pt x="1146" y="395"/>
                  </a:lnTo>
                  <a:lnTo>
                    <a:pt x="1146" y="339"/>
                  </a:lnTo>
                  <a:lnTo>
                    <a:pt x="1132" y="334"/>
                  </a:lnTo>
                  <a:lnTo>
                    <a:pt x="1120" y="340"/>
                  </a:lnTo>
                  <a:lnTo>
                    <a:pt x="1117" y="340"/>
                  </a:lnTo>
                  <a:lnTo>
                    <a:pt x="1102" y="329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27" name="Freeform 39">
              <a:extLst>
                <a:ext uri="{FF2B5EF4-FFF2-40B4-BE49-F238E27FC236}">
                  <a16:creationId xmlns:a16="http://schemas.microsoft.com/office/drawing/2014/main" id="{02369270-B2AD-4D4C-C4B7-18E134654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905" y="4086087"/>
              <a:ext cx="2333968" cy="2190443"/>
            </a:xfrm>
            <a:custGeom>
              <a:avLst/>
              <a:gdLst>
                <a:gd name="T0" fmla="*/ 2147483647 w 1197"/>
                <a:gd name="T1" fmla="*/ 2147483647 h 1170"/>
                <a:gd name="T2" fmla="*/ 2147483647 w 1197"/>
                <a:gd name="T3" fmla="*/ 2147483647 h 1170"/>
                <a:gd name="T4" fmla="*/ 2147483647 w 1197"/>
                <a:gd name="T5" fmla="*/ 2147483647 h 1170"/>
                <a:gd name="T6" fmla="*/ 2147483647 w 1197"/>
                <a:gd name="T7" fmla="*/ 2147483647 h 1170"/>
                <a:gd name="T8" fmla="*/ 2147483647 w 1197"/>
                <a:gd name="T9" fmla="*/ 2147483647 h 1170"/>
                <a:gd name="T10" fmla="*/ 2147483647 w 1197"/>
                <a:gd name="T11" fmla="*/ 2147483647 h 1170"/>
                <a:gd name="T12" fmla="*/ 2147483647 w 1197"/>
                <a:gd name="T13" fmla="*/ 2147483647 h 1170"/>
                <a:gd name="T14" fmla="*/ 2147483647 w 1197"/>
                <a:gd name="T15" fmla="*/ 2147483647 h 1170"/>
                <a:gd name="T16" fmla="*/ 2147483647 w 1197"/>
                <a:gd name="T17" fmla="*/ 2147483647 h 1170"/>
                <a:gd name="T18" fmla="*/ 2147483647 w 1197"/>
                <a:gd name="T19" fmla="*/ 2147483647 h 1170"/>
                <a:gd name="T20" fmla="*/ 2147483647 w 1197"/>
                <a:gd name="T21" fmla="*/ 2147483647 h 1170"/>
                <a:gd name="T22" fmla="*/ 2147483647 w 1197"/>
                <a:gd name="T23" fmla="*/ 2147483647 h 1170"/>
                <a:gd name="T24" fmla="*/ 2147483647 w 1197"/>
                <a:gd name="T25" fmla="*/ 2147483647 h 1170"/>
                <a:gd name="T26" fmla="*/ 2147483647 w 1197"/>
                <a:gd name="T27" fmla="*/ 2147483647 h 1170"/>
                <a:gd name="T28" fmla="*/ 2147483647 w 1197"/>
                <a:gd name="T29" fmla="*/ 2147483647 h 1170"/>
                <a:gd name="T30" fmla="*/ 2147483647 w 1197"/>
                <a:gd name="T31" fmla="*/ 0 h 1170"/>
                <a:gd name="T32" fmla="*/ 0 w 1197"/>
                <a:gd name="T33" fmla="*/ 2147483647 h 1170"/>
                <a:gd name="T34" fmla="*/ 2147483647 w 1197"/>
                <a:gd name="T35" fmla="*/ 2147483647 h 1170"/>
                <a:gd name="T36" fmla="*/ 2147483647 w 1197"/>
                <a:gd name="T37" fmla="*/ 2147483647 h 1170"/>
                <a:gd name="T38" fmla="*/ 2147483647 w 1197"/>
                <a:gd name="T39" fmla="*/ 2147483647 h 1170"/>
                <a:gd name="T40" fmla="*/ 2147483647 w 1197"/>
                <a:gd name="T41" fmla="*/ 2147483647 h 1170"/>
                <a:gd name="T42" fmla="*/ 2147483647 w 1197"/>
                <a:gd name="T43" fmla="*/ 2147483647 h 1170"/>
                <a:gd name="T44" fmla="*/ 2147483647 w 1197"/>
                <a:gd name="T45" fmla="*/ 2147483647 h 1170"/>
                <a:gd name="T46" fmla="*/ 2147483647 w 1197"/>
                <a:gd name="T47" fmla="*/ 2147483647 h 1170"/>
                <a:gd name="T48" fmla="*/ 2147483647 w 1197"/>
                <a:gd name="T49" fmla="*/ 2147483647 h 1170"/>
                <a:gd name="T50" fmla="*/ 2147483647 w 1197"/>
                <a:gd name="T51" fmla="*/ 2147483647 h 1170"/>
                <a:gd name="T52" fmla="*/ 2147483647 w 1197"/>
                <a:gd name="T53" fmla="*/ 2147483647 h 1170"/>
                <a:gd name="T54" fmla="*/ 2147483647 w 1197"/>
                <a:gd name="T55" fmla="*/ 2147483647 h 1170"/>
                <a:gd name="T56" fmla="*/ 2147483647 w 1197"/>
                <a:gd name="T57" fmla="*/ 2147483647 h 1170"/>
                <a:gd name="T58" fmla="*/ 2147483647 w 1197"/>
                <a:gd name="T59" fmla="*/ 2147483647 h 1170"/>
                <a:gd name="T60" fmla="*/ 2147483647 w 1197"/>
                <a:gd name="T61" fmla="*/ 2147483647 h 1170"/>
                <a:gd name="T62" fmla="*/ 2147483647 w 1197"/>
                <a:gd name="T63" fmla="*/ 2147483647 h 1170"/>
                <a:gd name="T64" fmla="*/ 2147483647 w 1197"/>
                <a:gd name="T65" fmla="*/ 2147483647 h 1170"/>
                <a:gd name="T66" fmla="*/ 2147483647 w 1197"/>
                <a:gd name="T67" fmla="*/ 2147483647 h 1170"/>
                <a:gd name="T68" fmla="*/ 2147483647 w 1197"/>
                <a:gd name="T69" fmla="*/ 2147483647 h 1170"/>
                <a:gd name="T70" fmla="*/ 2147483647 w 1197"/>
                <a:gd name="T71" fmla="*/ 2147483647 h 1170"/>
                <a:gd name="T72" fmla="*/ 2147483647 w 1197"/>
                <a:gd name="T73" fmla="*/ 2147483647 h 1170"/>
                <a:gd name="T74" fmla="*/ 2147483647 w 1197"/>
                <a:gd name="T75" fmla="*/ 2147483647 h 1170"/>
                <a:gd name="T76" fmla="*/ 2147483647 w 1197"/>
                <a:gd name="T77" fmla="*/ 2147483647 h 1170"/>
                <a:gd name="T78" fmla="*/ 2147483647 w 1197"/>
                <a:gd name="T79" fmla="*/ 2147483647 h 1170"/>
                <a:gd name="T80" fmla="*/ 2147483647 w 1197"/>
                <a:gd name="T81" fmla="*/ 2147483647 h 1170"/>
                <a:gd name="T82" fmla="*/ 2147483647 w 1197"/>
                <a:gd name="T83" fmla="*/ 2147483647 h 1170"/>
                <a:gd name="T84" fmla="*/ 2147483647 w 1197"/>
                <a:gd name="T85" fmla="*/ 2147483647 h 1170"/>
                <a:gd name="T86" fmla="*/ 2147483647 w 1197"/>
                <a:gd name="T87" fmla="*/ 2147483647 h 1170"/>
                <a:gd name="T88" fmla="*/ 2147483647 w 1197"/>
                <a:gd name="T89" fmla="*/ 2147483647 h 1170"/>
                <a:gd name="T90" fmla="*/ 2147483647 w 1197"/>
                <a:gd name="T91" fmla="*/ 2147483647 h 1170"/>
                <a:gd name="T92" fmla="*/ 2147483647 w 1197"/>
                <a:gd name="T93" fmla="*/ 2147483647 h 1170"/>
                <a:gd name="T94" fmla="*/ 2147483647 w 1197"/>
                <a:gd name="T95" fmla="*/ 2147483647 h 1170"/>
                <a:gd name="T96" fmla="*/ 2147483647 w 1197"/>
                <a:gd name="T97" fmla="*/ 2147483647 h 1170"/>
                <a:gd name="T98" fmla="*/ 2147483647 w 1197"/>
                <a:gd name="T99" fmla="*/ 2147483647 h 1170"/>
                <a:gd name="T100" fmla="*/ 2147483647 w 1197"/>
                <a:gd name="T101" fmla="*/ 2147483647 h 1170"/>
                <a:gd name="T102" fmla="*/ 2147483647 w 1197"/>
                <a:gd name="T103" fmla="*/ 2147483647 h 1170"/>
                <a:gd name="T104" fmla="*/ 2147483647 w 1197"/>
                <a:gd name="T105" fmla="*/ 2147483647 h 1170"/>
                <a:gd name="T106" fmla="*/ 2147483647 w 1197"/>
                <a:gd name="T107" fmla="*/ 2147483647 h 1170"/>
                <a:gd name="T108" fmla="*/ 2147483647 w 1197"/>
                <a:gd name="T109" fmla="*/ 2147483647 h 1170"/>
                <a:gd name="T110" fmla="*/ 2147483647 w 1197"/>
                <a:gd name="T111" fmla="*/ 2147483647 h 1170"/>
                <a:gd name="T112" fmla="*/ 2147483647 w 1197"/>
                <a:gd name="T113" fmla="*/ 2147483647 h 1170"/>
                <a:gd name="T114" fmla="*/ 2147483647 w 1197"/>
                <a:gd name="T115" fmla="*/ 2147483647 h 1170"/>
                <a:gd name="T116" fmla="*/ 2147483647 w 1197"/>
                <a:gd name="T117" fmla="*/ 2147483647 h 1170"/>
                <a:gd name="T118" fmla="*/ 2147483647 w 1197"/>
                <a:gd name="T119" fmla="*/ 2147483647 h 117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97"/>
                <a:gd name="T181" fmla="*/ 0 h 1170"/>
                <a:gd name="T182" fmla="*/ 1197 w 1197"/>
                <a:gd name="T183" fmla="*/ 1170 h 117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97" h="1170">
                  <a:moveTo>
                    <a:pt x="1102" y="329"/>
                  </a:moveTo>
                  <a:lnTo>
                    <a:pt x="1099" y="329"/>
                  </a:lnTo>
                  <a:lnTo>
                    <a:pt x="1095" y="323"/>
                  </a:lnTo>
                  <a:lnTo>
                    <a:pt x="1088" y="322"/>
                  </a:lnTo>
                  <a:lnTo>
                    <a:pt x="1045" y="299"/>
                  </a:lnTo>
                  <a:lnTo>
                    <a:pt x="1042" y="301"/>
                  </a:lnTo>
                  <a:lnTo>
                    <a:pt x="1029" y="305"/>
                  </a:lnTo>
                  <a:lnTo>
                    <a:pt x="1010" y="303"/>
                  </a:lnTo>
                  <a:lnTo>
                    <a:pt x="1002" y="303"/>
                  </a:lnTo>
                  <a:lnTo>
                    <a:pt x="997" y="304"/>
                  </a:lnTo>
                  <a:lnTo>
                    <a:pt x="980" y="310"/>
                  </a:lnTo>
                  <a:lnTo>
                    <a:pt x="961" y="311"/>
                  </a:lnTo>
                  <a:lnTo>
                    <a:pt x="956" y="313"/>
                  </a:lnTo>
                  <a:lnTo>
                    <a:pt x="942" y="324"/>
                  </a:lnTo>
                  <a:lnTo>
                    <a:pt x="928" y="316"/>
                  </a:lnTo>
                  <a:lnTo>
                    <a:pt x="920" y="311"/>
                  </a:lnTo>
                  <a:lnTo>
                    <a:pt x="920" y="309"/>
                  </a:lnTo>
                  <a:lnTo>
                    <a:pt x="919" y="306"/>
                  </a:lnTo>
                  <a:lnTo>
                    <a:pt x="912" y="306"/>
                  </a:lnTo>
                  <a:lnTo>
                    <a:pt x="908" y="311"/>
                  </a:lnTo>
                  <a:lnTo>
                    <a:pt x="903" y="311"/>
                  </a:lnTo>
                  <a:lnTo>
                    <a:pt x="894" y="307"/>
                  </a:lnTo>
                  <a:lnTo>
                    <a:pt x="892" y="301"/>
                  </a:lnTo>
                  <a:lnTo>
                    <a:pt x="889" y="300"/>
                  </a:lnTo>
                  <a:lnTo>
                    <a:pt x="880" y="305"/>
                  </a:lnTo>
                  <a:lnTo>
                    <a:pt x="874" y="315"/>
                  </a:lnTo>
                  <a:lnTo>
                    <a:pt x="876" y="321"/>
                  </a:lnTo>
                  <a:lnTo>
                    <a:pt x="870" y="324"/>
                  </a:lnTo>
                  <a:lnTo>
                    <a:pt x="865" y="317"/>
                  </a:lnTo>
                  <a:lnTo>
                    <a:pt x="867" y="309"/>
                  </a:lnTo>
                  <a:lnTo>
                    <a:pt x="866" y="305"/>
                  </a:lnTo>
                  <a:lnTo>
                    <a:pt x="859" y="305"/>
                  </a:lnTo>
                  <a:lnTo>
                    <a:pt x="849" y="311"/>
                  </a:lnTo>
                  <a:lnTo>
                    <a:pt x="847" y="311"/>
                  </a:lnTo>
                  <a:lnTo>
                    <a:pt x="825" y="295"/>
                  </a:lnTo>
                  <a:lnTo>
                    <a:pt x="818" y="298"/>
                  </a:lnTo>
                  <a:lnTo>
                    <a:pt x="815" y="309"/>
                  </a:lnTo>
                  <a:lnTo>
                    <a:pt x="799" y="305"/>
                  </a:lnTo>
                  <a:lnTo>
                    <a:pt x="799" y="294"/>
                  </a:lnTo>
                  <a:lnTo>
                    <a:pt x="794" y="293"/>
                  </a:lnTo>
                  <a:lnTo>
                    <a:pt x="785" y="285"/>
                  </a:lnTo>
                  <a:lnTo>
                    <a:pt x="785" y="281"/>
                  </a:lnTo>
                  <a:lnTo>
                    <a:pt x="762" y="277"/>
                  </a:lnTo>
                  <a:lnTo>
                    <a:pt x="756" y="285"/>
                  </a:lnTo>
                  <a:lnTo>
                    <a:pt x="746" y="280"/>
                  </a:lnTo>
                  <a:lnTo>
                    <a:pt x="740" y="271"/>
                  </a:lnTo>
                  <a:lnTo>
                    <a:pt x="734" y="274"/>
                  </a:lnTo>
                  <a:lnTo>
                    <a:pt x="732" y="275"/>
                  </a:lnTo>
                  <a:lnTo>
                    <a:pt x="727" y="275"/>
                  </a:lnTo>
                  <a:lnTo>
                    <a:pt x="719" y="270"/>
                  </a:lnTo>
                  <a:lnTo>
                    <a:pt x="695" y="267"/>
                  </a:lnTo>
                  <a:lnTo>
                    <a:pt x="693" y="264"/>
                  </a:lnTo>
                  <a:lnTo>
                    <a:pt x="687" y="257"/>
                  </a:lnTo>
                  <a:lnTo>
                    <a:pt x="689" y="251"/>
                  </a:lnTo>
                  <a:lnTo>
                    <a:pt x="686" y="246"/>
                  </a:lnTo>
                  <a:lnTo>
                    <a:pt x="675" y="241"/>
                  </a:lnTo>
                  <a:lnTo>
                    <a:pt x="669" y="246"/>
                  </a:lnTo>
                  <a:lnTo>
                    <a:pt x="651" y="249"/>
                  </a:lnTo>
                  <a:lnTo>
                    <a:pt x="645" y="246"/>
                  </a:lnTo>
                  <a:lnTo>
                    <a:pt x="633" y="229"/>
                  </a:lnTo>
                  <a:lnTo>
                    <a:pt x="627" y="226"/>
                  </a:lnTo>
                  <a:lnTo>
                    <a:pt x="619" y="223"/>
                  </a:lnTo>
                  <a:lnTo>
                    <a:pt x="626" y="15"/>
                  </a:lnTo>
                  <a:lnTo>
                    <a:pt x="368" y="0"/>
                  </a:lnTo>
                  <a:lnTo>
                    <a:pt x="363" y="0"/>
                  </a:lnTo>
                  <a:lnTo>
                    <a:pt x="325" y="487"/>
                  </a:lnTo>
                  <a:lnTo>
                    <a:pt x="1" y="456"/>
                  </a:lnTo>
                  <a:lnTo>
                    <a:pt x="0" y="458"/>
                  </a:lnTo>
                  <a:lnTo>
                    <a:pt x="2" y="461"/>
                  </a:lnTo>
                  <a:lnTo>
                    <a:pt x="3" y="463"/>
                  </a:lnTo>
                  <a:lnTo>
                    <a:pt x="0" y="470"/>
                  </a:lnTo>
                  <a:lnTo>
                    <a:pt x="3" y="478"/>
                  </a:lnTo>
                  <a:lnTo>
                    <a:pt x="5" y="480"/>
                  </a:lnTo>
                  <a:lnTo>
                    <a:pt x="21" y="491"/>
                  </a:lnTo>
                  <a:lnTo>
                    <a:pt x="26" y="502"/>
                  </a:lnTo>
                  <a:lnTo>
                    <a:pt x="32" y="517"/>
                  </a:lnTo>
                  <a:lnTo>
                    <a:pt x="49" y="528"/>
                  </a:lnTo>
                  <a:lnTo>
                    <a:pt x="99" y="588"/>
                  </a:lnTo>
                  <a:lnTo>
                    <a:pt x="141" y="622"/>
                  </a:lnTo>
                  <a:lnTo>
                    <a:pt x="145" y="628"/>
                  </a:lnTo>
                  <a:lnTo>
                    <a:pt x="147" y="636"/>
                  </a:lnTo>
                  <a:lnTo>
                    <a:pt x="147" y="644"/>
                  </a:lnTo>
                  <a:lnTo>
                    <a:pt x="150" y="649"/>
                  </a:lnTo>
                  <a:lnTo>
                    <a:pt x="159" y="665"/>
                  </a:lnTo>
                  <a:lnTo>
                    <a:pt x="159" y="700"/>
                  </a:lnTo>
                  <a:lnTo>
                    <a:pt x="161" y="709"/>
                  </a:lnTo>
                  <a:lnTo>
                    <a:pt x="176" y="734"/>
                  </a:lnTo>
                  <a:lnTo>
                    <a:pt x="240" y="780"/>
                  </a:lnTo>
                  <a:lnTo>
                    <a:pt x="283" y="808"/>
                  </a:lnTo>
                  <a:lnTo>
                    <a:pt x="295" y="809"/>
                  </a:lnTo>
                  <a:lnTo>
                    <a:pt x="302" y="805"/>
                  </a:lnTo>
                  <a:lnTo>
                    <a:pt x="313" y="793"/>
                  </a:lnTo>
                  <a:lnTo>
                    <a:pt x="319" y="787"/>
                  </a:lnTo>
                  <a:lnTo>
                    <a:pt x="338" y="745"/>
                  </a:lnTo>
                  <a:lnTo>
                    <a:pt x="347" y="731"/>
                  </a:lnTo>
                  <a:lnTo>
                    <a:pt x="354" y="728"/>
                  </a:lnTo>
                  <a:lnTo>
                    <a:pt x="368" y="732"/>
                  </a:lnTo>
                  <a:lnTo>
                    <a:pt x="373" y="731"/>
                  </a:lnTo>
                  <a:lnTo>
                    <a:pt x="374" y="725"/>
                  </a:lnTo>
                  <a:lnTo>
                    <a:pt x="379" y="720"/>
                  </a:lnTo>
                  <a:lnTo>
                    <a:pt x="387" y="724"/>
                  </a:lnTo>
                  <a:lnTo>
                    <a:pt x="396" y="728"/>
                  </a:lnTo>
                  <a:lnTo>
                    <a:pt x="420" y="731"/>
                  </a:lnTo>
                  <a:lnTo>
                    <a:pt x="426" y="736"/>
                  </a:lnTo>
                  <a:lnTo>
                    <a:pt x="441" y="739"/>
                  </a:lnTo>
                  <a:lnTo>
                    <a:pt x="450" y="736"/>
                  </a:lnTo>
                  <a:lnTo>
                    <a:pt x="469" y="748"/>
                  </a:lnTo>
                  <a:lnTo>
                    <a:pt x="474" y="758"/>
                  </a:lnTo>
                  <a:lnTo>
                    <a:pt x="477" y="760"/>
                  </a:lnTo>
                  <a:lnTo>
                    <a:pt x="479" y="763"/>
                  </a:lnTo>
                  <a:lnTo>
                    <a:pt x="482" y="764"/>
                  </a:lnTo>
                  <a:lnTo>
                    <a:pt x="491" y="769"/>
                  </a:lnTo>
                  <a:lnTo>
                    <a:pt x="501" y="785"/>
                  </a:lnTo>
                  <a:lnTo>
                    <a:pt x="521" y="802"/>
                  </a:lnTo>
                  <a:lnTo>
                    <a:pt x="529" y="815"/>
                  </a:lnTo>
                  <a:lnTo>
                    <a:pt x="530" y="822"/>
                  </a:lnTo>
                  <a:lnTo>
                    <a:pt x="558" y="889"/>
                  </a:lnTo>
                  <a:lnTo>
                    <a:pt x="563" y="902"/>
                  </a:lnTo>
                  <a:lnTo>
                    <a:pt x="593" y="937"/>
                  </a:lnTo>
                  <a:lnTo>
                    <a:pt x="595" y="946"/>
                  </a:lnTo>
                  <a:lnTo>
                    <a:pt x="617" y="968"/>
                  </a:lnTo>
                  <a:lnTo>
                    <a:pt x="623" y="972"/>
                  </a:lnTo>
                  <a:lnTo>
                    <a:pt x="631" y="982"/>
                  </a:lnTo>
                  <a:lnTo>
                    <a:pt x="633" y="988"/>
                  </a:lnTo>
                  <a:lnTo>
                    <a:pt x="632" y="1010"/>
                  </a:lnTo>
                  <a:lnTo>
                    <a:pt x="638" y="1019"/>
                  </a:lnTo>
                  <a:lnTo>
                    <a:pt x="641" y="1045"/>
                  </a:lnTo>
                  <a:lnTo>
                    <a:pt x="648" y="1052"/>
                  </a:lnTo>
                  <a:lnTo>
                    <a:pt x="669" y="1094"/>
                  </a:lnTo>
                  <a:lnTo>
                    <a:pt x="672" y="1106"/>
                  </a:lnTo>
                  <a:lnTo>
                    <a:pt x="687" y="1109"/>
                  </a:lnTo>
                  <a:lnTo>
                    <a:pt x="704" y="1118"/>
                  </a:lnTo>
                  <a:lnTo>
                    <a:pt x="723" y="1126"/>
                  </a:lnTo>
                  <a:lnTo>
                    <a:pt x="755" y="1145"/>
                  </a:lnTo>
                  <a:lnTo>
                    <a:pt x="794" y="1148"/>
                  </a:lnTo>
                  <a:lnTo>
                    <a:pt x="804" y="1150"/>
                  </a:lnTo>
                  <a:lnTo>
                    <a:pt x="825" y="1164"/>
                  </a:lnTo>
                  <a:lnTo>
                    <a:pt x="836" y="1170"/>
                  </a:lnTo>
                  <a:lnTo>
                    <a:pt x="847" y="1157"/>
                  </a:lnTo>
                  <a:lnTo>
                    <a:pt x="855" y="1159"/>
                  </a:lnTo>
                  <a:lnTo>
                    <a:pt x="859" y="1156"/>
                  </a:lnTo>
                  <a:lnTo>
                    <a:pt x="859" y="1150"/>
                  </a:lnTo>
                  <a:lnTo>
                    <a:pt x="849" y="1146"/>
                  </a:lnTo>
                  <a:lnTo>
                    <a:pt x="852" y="1144"/>
                  </a:lnTo>
                  <a:lnTo>
                    <a:pt x="842" y="1133"/>
                  </a:lnTo>
                  <a:lnTo>
                    <a:pt x="829" y="1081"/>
                  </a:lnTo>
                  <a:lnTo>
                    <a:pt x="822" y="1061"/>
                  </a:lnTo>
                  <a:lnTo>
                    <a:pt x="831" y="1031"/>
                  </a:lnTo>
                  <a:lnTo>
                    <a:pt x="830" y="1021"/>
                  </a:lnTo>
                  <a:lnTo>
                    <a:pt x="828" y="1019"/>
                  </a:lnTo>
                  <a:lnTo>
                    <a:pt x="825" y="1018"/>
                  </a:lnTo>
                  <a:lnTo>
                    <a:pt x="823" y="1016"/>
                  </a:lnTo>
                  <a:lnTo>
                    <a:pt x="823" y="1014"/>
                  </a:lnTo>
                  <a:lnTo>
                    <a:pt x="825" y="1012"/>
                  </a:lnTo>
                  <a:lnTo>
                    <a:pt x="839" y="1004"/>
                  </a:lnTo>
                  <a:lnTo>
                    <a:pt x="847" y="976"/>
                  </a:lnTo>
                  <a:lnTo>
                    <a:pt x="841" y="973"/>
                  </a:lnTo>
                  <a:lnTo>
                    <a:pt x="837" y="960"/>
                  </a:lnTo>
                  <a:lnTo>
                    <a:pt x="845" y="952"/>
                  </a:lnTo>
                  <a:lnTo>
                    <a:pt x="853" y="958"/>
                  </a:lnTo>
                  <a:lnTo>
                    <a:pt x="870" y="947"/>
                  </a:lnTo>
                  <a:lnTo>
                    <a:pt x="873" y="934"/>
                  </a:lnTo>
                  <a:lnTo>
                    <a:pt x="865" y="928"/>
                  </a:lnTo>
                  <a:lnTo>
                    <a:pt x="870" y="920"/>
                  </a:lnTo>
                  <a:lnTo>
                    <a:pt x="872" y="922"/>
                  </a:lnTo>
                  <a:lnTo>
                    <a:pt x="876" y="923"/>
                  </a:lnTo>
                  <a:lnTo>
                    <a:pt x="880" y="918"/>
                  </a:lnTo>
                  <a:lnTo>
                    <a:pt x="885" y="922"/>
                  </a:lnTo>
                  <a:lnTo>
                    <a:pt x="890" y="922"/>
                  </a:lnTo>
                  <a:lnTo>
                    <a:pt x="894" y="919"/>
                  </a:lnTo>
                  <a:lnTo>
                    <a:pt x="895" y="916"/>
                  </a:lnTo>
                  <a:lnTo>
                    <a:pt x="895" y="904"/>
                  </a:lnTo>
                  <a:lnTo>
                    <a:pt x="897" y="901"/>
                  </a:lnTo>
                  <a:lnTo>
                    <a:pt x="901" y="900"/>
                  </a:lnTo>
                  <a:lnTo>
                    <a:pt x="903" y="901"/>
                  </a:lnTo>
                  <a:lnTo>
                    <a:pt x="907" y="902"/>
                  </a:lnTo>
                  <a:lnTo>
                    <a:pt x="931" y="896"/>
                  </a:lnTo>
                  <a:lnTo>
                    <a:pt x="932" y="896"/>
                  </a:lnTo>
                  <a:lnTo>
                    <a:pt x="933" y="892"/>
                  </a:lnTo>
                  <a:lnTo>
                    <a:pt x="931" y="889"/>
                  </a:lnTo>
                  <a:lnTo>
                    <a:pt x="920" y="882"/>
                  </a:lnTo>
                  <a:lnTo>
                    <a:pt x="920" y="877"/>
                  </a:lnTo>
                  <a:lnTo>
                    <a:pt x="942" y="871"/>
                  </a:lnTo>
                  <a:lnTo>
                    <a:pt x="944" y="868"/>
                  </a:lnTo>
                  <a:lnTo>
                    <a:pt x="950" y="865"/>
                  </a:lnTo>
                  <a:lnTo>
                    <a:pt x="952" y="868"/>
                  </a:lnTo>
                  <a:lnTo>
                    <a:pt x="949" y="869"/>
                  </a:lnTo>
                  <a:lnTo>
                    <a:pt x="952" y="875"/>
                  </a:lnTo>
                  <a:lnTo>
                    <a:pt x="956" y="875"/>
                  </a:lnTo>
                  <a:lnTo>
                    <a:pt x="960" y="872"/>
                  </a:lnTo>
                  <a:lnTo>
                    <a:pt x="993" y="863"/>
                  </a:lnTo>
                  <a:lnTo>
                    <a:pt x="1048" y="826"/>
                  </a:lnTo>
                  <a:lnTo>
                    <a:pt x="1051" y="814"/>
                  </a:lnTo>
                  <a:lnTo>
                    <a:pt x="1076" y="791"/>
                  </a:lnTo>
                  <a:lnTo>
                    <a:pt x="1077" y="787"/>
                  </a:lnTo>
                  <a:lnTo>
                    <a:pt x="1066" y="773"/>
                  </a:lnTo>
                  <a:lnTo>
                    <a:pt x="1068" y="761"/>
                  </a:lnTo>
                  <a:lnTo>
                    <a:pt x="1084" y="754"/>
                  </a:lnTo>
                  <a:lnTo>
                    <a:pt x="1089" y="754"/>
                  </a:lnTo>
                  <a:lnTo>
                    <a:pt x="1086" y="767"/>
                  </a:lnTo>
                  <a:lnTo>
                    <a:pt x="1088" y="772"/>
                  </a:lnTo>
                  <a:lnTo>
                    <a:pt x="1107" y="769"/>
                  </a:lnTo>
                  <a:lnTo>
                    <a:pt x="1111" y="774"/>
                  </a:lnTo>
                  <a:lnTo>
                    <a:pt x="1149" y="757"/>
                  </a:lnTo>
                  <a:lnTo>
                    <a:pt x="1173" y="755"/>
                  </a:lnTo>
                  <a:lnTo>
                    <a:pt x="1173" y="754"/>
                  </a:lnTo>
                  <a:lnTo>
                    <a:pt x="1173" y="751"/>
                  </a:lnTo>
                  <a:lnTo>
                    <a:pt x="1167" y="748"/>
                  </a:lnTo>
                  <a:lnTo>
                    <a:pt x="1167" y="740"/>
                  </a:lnTo>
                  <a:lnTo>
                    <a:pt x="1168" y="737"/>
                  </a:lnTo>
                  <a:lnTo>
                    <a:pt x="1172" y="731"/>
                  </a:lnTo>
                  <a:lnTo>
                    <a:pt x="1178" y="724"/>
                  </a:lnTo>
                  <a:lnTo>
                    <a:pt x="1186" y="700"/>
                  </a:lnTo>
                  <a:lnTo>
                    <a:pt x="1179" y="690"/>
                  </a:lnTo>
                  <a:lnTo>
                    <a:pt x="1179" y="682"/>
                  </a:lnTo>
                  <a:lnTo>
                    <a:pt x="1182" y="677"/>
                  </a:lnTo>
                  <a:lnTo>
                    <a:pt x="1180" y="670"/>
                  </a:lnTo>
                  <a:lnTo>
                    <a:pt x="1184" y="656"/>
                  </a:lnTo>
                  <a:lnTo>
                    <a:pt x="1190" y="652"/>
                  </a:lnTo>
                  <a:lnTo>
                    <a:pt x="1195" y="642"/>
                  </a:lnTo>
                  <a:lnTo>
                    <a:pt x="1197" y="622"/>
                  </a:lnTo>
                  <a:lnTo>
                    <a:pt x="1197" y="610"/>
                  </a:lnTo>
                  <a:lnTo>
                    <a:pt x="1195" y="593"/>
                  </a:lnTo>
                  <a:lnTo>
                    <a:pt x="1188" y="582"/>
                  </a:lnTo>
                  <a:lnTo>
                    <a:pt x="1184" y="577"/>
                  </a:lnTo>
                  <a:lnTo>
                    <a:pt x="1185" y="571"/>
                  </a:lnTo>
                  <a:lnTo>
                    <a:pt x="1183" y="568"/>
                  </a:lnTo>
                  <a:lnTo>
                    <a:pt x="1178" y="558"/>
                  </a:lnTo>
                  <a:lnTo>
                    <a:pt x="1172" y="553"/>
                  </a:lnTo>
                  <a:lnTo>
                    <a:pt x="1170" y="548"/>
                  </a:lnTo>
                  <a:lnTo>
                    <a:pt x="1173" y="538"/>
                  </a:lnTo>
                  <a:lnTo>
                    <a:pt x="1166" y="522"/>
                  </a:lnTo>
                  <a:lnTo>
                    <a:pt x="1153" y="510"/>
                  </a:lnTo>
                  <a:lnTo>
                    <a:pt x="1149" y="504"/>
                  </a:lnTo>
                  <a:lnTo>
                    <a:pt x="1146" y="395"/>
                  </a:lnTo>
                  <a:lnTo>
                    <a:pt x="1146" y="339"/>
                  </a:lnTo>
                  <a:lnTo>
                    <a:pt x="1132" y="334"/>
                  </a:lnTo>
                  <a:lnTo>
                    <a:pt x="1120" y="340"/>
                  </a:lnTo>
                  <a:lnTo>
                    <a:pt x="1117" y="340"/>
                  </a:lnTo>
                  <a:lnTo>
                    <a:pt x="1102" y="329"/>
                  </a:lnTo>
                  <a:close/>
                </a:path>
              </a:pathLst>
            </a:custGeom>
            <a:solidFill>
              <a:srgbClr val="74233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228" name="Freeform 40">
              <a:extLst>
                <a:ext uri="{FF2B5EF4-FFF2-40B4-BE49-F238E27FC236}">
                  <a16:creationId xmlns:a16="http://schemas.microsoft.com/office/drawing/2014/main" id="{6DEBFE8D-5059-E897-4C5B-BE44B3BA5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6664" y="3075800"/>
              <a:ext cx="1214448" cy="922668"/>
            </a:xfrm>
            <a:custGeom>
              <a:avLst/>
              <a:gdLst>
                <a:gd name="T0" fmla="*/ 0 w 623"/>
                <a:gd name="T1" fmla="*/ 2147483647 h 493"/>
                <a:gd name="T2" fmla="*/ 2147483647 w 623"/>
                <a:gd name="T3" fmla="*/ 0 h 493"/>
                <a:gd name="T4" fmla="*/ 2147483647 w 623"/>
                <a:gd name="T5" fmla="*/ 2147483647 h 493"/>
                <a:gd name="T6" fmla="*/ 2147483647 w 623"/>
                <a:gd name="T7" fmla="*/ 2147483647 h 493"/>
                <a:gd name="T8" fmla="*/ 2147483647 w 623"/>
                <a:gd name="T9" fmla="*/ 2147483647 h 493"/>
                <a:gd name="T10" fmla="*/ 2147483647 w 623"/>
                <a:gd name="T11" fmla="*/ 2147483647 h 493"/>
                <a:gd name="T12" fmla="*/ 2147483647 w 623"/>
                <a:gd name="T13" fmla="*/ 2147483647 h 493"/>
                <a:gd name="T14" fmla="*/ 0 w 623"/>
                <a:gd name="T15" fmla="*/ 2147483647 h 493"/>
                <a:gd name="T16" fmla="*/ 0 w 623"/>
                <a:gd name="T17" fmla="*/ 2147483647 h 4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23"/>
                <a:gd name="T28" fmla="*/ 0 h 493"/>
                <a:gd name="T29" fmla="*/ 623 w 623"/>
                <a:gd name="T30" fmla="*/ 493 h 49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23" h="493">
                  <a:moveTo>
                    <a:pt x="0" y="430"/>
                  </a:moveTo>
                  <a:lnTo>
                    <a:pt x="60" y="0"/>
                  </a:lnTo>
                  <a:lnTo>
                    <a:pt x="462" y="45"/>
                  </a:lnTo>
                  <a:lnTo>
                    <a:pt x="623" y="58"/>
                  </a:lnTo>
                  <a:lnTo>
                    <a:pt x="617" y="166"/>
                  </a:lnTo>
                  <a:lnTo>
                    <a:pt x="599" y="493"/>
                  </a:lnTo>
                  <a:lnTo>
                    <a:pt x="515" y="489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83" name="Freeform 41">
              <a:extLst>
                <a:ext uri="{FF2B5EF4-FFF2-40B4-BE49-F238E27FC236}">
                  <a16:creationId xmlns:a16="http://schemas.microsoft.com/office/drawing/2014/main" id="{E2AD056A-A26E-9DC4-A13F-54F36D118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6664" y="3075800"/>
              <a:ext cx="1214448" cy="922668"/>
            </a:xfrm>
            <a:custGeom>
              <a:avLst/>
              <a:gdLst>
                <a:gd name="T0" fmla="*/ 0 w 623"/>
                <a:gd name="T1" fmla="*/ 2147483647 h 493"/>
                <a:gd name="T2" fmla="*/ 2147483647 w 623"/>
                <a:gd name="T3" fmla="*/ 0 h 493"/>
                <a:gd name="T4" fmla="*/ 2147483647 w 623"/>
                <a:gd name="T5" fmla="*/ 2147483647 h 493"/>
                <a:gd name="T6" fmla="*/ 2147483647 w 623"/>
                <a:gd name="T7" fmla="*/ 2147483647 h 493"/>
                <a:gd name="T8" fmla="*/ 2147483647 w 623"/>
                <a:gd name="T9" fmla="*/ 2147483647 h 493"/>
                <a:gd name="T10" fmla="*/ 2147483647 w 623"/>
                <a:gd name="T11" fmla="*/ 2147483647 h 493"/>
                <a:gd name="T12" fmla="*/ 2147483647 w 623"/>
                <a:gd name="T13" fmla="*/ 2147483647 h 493"/>
                <a:gd name="T14" fmla="*/ 0 w 623"/>
                <a:gd name="T15" fmla="*/ 2147483647 h 493"/>
                <a:gd name="T16" fmla="*/ 0 w 623"/>
                <a:gd name="T17" fmla="*/ 2147483647 h 4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23"/>
                <a:gd name="T28" fmla="*/ 0 h 493"/>
                <a:gd name="T29" fmla="*/ 623 w 623"/>
                <a:gd name="T30" fmla="*/ 493 h 49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23" h="493">
                  <a:moveTo>
                    <a:pt x="0" y="430"/>
                  </a:moveTo>
                  <a:lnTo>
                    <a:pt x="60" y="0"/>
                  </a:lnTo>
                  <a:lnTo>
                    <a:pt x="462" y="45"/>
                  </a:lnTo>
                  <a:lnTo>
                    <a:pt x="623" y="58"/>
                  </a:lnTo>
                  <a:lnTo>
                    <a:pt x="617" y="166"/>
                  </a:lnTo>
                  <a:lnTo>
                    <a:pt x="599" y="493"/>
                  </a:lnTo>
                  <a:lnTo>
                    <a:pt x="515" y="489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84" name="Freeform 42">
              <a:extLst>
                <a:ext uri="{FF2B5EF4-FFF2-40B4-BE49-F238E27FC236}">
                  <a16:creationId xmlns:a16="http://schemas.microsoft.com/office/drawing/2014/main" id="{BAE88AA6-C750-58DF-2CD2-9D99E74B1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6664" y="3075800"/>
              <a:ext cx="1214448" cy="922668"/>
            </a:xfrm>
            <a:custGeom>
              <a:avLst/>
              <a:gdLst>
                <a:gd name="T0" fmla="*/ 0 w 623"/>
                <a:gd name="T1" fmla="*/ 2147483647 h 493"/>
                <a:gd name="T2" fmla="*/ 2147483647 w 623"/>
                <a:gd name="T3" fmla="*/ 0 h 493"/>
                <a:gd name="T4" fmla="*/ 2147483647 w 623"/>
                <a:gd name="T5" fmla="*/ 2147483647 h 493"/>
                <a:gd name="T6" fmla="*/ 2147483647 w 623"/>
                <a:gd name="T7" fmla="*/ 2147483647 h 493"/>
                <a:gd name="T8" fmla="*/ 2147483647 w 623"/>
                <a:gd name="T9" fmla="*/ 2147483647 h 493"/>
                <a:gd name="T10" fmla="*/ 2147483647 w 623"/>
                <a:gd name="T11" fmla="*/ 2147483647 h 493"/>
                <a:gd name="T12" fmla="*/ 2147483647 w 623"/>
                <a:gd name="T13" fmla="*/ 2147483647 h 493"/>
                <a:gd name="T14" fmla="*/ 0 w 623"/>
                <a:gd name="T15" fmla="*/ 2147483647 h 493"/>
                <a:gd name="T16" fmla="*/ 0 w 623"/>
                <a:gd name="T17" fmla="*/ 2147483647 h 4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23"/>
                <a:gd name="T28" fmla="*/ 0 h 493"/>
                <a:gd name="T29" fmla="*/ 623 w 623"/>
                <a:gd name="T30" fmla="*/ 493 h 49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23" h="493">
                  <a:moveTo>
                    <a:pt x="0" y="430"/>
                  </a:moveTo>
                  <a:lnTo>
                    <a:pt x="60" y="0"/>
                  </a:lnTo>
                  <a:lnTo>
                    <a:pt x="462" y="45"/>
                  </a:lnTo>
                  <a:lnTo>
                    <a:pt x="623" y="58"/>
                  </a:lnTo>
                  <a:lnTo>
                    <a:pt x="617" y="166"/>
                  </a:lnTo>
                  <a:lnTo>
                    <a:pt x="599" y="493"/>
                  </a:lnTo>
                  <a:lnTo>
                    <a:pt x="515" y="489"/>
                  </a:lnTo>
                  <a:lnTo>
                    <a:pt x="0" y="430"/>
                  </a:lnTo>
                  <a:close/>
                </a:path>
              </a:pathLst>
            </a:custGeom>
            <a:solidFill>
              <a:srgbClr val="C38389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  <a:p>
              <a:endParaRPr lang="en-US" sz="1350" dirty="0"/>
            </a:p>
          </p:txBody>
        </p:sp>
        <p:sp>
          <p:nvSpPr>
            <p:cNvPr id="285" name="Freeform 43">
              <a:extLst>
                <a:ext uri="{FF2B5EF4-FFF2-40B4-BE49-F238E27FC236}">
                  <a16:creationId xmlns:a16="http://schemas.microsoft.com/office/drawing/2014/main" id="{FC019DAD-6EEF-31C3-78E3-17F7E50F3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3646" y="3386932"/>
              <a:ext cx="1237363" cy="638359"/>
            </a:xfrm>
            <a:custGeom>
              <a:avLst/>
              <a:gdLst>
                <a:gd name="T0" fmla="*/ 2147483647 w 634"/>
                <a:gd name="T1" fmla="*/ 0 h 341"/>
                <a:gd name="T2" fmla="*/ 2147483647 w 634"/>
                <a:gd name="T3" fmla="*/ 2147483647 h 341"/>
                <a:gd name="T4" fmla="*/ 2147483647 w 634"/>
                <a:gd name="T5" fmla="*/ 2147483647 h 341"/>
                <a:gd name="T6" fmla="*/ 2147483647 w 634"/>
                <a:gd name="T7" fmla="*/ 2147483647 h 341"/>
                <a:gd name="T8" fmla="*/ 2147483647 w 634"/>
                <a:gd name="T9" fmla="*/ 2147483647 h 341"/>
                <a:gd name="T10" fmla="*/ 2147483647 w 634"/>
                <a:gd name="T11" fmla="*/ 2147483647 h 341"/>
                <a:gd name="T12" fmla="*/ 2147483647 w 634"/>
                <a:gd name="T13" fmla="*/ 2147483647 h 341"/>
                <a:gd name="T14" fmla="*/ 2147483647 w 634"/>
                <a:gd name="T15" fmla="*/ 2147483647 h 341"/>
                <a:gd name="T16" fmla="*/ 2147483647 w 634"/>
                <a:gd name="T17" fmla="*/ 2147483647 h 341"/>
                <a:gd name="T18" fmla="*/ 2147483647 w 634"/>
                <a:gd name="T19" fmla="*/ 2147483647 h 341"/>
                <a:gd name="T20" fmla="*/ 2147483647 w 634"/>
                <a:gd name="T21" fmla="*/ 2147483647 h 341"/>
                <a:gd name="T22" fmla="*/ 2147483647 w 634"/>
                <a:gd name="T23" fmla="*/ 2147483647 h 341"/>
                <a:gd name="T24" fmla="*/ 0 w 634"/>
                <a:gd name="T25" fmla="*/ 2147483647 h 341"/>
                <a:gd name="T26" fmla="*/ 2147483647 w 634"/>
                <a:gd name="T27" fmla="*/ 0 h 341"/>
                <a:gd name="T28" fmla="*/ 2147483647 w 634"/>
                <a:gd name="T29" fmla="*/ 0 h 3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34"/>
                <a:gd name="T46" fmla="*/ 0 h 341"/>
                <a:gd name="T47" fmla="*/ 634 w 634"/>
                <a:gd name="T48" fmla="*/ 341 h 34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34" h="341">
                  <a:moveTo>
                    <a:pt x="18" y="0"/>
                  </a:moveTo>
                  <a:lnTo>
                    <a:pt x="568" y="13"/>
                  </a:lnTo>
                  <a:lnTo>
                    <a:pt x="604" y="39"/>
                  </a:lnTo>
                  <a:lnTo>
                    <a:pt x="592" y="53"/>
                  </a:lnTo>
                  <a:lnTo>
                    <a:pt x="590" y="67"/>
                  </a:lnTo>
                  <a:lnTo>
                    <a:pt x="596" y="74"/>
                  </a:lnTo>
                  <a:lnTo>
                    <a:pt x="606" y="78"/>
                  </a:lnTo>
                  <a:lnTo>
                    <a:pt x="610" y="97"/>
                  </a:lnTo>
                  <a:lnTo>
                    <a:pt x="619" y="102"/>
                  </a:lnTo>
                  <a:lnTo>
                    <a:pt x="628" y="103"/>
                  </a:lnTo>
                  <a:lnTo>
                    <a:pt x="631" y="107"/>
                  </a:lnTo>
                  <a:lnTo>
                    <a:pt x="634" y="341"/>
                  </a:lnTo>
                  <a:lnTo>
                    <a:pt x="0" y="327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86" name="Freeform 44">
              <a:extLst>
                <a:ext uri="{FF2B5EF4-FFF2-40B4-BE49-F238E27FC236}">
                  <a16:creationId xmlns:a16="http://schemas.microsoft.com/office/drawing/2014/main" id="{41903C99-9C65-2536-46A4-32D5B149D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3646" y="3386932"/>
              <a:ext cx="1237363" cy="638359"/>
            </a:xfrm>
            <a:custGeom>
              <a:avLst/>
              <a:gdLst>
                <a:gd name="T0" fmla="*/ 2147483647 w 634"/>
                <a:gd name="T1" fmla="*/ 0 h 341"/>
                <a:gd name="T2" fmla="*/ 2147483647 w 634"/>
                <a:gd name="T3" fmla="*/ 2147483647 h 341"/>
                <a:gd name="T4" fmla="*/ 2147483647 w 634"/>
                <a:gd name="T5" fmla="*/ 2147483647 h 341"/>
                <a:gd name="T6" fmla="*/ 2147483647 w 634"/>
                <a:gd name="T7" fmla="*/ 2147483647 h 341"/>
                <a:gd name="T8" fmla="*/ 2147483647 w 634"/>
                <a:gd name="T9" fmla="*/ 2147483647 h 341"/>
                <a:gd name="T10" fmla="*/ 2147483647 w 634"/>
                <a:gd name="T11" fmla="*/ 2147483647 h 341"/>
                <a:gd name="T12" fmla="*/ 2147483647 w 634"/>
                <a:gd name="T13" fmla="*/ 2147483647 h 341"/>
                <a:gd name="T14" fmla="*/ 2147483647 w 634"/>
                <a:gd name="T15" fmla="*/ 2147483647 h 341"/>
                <a:gd name="T16" fmla="*/ 2147483647 w 634"/>
                <a:gd name="T17" fmla="*/ 2147483647 h 341"/>
                <a:gd name="T18" fmla="*/ 2147483647 w 634"/>
                <a:gd name="T19" fmla="*/ 2147483647 h 341"/>
                <a:gd name="T20" fmla="*/ 2147483647 w 634"/>
                <a:gd name="T21" fmla="*/ 2147483647 h 341"/>
                <a:gd name="T22" fmla="*/ 2147483647 w 634"/>
                <a:gd name="T23" fmla="*/ 2147483647 h 341"/>
                <a:gd name="T24" fmla="*/ 0 w 634"/>
                <a:gd name="T25" fmla="*/ 2147483647 h 341"/>
                <a:gd name="T26" fmla="*/ 2147483647 w 634"/>
                <a:gd name="T27" fmla="*/ 0 h 341"/>
                <a:gd name="T28" fmla="*/ 2147483647 w 634"/>
                <a:gd name="T29" fmla="*/ 0 h 3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34"/>
                <a:gd name="T46" fmla="*/ 0 h 341"/>
                <a:gd name="T47" fmla="*/ 634 w 634"/>
                <a:gd name="T48" fmla="*/ 341 h 34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34" h="341">
                  <a:moveTo>
                    <a:pt x="18" y="0"/>
                  </a:moveTo>
                  <a:lnTo>
                    <a:pt x="568" y="13"/>
                  </a:lnTo>
                  <a:lnTo>
                    <a:pt x="604" y="39"/>
                  </a:lnTo>
                  <a:lnTo>
                    <a:pt x="592" y="53"/>
                  </a:lnTo>
                  <a:lnTo>
                    <a:pt x="590" y="67"/>
                  </a:lnTo>
                  <a:lnTo>
                    <a:pt x="596" y="74"/>
                  </a:lnTo>
                  <a:lnTo>
                    <a:pt x="606" y="78"/>
                  </a:lnTo>
                  <a:lnTo>
                    <a:pt x="610" y="97"/>
                  </a:lnTo>
                  <a:lnTo>
                    <a:pt x="619" y="102"/>
                  </a:lnTo>
                  <a:lnTo>
                    <a:pt x="628" y="103"/>
                  </a:lnTo>
                  <a:lnTo>
                    <a:pt x="631" y="107"/>
                  </a:lnTo>
                  <a:lnTo>
                    <a:pt x="634" y="341"/>
                  </a:lnTo>
                  <a:lnTo>
                    <a:pt x="0" y="327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87" name="Freeform 45">
              <a:extLst>
                <a:ext uri="{FF2B5EF4-FFF2-40B4-BE49-F238E27FC236}">
                  <a16:creationId xmlns:a16="http://schemas.microsoft.com/office/drawing/2014/main" id="{F32A0861-1F32-FFBB-C3B9-B30C44441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3646" y="3386932"/>
              <a:ext cx="1237363" cy="638359"/>
            </a:xfrm>
            <a:custGeom>
              <a:avLst/>
              <a:gdLst>
                <a:gd name="T0" fmla="*/ 2147483647 w 634"/>
                <a:gd name="T1" fmla="*/ 0 h 341"/>
                <a:gd name="T2" fmla="*/ 2147483647 w 634"/>
                <a:gd name="T3" fmla="*/ 2147483647 h 341"/>
                <a:gd name="T4" fmla="*/ 2147483647 w 634"/>
                <a:gd name="T5" fmla="*/ 2147483647 h 341"/>
                <a:gd name="T6" fmla="*/ 2147483647 w 634"/>
                <a:gd name="T7" fmla="*/ 2147483647 h 341"/>
                <a:gd name="T8" fmla="*/ 2147483647 w 634"/>
                <a:gd name="T9" fmla="*/ 2147483647 h 341"/>
                <a:gd name="T10" fmla="*/ 2147483647 w 634"/>
                <a:gd name="T11" fmla="*/ 2147483647 h 341"/>
                <a:gd name="T12" fmla="*/ 2147483647 w 634"/>
                <a:gd name="T13" fmla="*/ 2147483647 h 341"/>
                <a:gd name="T14" fmla="*/ 2147483647 w 634"/>
                <a:gd name="T15" fmla="*/ 2147483647 h 341"/>
                <a:gd name="T16" fmla="*/ 2147483647 w 634"/>
                <a:gd name="T17" fmla="*/ 2147483647 h 341"/>
                <a:gd name="T18" fmla="*/ 2147483647 w 634"/>
                <a:gd name="T19" fmla="*/ 2147483647 h 341"/>
                <a:gd name="T20" fmla="*/ 2147483647 w 634"/>
                <a:gd name="T21" fmla="*/ 2147483647 h 341"/>
                <a:gd name="T22" fmla="*/ 2147483647 w 634"/>
                <a:gd name="T23" fmla="*/ 2147483647 h 341"/>
                <a:gd name="T24" fmla="*/ 0 w 634"/>
                <a:gd name="T25" fmla="*/ 2147483647 h 341"/>
                <a:gd name="T26" fmla="*/ 2147483647 w 634"/>
                <a:gd name="T27" fmla="*/ 0 h 341"/>
                <a:gd name="T28" fmla="*/ 2147483647 w 634"/>
                <a:gd name="T29" fmla="*/ 0 h 3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34"/>
                <a:gd name="T46" fmla="*/ 0 h 341"/>
                <a:gd name="T47" fmla="*/ 634 w 634"/>
                <a:gd name="T48" fmla="*/ 341 h 34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34" h="341">
                  <a:moveTo>
                    <a:pt x="18" y="0"/>
                  </a:moveTo>
                  <a:lnTo>
                    <a:pt x="568" y="13"/>
                  </a:lnTo>
                  <a:lnTo>
                    <a:pt x="604" y="39"/>
                  </a:lnTo>
                  <a:lnTo>
                    <a:pt x="592" y="53"/>
                  </a:lnTo>
                  <a:lnTo>
                    <a:pt x="590" y="67"/>
                  </a:lnTo>
                  <a:lnTo>
                    <a:pt x="596" y="74"/>
                  </a:lnTo>
                  <a:lnTo>
                    <a:pt x="606" y="78"/>
                  </a:lnTo>
                  <a:lnTo>
                    <a:pt x="610" y="97"/>
                  </a:lnTo>
                  <a:lnTo>
                    <a:pt x="619" y="102"/>
                  </a:lnTo>
                  <a:lnTo>
                    <a:pt x="628" y="103"/>
                  </a:lnTo>
                  <a:lnTo>
                    <a:pt x="631" y="107"/>
                  </a:lnTo>
                  <a:lnTo>
                    <a:pt x="634" y="341"/>
                  </a:lnTo>
                  <a:lnTo>
                    <a:pt x="0" y="327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38389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97" name="Freeform 46">
              <a:extLst>
                <a:ext uri="{FF2B5EF4-FFF2-40B4-BE49-F238E27FC236}">
                  <a16:creationId xmlns:a16="http://schemas.microsoft.com/office/drawing/2014/main" id="{F39B42C8-9508-5BD6-9030-793E5B16A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862" y="2753938"/>
              <a:ext cx="1374848" cy="656239"/>
            </a:xfrm>
            <a:custGeom>
              <a:avLst/>
              <a:gdLst>
                <a:gd name="T0" fmla="*/ 0 w 705"/>
                <a:gd name="T1" fmla="*/ 2147483647 h 351"/>
                <a:gd name="T2" fmla="*/ 2147483647 w 705"/>
                <a:gd name="T3" fmla="*/ 0 h 351"/>
                <a:gd name="T4" fmla="*/ 2147483647 w 705"/>
                <a:gd name="T5" fmla="*/ 2147483647 h 351"/>
                <a:gd name="T6" fmla="*/ 2147483647 w 705"/>
                <a:gd name="T7" fmla="*/ 2147483647 h 351"/>
                <a:gd name="T8" fmla="*/ 2147483647 w 705"/>
                <a:gd name="T9" fmla="*/ 2147483647 h 351"/>
                <a:gd name="T10" fmla="*/ 2147483647 w 705"/>
                <a:gd name="T11" fmla="*/ 2147483647 h 351"/>
                <a:gd name="T12" fmla="*/ 2147483647 w 705"/>
                <a:gd name="T13" fmla="*/ 2147483647 h 351"/>
                <a:gd name="T14" fmla="*/ 2147483647 w 705"/>
                <a:gd name="T15" fmla="*/ 2147483647 h 351"/>
                <a:gd name="T16" fmla="*/ 2147483647 w 705"/>
                <a:gd name="T17" fmla="*/ 2147483647 h 351"/>
                <a:gd name="T18" fmla="*/ 2147483647 w 705"/>
                <a:gd name="T19" fmla="*/ 2147483647 h 351"/>
                <a:gd name="T20" fmla="*/ 2147483647 w 705"/>
                <a:gd name="T21" fmla="*/ 2147483647 h 351"/>
                <a:gd name="T22" fmla="*/ 2147483647 w 705"/>
                <a:gd name="T23" fmla="*/ 2147483647 h 351"/>
                <a:gd name="T24" fmla="*/ 2147483647 w 705"/>
                <a:gd name="T25" fmla="*/ 2147483647 h 351"/>
                <a:gd name="T26" fmla="*/ 2147483647 w 705"/>
                <a:gd name="T27" fmla="*/ 2147483647 h 351"/>
                <a:gd name="T28" fmla="*/ 2147483647 w 705"/>
                <a:gd name="T29" fmla="*/ 2147483647 h 351"/>
                <a:gd name="T30" fmla="*/ 2147483647 w 705"/>
                <a:gd name="T31" fmla="*/ 2147483647 h 351"/>
                <a:gd name="T32" fmla="*/ 2147483647 w 705"/>
                <a:gd name="T33" fmla="*/ 2147483647 h 351"/>
                <a:gd name="T34" fmla="*/ 2147483647 w 705"/>
                <a:gd name="T35" fmla="*/ 2147483647 h 351"/>
                <a:gd name="T36" fmla="*/ 2147483647 w 705"/>
                <a:gd name="T37" fmla="*/ 2147483647 h 351"/>
                <a:gd name="T38" fmla="*/ 2147483647 w 705"/>
                <a:gd name="T39" fmla="*/ 2147483647 h 351"/>
                <a:gd name="T40" fmla="*/ 2147483647 w 705"/>
                <a:gd name="T41" fmla="*/ 2147483647 h 351"/>
                <a:gd name="T42" fmla="*/ 2147483647 w 705"/>
                <a:gd name="T43" fmla="*/ 2147483647 h 351"/>
                <a:gd name="T44" fmla="*/ 2147483647 w 705"/>
                <a:gd name="T45" fmla="*/ 2147483647 h 351"/>
                <a:gd name="T46" fmla="*/ 2147483647 w 705"/>
                <a:gd name="T47" fmla="*/ 2147483647 h 351"/>
                <a:gd name="T48" fmla="*/ 2147483647 w 705"/>
                <a:gd name="T49" fmla="*/ 2147483647 h 351"/>
                <a:gd name="T50" fmla="*/ 2147483647 w 705"/>
                <a:gd name="T51" fmla="*/ 2147483647 h 351"/>
                <a:gd name="T52" fmla="*/ 2147483647 w 705"/>
                <a:gd name="T53" fmla="*/ 2147483647 h 351"/>
                <a:gd name="T54" fmla="*/ 2147483647 w 705"/>
                <a:gd name="T55" fmla="*/ 2147483647 h 351"/>
                <a:gd name="T56" fmla="*/ 2147483647 w 705"/>
                <a:gd name="T57" fmla="*/ 2147483647 h 351"/>
                <a:gd name="T58" fmla="*/ 2147483647 w 705"/>
                <a:gd name="T59" fmla="*/ 2147483647 h 351"/>
                <a:gd name="T60" fmla="*/ 2147483647 w 705"/>
                <a:gd name="T61" fmla="*/ 2147483647 h 351"/>
                <a:gd name="T62" fmla="*/ 2147483647 w 705"/>
                <a:gd name="T63" fmla="*/ 2147483647 h 351"/>
                <a:gd name="T64" fmla="*/ 2147483647 w 705"/>
                <a:gd name="T65" fmla="*/ 2147483647 h 351"/>
                <a:gd name="T66" fmla="*/ 2147483647 w 705"/>
                <a:gd name="T67" fmla="*/ 2147483647 h 351"/>
                <a:gd name="T68" fmla="*/ 2147483647 w 705"/>
                <a:gd name="T69" fmla="*/ 2147483647 h 351"/>
                <a:gd name="T70" fmla="*/ 2147483647 w 705"/>
                <a:gd name="T71" fmla="*/ 2147483647 h 351"/>
                <a:gd name="T72" fmla="*/ 2147483647 w 705"/>
                <a:gd name="T73" fmla="*/ 2147483647 h 351"/>
                <a:gd name="T74" fmla="*/ 2147483647 w 705"/>
                <a:gd name="T75" fmla="*/ 2147483647 h 351"/>
                <a:gd name="T76" fmla="*/ 2147483647 w 705"/>
                <a:gd name="T77" fmla="*/ 2147483647 h 351"/>
                <a:gd name="T78" fmla="*/ 2147483647 w 705"/>
                <a:gd name="T79" fmla="*/ 2147483647 h 351"/>
                <a:gd name="T80" fmla="*/ 2147483647 w 705"/>
                <a:gd name="T81" fmla="*/ 2147483647 h 351"/>
                <a:gd name="T82" fmla="*/ 2147483647 w 705"/>
                <a:gd name="T83" fmla="*/ 2147483647 h 351"/>
                <a:gd name="T84" fmla="*/ 2147483647 w 705"/>
                <a:gd name="T85" fmla="*/ 2147483647 h 351"/>
                <a:gd name="T86" fmla="*/ 2147483647 w 705"/>
                <a:gd name="T87" fmla="*/ 2147483647 h 351"/>
                <a:gd name="T88" fmla="*/ 2147483647 w 705"/>
                <a:gd name="T89" fmla="*/ 2147483647 h 351"/>
                <a:gd name="T90" fmla="*/ 0 w 705"/>
                <a:gd name="T91" fmla="*/ 2147483647 h 351"/>
                <a:gd name="T92" fmla="*/ 0 w 705"/>
                <a:gd name="T93" fmla="*/ 2147483647 h 3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05"/>
                <a:gd name="T142" fmla="*/ 0 h 351"/>
                <a:gd name="T143" fmla="*/ 705 w 705"/>
                <a:gd name="T144" fmla="*/ 351 h 3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05" h="351">
                  <a:moveTo>
                    <a:pt x="0" y="217"/>
                  </a:moveTo>
                  <a:lnTo>
                    <a:pt x="18" y="0"/>
                  </a:lnTo>
                  <a:lnTo>
                    <a:pt x="454" y="22"/>
                  </a:lnTo>
                  <a:lnTo>
                    <a:pt x="466" y="39"/>
                  </a:lnTo>
                  <a:lnTo>
                    <a:pt x="480" y="39"/>
                  </a:lnTo>
                  <a:lnTo>
                    <a:pt x="491" y="38"/>
                  </a:lnTo>
                  <a:lnTo>
                    <a:pt x="499" y="44"/>
                  </a:lnTo>
                  <a:lnTo>
                    <a:pt x="506" y="57"/>
                  </a:lnTo>
                  <a:lnTo>
                    <a:pt x="517" y="60"/>
                  </a:lnTo>
                  <a:lnTo>
                    <a:pt x="529" y="57"/>
                  </a:lnTo>
                  <a:lnTo>
                    <a:pt x="540" y="49"/>
                  </a:lnTo>
                  <a:lnTo>
                    <a:pt x="554" y="49"/>
                  </a:lnTo>
                  <a:lnTo>
                    <a:pt x="563" y="51"/>
                  </a:lnTo>
                  <a:lnTo>
                    <a:pt x="597" y="74"/>
                  </a:lnTo>
                  <a:lnTo>
                    <a:pt x="614" y="86"/>
                  </a:lnTo>
                  <a:lnTo>
                    <a:pt x="614" y="98"/>
                  </a:lnTo>
                  <a:lnTo>
                    <a:pt x="626" y="104"/>
                  </a:lnTo>
                  <a:lnTo>
                    <a:pt x="626" y="111"/>
                  </a:lnTo>
                  <a:lnTo>
                    <a:pt x="621" y="127"/>
                  </a:lnTo>
                  <a:lnTo>
                    <a:pt x="629" y="134"/>
                  </a:lnTo>
                  <a:lnTo>
                    <a:pt x="635" y="152"/>
                  </a:lnTo>
                  <a:lnTo>
                    <a:pt x="644" y="160"/>
                  </a:lnTo>
                  <a:lnTo>
                    <a:pt x="641" y="170"/>
                  </a:lnTo>
                  <a:lnTo>
                    <a:pt x="644" y="178"/>
                  </a:lnTo>
                  <a:lnTo>
                    <a:pt x="655" y="187"/>
                  </a:lnTo>
                  <a:lnTo>
                    <a:pt x="659" y="195"/>
                  </a:lnTo>
                  <a:lnTo>
                    <a:pt x="655" y="205"/>
                  </a:lnTo>
                  <a:lnTo>
                    <a:pt x="653" y="222"/>
                  </a:lnTo>
                  <a:lnTo>
                    <a:pt x="663" y="228"/>
                  </a:lnTo>
                  <a:lnTo>
                    <a:pt x="667" y="236"/>
                  </a:lnTo>
                  <a:lnTo>
                    <a:pt x="661" y="244"/>
                  </a:lnTo>
                  <a:lnTo>
                    <a:pt x="663" y="253"/>
                  </a:lnTo>
                  <a:lnTo>
                    <a:pt x="669" y="261"/>
                  </a:lnTo>
                  <a:lnTo>
                    <a:pt x="667" y="270"/>
                  </a:lnTo>
                  <a:lnTo>
                    <a:pt x="669" y="282"/>
                  </a:lnTo>
                  <a:lnTo>
                    <a:pt x="672" y="286"/>
                  </a:lnTo>
                  <a:lnTo>
                    <a:pt x="678" y="296"/>
                  </a:lnTo>
                  <a:lnTo>
                    <a:pt x="687" y="304"/>
                  </a:lnTo>
                  <a:lnTo>
                    <a:pt x="689" y="319"/>
                  </a:lnTo>
                  <a:lnTo>
                    <a:pt x="701" y="333"/>
                  </a:lnTo>
                  <a:lnTo>
                    <a:pt x="705" y="335"/>
                  </a:lnTo>
                  <a:lnTo>
                    <a:pt x="704" y="346"/>
                  </a:lnTo>
                  <a:lnTo>
                    <a:pt x="705" y="351"/>
                  </a:lnTo>
                  <a:lnTo>
                    <a:pt x="155" y="338"/>
                  </a:lnTo>
                  <a:lnTo>
                    <a:pt x="161" y="230"/>
                  </a:lnTo>
                  <a:lnTo>
                    <a:pt x="0" y="21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98" name="Freeform 47">
              <a:extLst>
                <a:ext uri="{FF2B5EF4-FFF2-40B4-BE49-F238E27FC236}">
                  <a16:creationId xmlns:a16="http://schemas.microsoft.com/office/drawing/2014/main" id="{652058A5-C690-9489-D976-C004AF4E0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862" y="2753938"/>
              <a:ext cx="1374848" cy="656239"/>
            </a:xfrm>
            <a:custGeom>
              <a:avLst/>
              <a:gdLst>
                <a:gd name="T0" fmla="*/ 0 w 705"/>
                <a:gd name="T1" fmla="*/ 2147483647 h 351"/>
                <a:gd name="T2" fmla="*/ 2147483647 w 705"/>
                <a:gd name="T3" fmla="*/ 0 h 351"/>
                <a:gd name="T4" fmla="*/ 2147483647 w 705"/>
                <a:gd name="T5" fmla="*/ 2147483647 h 351"/>
                <a:gd name="T6" fmla="*/ 2147483647 w 705"/>
                <a:gd name="T7" fmla="*/ 2147483647 h 351"/>
                <a:gd name="T8" fmla="*/ 2147483647 w 705"/>
                <a:gd name="T9" fmla="*/ 2147483647 h 351"/>
                <a:gd name="T10" fmla="*/ 2147483647 w 705"/>
                <a:gd name="T11" fmla="*/ 2147483647 h 351"/>
                <a:gd name="T12" fmla="*/ 2147483647 w 705"/>
                <a:gd name="T13" fmla="*/ 2147483647 h 351"/>
                <a:gd name="T14" fmla="*/ 2147483647 w 705"/>
                <a:gd name="T15" fmla="*/ 2147483647 h 351"/>
                <a:gd name="T16" fmla="*/ 2147483647 w 705"/>
                <a:gd name="T17" fmla="*/ 2147483647 h 351"/>
                <a:gd name="T18" fmla="*/ 2147483647 w 705"/>
                <a:gd name="T19" fmla="*/ 2147483647 h 351"/>
                <a:gd name="T20" fmla="*/ 2147483647 w 705"/>
                <a:gd name="T21" fmla="*/ 2147483647 h 351"/>
                <a:gd name="T22" fmla="*/ 2147483647 w 705"/>
                <a:gd name="T23" fmla="*/ 2147483647 h 351"/>
                <a:gd name="T24" fmla="*/ 2147483647 w 705"/>
                <a:gd name="T25" fmla="*/ 2147483647 h 351"/>
                <a:gd name="T26" fmla="*/ 2147483647 w 705"/>
                <a:gd name="T27" fmla="*/ 2147483647 h 351"/>
                <a:gd name="T28" fmla="*/ 2147483647 w 705"/>
                <a:gd name="T29" fmla="*/ 2147483647 h 351"/>
                <a:gd name="T30" fmla="*/ 2147483647 w 705"/>
                <a:gd name="T31" fmla="*/ 2147483647 h 351"/>
                <a:gd name="T32" fmla="*/ 2147483647 w 705"/>
                <a:gd name="T33" fmla="*/ 2147483647 h 351"/>
                <a:gd name="T34" fmla="*/ 2147483647 w 705"/>
                <a:gd name="T35" fmla="*/ 2147483647 h 351"/>
                <a:gd name="T36" fmla="*/ 2147483647 w 705"/>
                <a:gd name="T37" fmla="*/ 2147483647 h 351"/>
                <a:gd name="T38" fmla="*/ 2147483647 w 705"/>
                <a:gd name="T39" fmla="*/ 2147483647 h 351"/>
                <a:gd name="T40" fmla="*/ 2147483647 w 705"/>
                <a:gd name="T41" fmla="*/ 2147483647 h 351"/>
                <a:gd name="T42" fmla="*/ 2147483647 w 705"/>
                <a:gd name="T43" fmla="*/ 2147483647 h 351"/>
                <a:gd name="T44" fmla="*/ 2147483647 w 705"/>
                <a:gd name="T45" fmla="*/ 2147483647 h 351"/>
                <a:gd name="T46" fmla="*/ 2147483647 w 705"/>
                <a:gd name="T47" fmla="*/ 2147483647 h 351"/>
                <a:gd name="T48" fmla="*/ 2147483647 w 705"/>
                <a:gd name="T49" fmla="*/ 2147483647 h 351"/>
                <a:gd name="T50" fmla="*/ 2147483647 w 705"/>
                <a:gd name="T51" fmla="*/ 2147483647 h 351"/>
                <a:gd name="T52" fmla="*/ 2147483647 w 705"/>
                <a:gd name="T53" fmla="*/ 2147483647 h 351"/>
                <a:gd name="T54" fmla="*/ 2147483647 w 705"/>
                <a:gd name="T55" fmla="*/ 2147483647 h 351"/>
                <a:gd name="T56" fmla="*/ 2147483647 w 705"/>
                <a:gd name="T57" fmla="*/ 2147483647 h 351"/>
                <a:gd name="T58" fmla="*/ 2147483647 w 705"/>
                <a:gd name="T59" fmla="*/ 2147483647 h 351"/>
                <a:gd name="T60" fmla="*/ 2147483647 w 705"/>
                <a:gd name="T61" fmla="*/ 2147483647 h 351"/>
                <a:gd name="T62" fmla="*/ 2147483647 w 705"/>
                <a:gd name="T63" fmla="*/ 2147483647 h 351"/>
                <a:gd name="T64" fmla="*/ 2147483647 w 705"/>
                <a:gd name="T65" fmla="*/ 2147483647 h 351"/>
                <a:gd name="T66" fmla="*/ 2147483647 w 705"/>
                <a:gd name="T67" fmla="*/ 2147483647 h 351"/>
                <a:gd name="T68" fmla="*/ 2147483647 w 705"/>
                <a:gd name="T69" fmla="*/ 2147483647 h 351"/>
                <a:gd name="T70" fmla="*/ 2147483647 w 705"/>
                <a:gd name="T71" fmla="*/ 2147483647 h 351"/>
                <a:gd name="T72" fmla="*/ 2147483647 w 705"/>
                <a:gd name="T73" fmla="*/ 2147483647 h 351"/>
                <a:gd name="T74" fmla="*/ 2147483647 w 705"/>
                <a:gd name="T75" fmla="*/ 2147483647 h 351"/>
                <a:gd name="T76" fmla="*/ 2147483647 w 705"/>
                <a:gd name="T77" fmla="*/ 2147483647 h 351"/>
                <a:gd name="T78" fmla="*/ 2147483647 w 705"/>
                <a:gd name="T79" fmla="*/ 2147483647 h 351"/>
                <a:gd name="T80" fmla="*/ 2147483647 w 705"/>
                <a:gd name="T81" fmla="*/ 2147483647 h 351"/>
                <a:gd name="T82" fmla="*/ 2147483647 w 705"/>
                <a:gd name="T83" fmla="*/ 2147483647 h 351"/>
                <a:gd name="T84" fmla="*/ 2147483647 w 705"/>
                <a:gd name="T85" fmla="*/ 2147483647 h 351"/>
                <a:gd name="T86" fmla="*/ 2147483647 w 705"/>
                <a:gd name="T87" fmla="*/ 2147483647 h 351"/>
                <a:gd name="T88" fmla="*/ 2147483647 w 705"/>
                <a:gd name="T89" fmla="*/ 2147483647 h 351"/>
                <a:gd name="T90" fmla="*/ 0 w 705"/>
                <a:gd name="T91" fmla="*/ 2147483647 h 351"/>
                <a:gd name="T92" fmla="*/ 0 w 705"/>
                <a:gd name="T93" fmla="*/ 2147483647 h 3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05"/>
                <a:gd name="T142" fmla="*/ 0 h 351"/>
                <a:gd name="T143" fmla="*/ 705 w 705"/>
                <a:gd name="T144" fmla="*/ 351 h 3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05" h="351">
                  <a:moveTo>
                    <a:pt x="0" y="217"/>
                  </a:moveTo>
                  <a:lnTo>
                    <a:pt x="18" y="0"/>
                  </a:lnTo>
                  <a:lnTo>
                    <a:pt x="454" y="22"/>
                  </a:lnTo>
                  <a:lnTo>
                    <a:pt x="466" y="39"/>
                  </a:lnTo>
                  <a:lnTo>
                    <a:pt x="480" y="39"/>
                  </a:lnTo>
                  <a:lnTo>
                    <a:pt x="491" y="38"/>
                  </a:lnTo>
                  <a:lnTo>
                    <a:pt x="499" y="44"/>
                  </a:lnTo>
                  <a:lnTo>
                    <a:pt x="506" y="57"/>
                  </a:lnTo>
                  <a:lnTo>
                    <a:pt x="517" y="60"/>
                  </a:lnTo>
                  <a:lnTo>
                    <a:pt x="529" y="57"/>
                  </a:lnTo>
                  <a:lnTo>
                    <a:pt x="540" y="49"/>
                  </a:lnTo>
                  <a:lnTo>
                    <a:pt x="554" y="49"/>
                  </a:lnTo>
                  <a:lnTo>
                    <a:pt x="563" y="51"/>
                  </a:lnTo>
                  <a:lnTo>
                    <a:pt x="597" y="74"/>
                  </a:lnTo>
                  <a:lnTo>
                    <a:pt x="614" y="86"/>
                  </a:lnTo>
                  <a:lnTo>
                    <a:pt x="614" y="98"/>
                  </a:lnTo>
                  <a:lnTo>
                    <a:pt x="626" y="104"/>
                  </a:lnTo>
                  <a:lnTo>
                    <a:pt x="626" y="111"/>
                  </a:lnTo>
                  <a:lnTo>
                    <a:pt x="621" y="127"/>
                  </a:lnTo>
                  <a:lnTo>
                    <a:pt x="629" y="134"/>
                  </a:lnTo>
                  <a:lnTo>
                    <a:pt x="635" y="152"/>
                  </a:lnTo>
                  <a:lnTo>
                    <a:pt x="644" y="160"/>
                  </a:lnTo>
                  <a:lnTo>
                    <a:pt x="641" y="170"/>
                  </a:lnTo>
                  <a:lnTo>
                    <a:pt x="644" y="178"/>
                  </a:lnTo>
                  <a:lnTo>
                    <a:pt x="655" y="187"/>
                  </a:lnTo>
                  <a:lnTo>
                    <a:pt x="659" y="195"/>
                  </a:lnTo>
                  <a:lnTo>
                    <a:pt x="655" y="205"/>
                  </a:lnTo>
                  <a:lnTo>
                    <a:pt x="653" y="222"/>
                  </a:lnTo>
                  <a:lnTo>
                    <a:pt x="663" y="228"/>
                  </a:lnTo>
                  <a:lnTo>
                    <a:pt x="667" y="236"/>
                  </a:lnTo>
                  <a:lnTo>
                    <a:pt x="661" y="244"/>
                  </a:lnTo>
                  <a:lnTo>
                    <a:pt x="663" y="253"/>
                  </a:lnTo>
                  <a:lnTo>
                    <a:pt x="669" y="261"/>
                  </a:lnTo>
                  <a:lnTo>
                    <a:pt x="667" y="270"/>
                  </a:lnTo>
                  <a:lnTo>
                    <a:pt x="669" y="282"/>
                  </a:lnTo>
                  <a:lnTo>
                    <a:pt x="672" y="286"/>
                  </a:lnTo>
                  <a:lnTo>
                    <a:pt x="678" y="296"/>
                  </a:lnTo>
                  <a:lnTo>
                    <a:pt x="687" y="304"/>
                  </a:lnTo>
                  <a:lnTo>
                    <a:pt x="689" y="319"/>
                  </a:lnTo>
                  <a:lnTo>
                    <a:pt x="701" y="333"/>
                  </a:lnTo>
                  <a:lnTo>
                    <a:pt x="705" y="335"/>
                  </a:lnTo>
                  <a:lnTo>
                    <a:pt x="704" y="346"/>
                  </a:lnTo>
                  <a:lnTo>
                    <a:pt x="705" y="351"/>
                  </a:lnTo>
                  <a:lnTo>
                    <a:pt x="155" y="338"/>
                  </a:lnTo>
                  <a:lnTo>
                    <a:pt x="161" y="230"/>
                  </a:lnTo>
                  <a:lnTo>
                    <a:pt x="0" y="21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99" name="Freeform 49">
              <a:extLst>
                <a:ext uri="{FF2B5EF4-FFF2-40B4-BE49-F238E27FC236}">
                  <a16:creationId xmlns:a16="http://schemas.microsoft.com/office/drawing/2014/main" id="{CEEFCB62-FA6C-5E3D-6566-0769CD7311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2869" y="2158496"/>
              <a:ext cx="1166984" cy="756373"/>
            </a:xfrm>
            <a:custGeom>
              <a:avLst/>
              <a:gdLst>
                <a:gd name="T0" fmla="*/ 0 w 599"/>
                <a:gd name="T1" fmla="*/ 2147483647 h 404"/>
                <a:gd name="T2" fmla="*/ 2147483647 w 599"/>
                <a:gd name="T3" fmla="*/ 2147483647 h 404"/>
                <a:gd name="T4" fmla="*/ 2147483647 w 599"/>
                <a:gd name="T5" fmla="*/ 0 h 404"/>
                <a:gd name="T6" fmla="*/ 2147483647 w 599"/>
                <a:gd name="T7" fmla="*/ 2147483647 h 404"/>
                <a:gd name="T8" fmla="*/ 2147483647 w 599"/>
                <a:gd name="T9" fmla="*/ 2147483647 h 404"/>
                <a:gd name="T10" fmla="*/ 2147483647 w 599"/>
                <a:gd name="T11" fmla="*/ 2147483647 h 404"/>
                <a:gd name="T12" fmla="*/ 2147483647 w 599"/>
                <a:gd name="T13" fmla="*/ 2147483647 h 404"/>
                <a:gd name="T14" fmla="*/ 2147483647 w 599"/>
                <a:gd name="T15" fmla="*/ 2147483647 h 404"/>
                <a:gd name="T16" fmla="*/ 2147483647 w 599"/>
                <a:gd name="T17" fmla="*/ 2147483647 h 404"/>
                <a:gd name="T18" fmla="*/ 2147483647 w 599"/>
                <a:gd name="T19" fmla="*/ 2147483647 h 404"/>
                <a:gd name="T20" fmla="*/ 2147483647 w 599"/>
                <a:gd name="T21" fmla="*/ 2147483647 h 404"/>
                <a:gd name="T22" fmla="*/ 2147483647 w 599"/>
                <a:gd name="T23" fmla="*/ 2147483647 h 404"/>
                <a:gd name="T24" fmla="*/ 2147483647 w 599"/>
                <a:gd name="T25" fmla="*/ 2147483647 h 404"/>
                <a:gd name="T26" fmla="*/ 2147483647 w 599"/>
                <a:gd name="T27" fmla="*/ 2147483647 h 404"/>
                <a:gd name="T28" fmla="*/ 2147483647 w 599"/>
                <a:gd name="T29" fmla="*/ 2147483647 h 404"/>
                <a:gd name="T30" fmla="*/ 2147483647 w 599"/>
                <a:gd name="T31" fmla="*/ 2147483647 h 404"/>
                <a:gd name="T32" fmla="*/ 2147483647 w 599"/>
                <a:gd name="T33" fmla="*/ 2147483647 h 404"/>
                <a:gd name="T34" fmla="*/ 2147483647 w 599"/>
                <a:gd name="T35" fmla="*/ 2147483647 h 404"/>
                <a:gd name="T36" fmla="*/ 2147483647 w 599"/>
                <a:gd name="T37" fmla="*/ 2147483647 h 404"/>
                <a:gd name="T38" fmla="*/ 2147483647 w 599"/>
                <a:gd name="T39" fmla="*/ 2147483647 h 404"/>
                <a:gd name="T40" fmla="*/ 2147483647 w 599"/>
                <a:gd name="T41" fmla="*/ 2147483647 h 404"/>
                <a:gd name="T42" fmla="*/ 2147483647 w 599"/>
                <a:gd name="T43" fmla="*/ 2147483647 h 404"/>
                <a:gd name="T44" fmla="*/ 2147483647 w 599"/>
                <a:gd name="T45" fmla="*/ 2147483647 h 404"/>
                <a:gd name="T46" fmla="*/ 2147483647 w 599"/>
                <a:gd name="T47" fmla="*/ 2147483647 h 404"/>
                <a:gd name="T48" fmla="*/ 2147483647 w 599"/>
                <a:gd name="T49" fmla="*/ 2147483647 h 404"/>
                <a:gd name="T50" fmla="*/ 2147483647 w 599"/>
                <a:gd name="T51" fmla="*/ 2147483647 h 404"/>
                <a:gd name="T52" fmla="*/ 2147483647 w 599"/>
                <a:gd name="T53" fmla="*/ 2147483647 h 404"/>
                <a:gd name="T54" fmla="*/ 2147483647 w 599"/>
                <a:gd name="T55" fmla="*/ 2147483647 h 404"/>
                <a:gd name="T56" fmla="*/ 2147483647 w 599"/>
                <a:gd name="T57" fmla="*/ 2147483647 h 404"/>
                <a:gd name="T58" fmla="*/ 2147483647 w 599"/>
                <a:gd name="T59" fmla="*/ 2147483647 h 404"/>
                <a:gd name="T60" fmla="*/ 2147483647 w 599"/>
                <a:gd name="T61" fmla="*/ 2147483647 h 404"/>
                <a:gd name="T62" fmla="*/ 2147483647 w 599"/>
                <a:gd name="T63" fmla="*/ 2147483647 h 404"/>
                <a:gd name="T64" fmla="*/ 2147483647 w 599"/>
                <a:gd name="T65" fmla="*/ 2147483647 h 404"/>
                <a:gd name="T66" fmla="*/ 2147483647 w 599"/>
                <a:gd name="T67" fmla="*/ 2147483647 h 404"/>
                <a:gd name="T68" fmla="*/ 2147483647 w 599"/>
                <a:gd name="T69" fmla="*/ 2147483647 h 404"/>
                <a:gd name="T70" fmla="*/ 0 w 599"/>
                <a:gd name="T71" fmla="*/ 2147483647 h 404"/>
                <a:gd name="T72" fmla="*/ 0 w 599"/>
                <a:gd name="T73" fmla="*/ 2147483647 h 40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9"/>
                <a:gd name="T112" fmla="*/ 0 h 404"/>
                <a:gd name="T113" fmla="*/ 599 w 599"/>
                <a:gd name="T114" fmla="*/ 404 h 40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9" h="404">
                  <a:moveTo>
                    <a:pt x="0" y="318"/>
                  </a:moveTo>
                  <a:lnTo>
                    <a:pt x="18" y="104"/>
                  </a:lnTo>
                  <a:lnTo>
                    <a:pt x="26" y="0"/>
                  </a:lnTo>
                  <a:lnTo>
                    <a:pt x="588" y="25"/>
                  </a:lnTo>
                  <a:lnTo>
                    <a:pt x="589" y="33"/>
                  </a:lnTo>
                  <a:lnTo>
                    <a:pt x="584" y="44"/>
                  </a:lnTo>
                  <a:lnTo>
                    <a:pt x="571" y="58"/>
                  </a:lnTo>
                  <a:lnTo>
                    <a:pt x="571" y="68"/>
                  </a:lnTo>
                  <a:lnTo>
                    <a:pt x="599" y="94"/>
                  </a:lnTo>
                  <a:lnTo>
                    <a:pt x="599" y="291"/>
                  </a:lnTo>
                  <a:lnTo>
                    <a:pt x="594" y="290"/>
                  </a:lnTo>
                  <a:lnTo>
                    <a:pt x="588" y="291"/>
                  </a:lnTo>
                  <a:lnTo>
                    <a:pt x="590" y="297"/>
                  </a:lnTo>
                  <a:lnTo>
                    <a:pt x="594" y="303"/>
                  </a:lnTo>
                  <a:lnTo>
                    <a:pt x="589" y="315"/>
                  </a:lnTo>
                  <a:lnTo>
                    <a:pt x="595" y="321"/>
                  </a:lnTo>
                  <a:lnTo>
                    <a:pt x="599" y="337"/>
                  </a:lnTo>
                  <a:lnTo>
                    <a:pt x="594" y="342"/>
                  </a:lnTo>
                  <a:lnTo>
                    <a:pt x="594" y="350"/>
                  </a:lnTo>
                  <a:lnTo>
                    <a:pt x="587" y="370"/>
                  </a:lnTo>
                  <a:lnTo>
                    <a:pt x="594" y="391"/>
                  </a:lnTo>
                  <a:lnTo>
                    <a:pt x="596" y="402"/>
                  </a:lnTo>
                  <a:lnTo>
                    <a:pt x="596" y="404"/>
                  </a:lnTo>
                  <a:lnTo>
                    <a:pt x="579" y="392"/>
                  </a:lnTo>
                  <a:lnTo>
                    <a:pt x="545" y="369"/>
                  </a:lnTo>
                  <a:lnTo>
                    <a:pt x="536" y="367"/>
                  </a:lnTo>
                  <a:lnTo>
                    <a:pt x="522" y="367"/>
                  </a:lnTo>
                  <a:lnTo>
                    <a:pt x="511" y="375"/>
                  </a:lnTo>
                  <a:lnTo>
                    <a:pt x="499" y="378"/>
                  </a:lnTo>
                  <a:lnTo>
                    <a:pt x="488" y="375"/>
                  </a:lnTo>
                  <a:lnTo>
                    <a:pt x="481" y="362"/>
                  </a:lnTo>
                  <a:lnTo>
                    <a:pt x="473" y="356"/>
                  </a:lnTo>
                  <a:lnTo>
                    <a:pt x="462" y="357"/>
                  </a:lnTo>
                  <a:lnTo>
                    <a:pt x="448" y="357"/>
                  </a:lnTo>
                  <a:lnTo>
                    <a:pt x="436" y="340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00" name="Freeform 50">
              <a:extLst>
                <a:ext uri="{FF2B5EF4-FFF2-40B4-BE49-F238E27FC236}">
                  <a16:creationId xmlns:a16="http://schemas.microsoft.com/office/drawing/2014/main" id="{3332C38F-BC0E-476B-093E-22C1DF950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2869" y="2158496"/>
              <a:ext cx="1166984" cy="756373"/>
            </a:xfrm>
            <a:custGeom>
              <a:avLst/>
              <a:gdLst>
                <a:gd name="T0" fmla="*/ 0 w 599"/>
                <a:gd name="T1" fmla="*/ 2147483647 h 404"/>
                <a:gd name="T2" fmla="*/ 2147483647 w 599"/>
                <a:gd name="T3" fmla="*/ 2147483647 h 404"/>
                <a:gd name="T4" fmla="*/ 2147483647 w 599"/>
                <a:gd name="T5" fmla="*/ 0 h 404"/>
                <a:gd name="T6" fmla="*/ 2147483647 w 599"/>
                <a:gd name="T7" fmla="*/ 2147483647 h 404"/>
                <a:gd name="T8" fmla="*/ 2147483647 w 599"/>
                <a:gd name="T9" fmla="*/ 2147483647 h 404"/>
                <a:gd name="T10" fmla="*/ 2147483647 w 599"/>
                <a:gd name="T11" fmla="*/ 2147483647 h 404"/>
                <a:gd name="T12" fmla="*/ 2147483647 w 599"/>
                <a:gd name="T13" fmla="*/ 2147483647 h 404"/>
                <a:gd name="T14" fmla="*/ 2147483647 w 599"/>
                <a:gd name="T15" fmla="*/ 2147483647 h 404"/>
                <a:gd name="T16" fmla="*/ 2147483647 w 599"/>
                <a:gd name="T17" fmla="*/ 2147483647 h 404"/>
                <a:gd name="T18" fmla="*/ 2147483647 w 599"/>
                <a:gd name="T19" fmla="*/ 2147483647 h 404"/>
                <a:gd name="T20" fmla="*/ 2147483647 w 599"/>
                <a:gd name="T21" fmla="*/ 2147483647 h 404"/>
                <a:gd name="T22" fmla="*/ 2147483647 w 599"/>
                <a:gd name="T23" fmla="*/ 2147483647 h 404"/>
                <a:gd name="T24" fmla="*/ 2147483647 w 599"/>
                <a:gd name="T25" fmla="*/ 2147483647 h 404"/>
                <a:gd name="T26" fmla="*/ 2147483647 w 599"/>
                <a:gd name="T27" fmla="*/ 2147483647 h 404"/>
                <a:gd name="T28" fmla="*/ 2147483647 w 599"/>
                <a:gd name="T29" fmla="*/ 2147483647 h 404"/>
                <a:gd name="T30" fmla="*/ 2147483647 w 599"/>
                <a:gd name="T31" fmla="*/ 2147483647 h 404"/>
                <a:gd name="T32" fmla="*/ 2147483647 w 599"/>
                <a:gd name="T33" fmla="*/ 2147483647 h 404"/>
                <a:gd name="T34" fmla="*/ 2147483647 w 599"/>
                <a:gd name="T35" fmla="*/ 2147483647 h 404"/>
                <a:gd name="T36" fmla="*/ 2147483647 w 599"/>
                <a:gd name="T37" fmla="*/ 2147483647 h 404"/>
                <a:gd name="T38" fmla="*/ 2147483647 w 599"/>
                <a:gd name="T39" fmla="*/ 2147483647 h 404"/>
                <a:gd name="T40" fmla="*/ 2147483647 w 599"/>
                <a:gd name="T41" fmla="*/ 2147483647 h 404"/>
                <a:gd name="T42" fmla="*/ 2147483647 w 599"/>
                <a:gd name="T43" fmla="*/ 2147483647 h 404"/>
                <a:gd name="T44" fmla="*/ 2147483647 w 599"/>
                <a:gd name="T45" fmla="*/ 2147483647 h 404"/>
                <a:gd name="T46" fmla="*/ 2147483647 w 599"/>
                <a:gd name="T47" fmla="*/ 2147483647 h 404"/>
                <a:gd name="T48" fmla="*/ 2147483647 w 599"/>
                <a:gd name="T49" fmla="*/ 2147483647 h 404"/>
                <a:gd name="T50" fmla="*/ 2147483647 w 599"/>
                <a:gd name="T51" fmla="*/ 2147483647 h 404"/>
                <a:gd name="T52" fmla="*/ 2147483647 w 599"/>
                <a:gd name="T53" fmla="*/ 2147483647 h 404"/>
                <a:gd name="T54" fmla="*/ 2147483647 w 599"/>
                <a:gd name="T55" fmla="*/ 2147483647 h 404"/>
                <a:gd name="T56" fmla="*/ 2147483647 w 599"/>
                <a:gd name="T57" fmla="*/ 2147483647 h 404"/>
                <a:gd name="T58" fmla="*/ 2147483647 w 599"/>
                <a:gd name="T59" fmla="*/ 2147483647 h 404"/>
                <a:gd name="T60" fmla="*/ 2147483647 w 599"/>
                <a:gd name="T61" fmla="*/ 2147483647 h 404"/>
                <a:gd name="T62" fmla="*/ 2147483647 w 599"/>
                <a:gd name="T63" fmla="*/ 2147483647 h 404"/>
                <a:gd name="T64" fmla="*/ 2147483647 w 599"/>
                <a:gd name="T65" fmla="*/ 2147483647 h 404"/>
                <a:gd name="T66" fmla="*/ 2147483647 w 599"/>
                <a:gd name="T67" fmla="*/ 2147483647 h 404"/>
                <a:gd name="T68" fmla="*/ 2147483647 w 599"/>
                <a:gd name="T69" fmla="*/ 2147483647 h 404"/>
                <a:gd name="T70" fmla="*/ 0 w 599"/>
                <a:gd name="T71" fmla="*/ 2147483647 h 404"/>
                <a:gd name="T72" fmla="*/ 0 w 599"/>
                <a:gd name="T73" fmla="*/ 2147483647 h 40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9"/>
                <a:gd name="T112" fmla="*/ 0 h 404"/>
                <a:gd name="T113" fmla="*/ 599 w 599"/>
                <a:gd name="T114" fmla="*/ 404 h 40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9" h="404">
                  <a:moveTo>
                    <a:pt x="0" y="318"/>
                  </a:moveTo>
                  <a:lnTo>
                    <a:pt x="18" y="104"/>
                  </a:lnTo>
                  <a:lnTo>
                    <a:pt x="26" y="0"/>
                  </a:lnTo>
                  <a:lnTo>
                    <a:pt x="588" y="25"/>
                  </a:lnTo>
                  <a:lnTo>
                    <a:pt x="589" y="33"/>
                  </a:lnTo>
                  <a:lnTo>
                    <a:pt x="584" y="44"/>
                  </a:lnTo>
                  <a:lnTo>
                    <a:pt x="571" y="58"/>
                  </a:lnTo>
                  <a:lnTo>
                    <a:pt x="571" y="68"/>
                  </a:lnTo>
                  <a:lnTo>
                    <a:pt x="599" y="94"/>
                  </a:lnTo>
                  <a:lnTo>
                    <a:pt x="599" y="291"/>
                  </a:lnTo>
                  <a:lnTo>
                    <a:pt x="594" y="290"/>
                  </a:lnTo>
                  <a:lnTo>
                    <a:pt x="588" y="291"/>
                  </a:lnTo>
                  <a:lnTo>
                    <a:pt x="590" y="297"/>
                  </a:lnTo>
                  <a:lnTo>
                    <a:pt x="594" y="303"/>
                  </a:lnTo>
                  <a:lnTo>
                    <a:pt x="589" y="315"/>
                  </a:lnTo>
                  <a:lnTo>
                    <a:pt x="595" y="321"/>
                  </a:lnTo>
                  <a:lnTo>
                    <a:pt x="599" y="337"/>
                  </a:lnTo>
                  <a:lnTo>
                    <a:pt x="594" y="342"/>
                  </a:lnTo>
                  <a:lnTo>
                    <a:pt x="594" y="350"/>
                  </a:lnTo>
                  <a:lnTo>
                    <a:pt x="587" y="370"/>
                  </a:lnTo>
                  <a:lnTo>
                    <a:pt x="594" y="391"/>
                  </a:lnTo>
                  <a:lnTo>
                    <a:pt x="596" y="402"/>
                  </a:lnTo>
                  <a:lnTo>
                    <a:pt x="596" y="404"/>
                  </a:lnTo>
                  <a:lnTo>
                    <a:pt x="579" y="392"/>
                  </a:lnTo>
                  <a:lnTo>
                    <a:pt x="545" y="369"/>
                  </a:lnTo>
                  <a:lnTo>
                    <a:pt x="536" y="367"/>
                  </a:lnTo>
                  <a:lnTo>
                    <a:pt x="522" y="367"/>
                  </a:lnTo>
                  <a:lnTo>
                    <a:pt x="511" y="375"/>
                  </a:lnTo>
                  <a:lnTo>
                    <a:pt x="499" y="378"/>
                  </a:lnTo>
                  <a:lnTo>
                    <a:pt x="488" y="375"/>
                  </a:lnTo>
                  <a:lnTo>
                    <a:pt x="481" y="362"/>
                  </a:lnTo>
                  <a:lnTo>
                    <a:pt x="473" y="356"/>
                  </a:lnTo>
                  <a:lnTo>
                    <a:pt x="462" y="357"/>
                  </a:lnTo>
                  <a:lnTo>
                    <a:pt x="448" y="357"/>
                  </a:lnTo>
                  <a:lnTo>
                    <a:pt x="436" y="340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03" name="Freeform 51">
              <a:extLst>
                <a:ext uri="{FF2B5EF4-FFF2-40B4-BE49-F238E27FC236}">
                  <a16:creationId xmlns:a16="http://schemas.microsoft.com/office/drawing/2014/main" id="{B3C6A5B2-46BE-DEDB-62E1-04A79C9D7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2869" y="2158496"/>
              <a:ext cx="1166984" cy="756373"/>
            </a:xfrm>
            <a:custGeom>
              <a:avLst/>
              <a:gdLst>
                <a:gd name="T0" fmla="*/ 0 w 599"/>
                <a:gd name="T1" fmla="*/ 2147483647 h 404"/>
                <a:gd name="T2" fmla="*/ 2147483647 w 599"/>
                <a:gd name="T3" fmla="*/ 2147483647 h 404"/>
                <a:gd name="T4" fmla="*/ 2147483647 w 599"/>
                <a:gd name="T5" fmla="*/ 0 h 404"/>
                <a:gd name="T6" fmla="*/ 2147483647 w 599"/>
                <a:gd name="T7" fmla="*/ 2147483647 h 404"/>
                <a:gd name="T8" fmla="*/ 2147483647 w 599"/>
                <a:gd name="T9" fmla="*/ 2147483647 h 404"/>
                <a:gd name="T10" fmla="*/ 2147483647 w 599"/>
                <a:gd name="T11" fmla="*/ 2147483647 h 404"/>
                <a:gd name="T12" fmla="*/ 2147483647 w 599"/>
                <a:gd name="T13" fmla="*/ 2147483647 h 404"/>
                <a:gd name="T14" fmla="*/ 2147483647 w 599"/>
                <a:gd name="T15" fmla="*/ 2147483647 h 404"/>
                <a:gd name="T16" fmla="*/ 2147483647 w 599"/>
                <a:gd name="T17" fmla="*/ 2147483647 h 404"/>
                <a:gd name="T18" fmla="*/ 2147483647 w 599"/>
                <a:gd name="T19" fmla="*/ 2147483647 h 404"/>
                <a:gd name="T20" fmla="*/ 2147483647 w 599"/>
                <a:gd name="T21" fmla="*/ 2147483647 h 404"/>
                <a:gd name="T22" fmla="*/ 2147483647 w 599"/>
                <a:gd name="T23" fmla="*/ 2147483647 h 404"/>
                <a:gd name="T24" fmla="*/ 2147483647 w 599"/>
                <a:gd name="T25" fmla="*/ 2147483647 h 404"/>
                <a:gd name="T26" fmla="*/ 2147483647 w 599"/>
                <a:gd name="T27" fmla="*/ 2147483647 h 404"/>
                <a:gd name="T28" fmla="*/ 2147483647 w 599"/>
                <a:gd name="T29" fmla="*/ 2147483647 h 404"/>
                <a:gd name="T30" fmla="*/ 2147483647 w 599"/>
                <a:gd name="T31" fmla="*/ 2147483647 h 404"/>
                <a:gd name="T32" fmla="*/ 2147483647 w 599"/>
                <a:gd name="T33" fmla="*/ 2147483647 h 404"/>
                <a:gd name="T34" fmla="*/ 2147483647 w 599"/>
                <a:gd name="T35" fmla="*/ 2147483647 h 404"/>
                <a:gd name="T36" fmla="*/ 2147483647 w 599"/>
                <a:gd name="T37" fmla="*/ 2147483647 h 404"/>
                <a:gd name="T38" fmla="*/ 2147483647 w 599"/>
                <a:gd name="T39" fmla="*/ 2147483647 h 404"/>
                <a:gd name="T40" fmla="*/ 2147483647 w 599"/>
                <a:gd name="T41" fmla="*/ 2147483647 h 404"/>
                <a:gd name="T42" fmla="*/ 2147483647 w 599"/>
                <a:gd name="T43" fmla="*/ 2147483647 h 404"/>
                <a:gd name="T44" fmla="*/ 2147483647 w 599"/>
                <a:gd name="T45" fmla="*/ 2147483647 h 404"/>
                <a:gd name="T46" fmla="*/ 2147483647 w 599"/>
                <a:gd name="T47" fmla="*/ 2147483647 h 404"/>
                <a:gd name="T48" fmla="*/ 2147483647 w 599"/>
                <a:gd name="T49" fmla="*/ 2147483647 h 404"/>
                <a:gd name="T50" fmla="*/ 2147483647 w 599"/>
                <a:gd name="T51" fmla="*/ 2147483647 h 404"/>
                <a:gd name="T52" fmla="*/ 2147483647 w 599"/>
                <a:gd name="T53" fmla="*/ 2147483647 h 404"/>
                <a:gd name="T54" fmla="*/ 2147483647 w 599"/>
                <a:gd name="T55" fmla="*/ 2147483647 h 404"/>
                <a:gd name="T56" fmla="*/ 2147483647 w 599"/>
                <a:gd name="T57" fmla="*/ 2147483647 h 404"/>
                <a:gd name="T58" fmla="*/ 2147483647 w 599"/>
                <a:gd name="T59" fmla="*/ 2147483647 h 404"/>
                <a:gd name="T60" fmla="*/ 2147483647 w 599"/>
                <a:gd name="T61" fmla="*/ 2147483647 h 404"/>
                <a:gd name="T62" fmla="*/ 2147483647 w 599"/>
                <a:gd name="T63" fmla="*/ 2147483647 h 404"/>
                <a:gd name="T64" fmla="*/ 2147483647 w 599"/>
                <a:gd name="T65" fmla="*/ 2147483647 h 404"/>
                <a:gd name="T66" fmla="*/ 2147483647 w 599"/>
                <a:gd name="T67" fmla="*/ 2147483647 h 404"/>
                <a:gd name="T68" fmla="*/ 2147483647 w 599"/>
                <a:gd name="T69" fmla="*/ 2147483647 h 404"/>
                <a:gd name="T70" fmla="*/ 0 w 599"/>
                <a:gd name="T71" fmla="*/ 2147483647 h 404"/>
                <a:gd name="T72" fmla="*/ 0 w 599"/>
                <a:gd name="T73" fmla="*/ 2147483647 h 40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99"/>
                <a:gd name="T112" fmla="*/ 0 h 404"/>
                <a:gd name="T113" fmla="*/ 599 w 599"/>
                <a:gd name="T114" fmla="*/ 404 h 40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99" h="404">
                  <a:moveTo>
                    <a:pt x="0" y="318"/>
                  </a:moveTo>
                  <a:lnTo>
                    <a:pt x="18" y="104"/>
                  </a:lnTo>
                  <a:lnTo>
                    <a:pt x="26" y="0"/>
                  </a:lnTo>
                  <a:lnTo>
                    <a:pt x="588" y="25"/>
                  </a:lnTo>
                  <a:lnTo>
                    <a:pt x="589" y="33"/>
                  </a:lnTo>
                  <a:lnTo>
                    <a:pt x="584" y="44"/>
                  </a:lnTo>
                  <a:lnTo>
                    <a:pt x="571" y="58"/>
                  </a:lnTo>
                  <a:lnTo>
                    <a:pt x="571" y="68"/>
                  </a:lnTo>
                  <a:lnTo>
                    <a:pt x="599" y="94"/>
                  </a:lnTo>
                  <a:lnTo>
                    <a:pt x="599" y="291"/>
                  </a:lnTo>
                  <a:lnTo>
                    <a:pt x="594" y="290"/>
                  </a:lnTo>
                  <a:lnTo>
                    <a:pt x="588" y="291"/>
                  </a:lnTo>
                  <a:lnTo>
                    <a:pt x="590" y="297"/>
                  </a:lnTo>
                  <a:lnTo>
                    <a:pt x="594" y="303"/>
                  </a:lnTo>
                  <a:lnTo>
                    <a:pt x="589" y="315"/>
                  </a:lnTo>
                  <a:lnTo>
                    <a:pt x="595" y="321"/>
                  </a:lnTo>
                  <a:lnTo>
                    <a:pt x="599" y="337"/>
                  </a:lnTo>
                  <a:lnTo>
                    <a:pt x="594" y="342"/>
                  </a:lnTo>
                  <a:lnTo>
                    <a:pt x="594" y="350"/>
                  </a:lnTo>
                  <a:lnTo>
                    <a:pt x="587" y="370"/>
                  </a:lnTo>
                  <a:lnTo>
                    <a:pt x="594" y="391"/>
                  </a:lnTo>
                  <a:lnTo>
                    <a:pt x="596" y="402"/>
                  </a:lnTo>
                  <a:lnTo>
                    <a:pt x="596" y="404"/>
                  </a:lnTo>
                  <a:lnTo>
                    <a:pt x="579" y="392"/>
                  </a:lnTo>
                  <a:lnTo>
                    <a:pt x="545" y="369"/>
                  </a:lnTo>
                  <a:lnTo>
                    <a:pt x="536" y="367"/>
                  </a:lnTo>
                  <a:lnTo>
                    <a:pt x="522" y="367"/>
                  </a:lnTo>
                  <a:lnTo>
                    <a:pt x="511" y="375"/>
                  </a:lnTo>
                  <a:lnTo>
                    <a:pt x="499" y="378"/>
                  </a:lnTo>
                  <a:lnTo>
                    <a:pt x="488" y="375"/>
                  </a:lnTo>
                  <a:lnTo>
                    <a:pt x="481" y="362"/>
                  </a:lnTo>
                  <a:lnTo>
                    <a:pt x="473" y="356"/>
                  </a:lnTo>
                  <a:lnTo>
                    <a:pt x="462" y="357"/>
                  </a:lnTo>
                  <a:lnTo>
                    <a:pt x="448" y="357"/>
                  </a:lnTo>
                  <a:lnTo>
                    <a:pt x="436" y="340"/>
                  </a:lnTo>
                  <a:lnTo>
                    <a:pt x="0" y="318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04" name="Freeform 52">
              <a:extLst>
                <a:ext uri="{FF2B5EF4-FFF2-40B4-BE49-F238E27FC236}">
                  <a16:creationId xmlns:a16="http://schemas.microsoft.com/office/drawing/2014/main" id="{D481BC05-EA58-8519-E7FC-B635468FC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5102" y="1516562"/>
              <a:ext cx="1099878" cy="1185522"/>
            </a:xfrm>
            <a:custGeom>
              <a:avLst/>
              <a:gdLst>
                <a:gd name="T0" fmla="*/ 2147483647 w 564"/>
                <a:gd name="T1" fmla="*/ 2147483647 h 634"/>
                <a:gd name="T2" fmla="*/ 2147483647 w 564"/>
                <a:gd name="T3" fmla="*/ 2147483647 h 634"/>
                <a:gd name="T4" fmla="*/ 2147483647 w 564"/>
                <a:gd name="T5" fmla="*/ 2147483647 h 634"/>
                <a:gd name="T6" fmla="*/ 2147483647 w 564"/>
                <a:gd name="T7" fmla="*/ 2147483647 h 634"/>
                <a:gd name="T8" fmla="*/ 2147483647 w 564"/>
                <a:gd name="T9" fmla="*/ 2147483647 h 634"/>
                <a:gd name="T10" fmla="*/ 2147483647 w 564"/>
                <a:gd name="T11" fmla="*/ 2147483647 h 634"/>
                <a:gd name="T12" fmla="*/ 2147483647 w 564"/>
                <a:gd name="T13" fmla="*/ 2147483647 h 634"/>
                <a:gd name="T14" fmla="*/ 2147483647 w 564"/>
                <a:gd name="T15" fmla="*/ 2147483647 h 634"/>
                <a:gd name="T16" fmla="*/ 2147483647 w 564"/>
                <a:gd name="T17" fmla="*/ 2147483647 h 634"/>
                <a:gd name="T18" fmla="*/ 2147483647 w 564"/>
                <a:gd name="T19" fmla="*/ 2147483647 h 634"/>
                <a:gd name="T20" fmla="*/ 0 w 564"/>
                <a:gd name="T21" fmla="*/ 2147483647 h 634"/>
                <a:gd name="T22" fmla="*/ 2147483647 w 564"/>
                <a:gd name="T23" fmla="*/ 2147483647 h 634"/>
                <a:gd name="T24" fmla="*/ 2147483647 w 564"/>
                <a:gd name="T25" fmla="*/ 0 h 634"/>
                <a:gd name="T26" fmla="*/ 2147483647 w 564"/>
                <a:gd name="T27" fmla="*/ 2147483647 h 634"/>
                <a:gd name="T28" fmla="*/ 2147483647 w 564"/>
                <a:gd name="T29" fmla="*/ 2147483647 h 634"/>
                <a:gd name="T30" fmla="*/ 2147483647 w 564"/>
                <a:gd name="T31" fmla="*/ 2147483647 h 634"/>
                <a:gd name="T32" fmla="*/ 2147483647 w 564"/>
                <a:gd name="T33" fmla="*/ 2147483647 h 634"/>
                <a:gd name="T34" fmla="*/ 2147483647 w 564"/>
                <a:gd name="T35" fmla="*/ 2147483647 h 634"/>
                <a:gd name="T36" fmla="*/ 2147483647 w 564"/>
                <a:gd name="T37" fmla="*/ 2147483647 h 634"/>
                <a:gd name="T38" fmla="*/ 2147483647 w 564"/>
                <a:gd name="T39" fmla="*/ 2147483647 h 634"/>
                <a:gd name="T40" fmla="*/ 2147483647 w 564"/>
                <a:gd name="T41" fmla="*/ 2147483647 h 634"/>
                <a:gd name="T42" fmla="*/ 2147483647 w 564"/>
                <a:gd name="T43" fmla="*/ 2147483647 h 634"/>
                <a:gd name="T44" fmla="*/ 2147483647 w 564"/>
                <a:gd name="T45" fmla="*/ 2147483647 h 634"/>
                <a:gd name="T46" fmla="*/ 2147483647 w 564"/>
                <a:gd name="T47" fmla="*/ 2147483647 h 634"/>
                <a:gd name="T48" fmla="*/ 2147483647 w 564"/>
                <a:gd name="T49" fmla="*/ 2147483647 h 634"/>
                <a:gd name="T50" fmla="*/ 2147483647 w 564"/>
                <a:gd name="T51" fmla="*/ 2147483647 h 634"/>
                <a:gd name="T52" fmla="*/ 2147483647 w 564"/>
                <a:gd name="T53" fmla="*/ 2147483647 h 634"/>
                <a:gd name="T54" fmla="*/ 2147483647 w 564"/>
                <a:gd name="T55" fmla="*/ 2147483647 h 634"/>
                <a:gd name="T56" fmla="*/ 2147483647 w 564"/>
                <a:gd name="T57" fmla="*/ 2147483647 h 634"/>
                <a:gd name="T58" fmla="*/ 2147483647 w 564"/>
                <a:gd name="T59" fmla="*/ 2147483647 h 634"/>
                <a:gd name="T60" fmla="*/ 2147483647 w 564"/>
                <a:gd name="T61" fmla="*/ 2147483647 h 634"/>
                <a:gd name="T62" fmla="*/ 2147483647 w 564"/>
                <a:gd name="T63" fmla="*/ 2147483647 h 634"/>
                <a:gd name="T64" fmla="*/ 2147483647 w 564"/>
                <a:gd name="T65" fmla="*/ 2147483647 h 634"/>
                <a:gd name="T66" fmla="*/ 2147483647 w 564"/>
                <a:gd name="T67" fmla="*/ 2147483647 h 634"/>
                <a:gd name="T68" fmla="*/ 2147483647 w 564"/>
                <a:gd name="T69" fmla="*/ 2147483647 h 634"/>
                <a:gd name="T70" fmla="*/ 2147483647 w 564"/>
                <a:gd name="T71" fmla="*/ 2147483647 h 634"/>
                <a:gd name="T72" fmla="*/ 2147483647 w 564"/>
                <a:gd name="T73" fmla="*/ 2147483647 h 634"/>
                <a:gd name="T74" fmla="*/ 2147483647 w 564"/>
                <a:gd name="T75" fmla="*/ 2147483647 h 634"/>
                <a:gd name="T76" fmla="*/ 2147483647 w 564"/>
                <a:gd name="T77" fmla="*/ 2147483647 h 634"/>
                <a:gd name="T78" fmla="*/ 2147483647 w 564"/>
                <a:gd name="T79" fmla="*/ 2147483647 h 634"/>
                <a:gd name="T80" fmla="*/ 2147483647 w 564"/>
                <a:gd name="T81" fmla="*/ 2147483647 h 634"/>
                <a:gd name="T82" fmla="*/ 2147483647 w 564"/>
                <a:gd name="T83" fmla="*/ 2147483647 h 634"/>
                <a:gd name="T84" fmla="*/ 2147483647 w 564"/>
                <a:gd name="T85" fmla="*/ 2147483647 h 634"/>
                <a:gd name="T86" fmla="*/ 2147483647 w 564"/>
                <a:gd name="T87" fmla="*/ 2147483647 h 634"/>
                <a:gd name="T88" fmla="*/ 2147483647 w 564"/>
                <a:gd name="T89" fmla="*/ 2147483647 h 634"/>
                <a:gd name="T90" fmla="*/ 2147483647 w 564"/>
                <a:gd name="T91" fmla="*/ 2147483647 h 634"/>
                <a:gd name="T92" fmla="*/ 2147483647 w 564"/>
                <a:gd name="T93" fmla="*/ 2147483647 h 634"/>
                <a:gd name="T94" fmla="*/ 2147483647 w 564"/>
                <a:gd name="T95" fmla="*/ 2147483647 h 634"/>
                <a:gd name="T96" fmla="*/ 2147483647 w 564"/>
                <a:gd name="T97" fmla="*/ 2147483647 h 634"/>
                <a:gd name="T98" fmla="*/ 2147483647 w 564"/>
                <a:gd name="T99" fmla="*/ 2147483647 h 634"/>
                <a:gd name="T100" fmla="*/ 2147483647 w 564"/>
                <a:gd name="T101" fmla="*/ 2147483647 h 634"/>
                <a:gd name="T102" fmla="*/ 2147483647 w 564"/>
                <a:gd name="T103" fmla="*/ 2147483647 h 634"/>
                <a:gd name="T104" fmla="*/ 2147483647 w 564"/>
                <a:gd name="T105" fmla="*/ 2147483647 h 63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4"/>
                <a:gd name="T160" fmla="*/ 0 h 634"/>
                <a:gd name="T161" fmla="*/ 564 w 564"/>
                <a:gd name="T162" fmla="*/ 634 h 63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4" h="634">
                  <a:moveTo>
                    <a:pt x="54" y="634"/>
                  </a:moveTo>
                  <a:lnTo>
                    <a:pt x="54" y="437"/>
                  </a:lnTo>
                  <a:lnTo>
                    <a:pt x="26" y="411"/>
                  </a:lnTo>
                  <a:lnTo>
                    <a:pt x="26" y="401"/>
                  </a:lnTo>
                  <a:lnTo>
                    <a:pt x="39" y="387"/>
                  </a:lnTo>
                  <a:lnTo>
                    <a:pt x="44" y="376"/>
                  </a:lnTo>
                  <a:lnTo>
                    <a:pt x="43" y="368"/>
                  </a:lnTo>
                  <a:lnTo>
                    <a:pt x="43" y="351"/>
                  </a:lnTo>
                  <a:lnTo>
                    <a:pt x="44" y="337"/>
                  </a:lnTo>
                  <a:lnTo>
                    <a:pt x="32" y="298"/>
                  </a:lnTo>
                  <a:lnTo>
                    <a:pt x="31" y="291"/>
                  </a:lnTo>
                  <a:lnTo>
                    <a:pt x="31" y="271"/>
                  </a:lnTo>
                  <a:lnTo>
                    <a:pt x="27" y="260"/>
                  </a:lnTo>
                  <a:lnTo>
                    <a:pt x="26" y="206"/>
                  </a:lnTo>
                  <a:lnTo>
                    <a:pt x="20" y="175"/>
                  </a:lnTo>
                  <a:lnTo>
                    <a:pt x="10" y="165"/>
                  </a:lnTo>
                  <a:lnTo>
                    <a:pt x="4" y="130"/>
                  </a:lnTo>
                  <a:lnTo>
                    <a:pt x="3" y="99"/>
                  </a:lnTo>
                  <a:lnTo>
                    <a:pt x="6" y="82"/>
                  </a:lnTo>
                  <a:lnTo>
                    <a:pt x="8" y="74"/>
                  </a:lnTo>
                  <a:lnTo>
                    <a:pt x="0" y="49"/>
                  </a:lnTo>
                  <a:lnTo>
                    <a:pt x="0" y="40"/>
                  </a:lnTo>
                  <a:lnTo>
                    <a:pt x="146" y="39"/>
                  </a:lnTo>
                  <a:lnTo>
                    <a:pt x="147" y="15"/>
                  </a:lnTo>
                  <a:lnTo>
                    <a:pt x="148" y="0"/>
                  </a:lnTo>
                  <a:lnTo>
                    <a:pt x="159" y="0"/>
                  </a:lnTo>
                  <a:lnTo>
                    <a:pt x="175" y="6"/>
                  </a:lnTo>
                  <a:lnTo>
                    <a:pt x="176" y="30"/>
                  </a:lnTo>
                  <a:lnTo>
                    <a:pt x="181" y="46"/>
                  </a:lnTo>
                  <a:lnTo>
                    <a:pt x="180" y="60"/>
                  </a:lnTo>
                  <a:lnTo>
                    <a:pt x="196" y="72"/>
                  </a:lnTo>
                  <a:lnTo>
                    <a:pt x="202" y="72"/>
                  </a:lnTo>
                  <a:lnTo>
                    <a:pt x="213" y="72"/>
                  </a:lnTo>
                  <a:lnTo>
                    <a:pt x="218" y="78"/>
                  </a:lnTo>
                  <a:lnTo>
                    <a:pt x="230" y="76"/>
                  </a:lnTo>
                  <a:lnTo>
                    <a:pt x="243" y="79"/>
                  </a:lnTo>
                  <a:lnTo>
                    <a:pt x="247" y="84"/>
                  </a:lnTo>
                  <a:lnTo>
                    <a:pt x="247" y="88"/>
                  </a:lnTo>
                  <a:lnTo>
                    <a:pt x="268" y="87"/>
                  </a:lnTo>
                  <a:lnTo>
                    <a:pt x="274" y="79"/>
                  </a:lnTo>
                  <a:lnTo>
                    <a:pt x="307" y="78"/>
                  </a:lnTo>
                  <a:lnTo>
                    <a:pt x="326" y="84"/>
                  </a:lnTo>
                  <a:lnTo>
                    <a:pt x="332" y="84"/>
                  </a:lnTo>
                  <a:lnTo>
                    <a:pt x="328" y="90"/>
                  </a:lnTo>
                  <a:lnTo>
                    <a:pt x="334" y="96"/>
                  </a:lnTo>
                  <a:lnTo>
                    <a:pt x="338" y="93"/>
                  </a:lnTo>
                  <a:lnTo>
                    <a:pt x="342" y="97"/>
                  </a:lnTo>
                  <a:lnTo>
                    <a:pt x="345" y="111"/>
                  </a:lnTo>
                  <a:lnTo>
                    <a:pt x="352" y="115"/>
                  </a:lnTo>
                  <a:lnTo>
                    <a:pt x="362" y="105"/>
                  </a:lnTo>
                  <a:lnTo>
                    <a:pt x="366" y="103"/>
                  </a:lnTo>
                  <a:lnTo>
                    <a:pt x="374" y="105"/>
                  </a:lnTo>
                  <a:lnTo>
                    <a:pt x="379" y="115"/>
                  </a:lnTo>
                  <a:lnTo>
                    <a:pt x="396" y="120"/>
                  </a:lnTo>
                  <a:lnTo>
                    <a:pt x="402" y="127"/>
                  </a:lnTo>
                  <a:lnTo>
                    <a:pt x="409" y="132"/>
                  </a:lnTo>
                  <a:lnTo>
                    <a:pt x="420" y="132"/>
                  </a:lnTo>
                  <a:lnTo>
                    <a:pt x="430" y="130"/>
                  </a:lnTo>
                  <a:lnTo>
                    <a:pt x="458" y="110"/>
                  </a:lnTo>
                  <a:lnTo>
                    <a:pt x="463" y="114"/>
                  </a:lnTo>
                  <a:lnTo>
                    <a:pt x="470" y="122"/>
                  </a:lnTo>
                  <a:lnTo>
                    <a:pt x="512" y="121"/>
                  </a:lnTo>
                  <a:lnTo>
                    <a:pt x="519" y="123"/>
                  </a:lnTo>
                  <a:lnTo>
                    <a:pt x="524" y="127"/>
                  </a:lnTo>
                  <a:lnTo>
                    <a:pt x="535" y="134"/>
                  </a:lnTo>
                  <a:lnTo>
                    <a:pt x="544" y="130"/>
                  </a:lnTo>
                  <a:lnTo>
                    <a:pt x="564" y="129"/>
                  </a:lnTo>
                  <a:lnTo>
                    <a:pt x="552" y="139"/>
                  </a:lnTo>
                  <a:lnTo>
                    <a:pt x="528" y="154"/>
                  </a:lnTo>
                  <a:lnTo>
                    <a:pt x="514" y="157"/>
                  </a:lnTo>
                  <a:lnTo>
                    <a:pt x="505" y="160"/>
                  </a:lnTo>
                  <a:lnTo>
                    <a:pt x="493" y="172"/>
                  </a:lnTo>
                  <a:lnTo>
                    <a:pt x="471" y="181"/>
                  </a:lnTo>
                  <a:lnTo>
                    <a:pt x="462" y="189"/>
                  </a:lnTo>
                  <a:lnTo>
                    <a:pt x="427" y="227"/>
                  </a:lnTo>
                  <a:lnTo>
                    <a:pt x="375" y="274"/>
                  </a:lnTo>
                  <a:lnTo>
                    <a:pt x="369" y="281"/>
                  </a:lnTo>
                  <a:lnTo>
                    <a:pt x="364" y="286"/>
                  </a:lnTo>
                  <a:lnTo>
                    <a:pt x="367" y="345"/>
                  </a:lnTo>
                  <a:lnTo>
                    <a:pt x="361" y="352"/>
                  </a:lnTo>
                  <a:lnTo>
                    <a:pt x="354" y="356"/>
                  </a:lnTo>
                  <a:lnTo>
                    <a:pt x="332" y="374"/>
                  </a:lnTo>
                  <a:lnTo>
                    <a:pt x="331" y="382"/>
                  </a:lnTo>
                  <a:lnTo>
                    <a:pt x="328" y="385"/>
                  </a:lnTo>
                  <a:lnTo>
                    <a:pt x="322" y="401"/>
                  </a:lnTo>
                  <a:lnTo>
                    <a:pt x="334" y="407"/>
                  </a:lnTo>
                  <a:lnTo>
                    <a:pt x="342" y="421"/>
                  </a:lnTo>
                  <a:lnTo>
                    <a:pt x="334" y="434"/>
                  </a:lnTo>
                  <a:lnTo>
                    <a:pt x="336" y="445"/>
                  </a:lnTo>
                  <a:lnTo>
                    <a:pt x="334" y="463"/>
                  </a:lnTo>
                  <a:lnTo>
                    <a:pt x="334" y="490"/>
                  </a:lnTo>
                  <a:lnTo>
                    <a:pt x="338" y="496"/>
                  </a:lnTo>
                  <a:lnTo>
                    <a:pt x="346" y="502"/>
                  </a:lnTo>
                  <a:lnTo>
                    <a:pt x="349" y="507"/>
                  </a:lnTo>
                  <a:lnTo>
                    <a:pt x="368" y="511"/>
                  </a:lnTo>
                  <a:lnTo>
                    <a:pt x="373" y="513"/>
                  </a:lnTo>
                  <a:lnTo>
                    <a:pt x="374" y="518"/>
                  </a:lnTo>
                  <a:lnTo>
                    <a:pt x="379" y="523"/>
                  </a:lnTo>
                  <a:lnTo>
                    <a:pt x="402" y="532"/>
                  </a:lnTo>
                  <a:lnTo>
                    <a:pt x="409" y="549"/>
                  </a:lnTo>
                  <a:lnTo>
                    <a:pt x="430" y="565"/>
                  </a:lnTo>
                  <a:lnTo>
                    <a:pt x="456" y="581"/>
                  </a:lnTo>
                  <a:lnTo>
                    <a:pt x="458" y="587"/>
                  </a:lnTo>
                  <a:lnTo>
                    <a:pt x="457" y="601"/>
                  </a:lnTo>
                  <a:lnTo>
                    <a:pt x="460" y="621"/>
                  </a:lnTo>
                  <a:lnTo>
                    <a:pt x="54" y="634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05" name="Freeform 53">
              <a:extLst>
                <a:ext uri="{FF2B5EF4-FFF2-40B4-BE49-F238E27FC236}">
                  <a16:creationId xmlns:a16="http://schemas.microsoft.com/office/drawing/2014/main" id="{8DC7A099-93DE-BEFA-5666-9D9533DC1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5102" y="1516562"/>
              <a:ext cx="1099878" cy="1185522"/>
            </a:xfrm>
            <a:custGeom>
              <a:avLst/>
              <a:gdLst>
                <a:gd name="T0" fmla="*/ 2147483647 w 564"/>
                <a:gd name="T1" fmla="*/ 2147483647 h 634"/>
                <a:gd name="T2" fmla="*/ 2147483647 w 564"/>
                <a:gd name="T3" fmla="*/ 2147483647 h 634"/>
                <a:gd name="T4" fmla="*/ 2147483647 w 564"/>
                <a:gd name="T5" fmla="*/ 2147483647 h 634"/>
                <a:gd name="T6" fmla="*/ 2147483647 w 564"/>
                <a:gd name="T7" fmla="*/ 2147483647 h 634"/>
                <a:gd name="T8" fmla="*/ 2147483647 w 564"/>
                <a:gd name="T9" fmla="*/ 2147483647 h 634"/>
                <a:gd name="T10" fmla="*/ 2147483647 w 564"/>
                <a:gd name="T11" fmla="*/ 2147483647 h 634"/>
                <a:gd name="T12" fmla="*/ 2147483647 w 564"/>
                <a:gd name="T13" fmla="*/ 2147483647 h 634"/>
                <a:gd name="T14" fmla="*/ 2147483647 w 564"/>
                <a:gd name="T15" fmla="*/ 2147483647 h 634"/>
                <a:gd name="T16" fmla="*/ 2147483647 w 564"/>
                <a:gd name="T17" fmla="*/ 2147483647 h 634"/>
                <a:gd name="T18" fmla="*/ 2147483647 w 564"/>
                <a:gd name="T19" fmla="*/ 2147483647 h 634"/>
                <a:gd name="T20" fmla="*/ 0 w 564"/>
                <a:gd name="T21" fmla="*/ 2147483647 h 634"/>
                <a:gd name="T22" fmla="*/ 2147483647 w 564"/>
                <a:gd name="T23" fmla="*/ 2147483647 h 634"/>
                <a:gd name="T24" fmla="*/ 2147483647 w 564"/>
                <a:gd name="T25" fmla="*/ 0 h 634"/>
                <a:gd name="T26" fmla="*/ 2147483647 w 564"/>
                <a:gd name="T27" fmla="*/ 2147483647 h 634"/>
                <a:gd name="T28" fmla="*/ 2147483647 w 564"/>
                <a:gd name="T29" fmla="*/ 2147483647 h 634"/>
                <a:gd name="T30" fmla="*/ 2147483647 w 564"/>
                <a:gd name="T31" fmla="*/ 2147483647 h 634"/>
                <a:gd name="T32" fmla="*/ 2147483647 w 564"/>
                <a:gd name="T33" fmla="*/ 2147483647 h 634"/>
                <a:gd name="T34" fmla="*/ 2147483647 w 564"/>
                <a:gd name="T35" fmla="*/ 2147483647 h 634"/>
                <a:gd name="T36" fmla="*/ 2147483647 w 564"/>
                <a:gd name="T37" fmla="*/ 2147483647 h 634"/>
                <a:gd name="T38" fmla="*/ 2147483647 w 564"/>
                <a:gd name="T39" fmla="*/ 2147483647 h 634"/>
                <a:gd name="T40" fmla="*/ 2147483647 w 564"/>
                <a:gd name="T41" fmla="*/ 2147483647 h 634"/>
                <a:gd name="T42" fmla="*/ 2147483647 w 564"/>
                <a:gd name="T43" fmla="*/ 2147483647 h 634"/>
                <a:gd name="T44" fmla="*/ 2147483647 w 564"/>
                <a:gd name="T45" fmla="*/ 2147483647 h 634"/>
                <a:gd name="T46" fmla="*/ 2147483647 w 564"/>
                <a:gd name="T47" fmla="*/ 2147483647 h 634"/>
                <a:gd name="T48" fmla="*/ 2147483647 w 564"/>
                <a:gd name="T49" fmla="*/ 2147483647 h 634"/>
                <a:gd name="T50" fmla="*/ 2147483647 w 564"/>
                <a:gd name="T51" fmla="*/ 2147483647 h 634"/>
                <a:gd name="T52" fmla="*/ 2147483647 w 564"/>
                <a:gd name="T53" fmla="*/ 2147483647 h 634"/>
                <a:gd name="T54" fmla="*/ 2147483647 w 564"/>
                <a:gd name="T55" fmla="*/ 2147483647 h 634"/>
                <a:gd name="T56" fmla="*/ 2147483647 w 564"/>
                <a:gd name="T57" fmla="*/ 2147483647 h 634"/>
                <a:gd name="T58" fmla="*/ 2147483647 w 564"/>
                <a:gd name="T59" fmla="*/ 2147483647 h 634"/>
                <a:gd name="T60" fmla="*/ 2147483647 w 564"/>
                <a:gd name="T61" fmla="*/ 2147483647 h 634"/>
                <a:gd name="T62" fmla="*/ 2147483647 w 564"/>
                <a:gd name="T63" fmla="*/ 2147483647 h 634"/>
                <a:gd name="T64" fmla="*/ 2147483647 w 564"/>
                <a:gd name="T65" fmla="*/ 2147483647 h 634"/>
                <a:gd name="T66" fmla="*/ 2147483647 w 564"/>
                <a:gd name="T67" fmla="*/ 2147483647 h 634"/>
                <a:gd name="T68" fmla="*/ 2147483647 w 564"/>
                <a:gd name="T69" fmla="*/ 2147483647 h 634"/>
                <a:gd name="T70" fmla="*/ 2147483647 w 564"/>
                <a:gd name="T71" fmla="*/ 2147483647 h 634"/>
                <a:gd name="T72" fmla="*/ 2147483647 w 564"/>
                <a:gd name="T73" fmla="*/ 2147483647 h 634"/>
                <a:gd name="T74" fmla="*/ 2147483647 w 564"/>
                <a:gd name="T75" fmla="*/ 2147483647 h 634"/>
                <a:gd name="T76" fmla="*/ 2147483647 w 564"/>
                <a:gd name="T77" fmla="*/ 2147483647 h 634"/>
                <a:gd name="T78" fmla="*/ 2147483647 w 564"/>
                <a:gd name="T79" fmla="*/ 2147483647 h 634"/>
                <a:gd name="T80" fmla="*/ 2147483647 w 564"/>
                <a:gd name="T81" fmla="*/ 2147483647 h 634"/>
                <a:gd name="T82" fmla="*/ 2147483647 w 564"/>
                <a:gd name="T83" fmla="*/ 2147483647 h 634"/>
                <a:gd name="T84" fmla="*/ 2147483647 w 564"/>
                <a:gd name="T85" fmla="*/ 2147483647 h 634"/>
                <a:gd name="T86" fmla="*/ 2147483647 w 564"/>
                <a:gd name="T87" fmla="*/ 2147483647 h 634"/>
                <a:gd name="T88" fmla="*/ 2147483647 w 564"/>
                <a:gd name="T89" fmla="*/ 2147483647 h 634"/>
                <a:gd name="T90" fmla="*/ 2147483647 w 564"/>
                <a:gd name="T91" fmla="*/ 2147483647 h 634"/>
                <a:gd name="T92" fmla="*/ 2147483647 w 564"/>
                <a:gd name="T93" fmla="*/ 2147483647 h 634"/>
                <a:gd name="T94" fmla="*/ 2147483647 w 564"/>
                <a:gd name="T95" fmla="*/ 2147483647 h 634"/>
                <a:gd name="T96" fmla="*/ 2147483647 w 564"/>
                <a:gd name="T97" fmla="*/ 2147483647 h 634"/>
                <a:gd name="T98" fmla="*/ 2147483647 w 564"/>
                <a:gd name="T99" fmla="*/ 2147483647 h 634"/>
                <a:gd name="T100" fmla="*/ 2147483647 w 564"/>
                <a:gd name="T101" fmla="*/ 2147483647 h 634"/>
                <a:gd name="T102" fmla="*/ 2147483647 w 564"/>
                <a:gd name="T103" fmla="*/ 2147483647 h 634"/>
                <a:gd name="T104" fmla="*/ 2147483647 w 564"/>
                <a:gd name="T105" fmla="*/ 2147483647 h 63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4"/>
                <a:gd name="T160" fmla="*/ 0 h 634"/>
                <a:gd name="T161" fmla="*/ 564 w 564"/>
                <a:gd name="T162" fmla="*/ 634 h 63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4" h="634">
                  <a:moveTo>
                    <a:pt x="54" y="634"/>
                  </a:moveTo>
                  <a:lnTo>
                    <a:pt x="54" y="437"/>
                  </a:lnTo>
                  <a:lnTo>
                    <a:pt x="26" y="411"/>
                  </a:lnTo>
                  <a:lnTo>
                    <a:pt x="26" y="401"/>
                  </a:lnTo>
                  <a:lnTo>
                    <a:pt x="39" y="387"/>
                  </a:lnTo>
                  <a:lnTo>
                    <a:pt x="44" y="376"/>
                  </a:lnTo>
                  <a:lnTo>
                    <a:pt x="43" y="368"/>
                  </a:lnTo>
                  <a:lnTo>
                    <a:pt x="43" y="351"/>
                  </a:lnTo>
                  <a:lnTo>
                    <a:pt x="44" y="337"/>
                  </a:lnTo>
                  <a:lnTo>
                    <a:pt x="32" y="298"/>
                  </a:lnTo>
                  <a:lnTo>
                    <a:pt x="31" y="291"/>
                  </a:lnTo>
                  <a:lnTo>
                    <a:pt x="31" y="271"/>
                  </a:lnTo>
                  <a:lnTo>
                    <a:pt x="27" y="260"/>
                  </a:lnTo>
                  <a:lnTo>
                    <a:pt x="26" y="206"/>
                  </a:lnTo>
                  <a:lnTo>
                    <a:pt x="20" y="175"/>
                  </a:lnTo>
                  <a:lnTo>
                    <a:pt x="10" y="165"/>
                  </a:lnTo>
                  <a:lnTo>
                    <a:pt x="4" y="130"/>
                  </a:lnTo>
                  <a:lnTo>
                    <a:pt x="3" y="99"/>
                  </a:lnTo>
                  <a:lnTo>
                    <a:pt x="6" y="82"/>
                  </a:lnTo>
                  <a:lnTo>
                    <a:pt x="8" y="74"/>
                  </a:lnTo>
                  <a:lnTo>
                    <a:pt x="0" y="49"/>
                  </a:lnTo>
                  <a:lnTo>
                    <a:pt x="0" y="40"/>
                  </a:lnTo>
                  <a:lnTo>
                    <a:pt x="146" y="39"/>
                  </a:lnTo>
                  <a:lnTo>
                    <a:pt x="147" y="15"/>
                  </a:lnTo>
                  <a:lnTo>
                    <a:pt x="148" y="0"/>
                  </a:lnTo>
                  <a:lnTo>
                    <a:pt x="159" y="0"/>
                  </a:lnTo>
                  <a:lnTo>
                    <a:pt x="175" y="6"/>
                  </a:lnTo>
                  <a:lnTo>
                    <a:pt x="176" y="30"/>
                  </a:lnTo>
                  <a:lnTo>
                    <a:pt x="181" y="46"/>
                  </a:lnTo>
                  <a:lnTo>
                    <a:pt x="180" y="60"/>
                  </a:lnTo>
                  <a:lnTo>
                    <a:pt x="196" y="72"/>
                  </a:lnTo>
                  <a:lnTo>
                    <a:pt x="202" y="72"/>
                  </a:lnTo>
                  <a:lnTo>
                    <a:pt x="213" y="72"/>
                  </a:lnTo>
                  <a:lnTo>
                    <a:pt x="218" y="78"/>
                  </a:lnTo>
                  <a:lnTo>
                    <a:pt x="230" y="76"/>
                  </a:lnTo>
                  <a:lnTo>
                    <a:pt x="243" y="79"/>
                  </a:lnTo>
                  <a:lnTo>
                    <a:pt x="247" y="84"/>
                  </a:lnTo>
                  <a:lnTo>
                    <a:pt x="247" y="88"/>
                  </a:lnTo>
                  <a:lnTo>
                    <a:pt x="268" y="87"/>
                  </a:lnTo>
                  <a:lnTo>
                    <a:pt x="274" y="79"/>
                  </a:lnTo>
                  <a:lnTo>
                    <a:pt x="307" y="78"/>
                  </a:lnTo>
                  <a:lnTo>
                    <a:pt x="326" y="84"/>
                  </a:lnTo>
                  <a:lnTo>
                    <a:pt x="332" y="84"/>
                  </a:lnTo>
                  <a:lnTo>
                    <a:pt x="328" y="90"/>
                  </a:lnTo>
                  <a:lnTo>
                    <a:pt x="334" y="96"/>
                  </a:lnTo>
                  <a:lnTo>
                    <a:pt x="338" y="93"/>
                  </a:lnTo>
                  <a:lnTo>
                    <a:pt x="342" y="97"/>
                  </a:lnTo>
                  <a:lnTo>
                    <a:pt x="345" y="111"/>
                  </a:lnTo>
                  <a:lnTo>
                    <a:pt x="352" y="115"/>
                  </a:lnTo>
                  <a:lnTo>
                    <a:pt x="362" y="105"/>
                  </a:lnTo>
                  <a:lnTo>
                    <a:pt x="366" y="103"/>
                  </a:lnTo>
                  <a:lnTo>
                    <a:pt x="374" y="105"/>
                  </a:lnTo>
                  <a:lnTo>
                    <a:pt x="379" y="115"/>
                  </a:lnTo>
                  <a:lnTo>
                    <a:pt x="396" y="120"/>
                  </a:lnTo>
                  <a:lnTo>
                    <a:pt x="402" y="127"/>
                  </a:lnTo>
                  <a:lnTo>
                    <a:pt x="409" y="132"/>
                  </a:lnTo>
                  <a:lnTo>
                    <a:pt x="420" y="132"/>
                  </a:lnTo>
                  <a:lnTo>
                    <a:pt x="430" y="130"/>
                  </a:lnTo>
                  <a:lnTo>
                    <a:pt x="458" y="110"/>
                  </a:lnTo>
                  <a:lnTo>
                    <a:pt x="463" y="114"/>
                  </a:lnTo>
                  <a:lnTo>
                    <a:pt x="470" y="122"/>
                  </a:lnTo>
                  <a:lnTo>
                    <a:pt x="512" y="121"/>
                  </a:lnTo>
                  <a:lnTo>
                    <a:pt x="519" y="123"/>
                  </a:lnTo>
                  <a:lnTo>
                    <a:pt x="524" y="127"/>
                  </a:lnTo>
                  <a:lnTo>
                    <a:pt x="535" y="134"/>
                  </a:lnTo>
                  <a:lnTo>
                    <a:pt x="544" y="130"/>
                  </a:lnTo>
                  <a:lnTo>
                    <a:pt x="564" y="129"/>
                  </a:lnTo>
                  <a:lnTo>
                    <a:pt x="552" y="139"/>
                  </a:lnTo>
                  <a:lnTo>
                    <a:pt x="528" y="154"/>
                  </a:lnTo>
                  <a:lnTo>
                    <a:pt x="514" y="157"/>
                  </a:lnTo>
                  <a:lnTo>
                    <a:pt x="505" y="160"/>
                  </a:lnTo>
                  <a:lnTo>
                    <a:pt x="493" y="172"/>
                  </a:lnTo>
                  <a:lnTo>
                    <a:pt x="471" y="181"/>
                  </a:lnTo>
                  <a:lnTo>
                    <a:pt x="462" y="189"/>
                  </a:lnTo>
                  <a:lnTo>
                    <a:pt x="427" y="227"/>
                  </a:lnTo>
                  <a:lnTo>
                    <a:pt x="375" y="274"/>
                  </a:lnTo>
                  <a:lnTo>
                    <a:pt x="369" y="281"/>
                  </a:lnTo>
                  <a:lnTo>
                    <a:pt x="364" y="286"/>
                  </a:lnTo>
                  <a:lnTo>
                    <a:pt x="367" y="345"/>
                  </a:lnTo>
                  <a:lnTo>
                    <a:pt x="361" y="352"/>
                  </a:lnTo>
                  <a:lnTo>
                    <a:pt x="354" y="356"/>
                  </a:lnTo>
                  <a:lnTo>
                    <a:pt x="332" y="374"/>
                  </a:lnTo>
                  <a:lnTo>
                    <a:pt x="331" y="382"/>
                  </a:lnTo>
                  <a:lnTo>
                    <a:pt x="328" y="385"/>
                  </a:lnTo>
                  <a:lnTo>
                    <a:pt x="322" y="401"/>
                  </a:lnTo>
                  <a:lnTo>
                    <a:pt x="334" y="407"/>
                  </a:lnTo>
                  <a:lnTo>
                    <a:pt x="342" y="421"/>
                  </a:lnTo>
                  <a:lnTo>
                    <a:pt x="334" y="434"/>
                  </a:lnTo>
                  <a:lnTo>
                    <a:pt x="336" y="445"/>
                  </a:lnTo>
                  <a:lnTo>
                    <a:pt x="334" y="463"/>
                  </a:lnTo>
                  <a:lnTo>
                    <a:pt x="334" y="490"/>
                  </a:lnTo>
                  <a:lnTo>
                    <a:pt x="338" y="496"/>
                  </a:lnTo>
                  <a:lnTo>
                    <a:pt x="346" y="502"/>
                  </a:lnTo>
                  <a:lnTo>
                    <a:pt x="349" y="507"/>
                  </a:lnTo>
                  <a:lnTo>
                    <a:pt x="368" y="511"/>
                  </a:lnTo>
                  <a:lnTo>
                    <a:pt x="373" y="513"/>
                  </a:lnTo>
                  <a:lnTo>
                    <a:pt x="374" y="518"/>
                  </a:lnTo>
                  <a:lnTo>
                    <a:pt x="379" y="523"/>
                  </a:lnTo>
                  <a:lnTo>
                    <a:pt x="402" y="532"/>
                  </a:lnTo>
                  <a:lnTo>
                    <a:pt x="409" y="549"/>
                  </a:lnTo>
                  <a:lnTo>
                    <a:pt x="430" y="565"/>
                  </a:lnTo>
                  <a:lnTo>
                    <a:pt x="456" y="581"/>
                  </a:lnTo>
                  <a:lnTo>
                    <a:pt x="458" y="587"/>
                  </a:lnTo>
                  <a:lnTo>
                    <a:pt x="457" y="601"/>
                  </a:lnTo>
                  <a:lnTo>
                    <a:pt x="460" y="621"/>
                  </a:lnTo>
                  <a:lnTo>
                    <a:pt x="54" y="634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06" name="Freeform 54">
              <a:extLst>
                <a:ext uri="{FF2B5EF4-FFF2-40B4-BE49-F238E27FC236}">
                  <a16:creationId xmlns:a16="http://schemas.microsoft.com/office/drawing/2014/main" id="{CD937920-4707-3053-35CA-962637A2A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5102" y="1516562"/>
              <a:ext cx="1099878" cy="1185522"/>
            </a:xfrm>
            <a:custGeom>
              <a:avLst/>
              <a:gdLst>
                <a:gd name="T0" fmla="*/ 2147483647 w 564"/>
                <a:gd name="T1" fmla="*/ 2147483647 h 634"/>
                <a:gd name="T2" fmla="*/ 2147483647 w 564"/>
                <a:gd name="T3" fmla="*/ 2147483647 h 634"/>
                <a:gd name="T4" fmla="*/ 2147483647 w 564"/>
                <a:gd name="T5" fmla="*/ 2147483647 h 634"/>
                <a:gd name="T6" fmla="*/ 2147483647 w 564"/>
                <a:gd name="T7" fmla="*/ 2147483647 h 634"/>
                <a:gd name="T8" fmla="*/ 2147483647 w 564"/>
                <a:gd name="T9" fmla="*/ 2147483647 h 634"/>
                <a:gd name="T10" fmla="*/ 2147483647 w 564"/>
                <a:gd name="T11" fmla="*/ 2147483647 h 634"/>
                <a:gd name="T12" fmla="*/ 2147483647 w 564"/>
                <a:gd name="T13" fmla="*/ 2147483647 h 634"/>
                <a:gd name="T14" fmla="*/ 2147483647 w 564"/>
                <a:gd name="T15" fmla="*/ 2147483647 h 634"/>
                <a:gd name="T16" fmla="*/ 2147483647 w 564"/>
                <a:gd name="T17" fmla="*/ 2147483647 h 634"/>
                <a:gd name="T18" fmla="*/ 2147483647 w 564"/>
                <a:gd name="T19" fmla="*/ 2147483647 h 634"/>
                <a:gd name="T20" fmla="*/ 0 w 564"/>
                <a:gd name="T21" fmla="*/ 2147483647 h 634"/>
                <a:gd name="T22" fmla="*/ 2147483647 w 564"/>
                <a:gd name="T23" fmla="*/ 2147483647 h 634"/>
                <a:gd name="T24" fmla="*/ 2147483647 w 564"/>
                <a:gd name="T25" fmla="*/ 0 h 634"/>
                <a:gd name="T26" fmla="*/ 2147483647 w 564"/>
                <a:gd name="T27" fmla="*/ 2147483647 h 634"/>
                <a:gd name="T28" fmla="*/ 2147483647 w 564"/>
                <a:gd name="T29" fmla="*/ 2147483647 h 634"/>
                <a:gd name="T30" fmla="*/ 2147483647 w 564"/>
                <a:gd name="T31" fmla="*/ 2147483647 h 634"/>
                <a:gd name="T32" fmla="*/ 2147483647 w 564"/>
                <a:gd name="T33" fmla="*/ 2147483647 h 634"/>
                <a:gd name="T34" fmla="*/ 2147483647 w 564"/>
                <a:gd name="T35" fmla="*/ 2147483647 h 634"/>
                <a:gd name="T36" fmla="*/ 2147483647 w 564"/>
                <a:gd name="T37" fmla="*/ 2147483647 h 634"/>
                <a:gd name="T38" fmla="*/ 2147483647 w 564"/>
                <a:gd name="T39" fmla="*/ 2147483647 h 634"/>
                <a:gd name="T40" fmla="*/ 2147483647 w 564"/>
                <a:gd name="T41" fmla="*/ 2147483647 h 634"/>
                <a:gd name="T42" fmla="*/ 2147483647 w 564"/>
                <a:gd name="T43" fmla="*/ 2147483647 h 634"/>
                <a:gd name="T44" fmla="*/ 2147483647 w 564"/>
                <a:gd name="T45" fmla="*/ 2147483647 h 634"/>
                <a:gd name="T46" fmla="*/ 2147483647 w 564"/>
                <a:gd name="T47" fmla="*/ 2147483647 h 634"/>
                <a:gd name="T48" fmla="*/ 2147483647 w 564"/>
                <a:gd name="T49" fmla="*/ 2147483647 h 634"/>
                <a:gd name="T50" fmla="*/ 2147483647 w 564"/>
                <a:gd name="T51" fmla="*/ 2147483647 h 634"/>
                <a:gd name="T52" fmla="*/ 2147483647 w 564"/>
                <a:gd name="T53" fmla="*/ 2147483647 h 634"/>
                <a:gd name="T54" fmla="*/ 2147483647 w 564"/>
                <a:gd name="T55" fmla="*/ 2147483647 h 634"/>
                <a:gd name="T56" fmla="*/ 2147483647 w 564"/>
                <a:gd name="T57" fmla="*/ 2147483647 h 634"/>
                <a:gd name="T58" fmla="*/ 2147483647 w 564"/>
                <a:gd name="T59" fmla="*/ 2147483647 h 634"/>
                <a:gd name="T60" fmla="*/ 2147483647 w 564"/>
                <a:gd name="T61" fmla="*/ 2147483647 h 634"/>
                <a:gd name="T62" fmla="*/ 2147483647 w 564"/>
                <a:gd name="T63" fmla="*/ 2147483647 h 634"/>
                <a:gd name="T64" fmla="*/ 2147483647 w 564"/>
                <a:gd name="T65" fmla="*/ 2147483647 h 634"/>
                <a:gd name="T66" fmla="*/ 2147483647 w 564"/>
                <a:gd name="T67" fmla="*/ 2147483647 h 634"/>
                <a:gd name="T68" fmla="*/ 2147483647 w 564"/>
                <a:gd name="T69" fmla="*/ 2147483647 h 634"/>
                <a:gd name="T70" fmla="*/ 2147483647 w 564"/>
                <a:gd name="T71" fmla="*/ 2147483647 h 634"/>
                <a:gd name="T72" fmla="*/ 2147483647 w 564"/>
                <a:gd name="T73" fmla="*/ 2147483647 h 634"/>
                <a:gd name="T74" fmla="*/ 2147483647 w 564"/>
                <a:gd name="T75" fmla="*/ 2147483647 h 634"/>
                <a:gd name="T76" fmla="*/ 2147483647 w 564"/>
                <a:gd name="T77" fmla="*/ 2147483647 h 634"/>
                <a:gd name="T78" fmla="*/ 2147483647 w 564"/>
                <a:gd name="T79" fmla="*/ 2147483647 h 634"/>
                <a:gd name="T80" fmla="*/ 2147483647 w 564"/>
                <a:gd name="T81" fmla="*/ 2147483647 h 634"/>
                <a:gd name="T82" fmla="*/ 2147483647 w 564"/>
                <a:gd name="T83" fmla="*/ 2147483647 h 634"/>
                <a:gd name="T84" fmla="*/ 2147483647 w 564"/>
                <a:gd name="T85" fmla="*/ 2147483647 h 634"/>
                <a:gd name="T86" fmla="*/ 2147483647 w 564"/>
                <a:gd name="T87" fmla="*/ 2147483647 h 634"/>
                <a:gd name="T88" fmla="*/ 2147483647 w 564"/>
                <a:gd name="T89" fmla="*/ 2147483647 h 634"/>
                <a:gd name="T90" fmla="*/ 2147483647 w 564"/>
                <a:gd name="T91" fmla="*/ 2147483647 h 634"/>
                <a:gd name="T92" fmla="*/ 2147483647 w 564"/>
                <a:gd name="T93" fmla="*/ 2147483647 h 634"/>
                <a:gd name="T94" fmla="*/ 2147483647 w 564"/>
                <a:gd name="T95" fmla="*/ 2147483647 h 634"/>
                <a:gd name="T96" fmla="*/ 2147483647 w 564"/>
                <a:gd name="T97" fmla="*/ 2147483647 h 634"/>
                <a:gd name="T98" fmla="*/ 2147483647 w 564"/>
                <a:gd name="T99" fmla="*/ 2147483647 h 634"/>
                <a:gd name="T100" fmla="*/ 2147483647 w 564"/>
                <a:gd name="T101" fmla="*/ 2147483647 h 634"/>
                <a:gd name="T102" fmla="*/ 2147483647 w 564"/>
                <a:gd name="T103" fmla="*/ 2147483647 h 634"/>
                <a:gd name="T104" fmla="*/ 2147483647 w 564"/>
                <a:gd name="T105" fmla="*/ 2147483647 h 63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564"/>
                <a:gd name="T160" fmla="*/ 0 h 634"/>
                <a:gd name="T161" fmla="*/ 564 w 564"/>
                <a:gd name="T162" fmla="*/ 634 h 63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564" h="634">
                  <a:moveTo>
                    <a:pt x="54" y="634"/>
                  </a:moveTo>
                  <a:lnTo>
                    <a:pt x="54" y="437"/>
                  </a:lnTo>
                  <a:lnTo>
                    <a:pt x="26" y="411"/>
                  </a:lnTo>
                  <a:lnTo>
                    <a:pt x="26" y="401"/>
                  </a:lnTo>
                  <a:lnTo>
                    <a:pt x="39" y="387"/>
                  </a:lnTo>
                  <a:lnTo>
                    <a:pt x="44" y="376"/>
                  </a:lnTo>
                  <a:lnTo>
                    <a:pt x="43" y="368"/>
                  </a:lnTo>
                  <a:lnTo>
                    <a:pt x="43" y="351"/>
                  </a:lnTo>
                  <a:lnTo>
                    <a:pt x="44" y="337"/>
                  </a:lnTo>
                  <a:lnTo>
                    <a:pt x="32" y="298"/>
                  </a:lnTo>
                  <a:lnTo>
                    <a:pt x="31" y="291"/>
                  </a:lnTo>
                  <a:lnTo>
                    <a:pt x="31" y="271"/>
                  </a:lnTo>
                  <a:lnTo>
                    <a:pt x="27" y="260"/>
                  </a:lnTo>
                  <a:lnTo>
                    <a:pt x="26" y="206"/>
                  </a:lnTo>
                  <a:lnTo>
                    <a:pt x="20" y="175"/>
                  </a:lnTo>
                  <a:lnTo>
                    <a:pt x="10" y="165"/>
                  </a:lnTo>
                  <a:lnTo>
                    <a:pt x="4" y="130"/>
                  </a:lnTo>
                  <a:lnTo>
                    <a:pt x="3" y="99"/>
                  </a:lnTo>
                  <a:lnTo>
                    <a:pt x="6" y="82"/>
                  </a:lnTo>
                  <a:lnTo>
                    <a:pt x="8" y="74"/>
                  </a:lnTo>
                  <a:lnTo>
                    <a:pt x="0" y="49"/>
                  </a:lnTo>
                  <a:lnTo>
                    <a:pt x="0" y="40"/>
                  </a:lnTo>
                  <a:lnTo>
                    <a:pt x="146" y="39"/>
                  </a:lnTo>
                  <a:lnTo>
                    <a:pt x="147" y="15"/>
                  </a:lnTo>
                  <a:lnTo>
                    <a:pt x="148" y="0"/>
                  </a:lnTo>
                  <a:lnTo>
                    <a:pt x="159" y="0"/>
                  </a:lnTo>
                  <a:lnTo>
                    <a:pt x="175" y="6"/>
                  </a:lnTo>
                  <a:lnTo>
                    <a:pt x="176" y="30"/>
                  </a:lnTo>
                  <a:lnTo>
                    <a:pt x="181" y="46"/>
                  </a:lnTo>
                  <a:lnTo>
                    <a:pt x="180" y="60"/>
                  </a:lnTo>
                  <a:lnTo>
                    <a:pt x="196" y="72"/>
                  </a:lnTo>
                  <a:lnTo>
                    <a:pt x="202" y="72"/>
                  </a:lnTo>
                  <a:lnTo>
                    <a:pt x="213" y="72"/>
                  </a:lnTo>
                  <a:lnTo>
                    <a:pt x="218" y="78"/>
                  </a:lnTo>
                  <a:lnTo>
                    <a:pt x="230" y="76"/>
                  </a:lnTo>
                  <a:lnTo>
                    <a:pt x="243" y="79"/>
                  </a:lnTo>
                  <a:lnTo>
                    <a:pt x="247" y="84"/>
                  </a:lnTo>
                  <a:lnTo>
                    <a:pt x="247" y="88"/>
                  </a:lnTo>
                  <a:lnTo>
                    <a:pt x="268" y="87"/>
                  </a:lnTo>
                  <a:lnTo>
                    <a:pt x="274" y="79"/>
                  </a:lnTo>
                  <a:lnTo>
                    <a:pt x="307" y="78"/>
                  </a:lnTo>
                  <a:lnTo>
                    <a:pt x="326" y="84"/>
                  </a:lnTo>
                  <a:lnTo>
                    <a:pt x="332" y="84"/>
                  </a:lnTo>
                  <a:lnTo>
                    <a:pt x="328" y="90"/>
                  </a:lnTo>
                  <a:lnTo>
                    <a:pt x="334" y="96"/>
                  </a:lnTo>
                  <a:lnTo>
                    <a:pt x="338" y="93"/>
                  </a:lnTo>
                  <a:lnTo>
                    <a:pt x="342" y="97"/>
                  </a:lnTo>
                  <a:lnTo>
                    <a:pt x="345" y="111"/>
                  </a:lnTo>
                  <a:lnTo>
                    <a:pt x="352" y="115"/>
                  </a:lnTo>
                  <a:lnTo>
                    <a:pt x="362" y="105"/>
                  </a:lnTo>
                  <a:lnTo>
                    <a:pt x="366" y="103"/>
                  </a:lnTo>
                  <a:lnTo>
                    <a:pt x="374" y="105"/>
                  </a:lnTo>
                  <a:lnTo>
                    <a:pt x="379" y="115"/>
                  </a:lnTo>
                  <a:lnTo>
                    <a:pt x="396" y="120"/>
                  </a:lnTo>
                  <a:lnTo>
                    <a:pt x="402" y="127"/>
                  </a:lnTo>
                  <a:lnTo>
                    <a:pt x="409" y="132"/>
                  </a:lnTo>
                  <a:lnTo>
                    <a:pt x="420" y="132"/>
                  </a:lnTo>
                  <a:lnTo>
                    <a:pt x="430" y="130"/>
                  </a:lnTo>
                  <a:lnTo>
                    <a:pt x="458" y="110"/>
                  </a:lnTo>
                  <a:lnTo>
                    <a:pt x="463" y="114"/>
                  </a:lnTo>
                  <a:lnTo>
                    <a:pt x="470" y="122"/>
                  </a:lnTo>
                  <a:lnTo>
                    <a:pt x="512" y="121"/>
                  </a:lnTo>
                  <a:lnTo>
                    <a:pt x="519" y="123"/>
                  </a:lnTo>
                  <a:lnTo>
                    <a:pt x="524" y="127"/>
                  </a:lnTo>
                  <a:lnTo>
                    <a:pt x="535" y="134"/>
                  </a:lnTo>
                  <a:lnTo>
                    <a:pt x="544" y="130"/>
                  </a:lnTo>
                  <a:lnTo>
                    <a:pt x="564" y="129"/>
                  </a:lnTo>
                  <a:lnTo>
                    <a:pt x="552" y="139"/>
                  </a:lnTo>
                  <a:lnTo>
                    <a:pt x="528" y="154"/>
                  </a:lnTo>
                  <a:lnTo>
                    <a:pt x="514" y="157"/>
                  </a:lnTo>
                  <a:lnTo>
                    <a:pt x="505" y="160"/>
                  </a:lnTo>
                  <a:lnTo>
                    <a:pt x="493" y="172"/>
                  </a:lnTo>
                  <a:lnTo>
                    <a:pt x="471" y="181"/>
                  </a:lnTo>
                  <a:lnTo>
                    <a:pt x="462" y="189"/>
                  </a:lnTo>
                  <a:lnTo>
                    <a:pt x="427" y="227"/>
                  </a:lnTo>
                  <a:lnTo>
                    <a:pt x="375" y="274"/>
                  </a:lnTo>
                  <a:lnTo>
                    <a:pt x="369" y="281"/>
                  </a:lnTo>
                  <a:lnTo>
                    <a:pt x="364" y="286"/>
                  </a:lnTo>
                  <a:lnTo>
                    <a:pt x="367" y="345"/>
                  </a:lnTo>
                  <a:lnTo>
                    <a:pt x="361" y="352"/>
                  </a:lnTo>
                  <a:lnTo>
                    <a:pt x="354" y="356"/>
                  </a:lnTo>
                  <a:lnTo>
                    <a:pt x="332" y="374"/>
                  </a:lnTo>
                  <a:lnTo>
                    <a:pt x="331" y="382"/>
                  </a:lnTo>
                  <a:lnTo>
                    <a:pt x="328" y="385"/>
                  </a:lnTo>
                  <a:lnTo>
                    <a:pt x="322" y="401"/>
                  </a:lnTo>
                  <a:lnTo>
                    <a:pt x="334" y="407"/>
                  </a:lnTo>
                  <a:lnTo>
                    <a:pt x="342" y="421"/>
                  </a:lnTo>
                  <a:lnTo>
                    <a:pt x="334" y="434"/>
                  </a:lnTo>
                  <a:lnTo>
                    <a:pt x="336" y="445"/>
                  </a:lnTo>
                  <a:lnTo>
                    <a:pt x="334" y="463"/>
                  </a:lnTo>
                  <a:lnTo>
                    <a:pt x="334" y="490"/>
                  </a:lnTo>
                  <a:lnTo>
                    <a:pt x="338" y="496"/>
                  </a:lnTo>
                  <a:lnTo>
                    <a:pt x="346" y="502"/>
                  </a:lnTo>
                  <a:lnTo>
                    <a:pt x="349" y="507"/>
                  </a:lnTo>
                  <a:lnTo>
                    <a:pt x="368" y="511"/>
                  </a:lnTo>
                  <a:lnTo>
                    <a:pt x="373" y="513"/>
                  </a:lnTo>
                  <a:lnTo>
                    <a:pt x="374" y="518"/>
                  </a:lnTo>
                  <a:lnTo>
                    <a:pt x="379" y="523"/>
                  </a:lnTo>
                  <a:lnTo>
                    <a:pt x="402" y="532"/>
                  </a:lnTo>
                  <a:lnTo>
                    <a:pt x="409" y="549"/>
                  </a:lnTo>
                  <a:lnTo>
                    <a:pt x="430" y="565"/>
                  </a:lnTo>
                  <a:lnTo>
                    <a:pt x="456" y="581"/>
                  </a:lnTo>
                  <a:lnTo>
                    <a:pt x="458" y="587"/>
                  </a:lnTo>
                  <a:lnTo>
                    <a:pt x="457" y="601"/>
                  </a:lnTo>
                  <a:lnTo>
                    <a:pt x="460" y="621"/>
                  </a:lnTo>
                  <a:lnTo>
                    <a:pt x="54" y="634"/>
                  </a:lnTo>
                  <a:close/>
                </a:path>
              </a:pathLst>
            </a:custGeom>
            <a:solidFill>
              <a:srgbClr val="C38389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07" name="Freeform 55">
              <a:extLst>
                <a:ext uri="{FF2B5EF4-FFF2-40B4-BE49-F238E27FC236}">
                  <a16:creationId xmlns:a16="http://schemas.microsoft.com/office/drawing/2014/main" id="{7F22018B-8C82-1B2C-183B-95E6D1292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3603" y="1979684"/>
              <a:ext cx="882194" cy="899423"/>
            </a:xfrm>
            <a:custGeom>
              <a:avLst/>
              <a:gdLst>
                <a:gd name="T0" fmla="*/ 2147483647 w 453"/>
                <a:gd name="T1" fmla="*/ 2147483647 h 480"/>
                <a:gd name="T2" fmla="*/ 2147483647 w 453"/>
                <a:gd name="T3" fmla="*/ 2147483647 h 480"/>
                <a:gd name="T4" fmla="*/ 2147483647 w 453"/>
                <a:gd name="T5" fmla="*/ 2147483647 h 480"/>
                <a:gd name="T6" fmla="*/ 2147483647 w 453"/>
                <a:gd name="T7" fmla="*/ 2147483647 h 480"/>
                <a:gd name="T8" fmla="*/ 2147483647 w 453"/>
                <a:gd name="T9" fmla="*/ 2147483647 h 480"/>
                <a:gd name="T10" fmla="*/ 2147483647 w 453"/>
                <a:gd name="T11" fmla="*/ 2147483647 h 480"/>
                <a:gd name="T12" fmla="*/ 2147483647 w 453"/>
                <a:gd name="T13" fmla="*/ 2147483647 h 480"/>
                <a:gd name="T14" fmla="*/ 2147483647 w 453"/>
                <a:gd name="T15" fmla="*/ 2147483647 h 480"/>
                <a:gd name="T16" fmla="*/ 2147483647 w 453"/>
                <a:gd name="T17" fmla="*/ 2147483647 h 480"/>
                <a:gd name="T18" fmla="*/ 2147483647 w 453"/>
                <a:gd name="T19" fmla="*/ 2147483647 h 480"/>
                <a:gd name="T20" fmla="*/ 2147483647 w 453"/>
                <a:gd name="T21" fmla="*/ 2147483647 h 480"/>
                <a:gd name="T22" fmla="*/ 2147483647 w 453"/>
                <a:gd name="T23" fmla="*/ 2147483647 h 480"/>
                <a:gd name="T24" fmla="*/ 2147483647 w 453"/>
                <a:gd name="T25" fmla="*/ 2147483647 h 480"/>
                <a:gd name="T26" fmla="*/ 2147483647 w 453"/>
                <a:gd name="T27" fmla="*/ 2147483647 h 480"/>
                <a:gd name="T28" fmla="*/ 0 w 453"/>
                <a:gd name="T29" fmla="*/ 2147483647 h 480"/>
                <a:gd name="T30" fmla="*/ 2147483647 w 453"/>
                <a:gd name="T31" fmla="*/ 2147483647 h 480"/>
                <a:gd name="T32" fmla="*/ 2147483647 w 453"/>
                <a:gd name="T33" fmla="*/ 2147483647 h 480"/>
                <a:gd name="T34" fmla="*/ 2147483647 w 453"/>
                <a:gd name="T35" fmla="*/ 2147483647 h 480"/>
                <a:gd name="T36" fmla="*/ 2147483647 w 453"/>
                <a:gd name="T37" fmla="*/ 2147483647 h 480"/>
                <a:gd name="T38" fmla="*/ 2147483647 w 453"/>
                <a:gd name="T39" fmla="*/ 2147483647 h 480"/>
                <a:gd name="T40" fmla="*/ 2147483647 w 453"/>
                <a:gd name="T41" fmla="*/ 2147483647 h 480"/>
                <a:gd name="T42" fmla="*/ 2147483647 w 453"/>
                <a:gd name="T43" fmla="*/ 0 h 480"/>
                <a:gd name="T44" fmla="*/ 2147483647 w 453"/>
                <a:gd name="T45" fmla="*/ 2147483647 h 480"/>
                <a:gd name="T46" fmla="*/ 2147483647 w 453"/>
                <a:gd name="T47" fmla="*/ 2147483647 h 480"/>
                <a:gd name="T48" fmla="*/ 2147483647 w 453"/>
                <a:gd name="T49" fmla="*/ 2147483647 h 480"/>
                <a:gd name="T50" fmla="*/ 2147483647 w 453"/>
                <a:gd name="T51" fmla="*/ 2147483647 h 480"/>
                <a:gd name="T52" fmla="*/ 2147483647 w 453"/>
                <a:gd name="T53" fmla="*/ 2147483647 h 480"/>
                <a:gd name="T54" fmla="*/ 2147483647 w 453"/>
                <a:gd name="T55" fmla="*/ 2147483647 h 480"/>
                <a:gd name="T56" fmla="*/ 2147483647 w 453"/>
                <a:gd name="T57" fmla="*/ 2147483647 h 480"/>
                <a:gd name="T58" fmla="*/ 2147483647 w 453"/>
                <a:gd name="T59" fmla="*/ 2147483647 h 480"/>
                <a:gd name="T60" fmla="*/ 2147483647 w 453"/>
                <a:gd name="T61" fmla="*/ 2147483647 h 480"/>
                <a:gd name="T62" fmla="*/ 2147483647 w 453"/>
                <a:gd name="T63" fmla="*/ 2147483647 h 480"/>
                <a:gd name="T64" fmla="*/ 2147483647 w 453"/>
                <a:gd name="T65" fmla="*/ 2147483647 h 480"/>
                <a:gd name="T66" fmla="*/ 2147483647 w 453"/>
                <a:gd name="T67" fmla="*/ 2147483647 h 480"/>
                <a:gd name="T68" fmla="*/ 2147483647 w 453"/>
                <a:gd name="T69" fmla="*/ 2147483647 h 480"/>
                <a:gd name="T70" fmla="*/ 2147483647 w 453"/>
                <a:gd name="T71" fmla="*/ 2147483647 h 480"/>
                <a:gd name="T72" fmla="*/ 2147483647 w 453"/>
                <a:gd name="T73" fmla="*/ 2147483647 h 480"/>
                <a:gd name="T74" fmla="*/ 2147483647 w 453"/>
                <a:gd name="T75" fmla="*/ 2147483647 h 480"/>
                <a:gd name="T76" fmla="*/ 2147483647 w 453"/>
                <a:gd name="T77" fmla="*/ 2147483647 h 480"/>
                <a:gd name="T78" fmla="*/ 2147483647 w 453"/>
                <a:gd name="T79" fmla="*/ 2147483647 h 480"/>
                <a:gd name="T80" fmla="*/ 2147483647 w 453"/>
                <a:gd name="T81" fmla="*/ 2147483647 h 480"/>
                <a:gd name="T82" fmla="*/ 2147483647 w 453"/>
                <a:gd name="T83" fmla="*/ 2147483647 h 480"/>
                <a:gd name="T84" fmla="*/ 2147483647 w 453"/>
                <a:gd name="T85" fmla="*/ 2147483647 h 480"/>
                <a:gd name="T86" fmla="*/ 2147483647 w 453"/>
                <a:gd name="T87" fmla="*/ 2147483647 h 480"/>
                <a:gd name="T88" fmla="*/ 2147483647 w 453"/>
                <a:gd name="T89" fmla="*/ 2147483647 h 480"/>
                <a:gd name="T90" fmla="*/ 2147483647 w 453"/>
                <a:gd name="T91" fmla="*/ 2147483647 h 480"/>
                <a:gd name="T92" fmla="*/ 2147483647 w 453"/>
                <a:gd name="T93" fmla="*/ 2147483647 h 480"/>
                <a:gd name="T94" fmla="*/ 2147483647 w 453"/>
                <a:gd name="T95" fmla="*/ 2147483647 h 480"/>
                <a:gd name="T96" fmla="*/ 2147483647 w 453"/>
                <a:gd name="T97" fmla="*/ 2147483647 h 480"/>
                <a:gd name="T98" fmla="*/ 2147483647 w 453"/>
                <a:gd name="T99" fmla="*/ 2147483647 h 480"/>
                <a:gd name="T100" fmla="*/ 2147483647 w 453"/>
                <a:gd name="T101" fmla="*/ 2147483647 h 480"/>
                <a:gd name="T102" fmla="*/ 2147483647 w 453"/>
                <a:gd name="T103" fmla="*/ 2147483647 h 480"/>
                <a:gd name="T104" fmla="*/ 2147483647 w 453"/>
                <a:gd name="T105" fmla="*/ 2147483647 h 480"/>
                <a:gd name="T106" fmla="*/ 2147483647 w 453"/>
                <a:gd name="T107" fmla="*/ 2147483647 h 480"/>
                <a:gd name="T108" fmla="*/ 2147483647 w 453"/>
                <a:gd name="T109" fmla="*/ 2147483647 h 480"/>
                <a:gd name="T110" fmla="*/ 2147483647 w 453"/>
                <a:gd name="T111" fmla="*/ 2147483647 h 480"/>
                <a:gd name="T112" fmla="*/ 2147483647 w 453"/>
                <a:gd name="T113" fmla="*/ 2147483647 h 480"/>
                <a:gd name="T114" fmla="*/ 2147483647 w 453"/>
                <a:gd name="T115" fmla="*/ 2147483647 h 480"/>
                <a:gd name="T116" fmla="*/ 2147483647 w 453"/>
                <a:gd name="T117" fmla="*/ 2147483647 h 480"/>
                <a:gd name="T118" fmla="*/ 2147483647 w 453"/>
                <a:gd name="T119" fmla="*/ 2147483647 h 480"/>
                <a:gd name="T120" fmla="*/ 2147483647 w 453"/>
                <a:gd name="T121" fmla="*/ 2147483647 h 4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53"/>
                <a:gd name="T184" fmla="*/ 0 h 480"/>
                <a:gd name="T185" fmla="*/ 453 w 453"/>
                <a:gd name="T186" fmla="*/ 480 h 4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53" h="480">
                  <a:moveTo>
                    <a:pt x="192" y="480"/>
                  </a:moveTo>
                  <a:lnTo>
                    <a:pt x="189" y="469"/>
                  </a:lnTo>
                  <a:lnTo>
                    <a:pt x="182" y="463"/>
                  </a:lnTo>
                  <a:lnTo>
                    <a:pt x="156" y="455"/>
                  </a:lnTo>
                  <a:lnTo>
                    <a:pt x="149" y="425"/>
                  </a:lnTo>
                  <a:lnTo>
                    <a:pt x="146" y="411"/>
                  </a:lnTo>
                  <a:lnTo>
                    <a:pt x="152" y="402"/>
                  </a:lnTo>
                  <a:lnTo>
                    <a:pt x="152" y="395"/>
                  </a:lnTo>
                  <a:lnTo>
                    <a:pt x="142" y="386"/>
                  </a:lnTo>
                  <a:lnTo>
                    <a:pt x="138" y="373"/>
                  </a:lnTo>
                  <a:lnTo>
                    <a:pt x="135" y="353"/>
                  </a:lnTo>
                  <a:lnTo>
                    <a:pt x="136" y="339"/>
                  </a:lnTo>
                  <a:lnTo>
                    <a:pt x="134" y="333"/>
                  </a:lnTo>
                  <a:lnTo>
                    <a:pt x="108" y="317"/>
                  </a:lnTo>
                  <a:lnTo>
                    <a:pt x="87" y="301"/>
                  </a:lnTo>
                  <a:lnTo>
                    <a:pt x="80" y="284"/>
                  </a:lnTo>
                  <a:lnTo>
                    <a:pt x="57" y="275"/>
                  </a:lnTo>
                  <a:lnTo>
                    <a:pt x="52" y="270"/>
                  </a:lnTo>
                  <a:lnTo>
                    <a:pt x="51" y="265"/>
                  </a:lnTo>
                  <a:lnTo>
                    <a:pt x="46" y="263"/>
                  </a:lnTo>
                  <a:lnTo>
                    <a:pt x="27" y="259"/>
                  </a:lnTo>
                  <a:lnTo>
                    <a:pt x="24" y="254"/>
                  </a:lnTo>
                  <a:lnTo>
                    <a:pt x="16" y="248"/>
                  </a:lnTo>
                  <a:lnTo>
                    <a:pt x="12" y="242"/>
                  </a:lnTo>
                  <a:lnTo>
                    <a:pt x="12" y="215"/>
                  </a:lnTo>
                  <a:lnTo>
                    <a:pt x="14" y="197"/>
                  </a:lnTo>
                  <a:lnTo>
                    <a:pt x="12" y="186"/>
                  </a:lnTo>
                  <a:lnTo>
                    <a:pt x="20" y="173"/>
                  </a:lnTo>
                  <a:lnTo>
                    <a:pt x="12" y="159"/>
                  </a:lnTo>
                  <a:lnTo>
                    <a:pt x="0" y="153"/>
                  </a:lnTo>
                  <a:lnTo>
                    <a:pt x="6" y="137"/>
                  </a:lnTo>
                  <a:lnTo>
                    <a:pt x="9" y="134"/>
                  </a:lnTo>
                  <a:lnTo>
                    <a:pt x="10" y="126"/>
                  </a:lnTo>
                  <a:lnTo>
                    <a:pt x="32" y="108"/>
                  </a:lnTo>
                  <a:lnTo>
                    <a:pt x="39" y="104"/>
                  </a:lnTo>
                  <a:lnTo>
                    <a:pt x="45" y="97"/>
                  </a:lnTo>
                  <a:lnTo>
                    <a:pt x="42" y="38"/>
                  </a:lnTo>
                  <a:lnTo>
                    <a:pt x="47" y="33"/>
                  </a:lnTo>
                  <a:lnTo>
                    <a:pt x="53" y="26"/>
                  </a:lnTo>
                  <a:lnTo>
                    <a:pt x="62" y="31"/>
                  </a:lnTo>
                  <a:lnTo>
                    <a:pt x="71" y="32"/>
                  </a:lnTo>
                  <a:lnTo>
                    <a:pt x="84" y="31"/>
                  </a:lnTo>
                  <a:lnTo>
                    <a:pt x="105" y="19"/>
                  </a:lnTo>
                  <a:lnTo>
                    <a:pt x="142" y="0"/>
                  </a:lnTo>
                  <a:lnTo>
                    <a:pt x="149" y="0"/>
                  </a:lnTo>
                  <a:lnTo>
                    <a:pt x="152" y="3"/>
                  </a:lnTo>
                  <a:lnTo>
                    <a:pt x="152" y="12"/>
                  </a:lnTo>
                  <a:lnTo>
                    <a:pt x="148" y="17"/>
                  </a:lnTo>
                  <a:lnTo>
                    <a:pt x="148" y="21"/>
                  </a:lnTo>
                  <a:lnTo>
                    <a:pt x="144" y="37"/>
                  </a:lnTo>
                  <a:lnTo>
                    <a:pt x="159" y="31"/>
                  </a:lnTo>
                  <a:lnTo>
                    <a:pt x="166" y="31"/>
                  </a:lnTo>
                  <a:lnTo>
                    <a:pt x="176" y="38"/>
                  </a:lnTo>
                  <a:lnTo>
                    <a:pt x="184" y="37"/>
                  </a:lnTo>
                  <a:lnTo>
                    <a:pt x="189" y="43"/>
                  </a:lnTo>
                  <a:lnTo>
                    <a:pt x="200" y="44"/>
                  </a:lnTo>
                  <a:lnTo>
                    <a:pt x="204" y="49"/>
                  </a:lnTo>
                  <a:lnTo>
                    <a:pt x="207" y="61"/>
                  </a:lnTo>
                  <a:lnTo>
                    <a:pt x="212" y="65"/>
                  </a:lnTo>
                  <a:lnTo>
                    <a:pt x="282" y="78"/>
                  </a:lnTo>
                  <a:lnTo>
                    <a:pt x="292" y="78"/>
                  </a:lnTo>
                  <a:lnTo>
                    <a:pt x="306" y="91"/>
                  </a:lnTo>
                  <a:lnTo>
                    <a:pt x="317" y="91"/>
                  </a:lnTo>
                  <a:lnTo>
                    <a:pt x="321" y="95"/>
                  </a:lnTo>
                  <a:lnTo>
                    <a:pt x="324" y="91"/>
                  </a:lnTo>
                  <a:lnTo>
                    <a:pt x="329" y="91"/>
                  </a:lnTo>
                  <a:lnTo>
                    <a:pt x="347" y="95"/>
                  </a:lnTo>
                  <a:lnTo>
                    <a:pt x="358" y="98"/>
                  </a:lnTo>
                  <a:lnTo>
                    <a:pt x="362" y="102"/>
                  </a:lnTo>
                  <a:lnTo>
                    <a:pt x="360" y="104"/>
                  </a:lnTo>
                  <a:lnTo>
                    <a:pt x="360" y="108"/>
                  </a:lnTo>
                  <a:lnTo>
                    <a:pt x="371" y="111"/>
                  </a:lnTo>
                  <a:lnTo>
                    <a:pt x="384" y="119"/>
                  </a:lnTo>
                  <a:lnTo>
                    <a:pt x="387" y="128"/>
                  </a:lnTo>
                  <a:lnTo>
                    <a:pt x="382" y="155"/>
                  </a:lnTo>
                  <a:lnTo>
                    <a:pt x="384" y="156"/>
                  </a:lnTo>
                  <a:lnTo>
                    <a:pt x="399" y="153"/>
                  </a:lnTo>
                  <a:lnTo>
                    <a:pt x="400" y="155"/>
                  </a:lnTo>
                  <a:lnTo>
                    <a:pt x="399" y="161"/>
                  </a:lnTo>
                  <a:lnTo>
                    <a:pt x="394" y="165"/>
                  </a:lnTo>
                  <a:lnTo>
                    <a:pt x="398" y="179"/>
                  </a:lnTo>
                  <a:lnTo>
                    <a:pt x="410" y="186"/>
                  </a:lnTo>
                  <a:lnTo>
                    <a:pt x="392" y="203"/>
                  </a:lnTo>
                  <a:lnTo>
                    <a:pt x="382" y="223"/>
                  </a:lnTo>
                  <a:lnTo>
                    <a:pt x="377" y="237"/>
                  </a:lnTo>
                  <a:lnTo>
                    <a:pt x="376" y="245"/>
                  </a:lnTo>
                  <a:lnTo>
                    <a:pt x="380" y="247"/>
                  </a:lnTo>
                  <a:lnTo>
                    <a:pt x="392" y="241"/>
                  </a:lnTo>
                  <a:lnTo>
                    <a:pt x="404" y="217"/>
                  </a:lnTo>
                  <a:lnTo>
                    <a:pt x="418" y="206"/>
                  </a:lnTo>
                  <a:lnTo>
                    <a:pt x="425" y="203"/>
                  </a:lnTo>
                  <a:lnTo>
                    <a:pt x="426" y="198"/>
                  </a:lnTo>
                  <a:lnTo>
                    <a:pt x="431" y="192"/>
                  </a:lnTo>
                  <a:lnTo>
                    <a:pt x="436" y="186"/>
                  </a:lnTo>
                  <a:lnTo>
                    <a:pt x="435" y="177"/>
                  </a:lnTo>
                  <a:lnTo>
                    <a:pt x="436" y="171"/>
                  </a:lnTo>
                  <a:lnTo>
                    <a:pt x="438" y="169"/>
                  </a:lnTo>
                  <a:lnTo>
                    <a:pt x="443" y="162"/>
                  </a:lnTo>
                  <a:lnTo>
                    <a:pt x="446" y="159"/>
                  </a:lnTo>
                  <a:lnTo>
                    <a:pt x="449" y="158"/>
                  </a:lnTo>
                  <a:lnTo>
                    <a:pt x="453" y="162"/>
                  </a:lnTo>
                  <a:lnTo>
                    <a:pt x="450" y="176"/>
                  </a:lnTo>
                  <a:lnTo>
                    <a:pt x="440" y="203"/>
                  </a:lnTo>
                  <a:lnTo>
                    <a:pt x="435" y="209"/>
                  </a:lnTo>
                  <a:lnTo>
                    <a:pt x="431" y="219"/>
                  </a:lnTo>
                  <a:lnTo>
                    <a:pt x="431" y="225"/>
                  </a:lnTo>
                  <a:lnTo>
                    <a:pt x="422" y="247"/>
                  </a:lnTo>
                  <a:lnTo>
                    <a:pt x="422" y="267"/>
                  </a:lnTo>
                  <a:lnTo>
                    <a:pt x="420" y="281"/>
                  </a:lnTo>
                  <a:lnTo>
                    <a:pt x="411" y="291"/>
                  </a:lnTo>
                  <a:lnTo>
                    <a:pt x="408" y="297"/>
                  </a:lnTo>
                  <a:lnTo>
                    <a:pt x="412" y="313"/>
                  </a:lnTo>
                  <a:lnTo>
                    <a:pt x="413" y="339"/>
                  </a:lnTo>
                  <a:lnTo>
                    <a:pt x="408" y="345"/>
                  </a:lnTo>
                  <a:lnTo>
                    <a:pt x="400" y="372"/>
                  </a:lnTo>
                  <a:lnTo>
                    <a:pt x="405" y="411"/>
                  </a:lnTo>
                  <a:lnTo>
                    <a:pt x="416" y="439"/>
                  </a:lnTo>
                  <a:lnTo>
                    <a:pt x="413" y="443"/>
                  </a:lnTo>
                  <a:lnTo>
                    <a:pt x="416" y="449"/>
                  </a:lnTo>
                  <a:lnTo>
                    <a:pt x="414" y="452"/>
                  </a:lnTo>
                  <a:lnTo>
                    <a:pt x="416" y="464"/>
                  </a:lnTo>
                  <a:lnTo>
                    <a:pt x="192" y="48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08" name="Freeform 56">
              <a:extLst>
                <a:ext uri="{FF2B5EF4-FFF2-40B4-BE49-F238E27FC236}">
                  <a16:creationId xmlns:a16="http://schemas.microsoft.com/office/drawing/2014/main" id="{5C8A4446-7151-070C-58F5-922F25522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3603" y="1979684"/>
              <a:ext cx="882194" cy="899423"/>
            </a:xfrm>
            <a:custGeom>
              <a:avLst/>
              <a:gdLst>
                <a:gd name="T0" fmla="*/ 2147483647 w 453"/>
                <a:gd name="T1" fmla="*/ 2147483647 h 480"/>
                <a:gd name="T2" fmla="*/ 2147483647 w 453"/>
                <a:gd name="T3" fmla="*/ 2147483647 h 480"/>
                <a:gd name="T4" fmla="*/ 2147483647 w 453"/>
                <a:gd name="T5" fmla="*/ 2147483647 h 480"/>
                <a:gd name="T6" fmla="*/ 2147483647 w 453"/>
                <a:gd name="T7" fmla="*/ 2147483647 h 480"/>
                <a:gd name="T8" fmla="*/ 2147483647 w 453"/>
                <a:gd name="T9" fmla="*/ 2147483647 h 480"/>
                <a:gd name="T10" fmla="*/ 2147483647 w 453"/>
                <a:gd name="T11" fmla="*/ 2147483647 h 480"/>
                <a:gd name="T12" fmla="*/ 2147483647 w 453"/>
                <a:gd name="T13" fmla="*/ 2147483647 h 480"/>
                <a:gd name="T14" fmla="*/ 2147483647 w 453"/>
                <a:gd name="T15" fmla="*/ 2147483647 h 480"/>
                <a:gd name="T16" fmla="*/ 2147483647 w 453"/>
                <a:gd name="T17" fmla="*/ 2147483647 h 480"/>
                <a:gd name="T18" fmla="*/ 2147483647 w 453"/>
                <a:gd name="T19" fmla="*/ 2147483647 h 480"/>
                <a:gd name="T20" fmla="*/ 2147483647 w 453"/>
                <a:gd name="T21" fmla="*/ 2147483647 h 480"/>
                <a:gd name="T22" fmla="*/ 2147483647 w 453"/>
                <a:gd name="T23" fmla="*/ 2147483647 h 480"/>
                <a:gd name="T24" fmla="*/ 2147483647 w 453"/>
                <a:gd name="T25" fmla="*/ 2147483647 h 480"/>
                <a:gd name="T26" fmla="*/ 2147483647 w 453"/>
                <a:gd name="T27" fmla="*/ 2147483647 h 480"/>
                <a:gd name="T28" fmla="*/ 0 w 453"/>
                <a:gd name="T29" fmla="*/ 2147483647 h 480"/>
                <a:gd name="T30" fmla="*/ 2147483647 w 453"/>
                <a:gd name="T31" fmla="*/ 2147483647 h 480"/>
                <a:gd name="T32" fmla="*/ 2147483647 w 453"/>
                <a:gd name="T33" fmla="*/ 2147483647 h 480"/>
                <a:gd name="T34" fmla="*/ 2147483647 w 453"/>
                <a:gd name="T35" fmla="*/ 2147483647 h 480"/>
                <a:gd name="T36" fmla="*/ 2147483647 w 453"/>
                <a:gd name="T37" fmla="*/ 2147483647 h 480"/>
                <a:gd name="T38" fmla="*/ 2147483647 w 453"/>
                <a:gd name="T39" fmla="*/ 2147483647 h 480"/>
                <a:gd name="T40" fmla="*/ 2147483647 w 453"/>
                <a:gd name="T41" fmla="*/ 2147483647 h 480"/>
                <a:gd name="T42" fmla="*/ 2147483647 w 453"/>
                <a:gd name="T43" fmla="*/ 0 h 480"/>
                <a:gd name="T44" fmla="*/ 2147483647 w 453"/>
                <a:gd name="T45" fmla="*/ 2147483647 h 480"/>
                <a:gd name="T46" fmla="*/ 2147483647 w 453"/>
                <a:gd name="T47" fmla="*/ 2147483647 h 480"/>
                <a:gd name="T48" fmla="*/ 2147483647 w 453"/>
                <a:gd name="T49" fmla="*/ 2147483647 h 480"/>
                <a:gd name="T50" fmla="*/ 2147483647 w 453"/>
                <a:gd name="T51" fmla="*/ 2147483647 h 480"/>
                <a:gd name="T52" fmla="*/ 2147483647 w 453"/>
                <a:gd name="T53" fmla="*/ 2147483647 h 480"/>
                <a:gd name="T54" fmla="*/ 2147483647 w 453"/>
                <a:gd name="T55" fmla="*/ 2147483647 h 480"/>
                <a:gd name="T56" fmla="*/ 2147483647 w 453"/>
                <a:gd name="T57" fmla="*/ 2147483647 h 480"/>
                <a:gd name="T58" fmla="*/ 2147483647 w 453"/>
                <a:gd name="T59" fmla="*/ 2147483647 h 480"/>
                <a:gd name="T60" fmla="*/ 2147483647 w 453"/>
                <a:gd name="T61" fmla="*/ 2147483647 h 480"/>
                <a:gd name="T62" fmla="*/ 2147483647 w 453"/>
                <a:gd name="T63" fmla="*/ 2147483647 h 480"/>
                <a:gd name="T64" fmla="*/ 2147483647 w 453"/>
                <a:gd name="T65" fmla="*/ 2147483647 h 480"/>
                <a:gd name="T66" fmla="*/ 2147483647 w 453"/>
                <a:gd name="T67" fmla="*/ 2147483647 h 480"/>
                <a:gd name="T68" fmla="*/ 2147483647 w 453"/>
                <a:gd name="T69" fmla="*/ 2147483647 h 480"/>
                <a:gd name="T70" fmla="*/ 2147483647 w 453"/>
                <a:gd name="T71" fmla="*/ 2147483647 h 480"/>
                <a:gd name="T72" fmla="*/ 2147483647 w 453"/>
                <a:gd name="T73" fmla="*/ 2147483647 h 480"/>
                <a:gd name="T74" fmla="*/ 2147483647 w 453"/>
                <a:gd name="T75" fmla="*/ 2147483647 h 480"/>
                <a:gd name="T76" fmla="*/ 2147483647 w 453"/>
                <a:gd name="T77" fmla="*/ 2147483647 h 480"/>
                <a:gd name="T78" fmla="*/ 2147483647 w 453"/>
                <a:gd name="T79" fmla="*/ 2147483647 h 480"/>
                <a:gd name="T80" fmla="*/ 2147483647 w 453"/>
                <a:gd name="T81" fmla="*/ 2147483647 h 480"/>
                <a:gd name="T82" fmla="*/ 2147483647 w 453"/>
                <a:gd name="T83" fmla="*/ 2147483647 h 480"/>
                <a:gd name="T84" fmla="*/ 2147483647 w 453"/>
                <a:gd name="T85" fmla="*/ 2147483647 h 480"/>
                <a:gd name="T86" fmla="*/ 2147483647 w 453"/>
                <a:gd name="T87" fmla="*/ 2147483647 h 480"/>
                <a:gd name="T88" fmla="*/ 2147483647 w 453"/>
                <a:gd name="T89" fmla="*/ 2147483647 h 480"/>
                <a:gd name="T90" fmla="*/ 2147483647 w 453"/>
                <a:gd name="T91" fmla="*/ 2147483647 h 480"/>
                <a:gd name="T92" fmla="*/ 2147483647 w 453"/>
                <a:gd name="T93" fmla="*/ 2147483647 h 480"/>
                <a:gd name="T94" fmla="*/ 2147483647 w 453"/>
                <a:gd name="T95" fmla="*/ 2147483647 h 480"/>
                <a:gd name="T96" fmla="*/ 2147483647 w 453"/>
                <a:gd name="T97" fmla="*/ 2147483647 h 480"/>
                <a:gd name="T98" fmla="*/ 2147483647 w 453"/>
                <a:gd name="T99" fmla="*/ 2147483647 h 480"/>
                <a:gd name="T100" fmla="*/ 2147483647 w 453"/>
                <a:gd name="T101" fmla="*/ 2147483647 h 480"/>
                <a:gd name="T102" fmla="*/ 2147483647 w 453"/>
                <a:gd name="T103" fmla="*/ 2147483647 h 480"/>
                <a:gd name="T104" fmla="*/ 2147483647 w 453"/>
                <a:gd name="T105" fmla="*/ 2147483647 h 480"/>
                <a:gd name="T106" fmla="*/ 2147483647 w 453"/>
                <a:gd name="T107" fmla="*/ 2147483647 h 480"/>
                <a:gd name="T108" fmla="*/ 2147483647 w 453"/>
                <a:gd name="T109" fmla="*/ 2147483647 h 480"/>
                <a:gd name="T110" fmla="*/ 2147483647 w 453"/>
                <a:gd name="T111" fmla="*/ 2147483647 h 480"/>
                <a:gd name="T112" fmla="*/ 2147483647 w 453"/>
                <a:gd name="T113" fmla="*/ 2147483647 h 480"/>
                <a:gd name="T114" fmla="*/ 2147483647 w 453"/>
                <a:gd name="T115" fmla="*/ 2147483647 h 480"/>
                <a:gd name="T116" fmla="*/ 2147483647 w 453"/>
                <a:gd name="T117" fmla="*/ 2147483647 h 480"/>
                <a:gd name="T118" fmla="*/ 2147483647 w 453"/>
                <a:gd name="T119" fmla="*/ 2147483647 h 480"/>
                <a:gd name="T120" fmla="*/ 2147483647 w 453"/>
                <a:gd name="T121" fmla="*/ 2147483647 h 4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53"/>
                <a:gd name="T184" fmla="*/ 0 h 480"/>
                <a:gd name="T185" fmla="*/ 453 w 453"/>
                <a:gd name="T186" fmla="*/ 480 h 4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53" h="480">
                  <a:moveTo>
                    <a:pt x="192" y="480"/>
                  </a:moveTo>
                  <a:lnTo>
                    <a:pt x="189" y="469"/>
                  </a:lnTo>
                  <a:lnTo>
                    <a:pt x="182" y="463"/>
                  </a:lnTo>
                  <a:lnTo>
                    <a:pt x="156" y="455"/>
                  </a:lnTo>
                  <a:lnTo>
                    <a:pt x="149" y="425"/>
                  </a:lnTo>
                  <a:lnTo>
                    <a:pt x="146" y="411"/>
                  </a:lnTo>
                  <a:lnTo>
                    <a:pt x="152" y="402"/>
                  </a:lnTo>
                  <a:lnTo>
                    <a:pt x="152" y="395"/>
                  </a:lnTo>
                  <a:lnTo>
                    <a:pt x="142" y="386"/>
                  </a:lnTo>
                  <a:lnTo>
                    <a:pt x="138" y="373"/>
                  </a:lnTo>
                  <a:lnTo>
                    <a:pt x="135" y="353"/>
                  </a:lnTo>
                  <a:lnTo>
                    <a:pt x="136" y="339"/>
                  </a:lnTo>
                  <a:lnTo>
                    <a:pt x="134" y="333"/>
                  </a:lnTo>
                  <a:lnTo>
                    <a:pt x="108" y="317"/>
                  </a:lnTo>
                  <a:lnTo>
                    <a:pt x="87" y="301"/>
                  </a:lnTo>
                  <a:lnTo>
                    <a:pt x="80" y="284"/>
                  </a:lnTo>
                  <a:lnTo>
                    <a:pt x="57" y="275"/>
                  </a:lnTo>
                  <a:lnTo>
                    <a:pt x="52" y="270"/>
                  </a:lnTo>
                  <a:lnTo>
                    <a:pt x="51" y="265"/>
                  </a:lnTo>
                  <a:lnTo>
                    <a:pt x="46" y="263"/>
                  </a:lnTo>
                  <a:lnTo>
                    <a:pt x="27" y="259"/>
                  </a:lnTo>
                  <a:lnTo>
                    <a:pt x="24" y="254"/>
                  </a:lnTo>
                  <a:lnTo>
                    <a:pt x="16" y="248"/>
                  </a:lnTo>
                  <a:lnTo>
                    <a:pt x="12" y="242"/>
                  </a:lnTo>
                  <a:lnTo>
                    <a:pt x="12" y="215"/>
                  </a:lnTo>
                  <a:lnTo>
                    <a:pt x="14" y="197"/>
                  </a:lnTo>
                  <a:lnTo>
                    <a:pt x="12" y="186"/>
                  </a:lnTo>
                  <a:lnTo>
                    <a:pt x="20" y="173"/>
                  </a:lnTo>
                  <a:lnTo>
                    <a:pt x="12" y="159"/>
                  </a:lnTo>
                  <a:lnTo>
                    <a:pt x="0" y="153"/>
                  </a:lnTo>
                  <a:lnTo>
                    <a:pt x="6" y="137"/>
                  </a:lnTo>
                  <a:lnTo>
                    <a:pt x="9" y="134"/>
                  </a:lnTo>
                  <a:lnTo>
                    <a:pt x="10" y="126"/>
                  </a:lnTo>
                  <a:lnTo>
                    <a:pt x="32" y="108"/>
                  </a:lnTo>
                  <a:lnTo>
                    <a:pt x="39" y="104"/>
                  </a:lnTo>
                  <a:lnTo>
                    <a:pt x="45" y="97"/>
                  </a:lnTo>
                  <a:lnTo>
                    <a:pt x="42" y="38"/>
                  </a:lnTo>
                  <a:lnTo>
                    <a:pt x="47" y="33"/>
                  </a:lnTo>
                  <a:lnTo>
                    <a:pt x="53" y="26"/>
                  </a:lnTo>
                  <a:lnTo>
                    <a:pt x="62" y="31"/>
                  </a:lnTo>
                  <a:lnTo>
                    <a:pt x="71" y="32"/>
                  </a:lnTo>
                  <a:lnTo>
                    <a:pt x="84" y="31"/>
                  </a:lnTo>
                  <a:lnTo>
                    <a:pt x="105" y="19"/>
                  </a:lnTo>
                  <a:lnTo>
                    <a:pt x="142" y="0"/>
                  </a:lnTo>
                  <a:lnTo>
                    <a:pt x="149" y="0"/>
                  </a:lnTo>
                  <a:lnTo>
                    <a:pt x="152" y="3"/>
                  </a:lnTo>
                  <a:lnTo>
                    <a:pt x="152" y="12"/>
                  </a:lnTo>
                  <a:lnTo>
                    <a:pt x="148" y="17"/>
                  </a:lnTo>
                  <a:lnTo>
                    <a:pt x="148" y="21"/>
                  </a:lnTo>
                  <a:lnTo>
                    <a:pt x="144" y="37"/>
                  </a:lnTo>
                  <a:lnTo>
                    <a:pt x="159" y="31"/>
                  </a:lnTo>
                  <a:lnTo>
                    <a:pt x="166" y="31"/>
                  </a:lnTo>
                  <a:lnTo>
                    <a:pt x="176" y="38"/>
                  </a:lnTo>
                  <a:lnTo>
                    <a:pt x="184" y="37"/>
                  </a:lnTo>
                  <a:lnTo>
                    <a:pt x="189" y="43"/>
                  </a:lnTo>
                  <a:lnTo>
                    <a:pt x="200" y="44"/>
                  </a:lnTo>
                  <a:lnTo>
                    <a:pt x="204" y="49"/>
                  </a:lnTo>
                  <a:lnTo>
                    <a:pt x="207" y="61"/>
                  </a:lnTo>
                  <a:lnTo>
                    <a:pt x="212" y="65"/>
                  </a:lnTo>
                  <a:lnTo>
                    <a:pt x="282" y="78"/>
                  </a:lnTo>
                  <a:lnTo>
                    <a:pt x="292" y="78"/>
                  </a:lnTo>
                  <a:lnTo>
                    <a:pt x="306" y="91"/>
                  </a:lnTo>
                  <a:lnTo>
                    <a:pt x="317" y="91"/>
                  </a:lnTo>
                  <a:lnTo>
                    <a:pt x="321" y="95"/>
                  </a:lnTo>
                  <a:lnTo>
                    <a:pt x="324" y="91"/>
                  </a:lnTo>
                  <a:lnTo>
                    <a:pt x="329" y="91"/>
                  </a:lnTo>
                  <a:lnTo>
                    <a:pt x="347" y="95"/>
                  </a:lnTo>
                  <a:lnTo>
                    <a:pt x="358" y="98"/>
                  </a:lnTo>
                  <a:lnTo>
                    <a:pt x="362" y="102"/>
                  </a:lnTo>
                  <a:lnTo>
                    <a:pt x="360" y="104"/>
                  </a:lnTo>
                  <a:lnTo>
                    <a:pt x="360" y="108"/>
                  </a:lnTo>
                  <a:lnTo>
                    <a:pt x="371" y="111"/>
                  </a:lnTo>
                  <a:lnTo>
                    <a:pt x="384" y="119"/>
                  </a:lnTo>
                  <a:lnTo>
                    <a:pt x="387" y="128"/>
                  </a:lnTo>
                  <a:lnTo>
                    <a:pt x="382" y="155"/>
                  </a:lnTo>
                  <a:lnTo>
                    <a:pt x="384" y="156"/>
                  </a:lnTo>
                  <a:lnTo>
                    <a:pt x="399" y="153"/>
                  </a:lnTo>
                  <a:lnTo>
                    <a:pt x="400" y="155"/>
                  </a:lnTo>
                  <a:lnTo>
                    <a:pt x="399" y="161"/>
                  </a:lnTo>
                  <a:lnTo>
                    <a:pt x="394" y="165"/>
                  </a:lnTo>
                  <a:lnTo>
                    <a:pt x="398" y="179"/>
                  </a:lnTo>
                  <a:lnTo>
                    <a:pt x="410" y="186"/>
                  </a:lnTo>
                  <a:lnTo>
                    <a:pt x="392" y="203"/>
                  </a:lnTo>
                  <a:lnTo>
                    <a:pt x="382" y="223"/>
                  </a:lnTo>
                  <a:lnTo>
                    <a:pt x="377" y="237"/>
                  </a:lnTo>
                  <a:lnTo>
                    <a:pt x="376" y="245"/>
                  </a:lnTo>
                  <a:lnTo>
                    <a:pt x="380" y="247"/>
                  </a:lnTo>
                  <a:lnTo>
                    <a:pt x="392" y="241"/>
                  </a:lnTo>
                  <a:lnTo>
                    <a:pt x="404" y="217"/>
                  </a:lnTo>
                  <a:lnTo>
                    <a:pt x="418" y="206"/>
                  </a:lnTo>
                  <a:lnTo>
                    <a:pt x="425" y="203"/>
                  </a:lnTo>
                  <a:lnTo>
                    <a:pt x="426" y="198"/>
                  </a:lnTo>
                  <a:lnTo>
                    <a:pt x="431" y="192"/>
                  </a:lnTo>
                  <a:lnTo>
                    <a:pt x="436" y="186"/>
                  </a:lnTo>
                  <a:lnTo>
                    <a:pt x="435" y="177"/>
                  </a:lnTo>
                  <a:lnTo>
                    <a:pt x="436" y="171"/>
                  </a:lnTo>
                  <a:lnTo>
                    <a:pt x="438" y="169"/>
                  </a:lnTo>
                  <a:lnTo>
                    <a:pt x="443" y="162"/>
                  </a:lnTo>
                  <a:lnTo>
                    <a:pt x="446" y="159"/>
                  </a:lnTo>
                  <a:lnTo>
                    <a:pt x="449" y="158"/>
                  </a:lnTo>
                  <a:lnTo>
                    <a:pt x="453" y="162"/>
                  </a:lnTo>
                  <a:lnTo>
                    <a:pt x="450" y="176"/>
                  </a:lnTo>
                  <a:lnTo>
                    <a:pt x="440" y="203"/>
                  </a:lnTo>
                  <a:lnTo>
                    <a:pt x="435" y="209"/>
                  </a:lnTo>
                  <a:lnTo>
                    <a:pt x="431" y="219"/>
                  </a:lnTo>
                  <a:lnTo>
                    <a:pt x="431" y="225"/>
                  </a:lnTo>
                  <a:lnTo>
                    <a:pt x="422" y="247"/>
                  </a:lnTo>
                  <a:lnTo>
                    <a:pt x="422" y="267"/>
                  </a:lnTo>
                  <a:lnTo>
                    <a:pt x="420" y="281"/>
                  </a:lnTo>
                  <a:lnTo>
                    <a:pt x="411" y="291"/>
                  </a:lnTo>
                  <a:lnTo>
                    <a:pt x="408" y="297"/>
                  </a:lnTo>
                  <a:lnTo>
                    <a:pt x="412" y="313"/>
                  </a:lnTo>
                  <a:lnTo>
                    <a:pt x="413" y="339"/>
                  </a:lnTo>
                  <a:lnTo>
                    <a:pt x="408" y="345"/>
                  </a:lnTo>
                  <a:lnTo>
                    <a:pt x="400" y="372"/>
                  </a:lnTo>
                  <a:lnTo>
                    <a:pt x="405" y="411"/>
                  </a:lnTo>
                  <a:lnTo>
                    <a:pt x="416" y="439"/>
                  </a:lnTo>
                  <a:lnTo>
                    <a:pt x="413" y="443"/>
                  </a:lnTo>
                  <a:lnTo>
                    <a:pt x="416" y="449"/>
                  </a:lnTo>
                  <a:lnTo>
                    <a:pt x="414" y="452"/>
                  </a:lnTo>
                  <a:lnTo>
                    <a:pt x="416" y="464"/>
                  </a:lnTo>
                  <a:lnTo>
                    <a:pt x="192" y="48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09" name="Freeform 57">
              <a:extLst>
                <a:ext uri="{FF2B5EF4-FFF2-40B4-BE49-F238E27FC236}">
                  <a16:creationId xmlns:a16="http://schemas.microsoft.com/office/drawing/2014/main" id="{5FCEA481-907C-81CA-A128-75297FAB2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3603" y="1979684"/>
              <a:ext cx="882194" cy="899423"/>
            </a:xfrm>
            <a:custGeom>
              <a:avLst/>
              <a:gdLst>
                <a:gd name="T0" fmla="*/ 2147483647 w 453"/>
                <a:gd name="T1" fmla="*/ 2147483647 h 480"/>
                <a:gd name="T2" fmla="*/ 2147483647 w 453"/>
                <a:gd name="T3" fmla="*/ 2147483647 h 480"/>
                <a:gd name="T4" fmla="*/ 2147483647 w 453"/>
                <a:gd name="T5" fmla="*/ 2147483647 h 480"/>
                <a:gd name="T6" fmla="*/ 2147483647 w 453"/>
                <a:gd name="T7" fmla="*/ 2147483647 h 480"/>
                <a:gd name="T8" fmla="*/ 2147483647 w 453"/>
                <a:gd name="T9" fmla="*/ 2147483647 h 480"/>
                <a:gd name="T10" fmla="*/ 2147483647 w 453"/>
                <a:gd name="T11" fmla="*/ 2147483647 h 480"/>
                <a:gd name="T12" fmla="*/ 2147483647 w 453"/>
                <a:gd name="T13" fmla="*/ 2147483647 h 480"/>
                <a:gd name="T14" fmla="*/ 2147483647 w 453"/>
                <a:gd name="T15" fmla="*/ 2147483647 h 480"/>
                <a:gd name="T16" fmla="*/ 2147483647 w 453"/>
                <a:gd name="T17" fmla="*/ 2147483647 h 480"/>
                <a:gd name="T18" fmla="*/ 2147483647 w 453"/>
                <a:gd name="T19" fmla="*/ 2147483647 h 480"/>
                <a:gd name="T20" fmla="*/ 2147483647 w 453"/>
                <a:gd name="T21" fmla="*/ 2147483647 h 480"/>
                <a:gd name="T22" fmla="*/ 2147483647 w 453"/>
                <a:gd name="T23" fmla="*/ 2147483647 h 480"/>
                <a:gd name="T24" fmla="*/ 2147483647 w 453"/>
                <a:gd name="T25" fmla="*/ 2147483647 h 480"/>
                <a:gd name="T26" fmla="*/ 2147483647 w 453"/>
                <a:gd name="T27" fmla="*/ 2147483647 h 480"/>
                <a:gd name="T28" fmla="*/ 0 w 453"/>
                <a:gd name="T29" fmla="*/ 2147483647 h 480"/>
                <a:gd name="T30" fmla="*/ 2147483647 w 453"/>
                <a:gd name="T31" fmla="*/ 2147483647 h 480"/>
                <a:gd name="T32" fmla="*/ 2147483647 w 453"/>
                <a:gd name="T33" fmla="*/ 2147483647 h 480"/>
                <a:gd name="T34" fmla="*/ 2147483647 w 453"/>
                <a:gd name="T35" fmla="*/ 2147483647 h 480"/>
                <a:gd name="T36" fmla="*/ 2147483647 w 453"/>
                <a:gd name="T37" fmla="*/ 2147483647 h 480"/>
                <a:gd name="T38" fmla="*/ 2147483647 w 453"/>
                <a:gd name="T39" fmla="*/ 2147483647 h 480"/>
                <a:gd name="T40" fmla="*/ 2147483647 w 453"/>
                <a:gd name="T41" fmla="*/ 2147483647 h 480"/>
                <a:gd name="T42" fmla="*/ 2147483647 w 453"/>
                <a:gd name="T43" fmla="*/ 0 h 480"/>
                <a:gd name="T44" fmla="*/ 2147483647 w 453"/>
                <a:gd name="T45" fmla="*/ 2147483647 h 480"/>
                <a:gd name="T46" fmla="*/ 2147483647 w 453"/>
                <a:gd name="T47" fmla="*/ 2147483647 h 480"/>
                <a:gd name="T48" fmla="*/ 2147483647 w 453"/>
                <a:gd name="T49" fmla="*/ 2147483647 h 480"/>
                <a:gd name="T50" fmla="*/ 2147483647 w 453"/>
                <a:gd name="T51" fmla="*/ 2147483647 h 480"/>
                <a:gd name="T52" fmla="*/ 2147483647 w 453"/>
                <a:gd name="T53" fmla="*/ 2147483647 h 480"/>
                <a:gd name="T54" fmla="*/ 2147483647 w 453"/>
                <a:gd name="T55" fmla="*/ 2147483647 h 480"/>
                <a:gd name="T56" fmla="*/ 2147483647 w 453"/>
                <a:gd name="T57" fmla="*/ 2147483647 h 480"/>
                <a:gd name="T58" fmla="*/ 2147483647 w 453"/>
                <a:gd name="T59" fmla="*/ 2147483647 h 480"/>
                <a:gd name="T60" fmla="*/ 2147483647 w 453"/>
                <a:gd name="T61" fmla="*/ 2147483647 h 480"/>
                <a:gd name="T62" fmla="*/ 2147483647 w 453"/>
                <a:gd name="T63" fmla="*/ 2147483647 h 480"/>
                <a:gd name="T64" fmla="*/ 2147483647 w 453"/>
                <a:gd name="T65" fmla="*/ 2147483647 h 480"/>
                <a:gd name="T66" fmla="*/ 2147483647 w 453"/>
                <a:gd name="T67" fmla="*/ 2147483647 h 480"/>
                <a:gd name="T68" fmla="*/ 2147483647 w 453"/>
                <a:gd name="T69" fmla="*/ 2147483647 h 480"/>
                <a:gd name="T70" fmla="*/ 2147483647 w 453"/>
                <a:gd name="T71" fmla="*/ 2147483647 h 480"/>
                <a:gd name="T72" fmla="*/ 2147483647 w 453"/>
                <a:gd name="T73" fmla="*/ 2147483647 h 480"/>
                <a:gd name="T74" fmla="*/ 2147483647 w 453"/>
                <a:gd name="T75" fmla="*/ 2147483647 h 480"/>
                <a:gd name="T76" fmla="*/ 2147483647 w 453"/>
                <a:gd name="T77" fmla="*/ 2147483647 h 480"/>
                <a:gd name="T78" fmla="*/ 2147483647 w 453"/>
                <a:gd name="T79" fmla="*/ 2147483647 h 480"/>
                <a:gd name="T80" fmla="*/ 2147483647 w 453"/>
                <a:gd name="T81" fmla="*/ 2147483647 h 480"/>
                <a:gd name="T82" fmla="*/ 2147483647 w 453"/>
                <a:gd name="T83" fmla="*/ 2147483647 h 480"/>
                <a:gd name="T84" fmla="*/ 2147483647 w 453"/>
                <a:gd name="T85" fmla="*/ 2147483647 h 480"/>
                <a:gd name="T86" fmla="*/ 2147483647 w 453"/>
                <a:gd name="T87" fmla="*/ 2147483647 h 480"/>
                <a:gd name="T88" fmla="*/ 2147483647 w 453"/>
                <a:gd name="T89" fmla="*/ 2147483647 h 480"/>
                <a:gd name="T90" fmla="*/ 2147483647 w 453"/>
                <a:gd name="T91" fmla="*/ 2147483647 h 480"/>
                <a:gd name="T92" fmla="*/ 2147483647 w 453"/>
                <a:gd name="T93" fmla="*/ 2147483647 h 480"/>
                <a:gd name="T94" fmla="*/ 2147483647 w 453"/>
                <a:gd name="T95" fmla="*/ 2147483647 h 480"/>
                <a:gd name="T96" fmla="*/ 2147483647 w 453"/>
                <a:gd name="T97" fmla="*/ 2147483647 h 480"/>
                <a:gd name="T98" fmla="*/ 2147483647 w 453"/>
                <a:gd name="T99" fmla="*/ 2147483647 h 480"/>
                <a:gd name="T100" fmla="*/ 2147483647 w 453"/>
                <a:gd name="T101" fmla="*/ 2147483647 h 480"/>
                <a:gd name="T102" fmla="*/ 2147483647 w 453"/>
                <a:gd name="T103" fmla="*/ 2147483647 h 480"/>
                <a:gd name="T104" fmla="*/ 2147483647 w 453"/>
                <a:gd name="T105" fmla="*/ 2147483647 h 480"/>
                <a:gd name="T106" fmla="*/ 2147483647 w 453"/>
                <a:gd name="T107" fmla="*/ 2147483647 h 480"/>
                <a:gd name="T108" fmla="*/ 2147483647 w 453"/>
                <a:gd name="T109" fmla="*/ 2147483647 h 480"/>
                <a:gd name="T110" fmla="*/ 2147483647 w 453"/>
                <a:gd name="T111" fmla="*/ 2147483647 h 480"/>
                <a:gd name="T112" fmla="*/ 2147483647 w 453"/>
                <a:gd name="T113" fmla="*/ 2147483647 h 480"/>
                <a:gd name="T114" fmla="*/ 2147483647 w 453"/>
                <a:gd name="T115" fmla="*/ 2147483647 h 480"/>
                <a:gd name="T116" fmla="*/ 2147483647 w 453"/>
                <a:gd name="T117" fmla="*/ 2147483647 h 480"/>
                <a:gd name="T118" fmla="*/ 2147483647 w 453"/>
                <a:gd name="T119" fmla="*/ 2147483647 h 480"/>
                <a:gd name="T120" fmla="*/ 2147483647 w 453"/>
                <a:gd name="T121" fmla="*/ 2147483647 h 4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53"/>
                <a:gd name="T184" fmla="*/ 0 h 480"/>
                <a:gd name="T185" fmla="*/ 453 w 453"/>
                <a:gd name="T186" fmla="*/ 480 h 4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53" h="480">
                  <a:moveTo>
                    <a:pt x="192" y="480"/>
                  </a:moveTo>
                  <a:lnTo>
                    <a:pt x="189" y="469"/>
                  </a:lnTo>
                  <a:lnTo>
                    <a:pt x="182" y="463"/>
                  </a:lnTo>
                  <a:lnTo>
                    <a:pt x="156" y="455"/>
                  </a:lnTo>
                  <a:lnTo>
                    <a:pt x="149" y="425"/>
                  </a:lnTo>
                  <a:lnTo>
                    <a:pt x="146" y="411"/>
                  </a:lnTo>
                  <a:lnTo>
                    <a:pt x="152" y="402"/>
                  </a:lnTo>
                  <a:lnTo>
                    <a:pt x="152" y="395"/>
                  </a:lnTo>
                  <a:lnTo>
                    <a:pt x="142" y="386"/>
                  </a:lnTo>
                  <a:lnTo>
                    <a:pt x="138" y="373"/>
                  </a:lnTo>
                  <a:lnTo>
                    <a:pt x="135" y="353"/>
                  </a:lnTo>
                  <a:lnTo>
                    <a:pt x="136" y="339"/>
                  </a:lnTo>
                  <a:lnTo>
                    <a:pt x="134" y="333"/>
                  </a:lnTo>
                  <a:lnTo>
                    <a:pt x="108" y="317"/>
                  </a:lnTo>
                  <a:lnTo>
                    <a:pt x="87" y="301"/>
                  </a:lnTo>
                  <a:lnTo>
                    <a:pt x="80" y="284"/>
                  </a:lnTo>
                  <a:lnTo>
                    <a:pt x="57" y="275"/>
                  </a:lnTo>
                  <a:lnTo>
                    <a:pt x="52" y="270"/>
                  </a:lnTo>
                  <a:lnTo>
                    <a:pt x="51" y="265"/>
                  </a:lnTo>
                  <a:lnTo>
                    <a:pt x="46" y="263"/>
                  </a:lnTo>
                  <a:lnTo>
                    <a:pt x="27" y="259"/>
                  </a:lnTo>
                  <a:lnTo>
                    <a:pt x="24" y="254"/>
                  </a:lnTo>
                  <a:lnTo>
                    <a:pt x="16" y="248"/>
                  </a:lnTo>
                  <a:lnTo>
                    <a:pt x="12" y="242"/>
                  </a:lnTo>
                  <a:lnTo>
                    <a:pt x="12" y="215"/>
                  </a:lnTo>
                  <a:lnTo>
                    <a:pt x="14" y="197"/>
                  </a:lnTo>
                  <a:lnTo>
                    <a:pt x="12" y="186"/>
                  </a:lnTo>
                  <a:lnTo>
                    <a:pt x="20" y="173"/>
                  </a:lnTo>
                  <a:lnTo>
                    <a:pt x="12" y="159"/>
                  </a:lnTo>
                  <a:lnTo>
                    <a:pt x="0" y="153"/>
                  </a:lnTo>
                  <a:lnTo>
                    <a:pt x="6" y="137"/>
                  </a:lnTo>
                  <a:lnTo>
                    <a:pt x="9" y="134"/>
                  </a:lnTo>
                  <a:lnTo>
                    <a:pt x="10" y="126"/>
                  </a:lnTo>
                  <a:lnTo>
                    <a:pt x="32" y="108"/>
                  </a:lnTo>
                  <a:lnTo>
                    <a:pt x="39" y="104"/>
                  </a:lnTo>
                  <a:lnTo>
                    <a:pt x="45" y="97"/>
                  </a:lnTo>
                  <a:lnTo>
                    <a:pt x="42" y="38"/>
                  </a:lnTo>
                  <a:lnTo>
                    <a:pt x="47" y="33"/>
                  </a:lnTo>
                  <a:lnTo>
                    <a:pt x="53" y="26"/>
                  </a:lnTo>
                  <a:lnTo>
                    <a:pt x="62" y="31"/>
                  </a:lnTo>
                  <a:lnTo>
                    <a:pt x="71" y="32"/>
                  </a:lnTo>
                  <a:lnTo>
                    <a:pt x="84" y="31"/>
                  </a:lnTo>
                  <a:lnTo>
                    <a:pt x="105" y="19"/>
                  </a:lnTo>
                  <a:lnTo>
                    <a:pt x="142" y="0"/>
                  </a:lnTo>
                  <a:lnTo>
                    <a:pt x="149" y="0"/>
                  </a:lnTo>
                  <a:lnTo>
                    <a:pt x="152" y="3"/>
                  </a:lnTo>
                  <a:lnTo>
                    <a:pt x="152" y="12"/>
                  </a:lnTo>
                  <a:lnTo>
                    <a:pt x="148" y="17"/>
                  </a:lnTo>
                  <a:lnTo>
                    <a:pt x="148" y="21"/>
                  </a:lnTo>
                  <a:lnTo>
                    <a:pt x="144" y="37"/>
                  </a:lnTo>
                  <a:lnTo>
                    <a:pt x="159" y="31"/>
                  </a:lnTo>
                  <a:lnTo>
                    <a:pt x="166" y="31"/>
                  </a:lnTo>
                  <a:lnTo>
                    <a:pt x="176" y="38"/>
                  </a:lnTo>
                  <a:lnTo>
                    <a:pt x="184" y="37"/>
                  </a:lnTo>
                  <a:lnTo>
                    <a:pt x="189" y="43"/>
                  </a:lnTo>
                  <a:lnTo>
                    <a:pt x="200" y="44"/>
                  </a:lnTo>
                  <a:lnTo>
                    <a:pt x="204" y="49"/>
                  </a:lnTo>
                  <a:lnTo>
                    <a:pt x="207" y="61"/>
                  </a:lnTo>
                  <a:lnTo>
                    <a:pt x="212" y="65"/>
                  </a:lnTo>
                  <a:lnTo>
                    <a:pt x="282" y="78"/>
                  </a:lnTo>
                  <a:lnTo>
                    <a:pt x="292" y="78"/>
                  </a:lnTo>
                  <a:lnTo>
                    <a:pt x="306" y="91"/>
                  </a:lnTo>
                  <a:lnTo>
                    <a:pt x="317" y="91"/>
                  </a:lnTo>
                  <a:lnTo>
                    <a:pt x="321" y="95"/>
                  </a:lnTo>
                  <a:lnTo>
                    <a:pt x="324" y="91"/>
                  </a:lnTo>
                  <a:lnTo>
                    <a:pt x="329" y="91"/>
                  </a:lnTo>
                  <a:lnTo>
                    <a:pt x="347" y="95"/>
                  </a:lnTo>
                  <a:lnTo>
                    <a:pt x="358" y="98"/>
                  </a:lnTo>
                  <a:lnTo>
                    <a:pt x="362" y="102"/>
                  </a:lnTo>
                  <a:lnTo>
                    <a:pt x="360" y="104"/>
                  </a:lnTo>
                  <a:lnTo>
                    <a:pt x="360" y="108"/>
                  </a:lnTo>
                  <a:lnTo>
                    <a:pt x="371" y="111"/>
                  </a:lnTo>
                  <a:lnTo>
                    <a:pt x="384" y="119"/>
                  </a:lnTo>
                  <a:lnTo>
                    <a:pt x="387" y="128"/>
                  </a:lnTo>
                  <a:lnTo>
                    <a:pt x="382" y="155"/>
                  </a:lnTo>
                  <a:lnTo>
                    <a:pt x="384" y="156"/>
                  </a:lnTo>
                  <a:lnTo>
                    <a:pt x="399" y="153"/>
                  </a:lnTo>
                  <a:lnTo>
                    <a:pt x="400" y="155"/>
                  </a:lnTo>
                  <a:lnTo>
                    <a:pt x="399" y="161"/>
                  </a:lnTo>
                  <a:lnTo>
                    <a:pt x="394" y="165"/>
                  </a:lnTo>
                  <a:lnTo>
                    <a:pt x="398" y="179"/>
                  </a:lnTo>
                  <a:lnTo>
                    <a:pt x="410" y="186"/>
                  </a:lnTo>
                  <a:lnTo>
                    <a:pt x="392" y="203"/>
                  </a:lnTo>
                  <a:lnTo>
                    <a:pt x="382" y="223"/>
                  </a:lnTo>
                  <a:lnTo>
                    <a:pt x="377" y="237"/>
                  </a:lnTo>
                  <a:lnTo>
                    <a:pt x="376" y="245"/>
                  </a:lnTo>
                  <a:lnTo>
                    <a:pt x="380" y="247"/>
                  </a:lnTo>
                  <a:lnTo>
                    <a:pt x="392" y="241"/>
                  </a:lnTo>
                  <a:lnTo>
                    <a:pt x="404" y="217"/>
                  </a:lnTo>
                  <a:lnTo>
                    <a:pt x="418" y="206"/>
                  </a:lnTo>
                  <a:lnTo>
                    <a:pt x="425" y="203"/>
                  </a:lnTo>
                  <a:lnTo>
                    <a:pt x="426" y="198"/>
                  </a:lnTo>
                  <a:lnTo>
                    <a:pt x="431" y="192"/>
                  </a:lnTo>
                  <a:lnTo>
                    <a:pt x="436" y="186"/>
                  </a:lnTo>
                  <a:lnTo>
                    <a:pt x="435" y="177"/>
                  </a:lnTo>
                  <a:lnTo>
                    <a:pt x="436" y="171"/>
                  </a:lnTo>
                  <a:lnTo>
                    <a:pt x="438" y="169"/>
                  </a:lnTo>
                  <a:lnTo>
                    <a:pt x="443" y="162"/>
                  </a:lnTo>
                  <a:lnTo>
                    <a:pt x="446" y="159"/>
                  </a:lnTo>
                  <a:lnTo>
                    <a:pt x="449" y="158"/>
                  </a:lnTo>
                  <a:lnTo>
                    <a:pt x="453" y="162"/>
                  </a:lnTo>
                  <a:lnTo>
                    <a:pt x="450" y="176"/>
                  </a:lnTo>
                  <a:lnTo>
                    <a:pt x="440" y="203"/>
                  </a:lnTo>
                  <a:lnTo>
                    <a:pt x="435" y="209"/>
                  </a:lnTo>
                  <a:lnTo>
                    <a:pt x="431" y="219"/>
                  </a:lnTo>
                  <a:lnTo>
                    <a:pt x="431" y="225"/>
                  </a:lnTo>
                  <a:lnTo>
                    <a:pt x="422" y="247"/>
                  </a:lnTo>
                  <a:lnTo>
                    <a:pt x="422" y="267"/>
                  </a:lnTo>
                  <a:lnTo>
                    <a:pt x="420" y="281"/>
                  </a:lnTo>
                  <a:lnTo>
                    <a:pt x="411" y="291"/>
                  </a:lnTo>
                  <a:lnTo>
                    <a:pt x="408" y="297"/>
                  </a:lnTo>
                  <a:lnTo>
                    <a:pt x="412" y="313"/>
                  </a:lnTo>
                  <a:lnTo>
                    <a:pt x="413" y="339"/>
                  </a:lnTo>
                  <a:lnTo>
                    <a:pt x="408" y="345"/>
                  </a:lnTo>
                  <a:lnTo>
                    <a:pt x="400" y="372"/>
                  </a:lnTo>
                  <a:lnTo>
                    <a:pt x="405" y="411"/>
                  </a:lnTo>
                  <a:lnTo>
                    <a:pt x="416" y="439"/>
                  </a:lnTo>
                  <a:lnTo>
                    <a:pt x="413" y="443"/>
                  </a:lnTo>
                  <a:lnTo>
                    <a:pt x="416" y="449"/>
                  </a:lnTo>
                  <a:lnTo>
                    <a:pt x="414" y="452"/>
                  </a:lnTo>
                  <a:lnTo>
                    <a:pt x="416" y="464"/>
                  </a:lnTo>
                  <a:lnTo>
                    <a:pt x="192" y="480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10" name="Freeform 58">
              <a:extLst>
                <a:ext uri="{FF2B5EF4-FFF2-40B4-BE49-F238E27FC236}">
                  <a16:creationId xmlns:a16="http://schemas.microsoft.com/office/drawing/2014/main" id="{4145793B-230E-BEAB-05C6-43D07E0AA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2546" y="2137040"/>
              <a:ext cx="646506" cy="854720"/>
            </a:xfrm>
            <a:custGeom>
              <a:avLst/>
              <a:gdLst>
                <a:gd name="T0" fmla="*/ 2147483647 w 332"/>
                <a:gd name="T1" fmla="*/ 2147483647 h 456"/>
                <a:gd name="T2" fmla="*/ 2147483647 w 332"/>
                <a:gd name="T3" fmla="*/ 2147483647 h 456"/>
                <a:gd name="T4" fmla="*/ 2147483647 w 332"/>
                <a:gd name="T5" fmla="*/ 2147483647 h 456"/>
                <a:gd name="T6" fmla="*/ 2147483647 w 332"/>
                <a:gd name="T7" fmla="*/ 2147483647 h 456"/>
                <a:gd name="T8" fmla="*/ 2147483647 w 332"/>
                <a:gd name="T9" fmla="*/ 2147483647 h 456"/>
                <a:gd name="T10" fmla="*/ 2147483647 w 332"/>
                <a:gd name="T11" fmla="*/ 2147483647 h 456"/>
                <a:gd name="T12" fmla="*/ 2147483647 w 332"/>
                <a:gd name="T13" fmla="*/ 2147483647 h 456"/>
                <a:gd name="T14" fmla="*/ 2147483647 w 332"/>
                <a:gd name="T15" fmla="*/ 2147483647 h 456"/>
                <a:gd name="T16" fmla="*/ 2147483647 w 332"/>
                <a:gd name="T17" fmla="*/ 2147483647 h 456"/>
                <a:gd name="T18" fmla="*/ 2147483647 w 332"/>
                <a:gd name="T19" fmla="*/ 2147483647 h 456"/>
                <a:gd name="T20" fmla="*/ 2147483647 w 332"/>
                <a:gd name="T21" fmla="*/ 2147483647 h 456"/>
                <a:gd name="T22" fmla="*/ 2147483647 w 332"/>
                <a:gd name="T23" fmla="*/ 2147483647 h 456"/>
                <a:gd name="T24" fmla="*/ 2147483647 w 332"/>
                <a:gd name="T25" fmla="*/ 2147483647 h 456"/>
                <a:gd name="T26" fmla="*/ 2147483647 w 332"/>
                <a:gd name="T27" fmla="*/ 2147483647 h 456"/>
                <a:gd name="T28" fmla="*/ 2147483647 w 332"/>
                <a:gd name="T29" fmla="*/ 2147483647 h 456"/>
                <a:gd name="T30" fmla="*/ 2147483647 w 332"/>
                <a:gd name="T31" fmla="*/ 2147483647 h 456"/>
                <a:gd name="T32" fmla="*/ 2147483647 w 332"/>
                <a:gd name="T33" fmla="*/ 2147483647 h 456"/>
                <a:gd name="T34" fmla="*/ 2147483647 w 332"/>
                <a:gd name="T35" fmla="*/ 2147483647 h 456"/>
                <a:gd name="T36" fmla="*/ 2147483647 w 332"/>
                <a:gd name="T37" fmla="*/ 2147483647 h 456"/>
                <a:gd name="T38" fmla="*/ 2147483647 w 332"/>
                <a:gd name="T39" fmla="*/ 2147483647 h 456"/>
                <a:gd name="T40" fmla="*/ 2147483647 w 332"/>
                <a:gd name="T41" fmla="*/ 2147483647 h 456"/>
                <a:gd name="T42" fmla="*/ 2147483647 w 332"/>
                <a:gd name="T43" fmla="*/ 2147483647 h 456"/>
                <a:gd name="T44" fmla="*/ 2147483647 w 332"/>
                <a:gd name="T45" fmla="*/ 2147483647 h 456"/>
                <a:gd name="T46" fmla="*/ 2147483647 w 332"/>
                <a:gd name="T47" fmla="*/ 2147483647 h 456"/>
                <a:gd name="T48" fmla="*/ 2147483647 w 332"/>
                <a:gd name="T49" fmla="*/ 2147483647 h 456"/>
                <a:gd name="T50" fmla="*/ 2147483647 w 332"/>
                <a:gd name="T51" fmla="*/ 2147483647 h 456"/>
                <a:gd name="T52" fmla="*/ 2147483647 w 332"/>
                <a:gd name="T53" fmla="*/ 2147483647 h 456"/>
                <a:gd name="T54" fmla="*/ 2147483647 w 332"/>
                <a:gd name="T55" fmla="*/ 2147483647 h 456"/>
                <a:gd name="T56" fmla="*/ 2147483647 w 332"/>
                <a:gd name="T57" fmla="*/ 2147483647 h 456"/>
                <a:gd name="T58" fmla="*/ 2147483647 w 332"/>
                <a:gd name="T59" fmla="*/ 2147483647 h 456"/>
                <a:gd name="T60" fmla="*/ 2147483647 w 332"/>
                <a:gd name="T61" fmla="*/ 2147483647 h 456"/>
                <a:gd name="T62" fmla="*/ 2147483647 w 332"/>
                <a:gd name="T63" fmla="*/ 2147483647 h 456"/>
                <a:gd name="T64" fmla="*/ 2147483647 w 332"/>
                <a:gd name="T65" fmla="*/ 2147483647 h 456"/>
                <a:gd name="T66" fmla="*/ 2147483647 w 332"/>
                <a:gd name="T67" fmla="*/ 2147483647 h 456"/>
                <a:gd name="T68" fmla="*/ 2147483647 w 332"/>
                <a:gd name="T69" fmla="*/ 2147483647 h 456"/>
                <a:gd name="T70" fmla="*/ 2147483647 w 332"/>
                <a:gd name="T71" fmla="*/ 2147483647 h 456"/>
                <a:gd name="T72" fmla="*/ 2147483647 w 332"/>
                <a:gd name="T73" fmla="*/ 2147483647 h 456"/>
                <a:gd name="T74" fmla="*/ 2147483647 w 332"/>
                <a:gd name="T75" fmla="*/ 2147483647 h 456"/>
                <a:gd name="T76" fmla="*/ 2147483647 w 332"/>
                <a:gd name="T77" fmla="*/ 2147483647 h 456"/>
                <a:gd name="T78" fmla="*/ 2147483647 w 332"/>
                <a:gd name="T79" fmla="*/ 2147483647 h 456"/>
                <a:gd name="T80" fmla="*/ 2147483647 w 332"/>
                <a:gd name="T81" fmla="*/ 2147483647 h 456"/>
                <a:gd name="T82" fmla="*/ 2147483647 w 332"/>
                <a:gd name="T83" fmla="*/ 2147483647 h 456"/>
                <a:gd name="T84" fmla="*/ 2147483647 w 332"/>
                <a:gd name="T85" fmla="*/ 2147483647 h 456"/>
                <a:gd name="T86" fmla="*/ 2147483647 w 332"/>
                <a:gd name="T87" fmla="*/ 2147483647 h 456"/>
                <a:gd name="T88" fmla="*/ 2147483647 w 332"/>
                <a:gd name="T89" fmla="*/ 2147483647 h 456"/>
                <a:gd name="T90" fmla="*/ 2147483647 w 332"/>
                <a:gd name="T91" fmla="*/ 2147483647 h 456"/>
                <a:gd name="T92" fmla="*/ 2147483647 w 332"/>
                <a:gd name="T93" fmla="*/ 2147483647 h 456"/>
                <a:gd name="T94" fmla="*/ 2147483647 w 332"/>
                <a:gd name="T95" fmla="*/ 2147483647 h 456"/>
                <a:gd name="T96" fmla="*/ 2147483647 w 332"/>
                <a:gd name="T97" fmla="*/ 2147483647 h 456"/>
                <a:gd name="T98" fmla="*/ 2147483647 w 332"/>
                <a:gd name="T99" fmla="*/ 2147483647 h 456"/>
                <a:gd name="T100" fmla="*/ 2147483647 w 332"/>
                <a:gd name="T101" fmla="*/ 2147483647 h 456"/>
                <a:gd name="T102" fmla="*/ 2147483647 w 332"/>
                <a:gd name="T103" fmla="*/ 2147483647 h 456"/>
                <a:gd name="T104" fmla="*/ 2147483647 w 332"/>
                <a:gd name="T105" fmla="*/ 2147483647 h 456"/>
                <a:gd name="T106" fmla="*/ 0 w 332"/>
                <a:gd name="T107" fmla="*/ 2147483647 h 45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32"/>
                <a:gd name="T163" fmla="*/ 0 h 456"/>
                <a:gd name="T164" fmla="*/ 332 w 332"/>
                <a:gd name="T165" fmla="*/ 456 h 45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32" h="456">
                  <a:moveTo>
                    <a:pt x="0" y="456"/>
                  </a:moveTo>
                  <a:lnTo>
                    <a:pt x="166" y="434"/>
                  </a:lnTo>
                  <a:lnTo>
                    <a:pt x="166" y="439"/>
                  </a:lnTo>
                  <a:lnTo>
                    <a:pt x="271" y="427"/>
                  </a:lnTo>
                  <a:lnTo>
                    <a:pt x="272" y="421"/>
                  </a:lnTo>
                  <a:lnTo>
                    <a:pt x="286" y="396"/>
                  </a:lnTo>
                  <a:lnTo>
                    <a:pt x="290" y="389"/>
                  </a:lnTo>
                  <a:lnTo>
                    <a:pt x="289" y="373"/>
                  </a:lnTo>
                  <a:lnTo>
                    <a:pt x="294" y="359"/>
                  </a:lnTo>
                  <a:lnTo>
                    <a:pt x="308" y="348"/>
                  </a:lnTo>
                  <a:lnTo>
                    <a:pt x="308" y="333"/>
                  </a:lnTo>
                  <a:lnTo>
                    <a:pt x="310" y="331"/>
                  </a:lnTo>
                  <a:lnTo>
                    <a:pt x="310" y="323"/>
                  </a:lnTo>
                  <a:lnTo>
                    <a:pt x="318" y="317"/>
                  </a:lnTo>
                  <a:lnTo>
                    <a:pt x="320" y="324"/>
                  </a:lnTo>
                  <a:lnTo>
                    <a:pt x="324" y="325"/>
                  </a:lnTo>
                  <a:lnTo>
                    <a:pt x="329" y="321"/>
                  </a:lnTo>
                  <a:lnTo>
                    <a:pt x="331" y="318"/>
                  </a:lnTo>
                  <a:lnTo>
                    <a:pt x="332" y="311"/>
                  </a:lnTo>
                  <a:lnTo>
                    <a:pt x="331" y="296"/>
                  </a:lnTo>
                  <a:lnTo>
                    <a:pt x="331" y="278"/>
                  </a:lnTo>
                  <a:lnTo>
                    <a:pt x="326" y="266"/>
                  </a:lnTo>
                  <a:lnTo>
                    <a:pt x="324" y="240"/>
                  </a:lnTo>
                  <a:lnTo>
                    <a:pt x="300" y="179"/>
                  </a:lnTo>
                  <a:lnTo>
                    <a:pt x="276" y="170"/>
                  </a:lnTo>
                  <a:lnTo>
                    <a:pt x="266" y="176"/>
                  </a:lnTo>
                  <a:lnTo>
                    <a:pt x="256" y="187"/>
                  </a:lnTo>
                  <a:lnTo>
                    <a:pt x="228" y="229"/>
                  </a:lnTo>
                  <a:lnTo>
                    <a:pt x="226" y="229"/>
                  </a:lnTo>
                  <a:lnTo>
                    <a:pt x="223" y="227"/>
                  </a:lnTo>
                  <a:lnTo>
                    <a:pt x="212" y="223"/>
                  </a:lnTo>
                  <a:lnTo>
                    <a:pt x="209" y="219"/>
                  </a:lnTo>
                  <a:lnTo>
                    <a:pt x="204" y="210"/>
                  </a:lnTo>
                  <a:lnTo>
                    <a:pt x="208" y="193"/>
                  </a:lnTo>
                  <a:lnTo>
                    <a:pt x="212" y="186"/>
                  </a:lnTo>
                  <a:lnTo>
                    <a:pt x="227" y="177"/>
                  </a:lnTo>
                  <a:lnTo>
                    <a:pt x="230" y="169"/>
                  </a:lnTo>
                  <a:lnTo>
                    <a:pt x="230" y="163"/>
                  </a:lnTo>
                  <a:lnTo>
                    <a:pt x="232" y="156"/>
                  </a:lnTo>
                  <a:lnTo>
                    <a:pt x="239" y="152"/>
                  </a:lnTo>
                  <a:lnTo>
                    <a:pt x="245" y="139"/>
                  </a:lnTo>
                  <a:lnTo>
                    <a:pt x="245" y="113"/>
                  </a:lnTo>
                  <a:lnTo>
                    <a:pt x="241" y="98"/>
                  </a:lnTo>
                  <a:lnTo>
                    <a:pt x="236" y="91"/>
                  </a:lnTo>
                  <a:lnTo>
                    <a:pt x="228" y="80"/>
                  </a:lnTo>
                  <a:lnTo>
                    <a:pt x="226" y="75"/>
                  </a:lnTo>
                  <a:lnTo>
                    <a:pt x="227" y="69"/>
                  </a:lnTo>
                  <a:lnTo>
                    <a:pt x="236" y="65"/>
                  </a:lnTo>
                  <a:lnTo>
                    <a:pt x="238" y="63"/>
                  </a:lnTo>
                  <a:lnTo>
                    <a:pt x="227" y="43"/>
                  </a:lnTo>
                  <a:lnTo>
                    <a:pt x="218" y="38"/>
                  </a:lnTo>
                  <a:lnTo>
                    <a:pt x="190" y="27"/>
                  </a:lnTo>
                  <a:lnTo>
                    <a:pt x="170" y="24"/>
                  </a:lnTo>
                  <a:lnTo>
                    <a:pt x="163" y="15"/>
                  </a:lnTo>
                  <a:lnTo>
                    <a:pt x="148" y="12"/>
                  </a:lnTo>
                  <a:lnTo>
                    <a:pt x="132" y="7"/>
                  </a:lnTo>
                  <a:lnTo>
                    <a:pt x="121" y="0"/>
                  </a:lnTo>
                  <a:lnTo>
                    <a:pt x="114" y="6"/>
                  </a:lnTo>
                  <a:lnTo>
                    <a:pt x="106" y="9"/>
                  </a:lnTo>
                  <a:lnTo>
                    <a:pt x="97" y="24"/>
                  </a:lnTo>
                  <a:lnTo>
                    <a:pt x="97" y="36"/>
                  </a:lnTo>
                  <a:lnTo>
                    <a:pt x="100" y="42"/>
                  </a:lnTo>
                  <a:lnTo>
                    <a:pt x="102" y="42"/>
                  </a:lnTo>
                  <a:lnTo>
                    <a:pt x="104" y="47"/>
                  </a:lnTo>
                  <a:lnTo>
                    <a:pt x="95" y="51"/>
                  </a:lnTo>
                  <a:lnTo>
                    <a:pt x="89" y="54"/>
                  </a:lnTo>
                  <a:lnTo>
                    <a:pt x="83" y="62"/>
                  </a:lnTo>
                  <a:lnTo>
                    <a:pt x="77" y="73"/>
                  </a:lnTo>
                  <a:lnTo>
                    <a:pt x="78" y="85"/>
                  </a:lnTo>
                  <a:lnTo>
                    <a:pt x="80" y="96"/>
                  </a:lnTo>
                  <a:lnTo>
                    <a:pt x="73" y="108"/>
                  </a:lnTo>
                  <a:lnTo>
                    <a:pt x="65" y="114"/>
                  </a:lnTo>
                  <a:lnTo>
                    <a:pt x="63" y="104"/>
                  </a:lnTo>
                  <a:lnTo>
                    <a:pt x="67" y="93"/>
                  </a:lnTo>
                  <a:lnTo>
                    <a:pt x="63" y="81"/>
                  </a:lnTo>
                  <a:lnTo>
                    <a:pt x="65" y="77"/>
                  </a:lnTo>
                  <a:lnTo>
                    <a:pt x="64" y="74"/>
                  </a:lnTo>
                  <a:lnTo>
                    <a:pt x="59" y="77"/>
                  </a:lnTo>
                  <a:lnTo>
                    <a:pt x="54" y="85"/>
                  </a:lnTo>
                  <a:lnTo>
                    <a:pt x="53" y="96"/>
                  </a:lnTo>
                  <a:lnTo>
                    <a:pt x="49" y="102"/>
                  </a:lnTo>
                  <a:lnTo>
                    <a:pt x="43" y="102"/>
                  </a:lnTo>
                  <a:lnTo>
                    <a:pt x="34" y="109"/>
                  </a:lnTo>
                  <a:lnTo>
                    <a:pt x="29" y="117"/>
                  </a:lnTo>
                  <a:lnTo>
                    <a:pt x="28" y="123"/>
                  </a:lnTo>
                  <a:lnTo>
                    <a:pt x="19" y="133"/>
                  </a:lnTo>
                  <a:lnTo>
                    <a:pt x="18" y="150"/>
                  </a:lnTo>
                  <a:lnTo>
                    <a:pt x="17" y="169"/>
                  </a:lnTo>
                  <a:lnTo>
                    <a:pt x="17" y="180"/>
                  </a:lnTo>
                  <a:lnTo>
                    <a:pt x="10" y="195"/>
                  </a:lnTo>
                  <a:lnTo>
                    <a:pt x="4" y="203"/>
                  </a:lnTo>
                  <a:lnTo>
                    <a:pt x="6" y="213"/>
                  </a:lnTo>
                  <a:lnTo>
                    <a:pt x="12" y="236"/>
                  </a:lnTo>
                  <a:lnTo>
                    <a:pt x="9" y="251"/>
                  </a:lnTo>
                  <a:lnTo>
                    <a:pt x="15" y="263"/>
                  </a:lnTo>
                  <a:lnTo>
                    <a:pt x="29" y="295"/>
                  </a:lnTo>
                  <a:lnTo>
                    <a:pt x="41" y="321"/>
                  </a:lnTo>
                  <a:lnTo>
                    <a:pt x="41" y="344"/>
                  </a:lnTo>
                  <a:lnTo>
                    <a:pt x="46" y="349"/>
                  </a:lnTo>
                  <a:lnTo>
                    <a:pt x="46" y="351"/>
                  </a:lnTo>
                  <a:lnTo>
                    <a:pt x="42" y="356"/>
                  </a:lnTo>
                  <a:lnTo>
                    <a:pt x="40" y="378"/>
                  </a:lnTo>
                  <a:lnTo>
                    <a:pt x="35" y="395"/>
                  </a:lnTo>
                  <a:lnTo>
                    <a:pt x="29" y="410"/>
                  </a:lnTo>
                  <a:lnTo>
                    <a:pt x="17" y="441"/>
                  </a:lnTo>
                  <a:lnTo>
                    <a:pt x="5" y="451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11" name="Freeform 59">
              <a:extLst>
                <a:ext uri="{FF2B5EF4-FFF2-40B4-BE49-F238E27FC236}">
                  <a16:creationId xmlns:a16="http://schemas.microsoft.com/office/drawing/2014/main" id="{098F4769-B09B-C693-14AB-AD2CE1561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2546" y="2137040"/>
              <a:ext cx="646506" cy="854720"/>
            </a:xfrm>
            <a:custGeom>
              <a:avLst/>
              <a:gdLst>
                <a:gd name="T0" fmla="*/ 2147483647 w 332"/>
                <a:gd name="T1" fmla="*/ 2147483647 h 456"/>
                <a:gd name="T2" fmla="*/ 2147483647 w 332"/>
                <a:gd name="T3" fmla="*/ 2147483647 h 456"/>
                <a:gd name="T4" fmla="*/ 2147483647 w 332"/>
                <a:gd name="T5" fmla="*/ 2147483647 h 456"/>
                <a:gd name="T6" fmla="*/ 2147483647 w 332"/>
                <a:gd name="T7" fmla="*/ 2147483647 h 456"/>
                <a:gd name="T8" fmla="*/ 2147483647 w 332"/>
                <a:gd name="T9" fmla="*/ 2147483647 h 456"/>
                <a:gd name="T10" fmla="*/ 2147483647 w 332"/>
                <a:gd name="T11" fmla="*/ 2147483647 h 456"/>
                <a:gd name="T12" fmla="*/ 2147483647 w 332"/>
                <a:gd name="T13" fmla="*/ 2147483647 h 456"/>
                <a:gd name="T14" fmla="*/ 2147483647 w 332"/>
                <a:gd name="T15" fmla="*/ 2147483647 h 456"/>
                <a:gd name="T16" fmla="*/ 2147483647 w 332"/>
                <a:gd name="T17" fmla="*/ 2147483647 h 456"/>
                <a:gd name="T18" fmla="*/ 2147483647 w 332"/>
                <a:gd name="T19" fmla="*/ 2147483647 h 456"/>
                <a:gd name="T20" fmla="*/ 2147483647 w 332"/>
                <a:gd name="T21" fmla="*/ 2147483647 h 456"/>
                <a:gd name="T22" fmla="*/ 2147483647 w 332"/>
                <a:gd name="T23" fmla="*/ 2147483647 h 456"/>
                <a:gd name="T24" fmla="*/ 2147483647 w 332"/>
                <a:gd name="T25" fmla="*/ 2147483647 h 456"/>
                <a:gd name="T26" fmla="*/ 2147483647 w 332"/>
                <a:gd name="T27" fmla="*/ 2147483647 h 456"/>
                <a:gd name="T28" fmla="*/ 2147483647 w 332"/>
                <a:gd name="T29" fmla="*/ 2147483647 h 456"/>
                <a:gd name="T30" fmla="*/ 2147483647 w 332"/>
                <a:gd name="T31" fmla="*/ 2147483647 h 456"/>
                <a:gd name="T32" fmla="*/ 2147483647 w 332"/>
                <a:gd name="T33" fmla="*/ 2147483647 h 456"/>
                <a:gd name="T34" fmla="*/ 2147483647 w 332"/>
                <a:gd name="T35" fmla="*/ 2147483647 h 456"/>
                <a:gd name="T36" fmla="*/ 2147483647 w 332"/>
                <a:gd name="T37" fmla="*/ 2147483647 h 456"/>
                <a:gd name="T38" fmla="*/ 2147483647 w 332"/>
                <a:gd name="T39" fmla="*/ 2147483647 h 456"/>
                <a:gd name="T40" fmla="*/ 2147483647 w 332"/>
                <a:gd name="T41" fmla="*/ 2147483647 h 456"/>
                <a:gd name="T42" fmla="*/ 2147483647 w 332"/>
                <a:gd name="T43" fmla="*/ 2147483647 h 456"/>
                <a:gd name="T44" fmla="*/ 2147483647 w 332"/>
                <a:gd name="T45" fmla="*/ 2147483647 h 456"/>
                <a:gd name="T46" fmla="*/ 2147483647 w 332"/>
                <a:gd name="T47" fmla="*/ 2147483647 h 456"/>
                <a:gd name="T48" fmla="*/ 2147483647 w 332"/>
                <a:gd name="T49" fmla="*/ 2147483647 h 456"/>
                <a:gd name="T50" fmla="*/ 2147483647 w 332"/>
                <a:gd name="T51" fmla="*/ 2147483647 h 456"/>
                <a:gd name="T52" fmla="*/ 2147483647 w 332"/>
                <a:gd name="T53" fmla="*/ 2147483647 h 456"/>
                <a:gd name="T54" fmla="*/ 2147483647 w 332"/>
                <a:gd name="T55" fmla="*/ 2147483647 h 456"/>
                <a:gd name="T56" fmla="*/ 2147483647 w 332"/>
                <a:gd name="T57" fmla="*/ 2147483647 h 456"/>
                <a:gd name="T58" fmla="*/ 2147483647 w 332"/>
                <a:gd name="T59" fmla="*/ 2147483647 h 456"/>
                <a:gd name="T60" fmla="*/ 2147483647 w 332"/>
                <a:gd name="T61" fmla="*/ 2147483647 h 456"/>
                <a:gd name="T62" fmla="*/ 2147483647 w 332"/>
                <a:gd name="T63" fmla="*/ 2147483647 h 456"/>
                <a:gd name="T64" fmla="*/ 2147483647 w 332"/>
                <a:gd name="T65" fmla="*/ 2147483647 h 456"/>
                <a:gd name="T66" fmla="*/ 2147483647 w 332"/>
                <a:gd name="T67" fmla="*/ 2147483647 h 456"/>
                <a:gd name="T68" fmla="*/ 2147483647 w 332"/>
                <a:gd name="T69" fmla="*/ 2147483647 h 456"/>
                <a:gd name="T70" fmla="*/ 2147483647 w 332"/>
                <a:gd name="T71" fmla="*/ 2147483647 h 456"/>
                <a:gd name="T72" fmla="*/ 2147483647 w 332"/>
                <a:gd name="T73" fmla="*/ 2147483647 h 456"/>
                <a:gd name="T74" fmla="*/ 2147483647 w 332"/>
                <a:gd name="T75" fmla="*/ 2147483647 h 456"/>
                <a:gd name="T76" fmla="*/ 2147483647 w 332"/>
                <a:gd name="T77" fmla="*/ 2147483647 h 456"/>
                <a:gd name="T78" fmla="*/ 2147483647 w 332"/>
                <a:gd name="T79" fmla="*/ 2147483647 h 456"/>
                <a:gd name="T80" fmla="*/ 2147483647 w 332"/>
                <a:gd name="T81" fmla="*/ 2147483647 h 456"/>
                <a:gd name="T82" fmla="*/ 2147483647 w 332"/>
                <a:gd name="T83" fmla="*/ 2147483647 h 456"/>
                <a:gd name="T84" fmla="*/ 2147483647 w 332"/>
                <a:gd name="T85" fmla="*/ 2147483647 h 456"/>
                <a:gd name="T86" fmla="*/ 2147483647 w 332"/>
                <a:gd name="T87" fmla="*/ 2147483647 h 456"/>
                <a:gd name="T88" fmla="*/ 2147483647 w 332"/>
                <a:gd name="T89" fmla="*/ 2147483647 h 456"/>
                <a:gd name="T90" fmla="*/ 2147483647 w 332"/>
                <a:gd name="T91" fmla="*/ 2147483647 h 456"/>
                <a:gd name="T92" fmla="*/ 2147483647 w 332"/>
                <a:gd name="T93" fmla="*/ 2147483647 h 456"/>
                <a:gd name="T94" fmla="*/ 2147483647 w 332"/>
                <a:gd name="T95" fmla="*/ 2147483647 h 456"/>
                <a:gd name="T96" fmla="*/ 2147483647 w 332"/>
                <a:gd name="T97" fmla="*/ 2147483647 h 456"/>
                <a:gd name="T98" fmla="*/ 2147483647 w 332"/>
                <a:gd name="T99" fmla="*/ 2147483647 h 456"/>
                <a:gd name="T100" fmla="*/ 2147483647 w 332"/>
                <a:gd name="T101" fmla="*/ 2147483647 h 456"/>
                <a:gd name="T102" fmla="*/ 2147483647 w 332"/>
                <a:gd name="T103" fmla="*/ 2147483647 h 456"/>
                <a:gd name="T104" fmla="*/ 2147483647 w 332"/>
                <a:gd name="T105" fmla="*/ 2147483647 h 456"/>
                <a:gd name="T106" fmla="*/ 0 w 332"/>
                <a:gd name="T107" fmla="*/ 2147483647 h 45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32"/>
                <a:gd name="T163" fmla="*/ 0 h 456"/>
                <a:gd name="T164" fmla="*/ 332 w 332"/>
                <a:gd name="T165" fmla="*/ 456 h 45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32" h="456">
                  <a:moveTo>
                    <a:pt x="0" y="456"/>
                  </a:moveTo>
                  <a:lnTo>
                    <a:pt x="166" y="434"/>
                  </a:lnTo>
                  <a:lnTo>
                    <a:pt x="166" y="439"/>
                  </a:lnTo>
                  <a:lnTo>
                    <a:pt x="271" y="427"/>
                  </a:lnTo>
                  <a:lnTo>
                    <a:pt x="272" y="421"/>
                  </a:lnTo>
                  <a:lnTo>
                    <a:pt x="286" y="396"/>
                  </a:lnTo>
                  <a:lnTo>
                    <a:pt x="290" y="389"/>
                  </a:lnTo>
                  <a:lnTo>
                    <a:pt x="289" y="373"/>
                  </a:lnTo>
                  <a:lnTo>
                    <a:pt x="294" y="359"/>
                  </a:lnTo>
                  <a:lnTo>
                    <a:pt x="308" y="348"/>
                  </a:lnTo>
                  <a:lnTo>
                    <a:pt x="308" y="333"/>
                  </a:lnTo>
                  <a:lnTo>
                    <a:pt x="310" y="331"/>
                  </a:lnTo>
                  <a:lnTo>
                    <a:pt x="310" y="323"/>
                  </a:lnTo>
                  <a:lnTo>
                    <a:pt x="318" y="317"/>
                  </a:lnTo>
                  <a:lnTo>
                    <a:pt x="320" y="324"/>
                  </a:lnTo>
                  <a:lnTo>
                    <a:pt x="324" y="325"/>
                  </a:lnTo>
                  <a:lnTo>
                    <a:pt x="329" y="321"/>
                  </a:lnTo>
                  <a:lnTo>
                    <a:pt x="331" y="318"/>
                  </a:lnTo>
                  <a:lnTo>
                    <a:pt x="332" y="311"/>
                  </a:lnTo>
                  <a:lnTo>
                    <a:pt x="331" y="296"/>
                  </a:lnTo>
                  <a:lnTo>
                    <a:pt x="331" y="278"/>
                  </a:lnTo>
                  <a:lnTo>
                    <a:pt x="326" y="266"/>
                  </a:lnTo>
                  <a:lnTo>
                    <a:pt x="324" y="240"/>
                  </a:lnTo>
                  <a:lnTo>
                    <a:pt x="300" y="179"/>
                  </a:lnTo>
                  <a:lnTo>
                    <a:pt x="276" y="170"/>
                  </a:lnTo>
                  <a:lnTo>
                    <a:pt x="266" y="176"/>
                  </a:lnTo>
                  <a:lnTo>
                    <a:pt x="256" y="187"/>
                  </a:lnTo>
                  <a:lnTo>
                    <a:pt x="228" y="229"/>
                  </a:lnTo>
                  <a:lnTo>
                    <a:pt x="226" y="229"/>
                  </a:lnTo>
                  <a:lnTo>
                    <a:pt x="223" y="227"/>
                  </a:lnTo>
                  <a:lnTo>
                    <a:pt x="212" y="223"/>
                  </a:lnTo>
                  <a:lnTo>
                    <a:pt x="209" y="219"/>
                  </a:lnTo>
                  <a:lnTo>
                    <a:pt x="204" y="210"/>
                  </a:lnTo>
                  <a:lnTo>
                    <a:pt x="208" y="193"/>
                  </a:lnTo>
                  <a:lnTo>
                    <a:pt x="212" y="186"/>
                  </a:lnTo>
                  <a:lnTo>
                    <a:pt x="227" y="177"/>
                  </a:lnTo>
                  <a:lnTo>
                    <a:pt x="230" y="169"/>
                  </a:lnTo>
                  <a:lnTo>
                    <a:pt x="230" y="163"/>
                  </a:lnTo>
                  <a:lnTo>
                    <a:pt x="232" y="156"/>
                  </a:lnTo>
                  <a:lnTo>
                    <a:pt x="239" y="152"/>
                  </a:lnTo>
                  <a:lnTo>
                    <a:pt x="245" y="139"/>
                  </a:lnTo>
                  <a:lnTo>
                    <a:pt x="245" y="113"/>
                  </a:lnTo>
                  <a:lnTo>
                    <a:pt x="241" y="98"/>
                  </a:lnTo>
                  <a:lnTo>
                    <a:pt x="236" y="91"/>
                  </a:lnTo>
                  <a:lnTo>
                    <a:pt x="228" y="80"/>
                  </a:lnTo>
                  <a:lnTo>
                    <a:pt x="226" y="75"/>
                  </a:lnTo>
                  <a:lnTo>
                    <a:pt x="227" y="69"/>
                  </a:lnTo>
                  <a:lnTo>
                    <a:pt x="236" y="65"/>
                  </a:lnTo>
                  <a:lnTo>
                    <a:pt x="238" y="63"/>
                  </a:lnTo>
                  <a:lnTo>
                    <a:pt x="227" y="43"/>
                  </a:lnTo>
                  <a:lnTo>
                    <a:pt x="218" y="38"/>
                  </a:lnTo>
                  <a:lnTo>
                    <a:pt x="190" y="27"/>
                  </a:lnTo>
                  <a:lnTo>
                    <a:pt x="170" y="24"/>
                  </a:lnTo>
                  <a:lnTo>
                    <a:pt x="163" y="15"/>
                  </a:lnTo>
                  <a:lnTo>
                    <a:pt x="148" y="12"/>
                  </a:lnTo>
                  <a:lnTo>
                    <a:pt x="132" y="7"/>
                  </a:lnTo>
                  <a:lnTo>
                    <a:pt x="121" y="0"/>
                  </a:lnTo>
                  <a:lnTo>
                    <a:pt x="114" y="6"/>
                  </a:lnTo>
                  <a:lnTo>
                    <a:pt x="106" y="9"/>
                  </a:lnTo>
                  <a:lnTo>
                    <a:pt x="97" y="24"/>
                  </a:lnTo>
                  <a:lnTo>
                    <a:pt x="97" y="36"/>
                  </a:lnTo>
                  <a:lnTo>
                    <a:pt x="100" y="42"/>
                  </a:lnTo>
                  <a:lnTo>
                    <a:pt x="102" y="42"/>
                  </a:lnTo>
                  <a:lnTo>
                    <a:pt x="104" y="47"/>
                  </a:lnTo>
                  <a:lnTo>
                    <a:pt x="95" y="51"/>
                  </a:lnTo>
                  <a:lnTo>
                    <a:pt x="89" y="54"/>
                  </a:lnTo>
                  <a:lnTo>
                    <a:pt x="83" y="62"/>
                  </a:lnTo>
                  <a:lnTo>
                    <a:pt x="77" y="73"/>
                  </a:lnTo>
                  <a:lnTo>
                    <a:pt x="78" y="85"/>
                  </a:lnTo>
                  <a:lnTo>
                    <a:pt x="80" y="96"/>
                  </a:lnTo>
                  <a:lnTo>
                    <a:pt x="73" y="108"/>
                  </a:lnTo>
                  <a:lnTo>
                    <a:pt x="65" y="114"/>
                  </a:lnTo>
                  <a:lnTo>
                    <a:pt x="63" y="104"/>
                  </a:lnTo>
                  <a:lnTo>
                    <a:pt x="67" y="93"/>
                  </a:lnTo>
                  <a:lnTo>
                    <a:pt x="63" y="81"/>
                  </a:lnTo>
                  <a:lnTo>
                    <a:pt x="65" y="77"/>
                  </a:lnTo>
                  <a:lnTo>
                    <a:pt x="64" y="74"/>
                  </a:lnTo>
                  <a:lnTo>
                    <a:pt x="59" y="77"/>
                  </a:lnTo>
                  <a:lnTo>
                    <a:pt x="54" y="85"/>
                  </a:lnTo>
                  <a:lnTo>
                    <a:pt x="53" y="96"/>
                  </a:lnTo>
                  <a:lnTo>
                    <a:pt x="49" y="102"/>
                  </a:lnTo>
                  <a:lnTo>
                    <a:pt x="43" y="102"/>
                  </a:lnTo>
                  <a:lnTo>
                    <a:pt x="34" y="109"/>
                  </a:lnTo>
                  <a:lnTo>
                    <a:pt x="29" y="117"/>
                  </a:lnTo>
                  <a:lnTo>
                    <a:pt x="28" y="123"/>
                  </a:lnTo>
                  <a:lnTo>
                    <a:pt x="19" y="133"/>
                  </a:lnTo>
                  <a:lnTo>
                    <a:pt x="18" y="150"/>
                  </a:lnTo>
                  <a:lnTo>
                    <a:pt x="17" y="169"/>
                  </a:lnTo>
                  <a:lnTo>
                    <a:pt x="17" y="180"/>
                  </a:lnTo>
                  <a:lnTo>
                    <a:pt x="10" y="195"/>
                  </a:lnTo>
                  <a:lnTo>
                    <a:pt x="4" y="203"/>
                  </a:lnTo>
                  <a:lnTo>
                    <a:pt x="6" y="213"/>
                  </a:lnTo>
                  <a:lnTo>
                    <a:pt x="12" y="236"/>
                  </a:lnTo>
                  <a:lnTo>
                    <a:pt x="9" y="251"/>
                  </a:lnTo>
                  <a:lnTo>
                    <a:pt x="15" y="263"/>
                  </a:lnTo>
                  <a:lnTo>
                    <a:pt x="29" y="295"/>
                  </a:lnTo>
                  <a:lnTo>
                    <a:pt x="41" y="321"/>
                  </a:lnTo>
                  <a:lnTo>
                    <a:pt x="41" y="344"/>
                  </a:lnTo>
                  <a:lnTo>
                    <a:pt x="46" y="349"/>
                  </a:lnTo>
                  <a:lnTo>
                    <a:pt x="46" y="351"/>
                  </a:lnTo>
                  <a:lnTo>
                    <a:pt x="42" y="356"/>
                  </a:lnTo>
                  <a:lnTo>
                    <a:pt x="40" y="378"/>
                  </a:lnTo>
                  <a:lnTo>
                    <a:pt x="35" y="395"/>
                  </a:lnTo>
                  <a:lnTo>
                    <a:pt x="29" y="410"/>
                  </a:lnTo>
                  <a:lnTo>
                    <a:pt x="17" y="441"/>
                  </a:lnTo>
                  <a:lnTo>
                    <a:pt x="5" y="451"/>
                  </a:lnTo>
                  <a:lnTo>
                    <a:pt x="0" y="456"/>
                  </a:lnTo>
                  <a:close/>
                </a:path>
              </a:pathLst>
            </a:custGeom>
            <a:solidFill>
              <a:srgbClr val="74233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12" name="Freeform 64">
              <a:extLst>
                <a:ext uri="{FF2B5EF4-FFF2-40B4-BE49-F238E27FC236}">
                  <a16:creationId xmlns:a16="http://schemas.microsoft.com/office/drawing/2014/main" id="{523849D6-9D5D-6A80-4512-5D6D84BE8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6939" y="2678837"/>
              <a:ext cx="1001675" cy="638359"/>
            </a:xfrm>
            <a:custGeom>
              <a:avLst/>
              <a:gdLst>
                <a:gd name="T0" fmla="*/ 2147483647 w 514"/>
                <a:gd name="T1" fmla="*/ 0 h 341"/>
                <a:gd name="T2" fmla="*/ 2147483647 w 514"/>
                <a:gd name="T3" fmla="*/ 2147483647 h 341"/>
                <a:gd name="T4" fmla="*/ 2147483647 w 514"/>
                <a:gd name="T5" fmla="*/ 2147483647 h 341"/>
                <a:gd name="T6" fmla="*/ 2147483647 w 514"/>
                <a:gd name="T7" fmla="*/ 2147483647 h 341"/>
                <a:gd name="T8" fmla="*/ 2147483647 w 514"/>
                <a:gd name="T9" fmla="*/ 2147483647 h 341"/>
                <a:gd name="T10" fmla="*/ 2147483647 w 514"/>
                <a:gd name="T11" fmla="*/ 2147483647 h 341"/>
                <a:gd name="T12" fmla="*/ 2147483647 w 514"/>
                <a:gd name="T13" fmla="*/ 2147483647 h 341"/>
                <a:gd name="T14" fmla="*/ 2147483647 w 514"/>
                <a:gd name="T15" fmla="*/ 2147483647 h 341"/>
                <a:gd name="T16" fmla="*/ 2147483647 w 514"/>
                <a:gd name="T17" fmla="*/ 2147483647 h 341"/>
                <a:gd name="T18" fmla="*/ 2147483647 w 514"/>
                <a:gd name="T19" fmla="*/ 2147483647 h 341"/>
                <a:gd name="T20" fmla="*/ 2147483647 w 514"/>
                <a:gd name="T21" fmla="*/ 2147483647 h 341"/>
                <a:gd name="T22" fmla="*/ 2147483647 w 514"/>
                <a:gd name="T23" fmla="*/ 2147483647 h 341"/>
                <a:gd name="T24" fmla="*/ 2147483647 w 514"/>
                <a:gd name="T25" fmla="*/ 2147483647 h 341"/>
                <a:gd name="T26" fmla="*/ 2147483647 w 514"/>
                <a:gd name="T27" fmla="*/ 2147483647 h 341"/>
                <a:gd name="T28" fmla="*/ 2147483647 w 514"/>
                <a:gd name="T29" fmla="*/ 2147483647 h 341"/>
                <a:gd name="T30" fmla="*/ 2147483647 w 514"/>
                <a:gd name="T31" fmla="*/ 2147483647 h 341"/>
                <a:gd name="T32" fmla="*/ 2147483647 w 514"/>
                <a:gd name="T33" fmla="*/ 2147483647 h 341"/>
                <a:gd name="T34" fmla="*/ 2147483647 w 514"/>
                <a:gd name="T35" fmla="*/ 2147483647 h 341"/>
                <a:gd name="T36" fmla="*/ 2147483647 w 514"/>
                <a:gd name="T37" fmla="*/ 2147483647 h 341"/>
                <a:gd name="T38" fmla="*/ 2147483647 w 514"/>
                <a:gd name="T39" fmla="*/ 2147483647 h 341"/>
                <a:gd name="T40" fmla="*/ 2147483647 w 514"/>
                <a:gd name="T41" fmla="*/ 2147483647 h 341"/>
                <a:gd name="T42" fmla="*/ 2147483647 w 514"/>
                <a:gd name="T43" fmla="*/ 2147483647 h 341"/>
                <a:gd name="T44" fmla="*/ 2147483647 w 514"/>
                <a:gd name="T45" fmla="*/ 2147483647 h 341"/>
                <a:gd name="T46" fmla="*/ 2147483647 w 514"/>
                <a:gd name="T47" fmla="*/ 2147483647 h 341"/>
                <a:gd name="T48" fmla="*/ 2147483647 w 514"/>
                <a:gd name="T49" fmla="*/ 2147483647 h 341"/>
                <a:gd name="T50" fmla="*/ 2147483647 w 514"/>
                <a:gd name="T51" fmla="*/ 2147483647 h 341"/>
                <a:gd name="T52" fmla="*/ 2147483647 w 514"/>
                <a:gd name="T53" fmla="*/ 2147483647 h 341"/>
                <a:gd name="T54" fmla="*/ 2147483647 w 514"/>
                <a:gd name="T55" fmla="*/ 2147483647 h 341"/>
                <a:gd name="T56" fmla="*/ 2147483647 w 514"/>
                <a:gd name="T57" fmla="*/ 2147483647 h 341"/>
                <a:gd name="T58" fmla="*/ 0 w 514"/>
                <a:gd name="T59" fmla="*/ 2147483647 h 341"/>
                <a:gd name="T60" fmla="*/ 2147483647 w 514"/>
                <a:gd name="T61" fmla="*/ 2147483647 h 341"/>
                <a:gd name="T62" fmla="*/ 2147483647 w 514"/>
                <a:gd name="T63" fmla="*/ 2147483647 h 341"/>
                <a:gd name="T64" fmla="*/ 2147483647 w 514"/>
                <a:gd name="T65" fmla="*/ 2147483647 h 341"/>
                <a:gd name="T66" fmla="*/ 2147483647 w 514"/>
                <a:gd name="T67" fmla="*/ 2147483647 h 341"/>
                <a:gd name="T68" fmla="*/ 2147483647 w 514"/>
                <a:gd name="T69" fmla="*/ 2147483647 h 34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4"/>
                <a:gd name="T106" fmla="*/ 0 h 341"/>
                <a:gd name="T107" fmla="*/ 514 w 514"/>
                <a:gd name="T108" fmla="*/ 341 h 34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4" h="341">
                  <a:moveTo>
                    <a:pt x="12" y="13"/>
                  </a:moveTo>
                  <a:lnTo>
                    <a:pt x="418" y="0"/>
                  </a:lnTo>
                  <a:lnTo>
                    <a:pt x="422" y="13"/>
                  </a:lnTo>
                  <a:lnTo>
                    <a:pt x="432" y="22"/>
                  </a:lnTo>
                  <a:lnTo>
                    <a:pt x="432" y="29"/>
                  </a:lnTo>
                  <a:lnTo>
                    <a:pt x="426" y="38"/>
                  </a:lnTo>
                  <a:lnTo>
                    <a:pt x="429" y="52"/>
                  </a:lnTo>
                  <a:lnTo>
                    <a:pt x="436" y="82"/>
                  </a:lnTo>
                  <a:lnTo>
                    <a:pt x="462" y="90"/>
                  </a:lnTo>
                  <a:lnTo>
                    <a:pt x="469" y="96"/>
                  </a:lnTo>
                  <a:lnTo>
                    <a:pt x="472" y="107"/>
                  </a:lnTo>
                  <a:lnTo>
                    <a:pt x="475" y="113"/>
                  </a:lnTo>
                  <a:lnTo>
                    <a:pt x="492" y="124"/>
                  </a:lnTo>
                  <a:lnTo>
                    <a:pt x="493" y="133"/>
                  </a:lnTo>
                  <a:lnTo>
                    <a:pt x="510" y="144"/>
                  </a:lnTo>
                  <a:lnTo>
                    <a:pt x="514" y="161"/>
                  </a:lnTo>
                  <a:lnTo>
                    <a:pt x="513" y="172"/>
                  </a:lnTo>
                  <a:lnTo>
                    <a:pt x="508" y="182"/>
                  </a:lnTo>
                  <a:lnTo>
                    <a:pt x="502" y="188"/>
                  </a:lnTo>
                  <a:lnTo>
                    <a:pt x="502" y="198"/>
                  </a:lnTo>
                  <a:lnTo>
                    <a:pt x="488" y="212"/>
                  </a:lnTo>
                  <a:lnTo>
                    <a:pt x="475" y="216"/>
                  </a:lnTo>
                  <a:lnTo>
                    <a:pt x="471" y="221"/>
                  </a:lnTo>
                  <a:lnTo>
                    <a:pt x="456" y="221"/>
                  </a:lnTo>
                  <a:lnTo>
                    <a:pt x="447" y="227"/>
                  </a:lnTo>
                  <a:lnTo>
                    <a:pt x="441" y="238"/>
                  </a:lnTo>
                  <a:lnTo>
                    <a:pt x="442" y="247"/>
                  </a:lnTo>
                  <a:lnTo>
                    <a:pt x="453" y="257"/>
                  </a:lnTo>
                  <a:lnTo>
                    <a:pt x="456" y="264"/>
                  </a:lnTo>
                  <a:lnTo>
                    <a:pt x="453" y="281"/>
                  </a:lnTo>
                  <a:lnTo>
                    <a:pt x="441" y="306"/>
                  </a:lnTo>
                  <a:lnTo>
                    <a:pt x="428" y="314"/>
                  </a:lnTo>
                  <a:lnTo>
                    <a:pt x="424" y="323"/>
                  </a:lnTo>
                  <a:lnTo>
                    <a:pt x="426" y="331"/>
                  </a:lnTo>
                  <a:lnTo>
                    <a:pt x="420" y="341"/>
                  </a:lnTo>
                  <a:lnTo>
                    <a:pt x="394" y="316"/>
                  </a:lnTo>
                  <a:lnTo>
                    <a:pt x="67" y="326"/>
                  </a:lnTo>
                  <a:lnTo>
                    <a:pt x="64" y="322"/>
                  </a:lnTo>
                  <a:lnTo>
                    <a:pt x="62" y="310"/>
                  </a:lnTo>
                  <a:lnTo>
                    <a:pt x="64" y="301"/>
                  </a:lnTo>
                  <a:lnTo>
                    <a:pt x="58" y="293"/>
                  </a:lnTo>
                  <a:lnTo>
                    <a:pt x="56" y="284"/>
                  </a:lnTo>
                  <a:lnTo>
                    <a:pt x="62" y="276"/>
                  </a:lnTo>
                  <a:lnTo>
                    <a:pt x="58" y="268"/>
                  </a:lnTo>
                  <a:lnTo>
                    <a:pt x="48" y="262"/>
                  </a:lnTo>
                  <a:lnTo>
                    <a:pt x="50" y="245"/>
                  </a:lnTo>
                  <a:lnTo>
                    <a:pt x="54" y="235"/>
                  </a:lnTo>
                  <a:lnTo>
                    <a:pt x="50" y="227"/>
                  </a:lnTo>
                  <a:lnTo>
                    <a:pt x="39" y="218"/>
                  </a:lnTo>
                  <a:lnTo>
                    <a:pt x="36" y="210"/>
                  </a:lnTo>
                  <a:lnTo>
                    <a:pt x="39" y="200"/>
                  </a:lnTo>
                  <a:lnTo>
                    <a:pt x="30" y="192"/>
                  </a:lnTo>
                  <a:lnTo>
                    <a:pt x="24" y="174"/>
                  </a:lnTo>
                  <a:lnTo>
                    <a:pt x="16" y="167"/>
                  </a:lnTo>
                  <a:lnTo>
                    <a:pt x="21" y="151"/>
                  </a:lnTo>
                  <a:lnTo>
                    <a:pt x="21" y="144"/>
                  </a:lnTo>
                  <a:lnTo>
                    <a:pt x="9" y="138"/>
                  </a:lnTo>
                  <a:lnTo>
                    <a:pt x="9" y="124"/>
                  </a:lnTo>
                  <a:lnTo>
                    <a:pt x="7" y="113"/>
                  </a:lnTo>
                  <a:lnTo>
                    <a:pt x="0" y="92"/>
                  </a:lnTo>
                  <a:lnTo>
                    <a:pt x="7" y="72"/>
                  </a:lnTo>
                  <a:lnTo>
                    <a:pt x="7" y="64"/>
                  </a:lnTo>
                  <a:lnTo>
                    <a:pt x="12" y="59"/>
                  </a:lnTo>
                  <a:lnTo>
                    <a:pt x="8" y="43"/>
                  </a:lnTo>
                  <a:lnTo>
                    <a:pt x="2" y="37"/>
                  </a:lnTo>
                  <a:lnTo>
                    <a:pt x="7" y="25"/>
                  </a:lnTo>
                  <a:lnTo>
                    <a:pt x="3" y="19"/>
                  </a:lnTo>
                  <a:lnTo>
                    <a:pt x="1" y="13"/>
                  </a:lnTo>
                  <a:lnTo>
                    <a:pt x="7" y="12"/>
                  </a:lnTo>
                  <a:lnTo>
                    <a:pt x="12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13" name="Freeform 65">
              <a:extLst>
                <a:ext uri="{FF2B5EF4-FFF2-40B4-BE49-F238E27FC236}">
                  <a16:creationId xmlns:a16="http://schemas.microsoft.com/office/drawing/2014/main" id="{D02D0EAD-70BB-FCA2-8B02-DAF151D29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6939" y="2678837"/>
              <a:ext cx="1001675" cy="638359"/>
            </a:xfrm>
            <a:custGeom>
              <a:avLst/>
              <a:gdLst>
                <a:gd name="T0" fmla="*/ 2147483647 w 514"/>
                <a:gd name="T1" fmla="*/ 0 h 341"/>
                <a:gd name="T2" fmla="*/ 2147483647 w 514"/>
                <a:gd name="T3" fmla="*/ 2147483647 h 341"/>
                <a:gd name="T4" fmla="*/ 2147483647 w 514"/>
                <a:gd name="T5" fmla="*/ 2147483647 h 341"/>
                <a:gd name="T6" fmla="*/ 2147483647 w 514"/>
                <a:gd name="T7" fmla="*/ 2147483647 h 341"/>
                <a:gd name="T8" fmla="*/ 2147483647 w 514"/>
                <a:gd name="T9" fmla="*/ 2147483647 h 341"/>
                <a:gd name="T10" fmla="*/ 2147483647 w 514"/>
                <a:gd name="T11" fmla="*/ 2147483647 h 341"/>
                <a:gd name="T12" fmla="*/ 2147483647 w 514"/>
                <a:gd name="T13" fmla="*/ 2147483647 h 341"/>
                <a:gd name="T14" fmla="*/ 2147483647 w 514"/>
                <a:gd name="T15" fmla="*/ 2147483647 h 341"/>
                <a:gd name="T16" fmla="*/ 2147483647 w 514"/>
                <a:gd name="T17" fmla="*/ 2147483647 h 341"/>
                <a:gd name="T18" fmla="*/ 2147483647 w 514"/>
                <a:gd name="T19" fmla="*/ 2147483647 h 341"/>
                <a:gd name="T20" fmla="*/ 2147483647 w 514"/>
                <a:gd name="T21" fmla="*/ 2147483647 h 341"/>
                <a:gd name="T22" fmla="*/ 2147483647 w 514"/>
                <a:gd name="T23" fmla="*/ 2147483647 h 341"/>
                <a:gd name="T24" fmla="*/ 2147483647 w 514"/>
                <a:gd name="T25" fmla="*/ 2147483647 h 341"/>
                <a:gd name="T26" fmla="*/ 2147483647 w 514"/>
                <a:gd name="T27" fmla="*/ 2147483647 h 341"/>
                <a:gd name="T28" fmla="*/ 2147483647 w 514"/>
                <a:gd name="T29" fmla="*/ 2147483647 h 341"/>
                <a:gd name="T30" fmla="*/ 2147483647 w 514"/>
                <a:gd name="T31" fmla="*/ 2147483647 h 341"/>
                <a:gd name="T32" fmla="*/ 2147483647 w 514"/>
                <a:gd name="T33" fmla="*/ 2147483647 h 341"/>
                <a:gd name="T34" fmla="*/ 2147483647 w 514"/>
                <a:gd name="T35" fmla="*/ 2147483647 h 341"/>
                <a:gd name="T36" fmla="*/ 2147483647 w 514"/>
                <a:gd name="T37" fmla="*/ 2147483647 h 341"/>
                <a:gd name="T38" fmla="*/ 2147483647 w 514"/>
                <a:gd name="T39" fmla="*/ 2147483647 h 341"/>
                <a:gd name="T40" fmla="*/ 2147483647 w 514"/>
                <a:gd name="T41" fmla="*/ 2147483647 h 341"/>
                <a:gd name="T42" fmla="*/ 2147483647 w 514"/>
                <a:gd name="T43" fmla="*/ 2147483647 h 341"/>
                <a:gd name="T44" fmla="*/ 2147483647 w 514"/>
                <a:gd name="T45" fmla="*/ 2147483647 h 341"/>
                <a:gd name="T46" fmla="*/ 2147483647 w 514"/>
                <a:gd name="T47" fmla="*/ 2147483647 h 341"/>
                <a:gd name="T48" fmla="*/ 2147483647 w 514"/>
                <a:gd name="T49" fmla="*/ 2147483647 h 341"/>
                <a:gd name="T50" fmla="*/ 2147483647 w 514"/>
                <a:gd name="T51" fmla="*/ 2147483647 h 341"/>
                <a:gd name="T52" fmla="*/ 2147483647 w 514"/>
                <a:gd name="T53" fmla="*/ 2147483647 h 341"/>
                <a:gd name="T54" fmla="*/ 2147483647 w 514"/>
                <a:gd name="T55" fmla="*/ 2147483647 h 341"/>
                <a:gd name="T56" fmla="*/ 2147483647 w 514"/>
                <a:gd name="T57" fmla="*/ 2147483647 h 341"/>
                <a:gd name="T58" fmla="*/ 0 w 514"/>
                <a:gd name="T59" fmla="*/ 2147483647 h 341"/>
                <a:gd name="T60" fmla="*/ 2147483647 w 514"/>
                <a:gd name="T61" fmla="*/ 2147483647 h 341"/>
                <a:gd name="T62" fmla="*/ 2147483647 w 514"/>
                <a:gd name="T63" fmla="*/ 2147483647 h 341"/>
                <a:gd name="T64" fmla="*/ 2147483647 w 514"/>
                <a:gd name="T65" fmla="*/ 2147483647 h 341"/>
                <a:gd name="T66" fmla="*/ 2147483647 w 514"/>
                <a:gd name="T67" fmla="*/ 2147483647 h 341"/>
                <a:gd name="T68" fmla="*/ 2147483647 w 514"/>
                <a:gd name="T69" fmla="*/ 2147483647 h 34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4"/>
                <a:gd name="T106" fmla="*/ 0 h 341"/>
                <a:gd name="T107" fmla="*/ 514 w 514"/>
                <a:gd name="T108" fmla="*/ 341 h 34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4" h="341">
                  <a:moveTo>
                    <a:pt x="12" y="13"/>
                  </a:moveTo>
                  <a:lnTo>
                    <a:pt x="418" y="0"/>
                  </a:lnTo>
                  <a:lnTo>
                    <a:pt x="422" y="13"/>
                  </a:lnTo>
                  <a:lnTo>
                    <a:pt x="432" y="22"/>
                  </a:lnTo>
                  <a:lnTo>
                    <a:pt x="432" y="29"/>
                  </a:lnTo>
                  <a:lnTo>
                    <a:pt x="426" y="38"/>
                  </a:lnTo>
                  <a:lnTo>
                    <a:pt x="429" y="52"/>
                  </a:lnTo>
                  <a:lnTo>
                    <a:pt x="436" y="82"/>
                  </a:lnTo>
                  <a:lnTo>
                    <a:pt x="462" y="90"/>
                  </a:lnTo>
                  <a:lnTo>
                    <a:pt x="469" y="96"/>
                  </a:lnTo>
                  <a:lnTo>
                    <a:pt x="472" y="107"/>
                  </a:lnTo>
                  <a:lnTo>
                    <a:pt x="475" y="113"/>
                  </a:lnTo>
                  <a:lnTo>
                    <a:pt x="492" y="124"/>
                  </a:lnTo>
                  <a:lnTo>
                    <a:pt x="493" y="133"/>
                  </a:lnTo>
                  <a:lnTo>
                    <a:pt x="510" y="144"/>
                  </a:lnTo>
                  <a:lnTo>
                    <a:pt x="514" y="161"/>
                  </a:lnTo>
                  <a:lnTo>
                    <a:pt x="513" y="172"/>
                  </a:lnTo>
                  <a:lnTo>
                    <a:pt x="508" y="182"/>
                  </a:lnTo>
                  <a:lnTo>
                    <a:pt x="502" y="188"/>
                  </a:lnTo>
                  <a:lnTo>
                    <a:pt x="502" y="198"/>
                  </a:lnTo>
                  <a:lnTo>
                    <a:pt x="488" y="212"/>
                  </a:lnTo>
                  <a:lnTo>
                    <a:pt x="475" y="216"/>
                  </a:lnTo>
                  <a:lnTo>
                    <a:pt x="471" y="221"/>
                  </a:lnTo>
                  <a:lnTo>
                    <a:pt x="456" y="221"/>
                  </a:lnTo>
                  <a:lnTo>
                    <a:pt x="447" y="227"/>
                  </a:lnTo>
                  <a:lnTo>
                    <a:pt x="441" y="238"/>
                  </a:lnTo>
                  <a:lnTo>
                    <a:pt x="442" y="247"/>
                  </a:lnTo>
                  <a:lnTo>
                    <a:pt x="453" y="257"/>
                  </a:lnTo>
                  <a:lnTo>
                    <a:pt x="456" y="264"/>
                  </a:lnTo>
                  <a:lnTo>
                    <a:pt x="453" y="281"/>
                  </a:lnTo>
                  <a:lnTo>
                    <a:pt x="441" y="306"/>
                  </a:lnTo>
                  <a:lnTo>
                    <a:pt x="428" y="314"/>
                  </a:lnTo>
                  <a:lnTo>
                    <a:pt x="424" y="323"/>
                  </a:lnTo>
                  <a:lnTo>
                    <a:pt x="426" y="331"/>
                  </a:lnTo>
                  <a:lnTo>
                    <a:pt x="420" y="341"/>
                  </a:lnTo>
                  <a:lnTo>
                    <a:pt x="394" y="316"/>
                  </a:lnTo>
                  <a:lnTo>
                    <a:pt x="67" y="326"/>
                  </a:lnTo>
                  <a:lnTo>
                    <a:pt x="64" y="322"/>
                  </a:lnTo>
                  <a:lnTo>
                    <a:pt x="62" y="310"/>
                  </a:lnTo>
                  <a:lnTo>
                    <a:pt x="64" y="301"/>
                  </a:lnTo>
                  <a:lnTo>
                    <a:pt x="58" y="293"/>
                  </a:lnTo>
                  <a:lnTo>
                    <a:pt x="56" y="284"/>
                  </a:lnTo>
                  <a:lnTo>
                    <a:pt x="62" y="276"/>
                  </a:lnTo>
                  <a:lnTo>
                    <a:pt x="58" y="268"/>
                  </a:lnTo>
                  <a:lnTo>
                    <a:pt x="48" y="262"/>
                  </a:lnTo>
                  <a:lnTo>
                    <a:pt x="50" y="245"/>
                  </a:lnTo>
                  <a:lnTo>
                    <a:pt x="54" y="235"/>
                  </a:lnTo>
                  <a:lnTo>
                    <a:pt x="50" y="227"/>
                  </a:lnTo>
                  <a:lnTo>
                    <a:pt x="39" y="218"/>
                  </a:lnTo>
                  <a:lnTo>
                    <a:pt x="36" y="210"/>
                  </a:lnTo>
                  <a:lnTo>
                    <a:pt x="39" y="200"/>
                  </a:lnTo>
                  <a:lnTo>
                    <a:pt x="30" y="192"/>
                  </a:lnTo>
                  <a:lnTo>
                    <a:pt x="24" y="174"/>
                  </a:lnTo>
                  <a:lnTo>
                    <a:pt x="16" y="167"/>
                  </a:lnTo>
                  <a:lnTo>
                    <a:pt x="21" y="151"/>
                  </a:lnTo>
                  <a:lnTo>
                    <a:pt x="21" y="144"/>
                  </a:lnTo>
                  <a:lnTo>
                    <a:pt x="9" y="138"/>
                  </a:lnTo>
                  <a:lnTo>
                    <a:pt x="9" y="124"/>
                  </a:lnTo>
                  <a:lnTo>
                    <a:pt x="7" y="113"/>
                  </a:lnTo>
                  <a:lnTo>
                    <a:pt x="0" y="92"/>
                  </a:lnTo>
                  <a:lnTo>
                    <a:pt x="7" y="72"/>
                  </a:lnTo>
                  <a:lnTo>
                    <a:pt x="7" y="64"/>
                  </a:lnTo>
                  <a:lnTo>
                    <a:pt x="12" y="59"/>
                  </a:lnTo>
                  <a:lnTo>
                    <a:pt x="8" y="43"/>
                  </a:lnTo>
                  <a:lnTo>
                    <a:pt x="2" y="37"/>
                  </a:lnTo>
                  <a:lnTo>
                    <a:pt x="7" y="25"/>
                  </a:lnTo>
                  <a:lnTo>
                    <a:pt x="3" y="19"/>
                  </a:lnTo>
                  <a:lnTo>
                    <a:pt x="1" y="13"/>
                  </a:lnTo>
                  <a:lnTo>
                    <a:pt x="7" y="12"/>
                  </a:lnTo>
                  <a:lnTo>
                    <a:pt x="12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14" name="Freeform 67">
              <a:extLst>
                <a:ext uri="{FF2B5EF4-FFF2-40B4-BE49-F238E27FC236}">
                  <a16:creationId xmlns:a16="http://schemas.microsoft.com/office/drawing/2014/main" id="{714F5B38-1133-CCD9-7803-F7AC5CBAA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117" y="2848709"/>
              <a:ext cx="664510" cy="1137242"/>
            </a:xfrm>
            <a:custGeom>
              <a:avLst/>
              <a:gdLst>
                <a:gd name="T0" fmla="*/ 2147483647 w 341"/>
                <a:gd name="T1" fmla="*/ 2147483647 h 607"/>
                <a:gd name="T2" fmla="*/ 2147483647 w 341"/>
                <a:gd name="T3" fmla="*/ 2147483647 h 607"/>
                <a:gd name="T4" fmla="*/ 2147483647 w 341"/>
                <a:gd name="T5" fmla="*/ 2147483647 h 607"/>
                <a:gd name="T6" fmla="*/ 2147483647 w 341"/>
                <a:gd name="T7" fmla="*/ 2147483647 h 607"/>
                <a:gd name="T8" fmla="*/ 2147483647 w 341"/>
                <a:gd name="T9" fmla="*/ 2147483647 h 607"/>
                <a:gd name="T10" fmla="*/ 2147483647 w 341"/>
                <a:gd name="T11" fmla="*/ 2147483647 h 607"/>
                <a:gd name="T12" fmla="*/ 2147483647 w 341"/>
                <a:gd name="T13" fmla="*/ 2147483647 h 607"/>
                <a:gd name="T14" fmla="*/ 2147483647 w 341"/>
                <a:gd name="T15" fmla="*/ 2147483647 h 607"/>
                <a:gd name="T16" fmla="*/ 2147483647 w 341"/>
                <a:gd name="T17" fmla="*/ 2147483647 h 607"/>
                <a:gd name="T18" fmla="*/ 2147483647 w 341"/>
                <a:gd name="T19" fmla="*/ 2147483647 h 607"/>
                <a:gd name="T20" fmla="*/ 2147483647 w 341"/>
                <a:gd name="T21" fmla="*/ 2147483647 h 607"/>
                <a:gd name="T22" fmla="*/ 2147483647 w 341"/>
                <a:gd name="T23" fmla="*/ 2147483647 h 607"/>
                <a:gd name="T24" fmla="*/ 2147483647 w 341"/>
                <a:gd name="T25" fmla="*/ 2147483647 h 607"/>
                <a:gd name="T26" fmla="*/ 0 w 341"/>
                <a:gd name="T27" fmla="*/ 2147483647 h 607"/>
                <a:gd name="T28" fmla="*/ 2147483647 w 341"/>
                <a:gd name="T29" fmla="*/ 2147483647 h 607"/>
                <a:gd name="T30" fmla="*/ 2147483647 w 341"/>
                <a:gd name="T31" fmla="*/ 2147483647 h 607"/>
                <a:gd name="T32" fmla="*/ 2147483647 w 341"/>
                <a:gd name="T33" fmla="*/ 2147483647 h 607"/>
                <a:gd name="T34" fmla="*/ 2147483647 w 341"/>
                <a:gd name="T35" fmla="*/ 2147483647 h 607"/>
                <a:gd name="T36" fmla="*/ 2147483647 w 341"/>
                <a:gd name="T37" fmla="*/ 2147483647 h 607"/>
                <a:gd name="T38" fmla="*/ 2147483647 w 341"/>
                <a:gd name="T39" fmla="*/ 2147483647 h 607"/>
                <a:gd name="T40" fmla="*/ 2147483647 w 341"/>
                <a:gd name="T41" fmla="*/ 2147483647 h 607"/>
                <a:gd name="T42" fmla="*/ 2147483647 w 341"/>
                <a:gd name="T43" fmla="*/ 2147483647 h 607"/>
                <a:gd name="T44" fmla="*/ 2147483647 w 341"/>
                <a:gd name="T45" fmla="*/ 2147483647 h 607"/>
                <a:gd name="T46" fmla="*/ 2147483647 w 341"/>
                <a:gd name="T47" fmla="*/ 2147483647 h 607"/>
                <a:gd name="T48" fmla="*/ 2147483647 w 341"/>
                <a:gd name="T49" fmla="*/ 2147483647 h 607"/>
                <a:gd name="T50" fmla="*/ 2147483647 w 341"/>
                <a:gd name="T51" fmla="*/ 2147483647 h 607"/>
                <a:gd name="T52" fmla="*/ 2147483647 w 341"/>
                <a:gd name="T53" fmla="*/ 2147483647 h 607"/>
                <a:gd name="T54" fmla="*/ 2147483647 w 341"/>
                <a:gd name="T55" fmla="*/ 2147483647 h 607"/>
                <a:gd name="T56" fmla="*/ 2147483647 w 341"/>
                <a:gd name="T57" fmla="*/ 2147483647 h 607"/>
                <a:gd name="T58" fmla="*/ 2147483647 w 341"/>
                <a:gd name="T59" fmla="*/ 2147483647 h 607"/>
                <a:gd name="T60" fmla="*/ 2147483647 w 341"/>
                <a:gd name="T61" fmla="*/ 2147483647 h 607"/>
                <a:gd name="T62" fmla="*/ 2147483647 w 341"/>
                <a:gd name="T63" fmla="*/ 2147483647 h 607"/>
                <a:gd name="T64" fmla="*/ 2147483647 w 341"/>
                <a:gd name="T65" fmla="*/ 2147483647 h 607"/>
                <a:gd name="T66" fmla="*/ 2147483647 w 341"/>
                <a:gd name="T67" fmla="*/ 2147483647 h 607"/>
                <a:gd name="T68" fmla="*/ 2147483647 w 341"/>
                <a:gd name="T69" fmla="*/ 2147483647 h 607"/>
                <a:gd name="T70" fmla="*/ 2147483647 w 341"/>
                <a:gd name="T71" fmla="*/ 2147483647 h 607"/>
                <a:gd name="T72" fmla="*/ 2147483647 w 341"/>
                <a:gd name="T73" fmla="*/ 2147483647 h 607"/>
                <a:gd name="T74" fmla="*/ 2147483647 w 341"/>
                <a:gd name="T75" fmla="*/ 2147483647 h 607"/>
                <a:gd name="T76" fmla="*/ 2147483647 w 341"/>
                <a:gd name="T77" fmla="*/ 2147483647 h 607"/>
                <a:gd name="T78" fmla="*/ 2147483647 w 341"/>
                <a:gd name="T79" fmla="*/ 2147483647 h 607"/>
                <a:gd name="T80" fmla="*/ 2147483647 w 341"/>
                <a:gd name="T81" fmla="*/ 2147483647 h 607"/>
                <a:gd name="T82" fmla="*/ 2147483647 w 341"/>
                <a:gd name="T83" fmla="*/ 2147483647 h 607"/>
                <a:gd name="T84" fmla="*/ 2147483647 w 341"/>
                <a:gd name="T85" fmla="*/ 2147483647 h 607"/>
                <a:gd name="T86" fmla="*/ 2147483647 w 341"/>
                <a:gd name="T87" fmla="*/ 2147483647 h 607"/>
                <a:gd name="T88" fmla="*/ 2147483647 w 341"/>
                <a:gd name="T89" fmla="*/ 2147483647 h 607"/>
                <a:gd name="T90" fmla="*/ 2147483647 w 341"/>
                <a:gd name="T91" fmla="*/ 2147483647 h 607"/>
                <a:gd name="T92" fmla="*/ 2147483647 w 341"/>
                <a:gd name="T93" fmla="*/ 2147483647 h 607"/>
                <a:gd name="T94" fmla="*/ 2147483647 w 341"/>
                <a:gd name="T95" fmla="*/ 2147483647 h 607"/>
                <a:gd name="T96" fmla="*/ 2147483647 w 341"/>
                <a:gd name="T97" fmla="*/ 0 h 6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41"/>
                <a:gd name="T148" fmla="*/ 0 h 607"/>
                <a:gd name="T149" fmla="*/ 341 w 341"/>
                <a:gd name="T150" fmla="*/ 607 h 6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41" h="607">
                  <a:moveTo>
                    <a:pt x="281" y="0"/>
                  </a:moveTo>
                  <a:lnTo>
                    <a:pt x="57" y="16"/>
                  </a:lnTo>
                  <a:lnTo>
                    <a:pt x="60" y="22"/>
                  </a:lnTo>
                  <a:lnTo>
                    <a:pt x="77" y="33"/>
                  </a:lnTo>
                  <a:lnTo>
                    <a:pt x="78" y="42"/>
                  </a:lnTo>
                  <a:lnTo>
                    <a:pt x="95" y="53"/>
                  </a:lnTo>
                  <a:lnTo>
                    <a:pt x="99" y="70"/>
                  </a:lnTo>
                  <a:lnTo>
                    <a:pt x="98" y="81"/>
                  </a:lnTo>
                  <a:lnTo>
                    <a:pt x="93" y="91"/>
                  </a:lnTo>
                  <a:lnTo>
                    <a:pt x="87" y="97"/>
                  </a:lnTo>
                  <a:lnTo>
                    <a:pt x="87" y="107"/>
                  </a:lnTo>
                  <a:lnTo>
                    <a:pt x="73" y="121"/>
                  </a:lnTo>
                  <a:lnTo>
                    <a:pt x="60" y="125"/>
                  </a:lnTo>
                  <a:lnTo>
                    <a:pt x="56" y="130"/>
                  </a:lnTo>
                  <a:lnTo>
                    <a:pt x="41" y="130"/>
                  </a:lnTo>
                  <a:lnTo>
                    <a:pt x="32" y="136"/>
                  </a:lnTo>
                  <a:lnTo>
                    <a:pt x="26" y="147"/>
                  </a:lnTo>
                  <a:lnTo>
                    <a:pt x="27" y="156"/>
                  </a:lnTo>
                  <a:lnTo>
                    <a:pt x="38" y="166"/>
                  </a:lnTo>
                  <a:lnTo>
                    <a:pt x="41" y="173"/>
                  </a:lnTo>
                  <a:lnTo>
                    <a:pt x="38" y="190"/>
                  </a:lnTo>
                  <a:lnTo>
                    <a:pt x="26" y="215"/>
                  </a:lnTo>
                  <a:lnTo>
                    <a:pt x="13" y="223"/>
                  </a:lnTo>
                  <a:lnTo>
                    <a:pt x="9" y="232"/>
                  </a:lnTo>
                  <a:lnTo>
                    <a:pt x="11" y="240"/>
                  </a:lnTo>
                  <a:lnTo>
                    <a:pt x="5" y="250"/>
                  </a:lnTo>
                  <a:lnTo>
                    <a:pt x="5" y="254"/>
                  </a:lnTo>
                  <a:lnTo>
                    <a:pt x="0" y="266"/>
                  </a:lnTo>
                  <a:lnTo>
                    <a:pt x="1" y="286"/>
                  </a:lnTo>
                  <a:lnTo>
                    <a:pt x="7" y="304"/>
                  </a:lnTo>
                  <a:lnTo>
                    <a:pt x="9" y="312"/>
                  </a:lnTo>
                  <a:lnTo>
                    <a:pt x="33" y="340"/>
                  </a:lnTo>
                  <a:lnTo>
                    <a:pt x="59" y="360"/>
                  </a:lnTo>
                  <a:lnTo>
                    <a:pt x="66" y="367"/>
                  </a:lnTo>
                  <a:lnTo>
                    <a:pt x="79" y="406"/>
                  </a:lnTo>
                  <a:lnTo>
                    <a:pt x="83" y="408"/>
                  </a:lnTo>
                  <a:lnTo>
                    <a:pt x="91" y="401"/>
                  </a:lnTo>
                  <a:lnTo>
                    <a:pt x="98" y="397"/>
                  </a:lnTo>
                  <a:lnTo>
                    <a:pt x="119" y="408"/>
                  </a:lnTo>
                  <a:lnTo>
                    <a:pt x="121" y="414"/>
                  </a:lnTo>
                  <a:lnTo>
                    <a:pt x="117" y="427"/>
                  </a:lnTo>
                  <a:lnTo>
                    <a:pt x="119" y="444"/>
                  </a:lnTo>
                  <a:lnTo>
                    <a:pt x="104" y="461"/>
                  </a:lnTo>
                  <a:lnTo>
                    <a:pt x="101" y="468"/>
                  </a:lnTo>
                  <a:lnTo>
                    <a:pt x="107" y="480"/>
                  </a:lnTo>
                  <a:lnTo>
                    <a:pt x="120" y="493"/>
                  </a:lnTo>
                  <a:lnTo>
                    <a:pt x="144" y="510"/>
                  </a:lnTo>
                  <a:lnTo>
                    <a:pt x="156" y="514"/>
                  </a:lnTo>
                  <a:lnTo>
                    <a:pt x="181" y="534"/>
                  </a:lnTo>
                  <a:lnTo>
                    <a:pt x="185" y="553"/>
                  </a:lnTo>
                  <a:lnTo>
                    <a:pt x="192" y="563"/>
                  </a:lnTo>
                  <a:lnTo>
                    <a:pt x="192" y="566"/>
                  </a:lnTo>
                  <a:lnTo>
                    <a:pt x="186" y="574"/>
                  </a:lnTo>
                  <a:lnTo>
                    <a:pt x="186" y="577"/>
                  </a:lnTo>
                  <a:lnTo>
                    <a:pt x="203" y="607"/>
                  </a:lnTo>
                  <a:lnTo>
                    <a:pt x="206" y="605"/>
                  </a:lnTo>
                  <a:lnTo>
                    <a:pt x="207" y="601"/>
                  </a:lnTo>
                  <a:lnTo>
                    <a:pt x="213" y="601"/>
                  </a:lnTo>
                  <a:lnTo>
                    <a:pt x="215" y="604"/>
                  </a:lnTo>
                  <a:lnTo>
                    <a:pt x="219" y="584"/>
                  </a:lnTo>
                  <a:lnTo>
                    <a:pt x="230" y="580"/>
                  </a:lnTo>
                  <a:lnTo>
                    <a:pt x="243" y="582"/>
                  </a:lnTo>
                  <a:lnTo>
                    <a:pt x="254" y="587"/>
                  </a:lnTo>
                  <a:lnTo>
                    <a:pt x="265" y="594"/>
                  </a:lnTo>
                  <a:lnTo>
                    <a:pt x="277" y="589"/>
                  </a:lnTo>
                  <a:lnTo>
                    <a:pt x="272" y="568"/>
                  </a:lnTo>
                  <a:lnTo>
                    <a:pt x="270" y="557"/>
                  </a:lnTo>
                  <a:lnTo>
                    <a:pt x="278" y="552"/>
                  </a:lnTo>
                  <a:lnTo>
                    <a:pt x="303" y="545"/>
                  </a:lnTo>
                  <a:lnTo>
                    <a:pt x="306" y="544"/>
                  </a:lnTo>
                  <a:lnTo>
                    <a:pt x="296" y="533"/>
                  </a:lnTo>
                  <a:lnTo>
                    <a:pt x="296" y="528"/>
                  </a:lnTo>
                  <a:lnTo>
                    <a:pt x="301" y="527"/>
                  </a:lnTo>
                  <a:lnTo>
                    <a:pt x="302" y="517"/>
                  </a:lnTo>
                  <a:lnTo>
                    <a:pt x="306" y="512"/>
                  </a:lnTo>
                  <a:lnTo>
                    <a:pt x="303" y="510"/>
                  </a:lnTo>
                  <a:lnTo>
                    <a:pt x="302" y="506"/>
                  </a:lnTo>
                  <a:lnTo>
                    <a:pt x="302" y="503"/>
                  </a:lnTo>
                  <a:lnTo>
                    <a:pt x="308" y="482"/>
                  </a:lnTo>
                  <a:lnTo>
                    <a:pt x="308" y="467"/>
                  </a:lnTo>
                  <a:lnTo>
                    <a:pt x="320" y="454"/>
                  </a:lnTo>
                  <a:lnTo>
                    <a:pt x="329" y="437"/>
                  </a:lnTo>
                  <a:lnTo>
                    <a:pt x="330" y="430"/>
                  </a:lnTo>
                  <a:lnTo>
                    <a:pt x="341" y="408"/>
                  </a:lnTo>
                  <a:lnTo>
                    <a:pt x="338" y="384"/>
                  </a:lnTo>
                  <a:lnTo>
                    <a:pt x="327" y="366"/>
                  </a:lnTo>
                  <a:lnTo>
                    <a:pt x="331" y="352"/>
                  </a:lnTo>
                  <a:lnTo>
                    <a:pt x="330" y="343"/>
                  </a:lnTo>
                  <a:lnTo>
                    <a:pt x="332" y="338"/>
                  </a:lnTo>
                  <a:lnTo>
                    <a:pt x="312" y="83"/>
                  </a:lnTo>
                  <a:lnTo>
                    <a:pt x="308" y="81"/>
                  </a:lnTo>
                  <a:lnTo>
                    <a:pt x="303" y="73"/>
                  </a:lnTo>
                  <a:lnTo>
                    <a:pt x="299" y="49"/>
                  </a:lnTo>
                  <a:lnTo>
                    <a:pt x="296" y="42"/>
                  </a:lnTo>
                  <a:lnTo>
                    <a:pt x="288" y="36"/>
                  </a:lnTo>
                  <a:lnTo>
                    <a:pt x="281" y="21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15" name="Freeform 68">
              <a:extLst>
                <a:ext uri="{FF2B5EF4-FFF2-40B4-BE49-F238E27FC236}">
                  <a16:creationId xmlns:a16="http://schemas.microsoft.com/office/drawing/2014/main" id="{99599665-7EE1-988B-89D3-9DB06188F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117" y="2848709"/>
              <a:ext cx="664510" cy="1137242"/>
            </a:xfrm>
            <a:custGeom>
              <a:avLst/>
              <a:gdLst>
                <a:gd name="T0" fmla="*/ 2147483647 w 341"/>
                <a:gd name="T1" fmla="*/ 2147483647 h 607"/>
                <a:gd name="T2" fmla="*/ 2147483647 w 341"/>
                <a:gd name="T3" fmla="*/ 2147483647 h 607"/>
                <a:gd name="T4" fmla="*/ 2147483647 w 341"/>
                <a:gd name="T5" fmla="*/ 2147483647 h 607"/>
                <a:gd name="T6" fmla="*/ 2147483647 w 341"/>
                <a:gd name="T7" fmla="*/ 2147483647 h 607"/>
                <a:gd name="T8" fmla="*/ 2147483647 w 341"/>
                <a:gd name="T9" fmla="*/ 2147483647 h 607"/>
                <a:gd name="T10" fmla="*/ 2147483647 w 341"/>
                <a:gd name="T11" fmla="*/ 2147483647 h 607"/>
                <a:gd name="T12" fmla="*/ 2147483647 w 341"/>
                <a:gd name="T13" fmla="*/ 2147483647 h 607"/>
                <a:gd name="T14" fmla="*/ 2147483647 w 341"/>
                <a:gd name="T15" fmla="*/ 2147483647 h 607"/>
                <a:gd name="T16" fmla="*/ 2147483647 w 341"/>
                <a:gd name="T17" fmla="*/ 2147483647 h 607"/>
                <a:gd name="T18" fmla="*/ 2147483647 w 341"/>
                <a:gd name="T19" fmla="*/ 2147483647 h 607"/>
                <a:gd name="T20" fmla="*/ 2147483647 w 341"/>
                <a:gd name="T21" fmla="*/ 2147483647 h 607"/>
                <a:gd name="T22" fmla="*/ 2147483647 w 341"/>
                <a:gd name="T23" fmla="*/ 2147483647 h 607"/>
                <a:gd name="T24" fmla="*/ 2147483647 w 341"/>
                <a:gd name="T25" fmla="*/ 2147483647 h 607"/>
                <a:gd name="T26" fmla="*/ 0 w 341"/>
                <a:gd name="T27" fmla="*/ 2147483647 h 607"/>
                <a:gd name="T28" fmla="*/ 2147483647 w 341"/>
                <a:gd name="T29" fmla="*/ 2147483647 h 607"/>
                <a:gd name="T30" fmla="*/ 2147483647 w 341"/>
                <a:gd name="T31" fmla="*/ 2147483647 h 607"/>
                <a:gd name="T32" fmla="*/ 2147483647 w 341"/>
                <a:gd name="T33" fmla="*/ 2147483647 h 607"/>
                <a:gd name="T34" fmla="*/ 2147483647 w 341"/>
                <a:gd name="T35" fmla="*/ 2147483647 h 607"/>
                <a:gd name="T36" fmla="*/ 2147483647 w 341"/>
                <a:gd name="T37" fmla="*/ 2147483647 h 607"/>
                <a:gd name="T38" fmla="*/ 2147483647 w 341"/>
                <a:gd name="T39" fmla="*/ 2147483647 h 607"/>
                <a:gd name="T40" fmla="*/ 2147483647 w 341"/>
                <a:gd name="T41" fmla="*/ 2147483647 h 607"/>
                <a:gd name="T42" fmla="*/ 2147483647 w 341"/>
                <a:gd name="T43" fmla="*/ 2147483647 h 607"/>
                <a:gd name="T44" fmla="*/ 2147483647 w 341"/>
                <a:gd name="T45" fmla="*/ 2147483647 h 607"/>
                <a:gd name="T46" fmla="*/ 2147483647 w 341"/>
                <a:gd name="T47" fmla="*/ 2147483647 h 607"/>
                <a:gd name="T48" fmla="*/ 2147483647 w 341"/>
                <a:gd name="T49" fmla="*/ 2147483647 h 607"/>
                <a:gd name="T50" fmla="*/ 2147483647 w 341"/>
                <a:gd name="T51" fmla="*/ 2147483647 h 607"/>
                <a:gd name="T52" fmla="*/ 2147483647 w 341"/>
                <a:gd name="T53" fmla="*/ 2147483647 h 607"/>
                <a:gd name="T54" fmla="*/ 2147483647 w 341"/>
                <a:gd name="T55" fmla="*/ 2147483647 h 607"/>
                <a:gd name="T56" fmla="*/ 2147483647 w 341"/>
                <a:gd name="T57" fmla="*/ 2147483647 h 607"/>
                <a:gd name="T58" fmla="*/ 2147483647 w 341"/>
                <a:gd name="T59" fmla="*/ 2147483647 h 607"/>
                <a:gd name="T60" fmla="*/ 2147483647 w 341"/>
                <a:gd name="T61" fmla="*/ 2147483647 h 607"/>
                <a:gd name="T62" fmla="*/ 2147483647 w 341"/>
                <a:gd name="T63" fmla="*/ 2147483647 h 607"/>
                <a:gd name="T64" fmla="*/ 2147483647 w 341"/>
                <a:gd name="T65" fmla="*/ 2147483647 h 607"/>
                <a:gd name="T66" fmla="*/ 2147483647 w 341"/>
                <a:gd name="T67" fmla="*/ 2147483647 h 607"/>
                <a:gd name="T68" fmla="*/ 2147483647 w 341"/>
                <a:gd name="T69" fmla="*/ 2147483647 h 607"/>
                <a:gd name="T70" fmla="*/ 2147483647 w 341"/>
                <a:gd name="T71" fmla="*/ 2147483647 h 607"/>
                <a:gd name="T72" fmla="*/ 2147483647 w 341"/>
                <a:gd name="T73" fmla="*/ 2147483647 h 607"/>
                <a:gd name="T74" fmla="*/ 2147483647 w 341"/>
                <a:gd name="T75" fmla="*/ 2147483647 h 607"/>
                <a:gd name="T76" fmla="*/ 2147483647 w 341"/>
                <a:gd name="T77" fmla="*/ 2147483647 h 607"/>
                <a:gd name="T78" fmla="*/ 2147483647 w 341"/>
                <a:gd name="T79" fmla="*/ 2147483647 h 607"/>
                <a:gd name="T80" fmla="*/ 2147483647 w 341"/>
                <a:gd name="T81" fmla="*/ 2147483647 h 607"/>
                <a:gd name="T82" fmla="*/ 2147483647 w 341"/>
                <a:gd name="T83" fmla="*/ 2147483647 h 607"/>
                <a:gd name="T84" fmla="*/ 2147483647 w 341"/>
                <a:gd name="T85" fmla="*/ 2147483647 h 607"/>
                <a:gd name="T86" fmla="*/ 2147483647 w 341"/>
                <a:gd name="T87" fmla="*/ 2147483647 h 607"/>
                <a:gd name="T88" fmla="*/ 2147483647 w 341"/>
                <a:gd name="T89" fmla="*/ 2147483647 h 607"/>
                <a:gd name="T90" fmla="*/ 2147483647 w 341"/>
                <a:gd name="T91" fmla="*/ 2147483647 h 607"/>
                <a:gd name="T92" fmla="*/ 2147483647 w 341"/>
                <a:gd name="T93" fmla="*/ 2147483647 h 607"/>
                <a:gd name="T94" fmla="*/ 2147483647 w 341"/>
                <a:gd name="T95" fmla="*/ 2147483647 h 607"/>
                <a:gd name="T96" fmla="*/ 2147483647 w 341"/>
                <a:gd name="T97" fmla="*/ 0 h 6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41"/>
                <a:gd name="T148" fmla="*/ 0 h 607"/>
                <a:gd name="T149" fmla="*/ 341 w 341"/>
                <a:gd name="T150" fmla="*/ 607 h 6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41" h="607">
                  <a:moveTo>
                    <a:pt x="281" y="0"/>
                  </a:moveTo>
                  <a:lnTo>
                    <a:pt x="57" y="16"/>
                  </a:lnTo>
                  <a:lnTo>
                    <a:pt x="60" y="22"/>
                  </a:lnTo>
                  <a:lnTo>
                    <a:pt x="77" y="33"/>
                  </a:lnTo>
                  <a:lnTo>
                    <a:pt x="78" y="42"/>
                  </a:lnTo>
                  <a:lnTo>
                    <a:pt x="95" y="53"/>
                  </a:lnTo>
                  <a:lnTo>
                    <a:pt x="99" y="70"/>
                  </a:lnTo>
                  <a:lnTo>
                    <a:pt x="98" y="81"/>
                  </a:lnTo>
                  <a:lnTo>
                    <a:pt x="93" y="91"/>
                  </a:lnTo>
                  <a:lnTo>
                    <a:pt x="87" y="97"/>
                  </a:lnTo>
                  <a:lnTo>
                    <a:pt x="87" y="107"/>
                  </a:lnTo>
                  <a:lnTo>
                    <a:pt x="73" y="121"/>
                  </a:lnTo>
                  <a:lnTo>
                    <a:pt x="60" y="125"/>
                  </a:lnTo>
                  <a:lnTo>
                    <a:pt x="56" y="130"/>
                  </a:lnTo>
                  <a:lnTo>
                    <a:pt x="41" y="130"/>
                  </a:lnTo>
                  <a:lnTo>
                    <a:pt x="32" y="136"/>
                  </a:lnTo>
                  <a:lnTo>
                    <a:pt x="26" y="147"/>
                  </a:lnTo>
                  <a:lnTo>
                    <a:pt x="27" y="156"/>
                  </a:lnTo>
                  <a:lnTo>
                    <a:pt x="38" y="166"/>
                  </a:lnTo>
                  <a:lnTo>
                    <a:pt x="41" y="173"/>
                  </a:lnTo>
                  <a:lnTo>
                    <a:pt x="38" y="190"/>
                  </a:lnTo>
                  <a:lnTo>
                    <a:pt x="26" y="215"/>
                  </a:lnTo>
                  <a:lnTo>
                    <a:pt x="13" y="223"/>
                  </a:lnTo>
                  <a:lnTo>
                    <a:pt x="9" y="232"/>
                  </a:lnTo>
                  <a:lnTo>
                    <a:pt x="11" y="240"/>
                  </a:lnTo>
                  <a:lnTo>
                    <a:pt x="5" y="250"/>
                  </a:lnTo>
                  <a:lnTo>
                    <a:pt x="5" y="254"/>
                  </a:lnTo>
                  <a:lnTo>
                    <a:pt x="0" y="266"/>
                  </a:lnTo>
                  <a:lnTo>
                    <a:pt x="1" y="286"/>
                  </a:lnTo>
                  <a:lnTo>
                    <a:pt x="7" y="304"/>
                  </a:lnTo>
                  <a:lnTo>
                    <a:pt x="9" y="312"/>
                  </a:lnTo>
                  <a:lnTo>
                    <a:pt x="33" y="340"/>
                  </a:lnTo>
                  <a:lnTo>
                    <a:pt x="59" y="360"/>
                  </a:lnTo>
                  <a:lnTo>
                    <a:pt x="66" y="367"/>
                  </a:lnTo>
                  <a:lnTo>
                    <a:pt x="79" y="406"/>
                  </a:lnTo>
                  <a:lnTo>
                    <a:pt x="83" y="408"/>
                  </a:lnTo>
                  <a:lnTo>
                    <a:pt x="91" y="401"/>
                  </a:lnTo>
                  <a:lnTo>
                    <a:pt x="98" y="397"/>
                  </a:lnTo>
                  <a:lnTo>
                    <a:pt x="119" y="408"/>
                  </a:lnTo>
                  <a:lnTo>
                    <a:pt x="121" y="414"/>
                  </a:lnTo>
                  <a:lnTo>
                    <a:pt x="117" y="427"/>
                  </a:lnTo>
                  <a:lnTo>
                    <a:pt x="119" y="444"/>
                  </a:lnTo>
                  <a:lnTo>
                    <a:pt x="104" y="461"/>
                  </a:lnTo>
                  <a:lnTo>
                    <a:pt x="101" y="468"/>
                  </a:lnTo>
                  <a:lnTo>
                    <a:pt x="107" y="480"/>
                  </a:lnTo>
                  <a:lnTo>
                    <a:pt x="120" y="493"/>
                  </a:lnTo>
                  <a:lnTo>
                    <a:pt x="144" y="510"/>
                  </a:lnTo>
                  <a:lnTo>
                    <a:pt x="156" y="514"/>
                  </a:lnTo>
                  <a:lnTo>
                    <a:pt x="181" y="534"/>
                  </a:lnTo>
                  <a:lnTo>
                    <a:pt x="185" y="553"/>
                  </a:lnTo>
                  <a:lnTo>
                    <a:pt x="192" y="563"/>
                  </a:lnTo>
                  <a:lnTo>
                    <a:pt x="192" y="566"/>
                  </a:lnTo>
                  <a:lnTo>
                    <a:pt x="186" y="574"/>
                  </a:lnTo>
                  <a:lnTo>
                    <a:pt x="186" y="577"/>
                  </a:lnTo>
                  <a:lnTo>
                    <a:pt x="203" y="607"/>
                  </a:lnTo>
                  <a:lnTo>
                    <a:pt x="206" y="605"/>
                  </a:lnTo>
                  <a:lnTo>
                    <a:pt x="207" y="601"/>
                  </a:lnTo>
                  <a:lnTo>
                    <a:pt x="213" y="601"/>
                  </a:lnTo>
                  <a:lnTo>
                    <a:pt x="215" y="604"/>
                  </a:lnTo>
                  <a:lnTo>
                    <a:pt x="219" y="584"/>
                  </a:lnTo>
                  <a:lnTo>
                    <a:pt x="230" y="580"/>
                  </a:lnTo>
                  <a:lnTo>
                    <a:pt x="243" y="582"/>
                  </a:lnTo>
                  <a:lnTo>
                    <a:pt x="254" y="587"/>
                  </a:lnTo>
                  <a:lnTo>
                    <a:pt x="265" y="594"/>
                  </a:lnTo>
                  <a:lnTo>
                    <a:pt x="277" y="589"/>
                  </a:lnTo>
                  <a:lnTo>
                    <a:pt x="272" y="568"/>
                  </a:lnTo>
                  <a:lnTo>
                    <a:pt x="270" y="557"/>
                  </a:lnTo>
                  <a:lnTo>
                    <a:pt x="278" y="552"/>
                  </a:lnTo>
                  <a:lnTo>
                    <a:pt x="303" y="545"/>
                  </a:lnTo>
                  <a:lnTo>
                    <a:pt x="306" y="544"/>
                  </a:lnTo>
                  <a:lnTo>
                    <a:pt x="296" y="533"/>
                  </a:lnTo>
                  <a:lnTo>
                    <a:pt x="296" y="528"/>
                  </a:lnTo>
                  <a:lnTo>
                    <a:pt x="301" y="527"/>
                  </a:lnTo>
                  <a:lnTo>
                    <a:pt x="302" y="517"/>
                  </a:lnTo>
                  <a:lnTo>
                    <a:pt x="306" y="512"/>
                  </a:lnTo>
                  <a:lnTo>
                    <a:pt x="303" y="510"/>
                  </a:lnTo>
                  <a:lnTo>
                    <a:pt x="302" y="506"/>
                  </a:lnTo>
                  <a:lnTo>
                    <a:pt x="302" y="503"/>
                  </a:lnTo>
                  <a:lnTo>
                    <a:pt x="308" y="482"/>
                  </a:lnTo>
                  <a:lnTo>
                    <a:pt x="308" y="467"/>
                  </a:lnTo>
                  <a:lnTo>
                    <a:pt x="320" y="454"/>
                  </a:lnTo>
                  <a:lnTo>
                    <a:pt x="329" y="437"/>
                  </a:lnTo>
                  <a:lnTo>
                    <a:pt x="330" y="430"/>
                  </a:lnTo>
                  <a:lnTo>
                    <a:pt x="341" y="408"/>
                  </a:lnTo>
                  <a:lnTo>
                    <a:pt x="338" y="384"/>
                  </a:lnTo>
                  <a:lnTo>
                    <a:pt x="327" y="366"/>
                  </a:lnTo>
                  <a:lnTo>
                    <a:pt x="331" y="352"/>
                  </a:lnTo>
                  <a:lnTo>
                    <a:pt x="330" y="343"/>
                  </a:lnTo>
                  <a:lnTo>
                    <a:pt x="332" y="338"/>
                  </a:lnTo>
                  <a:lnTo>
                    <a:pt x="312" y="83"/>
                  </a:lnTo>
                  <a:lnTo>
                    <a:pt x="308" y="81"/>
                  </a:lnTo>
                  <a:lnTo>
                    <a:pt x="303" y="73"/>
                  </a:lnTo>
                  <a:lnTo>
                    <a:pt x="299" y="49"/>
                  </a:lnTo>
                  <a:lnTo>
                    <a:pt x="296" y="42"/>
                  </a:lnTo>
                  <a:lnTo>
                    <a:pt x="288" y="36"/>
                  </a:lnTo>
                  <a:lnTo>
                    <a:pt x="281" y="21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16" name="Freeform 69">
              <a:extLst>
                <a:ext uri="{FF2B5EF4-FFF2-40B4-BE49-F238E27FC236}">
                  <a16:creationId xmlns:a16="http://schemas.microsoft.com/office/drawing/2014/main" id="{53B4D6F3-7304-1147-4A1B-11E705425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117" y="2848709"/>
              <a:ext cx="664510" cy="1137242"/>
            </a:xfrm>
            <a:custGeom>
              <a:avLst/>
              <a:gdLst>
                <a:gd name="T0" fmla="*/ 2147483647 w 341"/>
                <a:gd name="T1" fmla="*/ 2147483647 h 607"/>
                <a:gd name="T2" fmla="*/ 2147483647 w 341"/>
                <a:gd name="T3" fmla="*/ 2147483647 h 607"/>
                <a:gd name="T4" fmla="*/ 2147483647 w 341"/>
                <a:gd name="T5" fmla="*/ 2147483647 h 607"/>
                <a:gd name="T6" fmla="*/ 2147483647 w 341"/>
                <a:gd name="T7" fmla="*/ 2147483647 h 607"/>
                <a:gd name="T8" fmla="*/ 2147483647 w 341"/>
                <a:gd name="T9" fmla="*/ 2147483647 h 607"/>
                <a:gd name="T10" fmla="*/ 2147483647 w 341"/>
                <a:gd name="T11" fmla="*/ 2147483647 h 607"/>
                <a:gd name="T12" fmla="*/ 2147483647 w 341"/>
                <a:gd name="T13" fmla="*/ 2147483647 h 607"/>
                <a:gd name="T14" fmla="*/ 2147483647 w 341"/>
                <a:gd name="T15" fmla="*/ 2147483647 h 607"/>
                <a:gd name="T16" fmla="*/ 2147483647 w 341"/>
                <a:gd name="T17" fmla="*/ 2147483647 h 607"/>
                <a:gd name="T18" fmla="*/ 2147483647 w 341"/>
                <a:gd name="T19" fmla="*/ 2147483647 h 607"/>
                <a:gd name="T20" fmla="*/ 2147483647 w 341"/>
                <a:gd name="T21" fmla="*/ 2147483647 h 607"/>
                <a:gd name="T22" fmla="*/ 2147483647 w 341"/>
                <a:gd name="T23" fmla="*/ 2147483647 h 607"/>
                <a:gd name="T24" fmla="*/ 2147483647 w 341"/>
                <a:gd name="T25" fmla="*/ 2147483647 h 607"/>
                <a:gd name="T26" fmla="*/ 0 w 341"/>
                <a:gd name="T27" fmla="*/ 2147483647 h 607"/>
                <a:gd name="T28" fmla="*/ 2147483647 w 341"/>
                <a:gd name="T29" fmla="*/ 2147483647 h 607"/>
                <a:gd name="T30" fmla="*/ 2147483647 w 341"/>
                <a:gd name="T31" fmla="*/ 2147483647 h 607"/>
                <a:gd name="T32" fmla="*/ 2147483647 w 341"/>
                <a:gd name="T33" fmla="*/ 2147483647 h 607"/>
                <a:gd name="T34" fmla="*/ 2147483647 w 341"/>
                <a:gd name="T35" fmla="*/ 2147483647 h 607"/>
                <a:gd name="T36" fmla="*/ 2147483647 w 341"/>
                <a:gd name="T37" fmla="*/ 2147483647 h 607"/>
                <a:gd name="T38" fmla="*/ 2147483647 w 341"/>
                <a:gd name="T39" fmla="*/ 2147483647 h 607"/>
                <a:gd name="T40" fmla="*/ 2147483647 w 341"/>
                <a:gd name="T41" fmla="*/ 2147483647 h 607"/>
                <a:gd name="T42" fmla="*/ 2147483647 w 341"/>
                <a:gd name="T43" fmla="*/ 2147483647 h 607"/>
                <a:gd name="T44" fmla="*/ 2147483647 w 341"/>
                <a:gd name="T45" fmla="*/ 2147483647 h 607"/>
                <a:gd name="T46" fmla="*/ 2147483647 w 341"/>
                <a:gd name="T47" fmla="*/ 2147483647 h 607"/>
                <a:gd name="T48" fmla="*/ 2147483647 w 341"/>
                <a:gd name="T49" fmla="*/ 2147483647 h 607"/>
                <a:gd name="T50" fmla="*/ 2147483647 w 341"/>
                <a:gd name="T51" fmla="*/ 2147483647 h 607"/>
                <a:gd name="T52" fmla="*/ 2147483647 w 341"/>
                <a:gd name="T53" fmla="*/ 2147483647 h 607"/>
                <a:gd name="T54" fmla="*/ 2147483647 w 341"/>
                <a:gd name="T55" fmla="*/ 2147483647 h 607"/>
                <a:gd name="T56" fmla="*/ 2147483647 w 341"/>
                <a:gd name="T57" fmla="*/ 2147483647 h 607"/>
                <a:gd name="T58" fmla="*/ 2147483647 w 341"/>
                <a:gd name="T59" fmla="*/ 2147483647 h 607"/>
                <a:gd name="T60" fmla="*/ 2147483647 w 341"/>
                <a:gd name="T61" fmla="*/ 2147483647 h 607"/>
                <a:gd name="T62" fmla="*/ 2147483647 w 341"/>
                <a:gd name="T63" fmla="*/ 2147483647 h 607"/>
                <a:gd name="T64" fmla="*/ 2147483647 w 341"/>
                <a:gd name="T65" fmla="*/ 2147483647 h 607"/>
                <a:gd name="T66" fmla="*/ 2147483647 w 341"/>
                <a:gd name="T67" fmla="*/ 2147483647 h 607"/>
                <a:gd name="T68" fmla="*/ 2147483647 w 341"/>
                <a:gd name="T69" fmla="*/ 2147483647 h 607"/>
                <a:gd name="T70" fmla="*/ 2147483647 w 341"/>
                <a:gd name="T71" fmla="*/ 2147483647 h 607"/>
                <a:gd name="T72" fmla="*/ 2147483647 w 341"/>
                <a:gd name="T73" fmla="*/ 2147483647 h 607"/>
                <a:gd name="T74" fmla="*/ 2147483647 w 341"/>
                <a:gd name="T75" fmla="*/ 2147483647 h 607"/>
                <a:gd name="T76" fmla="*/ 2147483647 w 341"/>
                <a:gd name="T77" fmla="*/ 2147483647 h 607"/>
                <a:gd name="T78" fmla="*/ 2147483647 w 341"/>
                <a:gd name="T79" fmla="*/ 2147483647 h 607"/>
                <a:gd name="T80" fmla="*/ 2147483647 w 341"/>
                <a:gd name="T81" fmla="*/ 2147483647 h 607"/>
                <a:gd name="T82" fmla="*/ 2147483647 w 341"/>
                <a:gd name="T83" fmla="*/ 2147483647 h 607"/>
                <a:gd name="T84" fmla="*/ 2147483647 w 341"/>
                <a:gd name="T85" fmla="*/ 2147483647 h 607"/>
                <a:gd name="T86" fmla="*/ 2147483647 w 341"/>
                <a:gd name="T87" fmla="*/ 2147483647 h 607"/>
                <a:gd name="T88" fmla="*/ 2147483647 w 341"/>
                <a:gd name="T89" fmla="*/ 2147483647 h 607"/>
                <a:gd name="T90" fmla="*/ 2147483647 w 341"/>
                <a:gd name="T91" fmla="*/ 2147483647 h 607"/>
                <a:gd name="T92" fmla="*/ 2147483647 w 341"/>
                <a:gd name="T93" fmla="*/ 2147483647 h 607"/>
                <a:gd name="T94" fmla="*/ 2147483647 w 341"/>
                <a:gd name="T95" fmla="*/ 2147483647 h 607"/>
                <a:gd name="T96" fmla="*/ 2147483647 w 341"/>
                <a:gd name="T97" fmla="*/ 0 h 60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41"/>
                <a:gd name="T148" fmla="*/ 0 h 607"/>
                <a:gd name="T149" fmla="*/ 341 w 341"/>
                <a:gd name="T150" fmla="*/ 607 h 60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41" h="607">
                  <a:moveTo>
                    <a:pt x="281" y="0"/>
                  </a:moveTo>
                  <a:lnTo>
                    <a:pt x="57" y="16"/>
                  </a:lnTo>
                  <a:lnTo>
                    <a:pt x="60" y="22"/>
                  </a:lnTo>
                  <a:lnTo>
                    <a:pt x="77" y="33"/>
                  </a:lnTo>
                  <a:lnTo>
                    <a:pt x="78" y="42"/>
                  </a:lnTo>
                  <a:lnTo>
                    <a:pt x="95" y="53"/>
                  </a:lnTo>
                  <a:lnTo>
                    <a:pt x="99" y="70"/>
                  </a:lnTo>
                  <a:lnTo>
                    <a:pt x="98" y="81"/>
                  </a:lnTo>
                  <a:lnTo>
                    <a:pt x="93" y="91"/>
                  </a:lnTo>
                  <a:lnTo>
                    <a:pt x="87" y="97"/>
                  </a:lnTo>
                  <a:lnTo>
                    <a:pt x="87" y="107"/>
                  </a:lnTo>
                  <a:lnTo>
                    <a:pt x="73" y="121"/>
                  </a:lnTo>
                  <a:lnTo>
                    <a:pt x="60" y="125"/>
                  </a:lnTo>
                  <a:lnTo>
                    <a:pt x="56" y="130"/>
                  </a:lnTo>
                  <a:lnTo>
                    <a:pt x="41" y="130"/>
                  </a:lnTo>
                  <a:lnTo>
                    <a:pt x="32" y="136"/>
                  </a:lnTo>
                  <a:lnTo>
                    <a:pt x="26" y="147"/>
                  </a:lnTo>
                  <a:lnTo>
                    <a:pt x="27" y="156"/>
                  </a:lnTo>
                  <a:lnTo>
                    <a:pt x="38" y="166"/>
                  </a:lnTo>
                  <a:lnTo>
                    <a:pt x="41" y="173"/>
                  </a:lnTo>
                  <a:lnTo>
                    <a:pt x="38" y="190"/>
                  </a:lnTo>
                  <a:lnTo>
                    <a:pt x="26" y="215"/>
                  </a:lnTo>
                  <a:lnTo>
                    <a:pt x="13" y="223"/>
                  </a:lnTo>
                  <a:lnTo>
                    <a:pt x="9" y="232"/>
                  </a:lnTo>
                  <a:lnTo>
                    <a:pt x="11" y="240"/>
                  </a:lnTo>
                  <a:lnTo>
                    <a:pt x="5" y="250"/>
                  </a:lnTo>
                  <a:lnTo>
                    <a:pt x="5" y="254"/>
                  </a:lnTo>
                  <a:lnTo>
                    <a:pt x="0" y="266"/>
                  </a:lnTo>
                  <a:lnTo>
                    <a:pt x="1" y="286"/>
                  </a:lnTo>
                  <a:lnTo>
                    <a:pt x="7" y="304"/>
                  </a:lnTo>
                  <a:lnTo>
                    <a:pt x="9" y="312"/>
                  </a:lnTo>
                  <a:lnTo>
                    <a:pt x="33" y="340"/>
                  </a:lnTo>
                  <a:lnTo>
                    <a:pt x="59" y="360"/>
                  </a:lnTo>
                  <a:lnTo>
                    <a:pt x="66" y="367"/>
                  </a:lnTo>
                  <a:lnTo>
                    <a:pt x="79" y="406"/>
                  </a:lnTo>
                  <a:lnTo>
                    <a:pt x="83" y="408"/>
                  </a:lnTo>
                  <a:lnTo>
                    <a:pt x="91" y="401"/>
                  </a:lnTo>
                  <a:lnTo>
                    <a:pt x="98" y="397"/>
                  </a:lnTo>
                  <a:lnTo>
                    <a:pt x="119" y="408"/>
                  </a:lnTo>
                  <a:lnTo>
                    <a:pt x="121" y="414"/>
                  </a:lnTo>
                  <a:lnTo>
                    <a:pt x="117" y="427"/>
                  </a:lnTo>
                  <a:lnTo>
                    <a:pt x="119" y="444"/>
                  </a:lnTo>
                  <a:lnTo>
                    <a:pt x="104" y="461"/>
                  </a:lnTo>
                  <a:lnTo>
                    <a:pt x="101" y="468"/>
                  </a:lnTo>
                  <a:lnTo>
                    <a:pt x="107" y="480"/>
                  </a:lnTo>
                  <a:lnTo>
                    <a:pt x="120" y="493"/>
                  </a:lnTo>
                  <a:lnTo>
                    <a:pt x="144" y="510"/>
                  </a:lnTo>
                  <a:lnTo>
                    <a:pt x="156" y="514"/>
                  </a:lnTo>
                  <a:lnTo>
                    <a:pt x="181" y="534"/>
                  </a:lnTo>
                  <a:lnTo>
                    <a:pt x="185" y="553"/>
                  </a:lnTo>
                  <a:lnTo>
                    <a:pt x="192" y="563"/>
                  </a:lnTo>
                  <a:lnTo>
                    <a:pt x="192" y="566"/>
                  </a:lnTo>
                  <a:lnTo>
                    <a:pt x="186" y="574"/>
                  </a:lnTo>
                  <a:lnTo>
                    <a:pt x="186" y="577"/>
                  </a:lnTo>
                  <a:lnTo>
                    <a:pt x="203" y="607"/>
                  </a:lnTo>
                  <a:lnTo>
                    <a:pt x="206" y="605"/>
                  </a:lnTo>
                  <a:lnTo>
                    <a:pt x="207" y="601"/>
                  </a:lnTo>
                  <a:lnTo>
                    <a:pt x="213" y="601"/>
                  </a:lnTo>
                  <a:lnTo>
                    <a:pt x="215" y="604"/>
                  </a:lnTo>
                  <a:lnTo>
                    <a:pt x="219" y="584"/>
                  </a:lnTo>
                  <a:lnTo>
                    <a:pt x="230" y="580"/>
                  </a:lnTo>
                  <a:lnTo>
                    <a:pt x="243" y="582"/>
                  </a:lnTo>
                  <a:lnTo>
                    <a:pt x="254" y="587"/>
                  </a:lnTo>
                  <a:lnTo>
                    <a:pt x="265" y="594"/>
                  </a:lnTo>
                  <a:lnTo>
                    <a:pt x="277" y="589"/>
                  </a:lnTo>
                  <a:lnTo>
                    <a:pt x="272" y="568"/>
                  </a:lnTo>
                  <a:lnTo>
                    <a:pt x="270" y="557"/>
                  </a:lnTo>
                  <a:lnTo>
                    <a:pt x="278" y="552"/>
                  </a:lnTo>
                  <a:lnTo>
                    <a:pt x="303" y="545"/>
                  </a:lnTo>
                  <a:lnTo>
                    <a:pt x="306" y="544"/>
                  </a:lnTo>
                  <a:lnTo>
                    <a:pt x="296" y="533"/>
                  </a:lnTo>
                  <a:lnTo>
                    <a:pt x="296" y="528"/>
                  </a:lnTo>
                  <a:lnTo>
                    <a:pt x="301" y="527"/>
                  </a:lnTo>
                  <a:lnTo>
                    <a:pt x="302" y="517"/>
                  </a:lnTo>
                  <a:lnTo>
                    <a:pt x="306" y="512"/>
                  </a:lnTo>
                  <a:lnTo>
                    <a:pt x="303" y="510"/>
                  </a:lnTo>
                  <a:lnTo>
                    <a:pt x="302" y="506"/>
                  </a:lnTo>
                  <a:lnTo>
                    <a:pt x="302" y="503"/>
                  </a:lnTo>
                  <a:lnTo>
                    <a:pt x="308" y="482"/>
                  </a:lnTo>
                  <a:lnTo>
                    <a:pt x="308" y="467"/>
                  </a:lnTo>
                  <a:lnTo>
                    <a:pt x="320" y="454"/>
                  </a:lnTo>
                  <a:lnTo>
                    <a:pt x="329" y="437"/>
                  </a:lnTo>
                  <a:lnTo>
                    <a:pt x="330" y="430"/>
                  </a:lnTo>
                  <a:lnTo>
                    <a:pt x="341" y="408"/>
                  </a:lnTo>
                  <a:lnTo>
                    <a:pt x="338" y="384"/>
                  </a:lnTo>
                  <a:lnTo>
                    <a:pt x="327" y="366"/>
                  </a:lnTo>
                  <a:lnTo>
                    <a:pt x="331" y="352"/>
                  </a:lnTo>
                  <a:lnTo>
                    <a:pt x="330" y="343"/>
                  </a:lnTo>
                  <a:lnTo>
                    <a:pt x="332" y="338"/>
                  </a:lnTo>
                  <a:lnTo>
                    <a:pt x="312" y="83"/>
                  </a:lnTo>
                  <a:lnTo>
                    <a:pt x="308" y="81"/>
                  </a:lnTo>
                  <a:lnTo>
                    <a:pt x="303" y="73"/>
                  </a:lnTo>
                  <a:lnTo>
                    <a:pt x="299" y="49"/>
                  </a:lnTo>
                  <a:lnTo>
                    <a:pt x="296" y="42"/>
                  </a:lnTo>
                  <a:lnTo>
                    <a:pt x="288" y="36"/>
                  </a:lnTo>
                  <a:lnTo>
                    <a:pt x="281" y="21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17" name="Freeform 70">
              <a:extLst>
                <a:ext uri="{FF2B5EF4-FFF2-40B4-BE49-F238E27FC236}">
                  <a16:creationId xmlns:a16="http://schemas.microsoft.com/office/drawing/2014/main" id="{090FD44A-BDD0-8074-BD0E-A3CF7F7AE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7878" y="3270705"/>
              <a:ext cx="1117882" cy="928033"/>
            </a:xfrm>
            <a:custGeom>
              <a:avLst/>
              <a:gdLst>
                <a:gd name="T0" fmla="*/ 2147483647 w 573"/>
                <a:gd name="T1" fmla="*/ 2147483647 h 496"/>
                <a:gd name="T2" fmla="*/ 2147483647 w 573"/>
                <a:gd name="T3" fmla="*/ 2147483647 h 496"/>
                <a:gd name="T4" fmla="*/ 2147483647 w 573"/>
                <a:gd name="T5" fmla="*/ 2147483647 h 496"/>
                <a:gd name="T6" fmla="*/ 2147483647 w 573"/>
                <a:gd name="T7" fmla="*/ 2147483647 h 496"/>
                <a:gd name="T8" fmla="*/ 2147483647 w 573"/>
                <a:gd name="T9" fmla="*/ 2147483647 h 496"/>
                <a:gd name="T10" fmla="*/ 2147483647 w 573"/>
                <a:gd name="T11" fmla="*/ 2147483647 h 496"/>
                <a:gd name="T12" fmla="*/ 2147483647 w 573"/>
                <a:gd name="T13" fmla="*/ 2147483647 h 496"/>
                <a:gd name="T14" fmla="*/ 2147483647 w 573"/>
                <a:gd name="T15" fmla="*/ 2147483647 h 496"/>
                <a:gd name="T16" fmla="*/ 2147483647 w 573"/>
                <a:gd name="T17" fmla="*/ 2147483647 h 496"/>
                <a:gd name="T18" fmla="*/ 2147483647 w 573"/>
                <a:gd name="T19" fmla="*/ 2147483647 h 496"/>
                <a:gd name="T20" fmla="*/ 2147483647 w 573"/>
                <a:gd name="T21" fmla="*/ 2147483647 h 496"/>
                <a:gd name="T22" fmla="*/ 2147483647 w 573"/>
                <a:gd name="T23" fmla="*/ 2147483647 h 496"/>
                <a:gd name="T24" fmla="*/ 2147483647 w 573"/>
                <a:gd name="T25" fmla="*/ 2147483647 h 496"/>
                <a:gd name="T26" fmla="*/ 2147483647 w 573"/>
                <a:gd name="T27" fmla="*/ 2147483647 h 496"/>
                <a:gd name="T28" fmla="*/ 2147483647 w 573"/>
                <a:gd name="T29" fmla="*/ 2147483647 h 496"/>
                <a:gd name="T30" fmla="*/ 2147483647 w 573"/>
                <a:gd name="T31" fmla="*/ 2147483647 h 496"/>
                <a:gd name="T32" fmla="*/ 2147483647 w 573"/>
                <a:gd name="T33" fmla="*/ 2147483647 h 496"/>
                <a:gd name="T34" fmla="*/ 2147483647 w 573"/>
                <a:gd name="T35" fmla="*/ 2147483647 h 496"/>
                <a:gd name="T36" fmla="*/ 2147483647 w 573"/>
                <a:gd name="T37" fmla="*/ 2147483647 h 496"/>
                <a:gd name="T38" fmla="*/ 2147483647 w 573"/>
                <a:gd name="T39" fmla="*/ 2147483647 h 496"/>
                <a:gd name="T40" fmla="*/ 2147483647 w 573"/>
                <a:gd name="T41" fmla="*/ 2147483647 h 496"/>
                <a:gd name="T42" fmla="*/ 2147483647 w 573"/>
                <a:gd name="T43" fmla="*/ 2147483647 h 496"/>
                <a:gd name="T44" fmla="*/ 2147483647 w 573"/>
                <a:gd name="T45" fmla="*/ 2147483647 h 496"/>
                <a:gd name="T46" fmla="*/ 2147483647 w 573"/>
                <a:gd name="T47" fmla="*/ 2147483647 h 496"/>
                <a:gd name="T48" fmla="*/ 2147483647 w 573"/>
                <a:gd name="T49" fmla="*/ 2147483647 h 496"/>
                <a:gd name="T50" fmla="*/ 2147483647 w 573"/>
                <a:gd name="T51" fmla="*/ 2147483647 h 496"/>
                <a:gd name="T52" fmla="*/ 2147483647 w 573"/>
                <a:gd name="T53" fmla="*/ 2147483647 h 496"/>
                <a:gd name="T54" fmla="*/ 2147483647 w 573"/>
                <a:gd name="T55" fmla="*/ 2147483647 h 496"/>
                <a:gd name="T56" fmla="*/ 0 w 573"/>
                <a:gd name="T57" fmla="*/ 2147483647 h 496"/>
                <a:gd name="T58" fmla="*/ 2147483647 w 573"/>
                <a:gd name="T59" fmla="*/ 2147483647 h 496"/>
                <a:gd name="T60" fmla="*/ 2147483647 w 573"/>
                <a:gd name="T61" fmla="*/ 2147483647 h 496"/>
                <a:gd name="T62" fmla="*/ 2147483647 w 573"/>
                <a:gd name="T63" fmla="*/ 2147483647 h 496"/>
                <a:gd name="T64" fmla="*/ 2147483647 w 573"/>
                <a:gd name="T65" fmla="*/ 2147483647 h 496"/>
                <a:gd name="T66" fmla="*/ 2147483647 w 573"/>
                <a:gd name="T67" fmla="*/ 2147483647 h 496"/>
                <a:gd name="T68" fmla="*/ 2147483647 w 573"/>
                <a:gd name="T69" fmla="*/ 2147483647 h 496"/>
                <a:gd name="T70" fmla="*/ 2147483647 w 573"/>
                <a:gd name="T71" fmla="*/ 2147483647 h 496"/>
                <a:gd name="T72" fmla="*/ 2147483647 w 573"/>
                <a:gd name="T73" fmla="*/ 2147483647 h 496"/>
                <a:gd name="T74" fmla="*/ 2147483647 w 573"/>
                <a:gd name="T75" fmla="*/ 2147483647 h 49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73"/>
                <a:gd name="T115" fmla="*/ 0 h 496"/>
                <a:gd name="T116" fmla="*/ 573 w 573"/>
                <a:gd name="T117" fmla="*/ 496 h 49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73" h="496">
                  <a:moveTo>
                    <a:pt x="99" y="457"/>
                  </a:moveTo>
                  <a:lnTo>
                    <a:pt x="483" y="440"/>
                  </a:lnTo>
                  <a:lnTo>
                    <a:pt x="481" y="445"/>
                  </a:lnTo>
                  <a:lnTo>
                    <a:pt x="491" y="451"/>
                  </a:lnTo>
                  <a:lnTo>
                    <a:pt x="493" y="459"/>
                  </a:lnTo>
                  <a:lnTo>
                    <a:pt x="491" y="467"/>
                  </a:lnTo>
                  <a:lnTo>
                    <a:pt x="480" y="477"/>
                  </a:lnTo>
                  <a:lnTo>
                    <a:pt x="469" y="489"/>
                  </a:lnTo>
                  <a:lnTo>
                    <a:pt x="468" y="496"/>
                  </a:lnTo>
                  <a:lnTo>
                    <a:pt x="527" y="491"/>
                  </a:lnTo>
                  <a:lnTo>
                    <a:pt x="531" y="476"/>
                  </a:lnTo>
                  <a:lnTo>
                    <a:pt x="529" y="470"/>
                  </a:lnTo>
                  <a:lnTo>
                    <a:pt x="534" y="451"/>
                  </a:lnTo>
                  <a:lnTo>
                    <a:pt x="540" y="436"/>
                  </a:lnTo>
                  <a:lnTo>
                    <a:pt x="546" y="429"/>
                  </a:lnTo>
                  <a:lnTo>
                    <a:pt x="557" y="423"/>
                  </a:lnTo>
                  <a:lnTo>
                    <a:pt x="561" y="427"/>
                  </a:lnTo>
                  <a:lnTo>
                    <a:pt x="566" y="423"/>
                  </a:lnTo>
                  <a:lnTo>
                    <a:pt x="573" y="395"/>
                  </a:lnTo>
                  <a:lnTo>
                    <a:pt x="571" y="385"/>
                  </a:lnTo>
                  <a:lnTo>
                    <a:pt x="567" y="382"/>
                  </a:lnTo>
                  <a:lnTo>
                    <a:pt x="564" y="380"/>
                  </a:lnTo>
                  <a:lnTo>
                    <a:pt x="563" y="379"/>
                  </a:lnTo>
                  <a:lnTo>
                    <a:pt x="561" y="376"/>
                  </a:lnTo>
                  <a:lnTo>
                    <a:pt x="555" y="376"/>
                  </a:lnTo>
                  <a:lnTo>
                    <a:pt x="554" y="380"/>
                  </a:lnTo>
                  <a:lnTo>
                    <a:pt x="551" y="382"/>
                  </a:lnTo>
                  <a:lnTo>
                    <a:pt x="534" y="352"/>
                  </a:lnTo>
                  <a:lnTo>
                    <a:pt x="534" y="349"/>
                  </a:lnTo>
                  <a:lnTo>
                    <a:pt x="540" y="341"/>
                  </a:lnTo>
                  <a:lnTo>
                    <a:pt x="540" y="338"/>
                  </a:lnTo>
                  <a:lnTo>
                    <a:pt x="533" y="328"/>
                  </a:lnTo>
                  <a:lnTo>
                    <a:pt x="529" y="309"/>
                  </a:lnTo>
                  <a:lnTo>
                    <a:pt x="504" y="289"/>
                  </a:lnTo>
                  <a:lnTo>
                    <a:pt x="492" y="285"/>
                  </a:lnTo>
                  <a:lnTo>
                    <a:pt x="468" y="268"/>
                  </a:lnTo>
                  <a:lnTo>
                    <a:pt x="455" y="255"/>
                  </a:lnTo>
                  <a:lnTo>
                    <a:pt x="449" y="243"/>
                  </a:lnTo>
                  <a:lnTo>
                    <a:pt x="452" y="236"/>
                  </a:lnTo>
                  <a:lnTo>
                    <a:pt x="467" y="219"/>
                  </a:lnTo>
                  <a:lnTo>
                    <a:pt x="465" y="202"/>
                  </a:lnTo>
                  <a:lnTo>
                    <a:pt x="469" y="189"/>
                  </a:lnTo>
                  <a:lnTo>
                    <a:pt x="467" y="183"/>
                  </a:lnTo>
                  <a:lnTo>
                    <a:pt x="446" y="172"/>
                  </a:lnTo>
                  <a:lnTo>
                    <a:pt x="439" y="176"/>
                  </a:lnTo>
                  <a:lnTo>
                    <a:pt x="431" y="183"/>
                  </a:lnTo>
                  <a:lnTo>
                    <a:pt x="427" y="181"/>
                  </a:lnTo>
                  <a:lnTo>
                    <a:pt x="414" y="142"/>
                  </a:lnTo>
                  <a:lnTo>
                    <a:pt x="407" y="135"/>
                  </a:lnTo>
                  <a:lnTo>
                    <a:pt x="381" y="115"/>
                  </a:lnTo>
                  <a:lnTo>
                    <a:pt x="357" y="87"/>
                  </a:lnTo>
                  <a:lnTo>
                    <a:pt x="355" y="79"/>
                  </a:lnTo>
                  <a:lnTo>
                    <a:pt x="349" y="61"/>
                  </a:lnTo>
                  <a:lnTo>
                    <a:pt x="348" y="41"/>
                  </a:lnTo>
                  <a:lnTo>
                    <a:pt x="353" y="29"/>
                  </a:lnTo>
                  <a:lnTo>
                    <a:pt x="353" y="25"/>
                  </a:lnTo>
                  <a:lnTo>
                    <a:pt x="327" y="0"/>
                  </a:lnTo>
                  <a:lnTo>
                    <a:pt x="0" y="10"/>
                  </a:lnTo>
                  <a:lnTo>
                    <a:pt x="6" y="20"/>
                  </a:lnTo>
                  <a:lnTo>
                    <a:pt x="15" y="28"/>
                  </a:lnTo>
                  <a:lnTo>
                    <a:pt x="17" y="43"/>
                  </a:lnTo>
                  <a:lnTo>
                    <a:pt x="29" y="57"/>
                  </a:lnTo>
                  <a:lnTo>
                    <a:pt x="33" y="59"/>
                  </a:lnTo>
                  <a:lnTo>
                    <a:pt x="32" y="70"/>
                  </a:lnTo>
                  <a:lnTo>
                    <a:pt x="33" y="75"/>
                  </a:lnTo>
                  <a:lnTo>
                    <a:pt x="69" y="101"/>
                  </a:lnTo>
                  <a:lnTo>
                    <a:pt x="57" y="115"/>
                  </a:lnTo>
                  <a:lnTo>
                    <a:pt x="55" y="129"/>
                  </a:lnTo>
                  <a:lnTo>
                    <a:pt x="61" y="136"/>
                  </a:lnTo>
                  <a:lnTo>
                    <a:pt x="71" y="140"/>
                  </a:lnTo>
                  <a:lnTo>
                    <a:pt x="75" y="159"/>
                  </a:lnTo>
                  <a:lnTo>
                    <a:pt x="84" y="164"/>
                  </a:lnTo>
                  <a:lnTo>
                    <a:pt x="93" y="165"/>
                  </a:lnTo>
                  <a:lnTo>
                    <a:pt x="96" y="169"/>
                  </a:lnTo>
                  <a:lnTo>
                    <a:pt x="99" y="403"/>
                  </a:lnTo>
                  <a:lnTo>
                    <a:pt x="99" y="45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18" name="Freeform 71">
              <a:extLst>
                <a:ext uri="{FF2B5EF4-FFF2-40B4-BE49-F238E27FC236}">
                  <a16:creationId xmlns:a16="http://schemas.microsoft.com/office/drawing/2014/main" id="{747E8DD1-2C38-BB4C-822D-EA3B4CC14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7878" y="3270705"/>
              <a:ext cx="1117882" cy="928033"/>
            </a:xfrm>
            <a:custGeom>
              <a:avLst/>
              <a:gdLst>
                <a:gd name="T0" fmla="*/ 2147483647 w 573"/>
                <a:gd name="T1" fmla="*/ 2147483647 h 496"/>
                <a:gd name="T2" fmla="*/ 2147483647 w 573"/>
                <a:gd name="T3" fmla="*/ 2147483647 h 496"/>
                <a:gd name="T4" fmla="*/ 2147483647 w 573"/>
                <a:gd name="T5" fmla="*/ 2147483647 h 496"/>
                <a:gd name="T6" fmla="*/ 2147483647 w 573"/>
                <a:gd name="T7" fmla="*/ 2147483647 h 496"/>
                <a:gd name="T8" fmla="*/ 2147483647 w 573"/>
                <a:gd name="T9" fmla="*/ 2147483647 h 496"/>
                <a:gd name="T10" fmla="*/ 2147483647 w 573"/>
                <a:gd name="T11" fmla="*/ 2147483647 h 496"/>
                <a:gd name="T12" fmla="*/ 2147483647 w 573"/>
                <a:gd name="T13" fmla="*/ 2147483647 h 496"/>
                <a:gd name="T14" fmla="*/ 2147483647 w 573"/>
                <a:gd name="T15" fmla="*/ 2147483647 h 496"/>
                <a:gd name="T16" fmla="*/ 2147483647 w 573"/>
                <a:gd name="T17" fmla="*/ 2147483647 h 496"/>
                <a:gd name="T18" fmla="*/ 2147483647 w 573"/>
                <a:gd name="T19" fmla="*/ 2147483647 h 496"/>
                <a:gd name="T20" fmla="*/ 2147483647 w 573"/>
                <a:gd name="T21" fmla="*/ 2147483647 h 496"/>
                <a:gd name="T22" fmla="*/ 2147483647 w 573"/>
                <a:gd name="T23" fmla="*/ 2147483647 h 496"/>
                <a:gd name="T24" fmla="*/ 2147483647 w 573"/>
                <a:gd name="T25" fmla="*/ 2147483647 h 496"/>
                <a:gd name="T26" fmla="*/ 2147483647 w 573"/>
                <a:gd name="T27" fmla="*/ 2147483647 h 496"/>
                <a:gd name="T28" fmla="*/ 2147483647 w 573"/>
                <a:gd name="T29" fmla="*/ 2147483647 h 496"/>
                <a:gd name="T30" fmla="*/ 2147483647 w 573"/>
                <a:gd name="T31" fmla="*/ 2147483647 h 496"/>
                <a:gd name="T32" fmla="*/ 2147483647 w 573"/>
                <a:gd name="T33" fmla="*/ 2147483647 h 496"/>
                <a:gd name="T34" fmla="*/ 2147483647 w 573"/>
                <a:gd name="T35" fmla="*/ 2147483647 h 496"/>
                <a:gd name="T36" fmla="*/ 2147483647 w 573"/>
                <a:gd name="T37" fmla="*/ 2147483647 h 496"/>
                <a:gd name="T38" fmla="*/ 2147483647 w 573"/>
                <a:gd name="T39" fmla="*/ 2147483647 h 496"/>
                <a:gd name="T40" fmla="*/ 2147483647 w 573"/>
                <a:gd name="T41" fmla="*/ 2147483647 h 496"/>
                <a:gd name="T42" fmla="*/ 2147483647 w 573"/>
                <a:gd name="T43" fmla="*/ 2147483647 h 496"/>
                <a:gd name="T44" fmla="*/ 2147483647 w 573"/>
                <a:gd name="T45" fmla="*/ 2147483647 h 496"/>
                <a:gd name="T46" fmla="*/ 2147483647 w 573"/>
                <a:gd name="T47" fmla="*/ 2147483647 h 496"/>
                <a:gd name="T48" fmla="*/ 2147483647 w 573"/>
                <a:gd name="T49" fmla="*/ 2147483647 h 496"/>
                <a:gd name="T50" fmla="*/ 2147483647 w 573"/>
                <a:gd name="T51" fmla="*/ 2147483647 h 496"/>
                <a:gd name="T52" fmla="*/ 2147483647 w 573"/>
                <a:gd name="T53" fmla="*/ 2147483647 h 496"/>
                <a:gd name="T54" fmla="*/ 2147483647 w 573"/>
                <a:gd name="T55" fmla="*/ 2147483647 h 496"/>
                <a:gd name="T56" fmla="*/ 0 w 573"/>
                <a:gd name="T57" fmla="*/ 2147483647 h 496"/>
                <a:gd name="T58" fmla="*/ 2147483647 w 573"/>
                <a:gd name="T59" fmla="*/ 2147483647 h 496"/>
                <a:gd name="T60" fmla="*/ 2147483647 w 573"/>
                <a:gd name="T61" fmla="*/ 2147483647 h 496"/>
                <a:gd name="T62" fmla="*/ 2147483647 w 573"/>
                <a:gd name="T63" fmla="*/ 2147483647 h 496"/>
                <a:gd name="T64" fmla="*/ 2147483647 w 573"/>
                <a:gd name="T65" fmla="*/ 2147483647 h 496"/>
                <a:gd name="T66" fmla="*/ 2147483647 w 573"/>
                <a:gd name="T67" fmla="*/ 2147483647 h 496"/>
                <a:gd name="T68" fmla="*/ 2147483647 w 573"/>
                <a:gd name="T69" fmla="*/ 2147483647 h 496"/>
                <a:gd name="T70" fmla="*/ 2147483647 w 573"/>
                <a:gd name="T71" fmla="*/ 2147483647 h 496"/>
                <a:gd name="T72" fmla="*/ 2147483647 w 573"/>
                <a:gd name="T73" fmla="*/ 2147483647 h 496"/>
                <a:gd name="T74" fmla="*/ 2147483647 w 573"/>
                <a:gd name="T75" fmla="*/ 2147483647 h 49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73"/>
                <a:gd name="T115" fmla="*/ 0 h 496"/>
                <a:gd name="T116" fmla="*/ 573 w 573"/>
                <a:gd name="T117" fmla="*/ 496 h 49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73" h="496">
                  <a:moveTo>
                    <a:pt x="99" y="457"/>
                  </a:moveTo>
                  <a:lnTo>
                    <a:pt x="483" y="440"/>
                  </a:lnTo>
                  <a:lnTo>
                    <a:pt x="481" y="445"/>
                  </a:lnTo>
                  <a:lnTo>
                    <a:pt x="491" y="451"/>
                  </a:lnTo>
                  <a:lnTo>
                    <a:pt x="493" y="459"/>
                  </a:lnTo>
                  <a:lnTo>
                    <a:pt x="491" y="467"/>
                  </a:lnTo>
                  <a:lnTo>
                    <a:pt x="480" y="477"/>
                  </a:lnTo>
                  <a:lnTo>
                    <a:pt x="469" y="489"/>
                  </a:lnTo>
                  <a:lnTo>
                    <a:pt x="468" y="496"/>
                  </a:lnTo>
                  <a:lnTo>
                    <a:pt x="527" y="491"/>
                  </a:lnTo>
                  <a:lnTo>
                    <a:pt x="531" y="476"/>
                  </a:lnTo>
                  <a:lnTo>
                    <a:pt x="529" y="470"/>
                  </a:lnTo>
                  <a:lnTo>
                    <a:pt x="534" y="451"/>
                  </a:lnTo>
                  <a:lnTo>
                    <a:pt x="540" y="436"/>
                  </a:lnTo>
                  <a:lnTo>
                    <a:pt x="546" y="429"/>
                  </a:lnTo>
                  <a:lnTo>
                    <a:pt x="557" y="423"/>
                  </a:lnTo>
                  <a:lnTo>
                    <a:pt x="561" y="427"/>
                  </a:lnTo>
                  <a:lnTo>
                    <a:pt x="566" y="423"/>
                  </a:lnTo>
                  <a:lnTo>
                    <a:pt x="573" y="395"/>
                  </a:lnTo>
                  <a:lnTo>
                    <a:pt x="571" y="385"/>
                  </a:lnTo>
                  <a:lnTo>
                    <a:pt x="567" y="382"/>
                  </a:lnTo>
                  <a:lnTo>
                    <a:pt x="564" y="380"/>
                  </a:lnTo>
                  <a:lnTo>
                    <a:pt x="563" y="379"/>
                  </a:lnTo>
                  <a:lnTo>
                    <a:pt x="561" y="376"/>
                  </a:lnTo>
                  <a:lnTo>
                    <a:pt x="555" y="376"/>
                  </a:lnTo>
                  <a:lnTo>
                    <a:pt x="554" y="380"/>
                  </a:lnTo>
                  <a:lnTo>
                    <a:pt x="551" y="382"/>
                  </a:lnTo>
                  <a:lnTo>
                    <a:pt x="534" y="352"/>
                  </a:lnTo>
                  <a:lnTo>
                    <a:pt x="534" y="349"/>
                  </a:lnTo>
                  <a:lnTo>
                    <a:pt x="540" y="341"/>
                  </a:lnTo>
                  <a:lnTo>
                    <a:pt x="540" y="338"/>
                  </a:lnTo>
                  <a:lnTo>
                    <a:pt x="533" y="328"/>
                  </a:lnTo>
                  <a:lnTo>
                    <a:pt x="529" y="309"/>
                  </a:lnTo>
                  <a:lnTo>
                    <a:pt x="504" y="289"/>
                  </a:lnTo>
                  <a:lnTo>
                    <a:pt x="492" y="285"/>
                  </a:lnTo>
                  <a:lnTo>
                    <a:pt x="468" y="268"/>
                  </a:lnTo>
                  <a:lnTo>
                    <a:pt x="455" y="255"/>
                  </a:lnTo>
                  <a:lnTo>
                    <a:pt x="449" y="243"/>
                  </a:lnTo>
                  <a:lnTo>
                    <a:pt x="452" y="236"/>
                  </a:lnTo>
                  <a:lnTo>
                    <a:pt x="467" y="219"/>
                  </a:lnTo>
                  <a:lnTo>
                    <a:pt x="465" y="202"/>
                  </a:lnTo>
                  <a:lnTo>
                    <a:pt x="469" y="189"/>
                  </a:lnTo>
                  <a:lnTo>
                    <a:pt x="467" y="183"/>
                  </a:lnTo>
                  <a:lnTo>
                    <a:pt x="446" y="172"/>
                  </a:lnTo>
                  <a:lnTo>
                    <a:pt x="439" y="176"/>
                  </a:lnTo>
                  <a:lnTo>
                    <a:pt x="431" y="183"/>
                  </a:lnTo>
                  <a:lnTo>
                    <a:pt x="427" y="181"/>
                  </a:lnTo>
                  <a:lnTo>
                    <a:pt x="414" y="142"/>
                  </a:lnTo>
                  <a:lnTo>
                    <a:pt x="407" y="135"/>
                  </a:lnTo>
                  <a:lnTo>
                    <a:pt x="381" y="115"/>
                  </a:lnTo>
                  <a:lnTo>
                    <a:pt x="357" y="87"/>
                  </a:lnTo>
                  <a:lnTo>
                    <a:pt x="355" y="79"/>
                  </a:lnTo>
                  <a:lnTo>
                    <a:pt x="349" y="61"/>
                  </a:lnTo>
                  <a:lnTo>
                    <a:pt x="348" y="41"/>
                  </a:lnTo>
                  <a:lnTo>
                    <a:pt x="353" y="29"/>
                  </a:lnTo>
                  <a:lnTo>
                    <a:pt x="353" y="25"/>
                  </a:lnTo>
                  <a:lnTo>
                    <a:pt x="327" y="0"/>
                  </a:lnTo>
                  <a:lnTo>
                    <a:pt x="0" y="10"/>
                  </a:lnTo>
                  <a:lnTo>
                    <a:pt x="6" y="20"/>
                  </a:lnTo>
                  <a:lnTo>
                    <a:pt x="15" y="28"/>
                  </a:lnTo>
                  <a:lnTo>
                    <a:pt x="17" y="43"/>
                  </a:lnTo>
                  <a:lnTo>
                    <a:pt x="29" y="57"/>
                  </a:lnTo>
                  <a:lnTo>
                    <a:pt x="33" y="59"/>
                  </a:lnTo>
                  <a:lnTo>
                    <a:pt x="32" y="70"/>
                  </a:lnTo>
                  <a:lnTo>
                    <a:pt x="33" y="75"/>
                  </a:lnTo>
                  <a:lnTo>
                    <a:pt x="69" y="101"/>
                  </a:lnTo>
                  <a:lnTo>
                    <a:pt x="57" y="115"/>
                  </a:lnTo>
                  <a:lnTo>
                    <a:pt x="55" y="129"/>
                  </a:lnTo>
                  <a:lnTo>
                    <a:pt x="61" y="136"/>
                  </a:lnTo>
                  <a:lnTo>
                    <a:pt x="71" y="140"/>
                  </a:lnTo>
                  <a:lnTo>
                    <a:pt x="75" y="159"/>
                  </a:lnTo>
                  <a:lnTo>
                    <a:pt x="84" y="164"/>
                  </a:lnTo>
                  <a:lnTo>
                    <a:pt x="93" y="165"/>
                  </a:lnTo>
                  <a:lnTo>
                    <a:pt x="96" y="169"/>
                  </a:lnTo>
                  <a:lnTo>
                    <a:pt x="99" y="403"/>
                  </a:lnTo>
                  <a:lnTo>
                    <a:pt x="99" y="45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19" name="Freeform 72">
              <a:extLst>
                <a:ext uri="{FF2B5EF4-FFF2-40B4-BE49-F238E27FC236}">
                  <a16:creationId xmlns:a16="http://schemas.microsoft.com/office/drawing/2014/main" id="{A41D4E12-1757-84D1-E6BC-62C997B4C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7878" y="3270705"/>
              <a:ext cx="1117882" cy="928033"/>
            </a:xfrm>
            <a:custGeom>
              <a:avLst/>
              <a:gdLst>
                <a:gd name="T0" fmla="*/ 2147483647 w 573"/>
                <a:gd name="T1" fmla="*/ 2147483647 h 496"/>
                <a:gd name="T2" fmla="*/ 2147483647 w 573"/>
                <a:gd name="T3" fmla="*/ 2147483647 h 496"/>
                <a:gd name="T4" fmla="*/ 2147483647 w 573"/>
                <a:gd name="T5" fmla="*/ 2147483647 h 496"/>
                <a:gd name="T6" fmla="*/ 2147483647 w 573"/>
                <a:gd name="T7" fmla="*/ 2147483647 h 496"/>
                <a:gd name="T8" fmla="*/ 2147483647 w 573"/>
                <a:gd name="T9" fmla="*/ 2147483647 h 496"/>
                <a:gd name="T10" fmla="*/ 2147483647 w 573"/>
                <a:gd name="T11" fmla="*/ 2147483647 h 496"/>
                <a:gd name="T12" fmla="*/ 2147483647 w 573"/>
                <a:gd name="T13" fmla="*/ 2147483647 h 496"/>
                <a:gd name="T14" fmla="*/ 2147483647 w 573"/>
                <a:gd name="T15" fmla="*/ 2147483647 h 496"/>
                <a:gd name="T16" fmla="*/ 2147483647 w 573"/>
                <a:gd name="T17" fmla="*/ 2147483647 h 496"/>
                <a:gd name="T18" fmla="*/ 2147483647 w 573"/>
                <a:gd name="T19" fmla="*/ 2147483647 h 496"/>
                <a:gd name="T20" fmla="*/ 2147483647 w 573"/>
                <a:gd name="T21" fmla="*/ 2147483647 h 496"/>
                <a:gd name="T22" fmla="*/ 2147483647 w 573"/>
                <a:gd name="T23" fmla="*/ 2147483647 h 496"/>
                <a:gd name="T24" fmla="*/ 2147483647 w 573"/>
                <a:gd name="T25" fmla="*/ 2147483647 h 496"/>
                <a:gd name="T26" fmla="*/ 2147483647 w 573"/>
                <a:gd name="T27" fmla="*/ 2147483647 h 496"/>
                <a:gd name="T28" fmla="*/ 2147483647 w 573"/>
                <a:gd name="T29" fmla="*/ 2147483647 h 496"/>
                <a:gd name="T30" fmla="*/ 2147483647 w 573"/>
                <a:gd name="T31" fmla="*/ 2147483647 h 496"/>
                <a:gd name="T32" fmla="*/ 2147483647 w 573"/>
                <a:gd name="T33" fmla="*/ 2147483647 h 496"/>
                <a:gd name="T34" fmla="*/ 2147483647 w 573"/>
                <a:gd name="T35" fmla="*/ 2147483647 h 496"/>
                <a:gd name="T36" fmla="*/ 2147483647 w 573"/>
                <a:gd name="T37" fmla="*/ 2147483647 h 496"/>
                <a:gd name="T38" fmla="*/ 2147483647 w 573"/>
                <a:gd name="T39" fmla="*/ 2147483647 h 496"/>
                <a:gd name="T40" fmla="*/ 2147483647 w 573"/>
                <a:gd name="T41" fmla="*/ 2147483647 h 496"/>
                <a:gd name="T42" fmla="*/ 2147483647 w 573"/>
                <a:gd name="T43" fmla="*/ 2147483647 h 496"/>
                <a:gd name="T44" fmla="*/ 2147483647 w 573"/>
                <a:gd name="T45" fmla="*/ 2147483647 h 496"/>
                <a:gd name="T46" fmla="*/ 2147483647 w 573"/>
                <a:gd name="T47" fmla="*/ 2147483647 h 496"/>
                <a:gd name="T48" fmla="*/ 2147483647 w 573"/>
                <a:gd name="T49" fmla="*/ 2147483647 h 496"/>
                <a:gd name="T50" fmla="*/ 2147483647 w 573"/>
                <a:gd name="T51" fmla="*/ 2147483647 h 496"/>
                <a:gd name="T52" fmla="*/ 2147483647 w 573"/>
                <a:gd name="T53" fmla="*/ 2147483647 h 496"/>
                <a:gd name="T54" fmla="*/ 2147483647 w 573"/>
                <a:gd name="T55" fmla="*/ 2147483647 h 496"/>
                <a:gd name="T56" fmla="*/ 0 w 573"/>
                <a:gd name="T57" fmla="*/ 2147483647 h 496"/>
                <a:gd name="T58" fmla="*/ 2147483647 w 573"/>
                <a:gd name="T59" fmla="*/ 2147483647 h 496"/>
                <a:gd name="T60" fmla="*/ 2147483647 w 573"/>
                <a:gd name="T61" fmla="*/ 2147483647 h 496"/>
                <a:gd name="T62" fmla="*/ 2147483647 w 573"/>
                <a:gd name="T63" fmla="*/ 2147483647 h 496"/>
                <a:gd name="T64" fmla="*/ 2147483647 w 573"/>
                <a:gd name="T65" fmla="*/ 2147483647 h 496"/>
                <a:gd name="T66" fmla="*/ 2147483647 w 573"/>
                <a:gd name="T67" fmla="*/ 2147483647 h 496"/>
                <a:gd name="T68" fmla="*/ 2147483647 w 573"/>
                <a:gd name="T69" fmla="*/ 2147483647 h 496"/>
                <a:gd name="T70" fmla="*/ 2147483647 w 573"/>
                <a:gd name="T71" fmla="*/ 2147483647 h 496"/>
                <a:gd name="T72" fmla="*/ 2147483647 w 573"/>
                <a:gd name="T73" fmla="*/ 2147483647 h 496"/>
                <a:gd name="T74" fmla="*/ 2147483647 w 573"/>
                <a:gd name="T75" fmla="*/ 2147483647 h 49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73"/>
                <a:gd name="T115" fmla="*/ 0 h 496"/>
                <a:gd name="T116" fmla="*/ 573 w 573"/>
                <a:gd name="T117" fmla="*/ 496 h 49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73" h="496">
                  <a:moveTo>
                    <a:pt x="99" y="457"/>
                  </a:moveTo>
                  <a:lnTo>
                    <a:pt x="483" y="440"/>
                  </a:lnTo>
                  <a:lnTo>
                    <a:pt x="481" y="445"/>
                  </a:lnTo>
                  <a:lnTo>
                    <a:pt x="491" y="451"/>
                  </a:lnTo>
                  <a:lnTo>
                    <a:pt x="493" y="459"/>
                  </a:lnTo>
                  <a:lnTo>
                    <a:pt x="491" y="467"/>
                  </a:lnTo>
                  <a:lnTo>
                    <a:pt x="480" y="477"/>
                  </a:lnTo>
                  <a:lnTo>
                    <a:pt x="469" y="489"/>
                  </a:lnTo>
                  <a:lnTo>
                    <a:pt x="468" y="496"/>
                  </a:lnTo>
                  <a:lnTo>
                    <a:pt x="527" y="491"/>
                  </a:lnTo>
                  <a:lnTo>
                    <a:pt x="531" y="476"/>
                  </a:lnTo>
                  <a:lnTo>
                    <a:pt x="529" y="470"/>
                  </a:lnTo>
                  <a:lnTo>
                    <a:pt x="534" y="451"/>
                  </a:lnTo>
                  <a:lnTo>
                    <a:pt x="540" y="436"/>
                  </a:lnTo>
                  <a:lnTo>
                    <a:pt x="546" y="429"/>
                  </a:lnTo>
                  <a:lnTo>
                    <a:pt x="557" y="423"/>
                  </a:lnTo>
                  <a:lnTo>
                    <a:pt x="561" y="427"/>
                  </a:lnTo>
                  <a:lnTo>
                    <a:pt x="566" y="423"/>
                  </a:lnTo>
                  <a:lnTo>
                    <a:pt x="573" y="395"/>
                  </a:lnTo>
                  <a:lnTo>
                    <a:pt x="571" y="385"/>
                  </a:lnTo>
                  <a:lnTo>
                    <a:pt x="567" y="382"/>
                  </a:lnTo>
                  <a:lnTo>
                    <a:pt x="564" y="380"/>
                  </a:lnTo>
                  <a:lnTo>
                    <a:pt x="563" y="379"/>
                  </a:lnTo>
                  <a:lnTo>
                    <a:pt x="561" y="376"/>
                  </a:lnTo>
                  <a:lnTo>
                    <a:pt x="555" y="376"/>
                  </a:lnTo>
                  <a:lnTo>
                    <a:pt x="554" y="380"/>
                  </a:lnTo>
                  <a:lnTo>
                    <a:pt x="551" y="382"/>
                  </a:lnTo>
                  <a:lnTo>
                    <a:pt x="534" y="352"/>
                  </a:lnTo>
                  <a:lnTo>
                    <a:pt x="534" y="349"/>
                  </a:lnTo>
                  <a:lnTo>
                    <a:pt x="540" y="341"/>
                  </a:lnTo>
                  <a:lnTo>
                    <a:pt x="540" y="338"/>
                  </a:lnTo>
                  <a:lnTo>
                    <a:pt x="533" y="328"/>
                  </a:lnTo>
                  <a:lnTo>
                    <a:pt x="529" y="309"/>
                  </a:lnTo>
                  <a:lnTo>
                    <a:pt x="504" y="289"/>
                  </a:lnTo>
                  <a:lnTo>
                    <a:pt x="492" y="285"/>
                  </a:lnTo>
                  <a:lnTo>
                    <a:pt x="468" y="268"/>
                  </a:lnTo>
                  <a:lnTo>
                    <a:pt x="455" y="255"/>
                  </a:lnTo>
                  <a:lnTo>
                    <a:pt x="449" y="243"/>
                  </a:lnTo>
                  <a:lnTo>
                    <a:pt x="452" y="236"/>
                  </a:lnTo>
                  <a:lnTo>
                    <a:pt x="467" y="219"/>
                  </a:lnTo>
                  <a:lnTo>
                    <a:pt x="465" y="202"/>
                  </a:lnTo>
                  <a:lnTo>
                    <a:pt x="469" y="189"/>
                  </a:lnTo>
                  <a:lnTo>
                    <a:pt x="467" y="183"/>
                  </a:lnTo>
                  <a:lnTo>
                    <a:pt x="446" y="172"/>
                  </a:lnTo>
                  <a:lnTo>
                    <a:pt x="439" y="176"/>
                  </a:lnTo>
                  <a:lnTo>
                    <a:pt x="431" y="183"/>
                  </a:lnTo>
                  <a:lnTo>
                    <a:pt x="427" y="181"/>
                  </a:lnTo>
                  <a:lnTo>
                    <a:pt x="414" y="142"/>
                  </a:lnTo>
                  <a:lnTo>
                    <a:pt x="407" y="135"/>
                  </a:lnTo>
                  <a:lnTo>
                    <a:pt x="381" y="115"/>
                  </a:lnTo>
                  <a:lnTo>
                    <a:pt x="357" y="87"/>
                  </a:lnTo>
                  <a:lnTo>
                    <a:pt x="355" y="79"/>
                  </a:lnTo>
                  <a:lnTo>
                    <a:pt x="349" y="61"/>
                  </a:lnTo>
                  <a:lnTo>
                    <a:pt x="348" y="41"/>
                  </a:lnTo>
                  <a:lnTo>
                    <a:pt x="353" y="29"/>
                  </a:lnTo>
                  <a:lnTo>
                    <a:pt x="353" y="25"/>
                  </a:lnTo>
                  <a:lnTo>
                    <a:pt x="327" y="0"/>
                  </a:lnTo>
                  <a:lnTo>
                    <a:pt x="0" y="10"/>
                  </a:lnTo>
                  <a:lnTo>
                    <a:pt x="6" y="20"/>
                  </a:lnTo>
                  <a:lnTo>
                    <a:pt x="15" y="28"/>
                  </a:lnTo>
                  <a:lnTo>
                    <a:pt x="17" y="43"/>
                  </a:lnTo>
                  <a:lnTo>
                    <a:pt x="29" y="57"/>
                  </a:lnTo>
                  <a:lnTo>
                    <a:pt x="33" y="59"/>
                  </a:lnTo>
                  <a:lnTo>
                    <a:pt x="32" y="70"/>
                  </a:lnTo>
                  <a:lnTo>
                    <a:pt x="33" y="75"/>
                  </a:lnTo>
                  <a:lnTo>
                    <a:pt x="69" y="101"/>
                  </a:lnTo>
                  <a:lnTo>
                    <a:pt x="57" y="115"/>
                  </a:lnTo>
                  <a:lnTo>
                    <a:pt x="55" y="129"/>
                  </a:lnTo>
                  <a:lnTo>
                    <a:pt x="61" y="136"/>
                  </a:lnTo>
                  <a:lnTo>
                    <a:pt x="71" y="140"/>
                  </a:lnTo>
                  <a:lnTo>
                    <a:pt x="75" y="159"/>
                  </a:lnTo>
                  <a:lnTo>
                    <a:pt x="84" y="164"/>
                  </a:lnTo>
                  <a:lnTo>
                    <a:pt x="93" y="165"/>
                  </a:lnTo>
                  <a:lnTo>
                    <a:pt x="96" y="169"/>
                  </a:lnTo>
                  <a:lnTo>
                    <a:pt x="99" y="403"/>
                  </a:lnTo>
                  <a:lnTo>
                    <a:pt x="99" y="457"/>
                  </a:lnTo>
                  <a:close/>
                </a:path>
              </a:pathLst>
            </a:custGeom>
            <a:solidFill>
              <a:srgbClr val="74233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20" name="Freeform 73">
              <a:extLst>
                <a:ext uri="{FF2B5EF4-FFF2-40B4-BE49-F238E27FC236}">
                  <a16:creationId xmlns:a16="http://schemas.microsoft.com/office/drawing/2014/main" id="{71060A0F-12AC-9B76-DB32-4040ABE27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1009" y="4093240"/>
              <a:ext cx="834730" cy="733127"/>
            </a:xfrm>
            <a:custGeom>
              <a:avLst/>
              <a:gdLst>
                <a:gd name="T0" fmla="*/ 0 w 428"/>
                <a:gd name="T1" fmla="*/ 2147483647 h 391"/>
                <a:gd name="T2" fmla="*/ 2147483647 w 428"/>
                <a:gd name="T3" fmla="*/ 0 h 391"/>
                <a:gd name="T4" fmla="*/ 2147483647 w 428"/>
                <a:gd name="T5" fmla="*/ 2147483647 h 391"/>
                <a:gd name="T6" fmla="*/ 2147483647 w 428"/>
                <a:gd name="T7" fmla="*/ 2147483647 h 391"/>
                <a:gd name="T8" fmla="*/ 2147483647 w 428"/>
                <a:gd name="T9" fmla="*/ 2147483647 h 391"/>
                <a:gd name="T10" fmla="*/ 2147483647 w 428"/>
                <a:gd name="T11" fmla="*/ 2147483647 h 391"/>
                <a:gd name="T12" fmla="*/ 2147483647 w 428"/>
                <a:gd name="T13" fmla="*/ 2147483647 h 391"/>
                <a:gd name="T14" fmla="*/ 2147483647 w 428"/>
                <a:gd name="T15" fmla="*/ 2147483647 h 391"/>
                <a:gd name="T16" fmla="*/ 2147483647 w 428"/>
                <a:gd name="T17" fmla="*/ 2147483647 h 391"/>
                <a:gd name="T18" fmla="*/ 2147483647 w 428"/>
                <a:gd name="T19" fmla="*/ 2147483647 h 391"/>
                <a:gd name="T20" fmla="*/ 2147483647 w 428"/>
                <a:gd name="T21" fmla="*/ 2147483647 h 391"/>
                <a:gd name="T22" fmla="*/ 2147483647 w 428"/>
                <a:gd name="T23" fmla="*/ 2147483647 h 391"/>
                <a:gd name="T24" fmla="*/ 2147483647 w 428"/>
                <a:gd name="T25" fmla="*/ 2147483647 h 391"/>
                <a:gd name="T26" fmla="*/ 2147483647 w 428"/>
                <a:gd name="T27" fmla="*/ 2147483647 h 391"/>
                <a:gd name="T28" fmla="*/ 2147483647 w 428"/>
                <a:gd name="T29" fmla="*/ 2147483647 h 391"/>
                <a:gd name="T30" fmla="*/ 2147483647 w 428"/>
                <a:gd name="T31" fmla="*/ 2147483647 h 391"/>
                <a:gd name="T32" fmla="*/ 2147483647 w 428"/>
                <a:gd name="T33" fmla="*/ 2147483647 h 391"/>
                <a:gd name="T34" fmla="*/ 2147483647 w 428"/>
                <a:gd name="T35" fmla="*/ 2147483647 h 391"/>
                <a:gd name="T36" fmla="*/ 2147483647 w 428"/>
                <a:gd name="T37" fmla="*/ 2147483647 h 391"/>
                <a:gd name="T38" fmla="*/ 2147483647 w 428"/>
                <a:gd name="T39" fmla="*/ 2147483647 h 391"/>
                <a:gd name="T40" fmla="*/ 2147483647 w 428"/>
                <a:gd name="T41" fmla="*/ 2147483647 h 391"/>
                <a:gd name="T42" fmla="*/ 2147483647 w 428"/>
                <a:gd name="T43" fmla="*/ 2147483647 h 391"/>
                <a:gd name="T44" fmla="*/ 2147483647 w 428"/>
                <a:gd name="T45" fmla="*/ 2147483647 h 391"/>
                <a:gd name="T46" fmla="*/ 2147483647 w 428"/>
                <a:gd name="T47" fmla="*/ 2147483647 h 391"/>
                <a:gd name="T48" fmla="*/ 2147483647 w 428"/>
                <a:gd name="T49" fmla="*/ 2147483647 h 391"/>
                <a:gd name="T50" fmla="*/ 2147483647 w 428"/>
                <a:gd name="T51" fmla="*/ 2147483647 h 391"/>
                <a:gd name="T52" fmla="*/ 2147483647 w 428"/>
                <a:gd name="T53" fmla="*/ 2147483647 h 391"/>
                <a:gd name="T54" fmla="*/ 2147483647 w 428"/>
                <a:gd name="T55" fmla="*/ 2147483647 h 391"/>
                <a:gd name="T56" fmla="*/ 2147483647 w 428"/>
                <a:gd name="T57" fmla="*/ 2147483647 h 391"/>
                <a:gd name="T58" fmla="*/ 2147483647 w 428"/>
                <a:gd name="T59" fmla="*/ 2147483647 h 391"/>
                <a:gd name="T60" fmla="*/ 2147483647 w 428"/>
                <a:gd name="T61" fmla="*/ 2147483647 h 391"/>
                <a:gd name="T62" fmla="*/ 2147483647 w 428"/>
                <a:gd name="T63" fmla="*/ 2147483647 h 391"/>
                <a:gd name="T64" fmla="*/ 2147483647 w 428"/>
                <a:gd name="T65" fmla="*/ 2147483647 h 391"/>
                <a:gd name="T66" fmla="*/ 2147483647 w 428"/>
                <a:gd name="T67" fmla="*/ 2147483647 h 391"/>
                <a:gd name="T68" fmla="*/ 2147483647 w 428"/>
                <a:gd name="T69" fmla="*/ 2147483647 h 391"/>
                <a:gd name="T70" fmla="*/ 2147483647 w 428"/>
                <a:gd name="T71" fmla="*/ 2147483647 h 391"/>
                <a:gd name="T72" fmla="*/ 2147483647 w 428"/>
                <a:gd name="T73" fmla="*/ 2147483647 h 391"/>
                <a:gd name="T74" fmla="*/ 2147483647 w 428"/>
                <a:gd name="T75" fmla="*/ 2147483647 h 391"/>
                <a:gd name="T76" fmla="*/ 2147483647 w 428"/>
                <a:gd name="T77" fmla="*/ 2147483647 h 391"/>
                <a:gd name="T78" fmla="*/ 2147483647 w 428"/>
                <a:gd name="T79" fmla="*/ 2147483647 h 391"/>
                <a:gd name="T80" fmla="*/ 2147483647 w 428"/>
                <a:gd name="T81" fmla="*/ 2147483647 h 391"/>
                <a:gd name="T82" fmla="*/ 2147483647 w 428"/>
                <a:gd name="T83" fmla="*/ 2147483647 h 391"/>
                <a:gd name="T84" fmla="*/ 2147483647 w 428"/>
                <a:gd name="T85" fmla="*/ 2147483647 h 391"/>
                <a:gd name="T86" fmla="*/ 2147483647 w 428"/>
                <a:gd name="T87" fmla="*/ 2147483647 h 391"/>
                <a:gd name="T88" fmla="*/ 2147483647 w 428"/>
                <a:gd name="T89" fmla="*/ 2147483647 h 391"/>
                <a:gd name="T90" fmla="*/ 2147483647 w 428"/>
                <a:gd name="T91" fmla="*/ 2147483647 h 391"/>
                <a:gd name="T92" fmla="*/ 2147483647 w 428"/>
                <a:gd name="T93" fmla="*/ 2147483647 h 391"/>
                <a:gd name="T94" fmla="*/ 2147483647 w 428"/>
                <a:gd name="T95" fmla="*/ 2147483647 h 391"/>
                <a:gd name="T96" fmla="*/ 0 w 428"/>
                <a:gd name="T97" fmla="*/ 2147483647 h 391"/>
                <a:gd name="T98" fmla="*/ 0 w 428"/>
                <a:gd name="T99" fmla="*/ 2147483647 h 3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28"/>
                <a:gd name="T151" fmla="*/ 0 h 391"/>
                <a:gd name="T152" fmla="*/ 428 w 428"/>
                <a:gd name="T153" fmla="*/ 391 h 39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28" h="391">
                  <a:moveTo>
                    <a:pt x="0" y="17"/>
                  </a:moveTo>
                  <a:lnTo>
                    <a:pt x="384" y="0"/>
                  </a:lnTo>
                  <a:lnTo>
                    <a:pt x="382" y="5"/>
                  </a:lnTo>
                  <a:lnTo>
                    <a:pt x="392" y="11"/>
                  </a:lnTo>
                  <a:lnTo>
                    <a:pt x="394" y="19"/>
                  </a:lnTo>
                  <a:lnTo>
                    <a:pt x="392" y="27"/>
                  </a:lnTo>
                  <a:lnTo>
                    <a:pt x="381" y="37"/>
                  </a:lnTo>
                  <a:lnTo>
                    <a:pt x="370" y="49"/>
                  </a:lnTo>
                  <a:lnTo>
                    <a:pt x="369" y="56"/>
                  </a:lnTo>
                  <a:lnTo>
                    <a:pt x="428" y="51"/>
                  </a:lnTo>
                  <a:lnTo>
                    <a:pt x="424" y="57"/>
                  </a:lnTo>
                  <a:lnTo>
                    <a:pt x="426" y="62"/>
                  </a:lnTo>
                  <a:lnTo>
                    <a:pt x="423" y="71"/>
                  </a:lnTo>
                  <a:lnTo>
                    <a:pt x="412" y="83"/>
                  </a:lnTo>
                  <a:lnTo>
                    <a:pt x="408" y="104"/>
                  </a:lnTo>
                  <a:lnTo>
                    <a:pt x="396" y="120"/>
                  </a:lnTo>
                  <a:lnTo>
                    <a:pt x="398" y="134"/>
                  </a:lnTo>
                  <a:lnTo>
                    <a:pt x="396" y="153"/>
                  </a:lnTo>
                  <a:lnTo>
                    <a:pt x="394" y="155"/>
                  </a:lnTo>
                  <a:lnTo>
                    <a:pt x="386" y="164"/>
                  </a:lnTo>
                  <a:lnTo>
                    <a:pt x="384" y="170"/>
                  </a:lnTo>
                  <a:lnTo>
                    <a:pt x="368" y="185"/>
                  </a:lnTo>
                  <a:lnTo>
                    <a:pt x="362" y="200"/>
                  </a:lnTo>
                  <a:lnTo>
                    <a:pt x="363" y="218"/>
                  </a:lnTo>
                  <a:lnTo>
                    <a:pt x="360" y="228"/>
                  </a:lnTo>
                  <a:lnTo>
                    <a:pt x="344" y="237"/>
                  </a:lnTo>
                  <a:lnTo>
                    <a:pt x="333" y="253"/>
                  </a:lnTo>
                  <a:lnTo>
                    <a:pt x="329" y="259"/>
                  </a:lnTo>
                  <a:lnTo>
                    <a:pt x="329" y="272"/>
                  </a:lnTo>
                  <a:lnTo>
                    <a:pt x="321" y="282"/>
                  </a:lnTo>
                  <a:lnTo>
                    <a:pt x="321" y="293"/>
                  </a:lnTo>
                  <a:lnTo>
                    <a:pt x="316" y="307"/>
                  </a:lnTo>
                  <a:lnTo>
                    <a:pt x="308" y="321"/>
                  </a:lnTo>
                  <a:lnTo>
                    <a:pt x="311" y="337"/>
                  </a:lnTo>
                  <a:lnTo>
                    <a:pt x="320" y="347"/>
                  </a:lnTo>
                  <a:lnTo>
                    <a:pt x="320" y="357"/>
                  </a:lnTo>
                  <a:lnTo>
                    <a:pt x="323" y="361"/>
                  </a:lnTo>
                  <a:lnTo>
                    <a:pt x="323" y="366"/>
                  </a:lnTo>
                  <a:lnTo>
                    <a:pt x="318" y="368"/>
                  </a:lnTo>
                  <a:lnTo>
                    <a:pt x="316" y="378"/>
                  </a:lnTo>
                  <a:lnTo>
                    <a:pt x="316" y="384"/>
                  </a:lnTo>
                  <a:lnTo>
                    <a:pt x="56" y="391"/>
                  </a:lnTo>
                  <a:lnTo>
                    <a:pt x="56" y="335"/>
                  </a:lnTo>
                  <a:lnTo>
                    <a:pt x="42" y="330"/>
                  </a:lnTo>
                  <a:lnTo>
                    <a:pt x="30" y="336"/>
                  </a:lnTo>
                  <a:lnTo>
                    <a:pt x="27" y="336"/>
                  </a:lnTo>
                  <a:lnTo>
                    <a:pt x="12" y="325"/>
                  </a:lnTo>
                  <a:lnTo>
                    <a:pt x="16" y="13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21" name="Freeform 74">
              <a:extLst>
                <a:ext uri="{FF2B5EF4-FFF2-40B4-BE49-F238E27FC236}">
                  <a16:creationId xmlns:a16="http://schemas.microsoft.com/office/drawing/2014/main" id="{C3253CA0-EF3D-CA49-169B-DC2E5E4D6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1009" y="4093240"/>
              <a:ext cx="834730" cy="733127"/>
            </a:xfrm>
            <a:custGeom>
              <a:avLst/>
              <a:gdLst>
                <a:gd name="T0" fmla="*/ 0 w 428"/>
                <a:gd name="T1" fmla="*/ 2147483647 h 391"/>
                <a:gd name="T2" fmla="*/ 2147483647 w 428"/>
                <a:gd name="T3" fmla="*/ 0 h 391"/>
                <a:gd name="T4" fmla="*/ 2147483647 w 428"/>
                <a:gd name="T5" fmla="*/ 2147483647 h 391"/>
                <a:gd name="T6" fmla="*/ 2147483647 w 428"/>
                <a:gd name="T7" fmla="*/ 2147483647 h 391"/>
                <a:gd name="T8" fmla="*/ 2147483647 w 428"/>
                <a:gd name="T9" fmla="*/ 2147483647 h 391"/>
                <a:gd name="T10" fmla="*/ 2147483647 w 428"/>
                <a:gd name="T11" fmla="*/ 2147483647 h 391"/>
                <a:gd name="T12" fmla="*/ 2147483647 w 428"/>
                <a:gd name="T13" fmla="*/ 2147483647 h 391"/>
                <a:gd name="T14" fmla="*/ 2147483647 w 428"/>
                <a:gd name="T15" fmla="*/ 2147483647 h 391"/>
                <a:gd name="T16" fmla="*/ 2147483647 w 428"/>
                <a:gd name="T17" fmla="*/ 2147483647 h 391"/>
                <a:gd name="T18" fmla="*/ 2147483647 w 428"/>
                <a:gd name="T19" fmla="*/ 2147483647 h 391"/>
                <a:gd name="T20" fmla="*/ 2147483647 w 428"/>
                <a:gd name="T21" fmla="*/ 2147483647 h 391"/>
                <a:gd name="T22" fmla="*/ 2147483647 w 428"/>
                <a:gd name="T23" fmla="*/ 2147483647 h 391"/>
                <a:gd name="T24" fmla="*/ 2147483647 w 428"/>
                <a:gd name="T25" fmla="*/ 2147483647 h 391"/>
                <a:gd name="T26" fmla="*/ 2147483647 w 428"/>
                <a:gd name="T27" fmla="*/ 2147483647 h 391"/>
                <a:gd name="T28" fmla="*/ 2147483647 w 428"/>
                <a:gd name="T29" fmla="*/ 2147483647 h 391"/>
                <a:gd name="T30" fmla="*/ 2147483647 w 428"/>
                <a:gd name="T31" fmla="*/ 2147483647 h 391"/>
                <a:gd name="T32" fmla="*/ 2147483647 w 428"/>
                <a:gd name="T33" fmla="*/ 2147483647 h 391"/>
                <a:gd name="T34" fmla="*/ 2147483647 w 428"/>
                <a:gd name="T35" fmla="*/ 2147483647 h 391"/>
                <a:gd name="T36" fmla="*/ 2147483647 w 428"/>
                <a:gd name="T37" fmla="*/ 2147483647 h 391"/>
                <a:gd name="T38" fmla="*/ 2147483647 w 428"/>
                <a:gd name="T39" fmla="*/ 2147483647 h 391"/>
                <a:gd name="T40" fmla="*/ 2147483647 w 428"/>
                <a:gd name="T41" fmla="*/ 2147483647 h 391"/>
                <a:gd name="T42" fmla="*/ 2147483647 w 428"/>
                <a:gd name="T43" fmla="*/ 2147483647 h 391"/>
                <a:gd name="T44" fmla="*/ 2147483647 w 428"/>
                <a:gd name="T45" fmla="*/ 2147483647 h 391"/>
                <a:gd name="T46" fmla="*/ 2147483647 w 428"/>
                <a:gd name="T47" fmla="*/ 2147483647 h 391"/>
                <a:gd name="T48" fmla="*/ 2147483647 w 428"/>
                <a:gd name="T49" fmla="*/ 2147483647 h 391"/>
                <a:gd name="T50" fmla="*/ 2147483647 w 428"/>
                <a:gd name="T51" fmla="*/ 2147483647 h 391"/>
                <a:gd name="T52" fmla="*/ 2147483647 w 428"/>
                <a:gd name="T53" fmla="*/ 2147483647 h 391"/>
                <a:gd name="T54" fmla="*/ 2147483647 w 428"/>
                <a:gd name="T55" fmla="*/ 2147483647 h 391"/>
                <a:gd name="T56" fmla="*/ 2147483647 w 428"/>
                <a:gd name="T57" fmla="*/ 2147483647 h 391"/>
                <a:gd name="T58" fmla="*/ 2147483647 w 428"/>
                <a:gd name="T59" fmla="*/ 2147483647 h 391"/>
                <a:gd name="T60" fmla="*/ 2147483647 w 428"/>
                <a:gd name="T61" fmla="*/ 2147483647 h 391"/>
                <a:gd name="T62" fmla="*/ 2147483647 w 428"/>
                <a:gd name="T63" fmla="*/ 2147483647 h 391"/>
                <a:gd name="T64" fmla="*/ 2147483647 w 428"/>
                <a:gd name="T65" fmla="*/ 2147483647 h 391"/>
                <a:gd name="T66" fmla="*/ 2147483647 w 428"/>
                <a:gd name="T67" fmla="*/ 2147483647 h 391"/>
                <a:gd name="T68" fmla="*/ 2147483647 w 428"/>
                <a:gd name="T69" fmla="*/ 2147483647 h 391"/>
                <a:gd name="T70" fmla="*/ 2147483647 w 428"/>
                <a:gd name="T71" fmla="*/ 2147483647 h 391"/>
                <a:gd name="T72" fmla="*/ 2147483647 w 428"/>
                <a:gd name="T73" fmla="*/ 2147483647 h 391"/>
                <a:gd name="T74" fmla="*/ 2147483647 w 428"/>
                <a:gd name="T75" fmla="*/ 2147483647 h 391"/>
                <a:gd name="T76" fmla="*/ 2147483647 w 428"/>
                <a:gd name="T77" fmla="*/ 2147483647 h 391"/>
                <a:gd name="T78" fmla="*/ 2147483647 w 428"/>
                <a:gd name="T79" fmla="*/ 2147483647 h 391"/>
                <a:gd name="T80" fmla="*/ 2147483647 w 428"/>
                <a:gd name="T81" fmla="*/ 2147483647 h 391"/>
                <a:gd name="T82" fmla="*/ 2147483647 w 428"/>
                <a:gd name="T83" fmla="*/ 2147483647 h 391"/>
                <a:gd name="T84" fmla="*/ 2147483647 w 428"/>
                <a:gd name="T85" fmla="*/ 2147483647 h 391"/>
                <a:gd name="T86" fmla="*/ 2147483647 w 428"/>
                <a:gd name="T87" fmla="*/ 2147483647 h 391"/>
                <a:gd name="T88" fmla="*/ 2147483647 w 428"/>
                <a:gd name="T89" fmla="*/ 2147483647 h 391"/>
                <a:gd name="T90" fmla="*/ 2147483647 w 428"/>
                <a:gd name="T91" fmla="*/ 2147483647 h 391"/>
                <a:gd name="T92" fmla="*/ 2147483647 w 428"/>
                <a:gd name="T93" fmla="*/ 2147483647 h 391"/>
                <a:gd name="T94" fmla="*/ 2147483647 w 428"/>
                <a:gd name="T95" fmla="*/ 2147483647 h 391"/>
                <a:gd name="T96" fmla="*/ 0 w 428"/>
                <a:gd name="T97" fmla="*/ 2147483647 h 391"/>
                <a:gd name="T98" fmla="*/ 0 w 428"/>
                <a:gd name="T99" fmla="*/ 2147483647 h 3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28"/>
                <a:gd name="T151" fmla="*/ 0 h 391"/>
                <a:gd name="T152" fmla="*/ 428 w 428"/>
                <a:gd name="T153" fmla="*/ 391 h 39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28" h="391">
                  <a:moveTo>
                    <a:pt x="0" y="17"/>
                  </a:moveTo>
                  <a:lnTo>
                    <a:pt x="384" y="0"/>
                  </a:lnTo>
                  <a:lnTo>
                    <a:pt x="382" y="5"/>
                  </a:lnTo>
                  <a:lnTo>
                    <a:pt x="392" y="11"/>
                  </a:lnTo>
                  <a:lnTo>
                    <a:pt x="394" y="19"/>
                  </a:lnTo>
                  <a:lnTo>
                    <a:pt x="392" y="27"/>
                  </a:lnTo>
                  <a:lnTo>
                    <a:pt x="381" y="37"/>
                  </a:lnTo>
                  <a:lnTo>
                    <a:pt x="370" y="49"/>
                  </a:lnTo>
                  <a:lnTo>
                    <a:pt x="369" y="56"/>
                  </a:lnTo>
                  <a:lnTo>
                    <a:pt x="428" y="51"/>
                  </a:lnTo>
                  <a:lnTo>
                    <a:pt x="424" y="57"/>
                  </a:lnTo>
                  <a:lnTo>
                    <a:pt x="426" y="62"/>
                  </a:lnTo>
                  <a:lnTo>
                    <a:pt x="423" y="71"/>
                  </a:lnTo>
                  <a:lnTo>
                    <a:pt x="412" y="83"/>
                  </a:lnTo>
                  <a:lnTo>
                    <a:pt x="408" y="104"/>
                  </a:lnTo>
                  <a:lnTo>
                    <a:pt x="396" y="120"/>
                  </a:lnTo>
                  <a:lnTo>
                    <a:pt x="398" y="134"/>
                  </a:lnTo>
                  <a:lnTo>
                    <a:pt x="396" y="153"/>
                  </a:lnTo>
                  <a:lnTo>
                    <a:pt x="394" y="155"/>
                  </a:lnTo>
                  <a:lnTo>
                    <a:pt x="386" y="164"/>
                  </a:lnTo>
                  <a:lnTo>
                    <a:pt x="384" y="170"/>
                  </a:lnTo>
                  <a:lnTo>
                    <a:pt x="368" y="185"/>
                  </a:lnTo>
                  <a:lnTo>
                    <a:pt x="362" y="200"/>
                  </a:lnTo>
                  <a:lnTo>
                    <a:pt x="363" y="218"/>
                  </a:lnTo>
                  <a:lnTo>
                    <a:pt x="360" y="228"/>
                  </a:lnTo>
                  <a:lnTo>
                    <a:pt x="344" y="237"/>
                  </a:lnTo>
                  <a:lnTo>
                    <a:pt x="333" y="253"/>
                  </a:lnTo>
                  <a:lnTo>
                    <a:pt x="329" y="259"/>
                  </a:lnTo>
                  <a:lnTo>
                    <a:pt x="329" y="272"/>
                  </a:lnTo>
                  <a:lnTo>
                    <a:pt x="321" y="282"/>
                  </a:lnTo>
                  <a:lnTo>
                    <a:pt x="321" y="293"/>
                  </a:lnTo>
                  <a:lnTo>
                    <a:pt x="316" y="307"/>
                  </a:lnTo>
                  <a:lnTo>
                    <a:pt x="308" y="321"/>
                  </a:lnTo>
                  <a:lnTo>
                    <a:pt x="311" y="337"/>
                  </a:lnTo>
                  <a:lnTo>
                    <a:pt x="320" y="347"/>
                  </a:lnTo>
                  <a:lnTo>
                    <a:pt x="320" y="357"/>
                  </a:lnTo>
                  <a:lnTo>
                    <a:pt x="323" y="361"/>
                  </a:lnTo>
                  <a:lnTo>
                    <a:pt x="323" y="366"/>
                  </a:lnTo>
                  <a:lnTo>
                    <a:pt x="318" y="368"/>
                  </a:lnTo>
                  <a:lnTo>
                    <a:pt x="316" y="378"/>
                  </a:lnTo>
                  <a:lnTo>
                    <a:pt x="316" y="384"/>
                  </a:lnTo>
                  <a:lnTo>
                    <a:pt x="56" y="391"/>
                  </a:lnTo>
                  <a:lnTo>
                    <a:pt x="56" y="335"/>
                  </a:lnTo>
                  <a:lnTo>
                    <a:pt x="42" y="330"/>
                  </a:lnTo>
                  <a:lnTo>
                    <a:pt x="30" y="336"/>
                  </a:lnTo>
                  <a:lnTo>
                    <a:pt x="27" y="336"/>
                  </a:lnTo>
                  <a:lnTo>
                    <a:pt x="12" y="325"/>
                  </a:lnTo>
                  <a:lnTo>
                    <a:pt x="16" y="13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22" name="Freeform 75">
              <a:extLst>
                <a:ext uri="{FF2B5EF4-FFF2-40B4-BE49-F238E27FC236}">
                  <a16:creationId xmlns:a16="http://schemas.microsoft.com/office/drawing/2014/main" id="{E97605F5-1208-30D5-22AA-EF7042E48A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1009" y="4093240"/>
              <a:ext cx="834730" cy="733127"/>
            </a:xfrm>
            <a:custGeom>
              <a:avLst/>
              <a:gdLst>
                <a:gd name="T0" fmla="*/ 0 w 428"/>
                <a:gd name="T1" fmla="*/ 2147483647 h 391"/>
                <a:gd name="T2" fmla="*/ 2147483647 w 428"/>
                <a:gd name="T3" fmla="*/ 0 h 391"/>
                <a:gd name="T4" fmla="*/ 2147483647 w 428"/>
                <a:gd name="T5" fmla="*/ 2147483647 h 391"/>
                <a:gd name="T6" fmla="*/ 2147483647 w 428"/>
                <a:gd name="T7" fmla="*/ 2147483647 h 391"/>
                <a:gd name="T8" fmla="*/ 2147483647 w 428"/>
                <a:gd name="T9" fmla="*/ 2147483647 h 391"/>
                <a:gd name="T10" fmla="*/ 2147483647 w 428"/>
                <a:gd name="T11" fmla="*/ 2147483647 h 391"/>
                <a:gd name="T12" fmla="*/ 2147483647 w 428"/>
                <a:gd name="T13" fmla="*/ 2147483647 h 391"/>
                <a:gd name="T14" fmla="*/ 2147483647 w 428"/>
                <a:gd name="T15" fmla="*/ 2147483647 h 391"/>
                <a:gd name="T16" fmla="*/ 2147483647 w 428"/>
                <a:gd name="T17" fmla="*/ 2147483647 h 391"/>
                <a:gd name="T18" fmla="*/ 2147483647 w 428"/>
                <a:gd name="T19" fmla="*/ 2147483647 h 391"/>
                <a:gd name="T20" fmla="*/ 2147483647 w 428"/>
                <a:gd name="T21" fmla="*/ 2147483647 h 391"/>
                <a:gd name="T22" fmla="*/ 2147483647 w 428"/>
                <a:gd name="T23" fmla="*/ 2147483647 h 391"/>
                <a:gd name="T24" fmla="*/ 2147483647 w 428"/>
                <a:gd name="T25" fmla="*/ 2147483647 h 391"/>
                <a:gd name="T26" fmla="*/ 2147483647 w 428"/>
                <a:gd name="T27" fmla="*/ 2147483647 h 391"/>
                <a:gd name="T28" fmla="*/ 2147483647 w 428"/>
                <a:gd name="T29" fmla="*/ 2147483647 h 391"/>
                <a:gd name="T30" fmla="*/ 2147483647 w 428"/>
                <a:gd name="T31" fmla="*/ 2147483647 h 391"/>
                <a:gd name="T32" fmla="*/ 2147483647 w 428"/>
                <a:gd name="T33" fmla="*/ 2147483647 h 391"/>
                <a:gd name="T34" fmla="*/ 2147483647 w 428"/>
                <a:gd name="T35" fmla="*/ 2147483647 h 391"/>
                <a:gd name="T36" fmla="*/ 2147483647 w 428"/>
                <a:gd name="T37" fmla="*/ 2147483647 h 391"/>
                <a:gd name="T38" fmla="*/ 2147483647 w 428"/>
                <a:gd name="T39" fmla="*/ 2147483647 h 391"/>
                <a:gd name="T40" fmla="*/ 2147483647 w 428"/>
                <a:gd name="T41" fmla="*/ 2147483647 h 391"/>
                <a:gd name="T42" fmla="*/ 2147483647 w 428"/>
                <a:gd name="T43" fmla="*/ 2147483647 h 391"/>
                <a:gd name="T44" fmla="*/ 2147483647 w 428"/>
                <a:gd name="T45" fmla="*/ 2147483647 h 391"/>
                <a:gd name="T46" fmla="*/ 2147483647 w 428"/>
                <a:gd name="T47" fmla="*/ 2147483647 h 391"/>
                <a:gd name="T48" fmla="*/ 2147483647 w 428"/>
                <a:gd name="T49" fmla="*/ 2147483647 h 391"/>
                <a:gd name="T50" fmla="*/ 2147483647 w 428"/>
                <a:gd name="T51" fmla="*/ 2147483647 h 391"/>
                <a:gd name="T52" fmla="*/ 2147483647 w 428"/>
                <a:gd name="T53" fmla="*/ 2147483647 h 391"/>
                <a:gd name="T54" fmla="*/ 2147483647 w 428"/>
                <a:gd name="T55" fmla="*/ 2147483647 h 391"/>
                <a:gd name="T56" fmla="*/ 2147483647 w 428"/>
                <a:gd name="T57" fmla="*/ 2147483647 h 391"/>
                <a:gd name="T58" fmla="*/ 2147483647 w 428"/>
                <a:gd name="T59" fmla="*/ 2147483647 h 391"/>
                <a:gd name="T60" fmla="*/ 2147483647 w 428"/>
                <a:gd name="T61" fmla="*/ 2147483647 h 391"/>
                <a:gd name="T62" fmla="*/ 2147483647 w 428"/>
                <a:gd name="T63" fmla="*/ 2147483647 h 391"/>
                <a:gd name="T64" fmla="*/ 2147483647 w 428"/>
                <a:gd name="T65" fmla="*/ 2147483647 h 391"/>
                <a:gd name="T66" fmla="*/ 2147483647 w 428"/>
                <a:gd name="T67" fmla="*/ 2147483647 h 391"/>
                <a:gd name="T68" fmla="*/ 2147483647 w 428"/>
                <a:gd name="T69" fmla="*/ 2147483647 h 391"/>
                <a:gd name="T70" fmla="*/ 2147483647 w 428"/>
                <a:gd name="T71" fmla="*/ 2147483647 h 391"/>
                <a:gd name="T72" fmla="*/ 2147483647 w 428"/>
                <a:gd name="T73" fmla="*/ 2147483647 h 391"/>
                <a:gd name="T74" fmla="*/ 2147483647 w 428"/>
                <a:gd name="T75" fmla="*/ 2147483647 h 391"/>
                <a:gd name="T76" fmla="*/ 2147483647 w 428"/>
                <a:gd name="T77" fmla="*/ 2147483647 h 391"/>
                <a:gd name="T78" fmla="*/ 2147483647 w 428"/>
                <a:gd name="T79" fmla="*/ 2147483647 h 391"/>
                <a:gd name="T80" fmla="*/ 2147483647 w 428"/>
                <a:gd name="T81" fmla="*/ 2147483647 h 391"/>
                <a:gd name="T82" fmla="*/ 2147483647 w 428"/>
                <a:gd name="T83" fmla="*/ 2147483647 h 391"/>
                <a:gd name="T84" fmla="*/ 2147483647 w 428"/>
                <a:gd name="T85" fmla="*/ 2147483647 h 391"/>
                <a:gd name="T86" fmla="*/ 2147483647 w 428"/>
                <a:gd name="T87" fmla="*/ 2147483647 h 391"/>
                <a:gd name="T88" fmla="*/ 2147483647 w 428"/>
                <a:gd name="T89" fmla="*/ 2147483647 h 391"/>
                <a:gd name="T90" fmla="*/ 2147483647 w 428"/>
                <a:gd name="T91" fmla="*/ 2147483647 h 391"/>
                <a:gd name="T92" fmla="*/ 2147483647 w 428"/>
                <a:gd name="T93" fmla="*/ 2147483647 h 391"/>
                <a:gd name="T94" fmla="*/ 2147483647 w 428"/>
                <a:gd name="T95" fmla="*/ 2147483647 h 391"/>
                <a:gd name="T96" fmla="*/ 0 w 428"/>
                <a:gd name="T97" fmla="*/ 2147483647 h 391"/>
                <a:gd name="T98" fmla="*/ 0 w 428"/>
                <a:gd name="T99" fmla="*/ 2147483647 h 39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28"/>
                <a:gd name="T151" fmla="*/ 0 h 391"/>
                <a:gd name="T152" fmla="*/ 428 w 428"/>
                <a:gd name="T153" fmla="*/ 391 h 39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28" h="391">
                  <a:moveTo>
                    <a:pt x="0" y="17"/>
                  </a:moveTo>
                  <a:lnTo>
                    <a:pt x="384" y="0"/>
                  </a:lnTo>
                  <a:lnTo>
                    <a:pt x="382" y="5"/>
                  </a:lnTo>
                  <a:lnTo>
                    <a:pt x="392" y="11"/>
                  </a:lnTo>
                  <a:lnTo>
                    <a:pt x="394" y="19"/>
                  </a:lnTo>
                  <a:lnTo>
                    <a:pt x="392" y="27"/>
                  </a:lnTo>
                  <a:lnTo>
                    <a:pt x="381" y="37"/>
                  </a:lnTo>
                  <a:lnTo>
                    <a:pt x="370" y="49"/>
                  </a:lnTo>
                  <a:lnTo>
                    <a:pt x="369" y="56"/>
                  </a:lnTo>
                  <a:lnTo>
                    <a:pt x="428" y="51"/>
                  </a:lnTo>
                  <a:lnTo>
                    <a:pt x="424" y="57"/>
                  </a:lnTo>
                  <a:lnTo>
                    <a:pt x="426" y="62"/>
                  </a:lnTo>
                  <a:lnTo>
                    <a:pt x="423" y="71"/>
                  </a:lnTo>
                  <a:lnTo>
                    <a:pt x="412" y="83"/>
                  </a:lnTo>
                  <a:lnTo>
                    <a:pt x="408" y="104"/>
                  </a:lnTo>
                  <a:lnTo>
                    <a:pt x="396" y="120"/>
                  </a:lnTo>
                  <a:lnTo>
                    <a:pt x="398" y="134"/>
                  </a:lnTo>
                  <a:lnTo>
                    <a:pt x="396" y="153"/>
                  </a:lnTo>
                  <a:lnTo>
                    <a:pt x="394" y="155"/>
                  </a:lnTo>
                  <a:lnTo>
                    <a:pt x="386" y="164"/>
                  </a:lnTo>
                  <a:lnTo>
                    <a:pt x="384" y="170"/>
                  </a:lnTo>
                  <a:lnTo>
                    <a:pt x="368" y="185"/>
                  </a:lnTo>
                  <a:lnTo>
                    <a:pt x="362" y="200"/>
                  </a:lnTo>
                  <a:lnTo>
                    <a:pt x="363" y="218"/>
                  </a:lnTo>
                  <a:lnTo>
                    <a:pt x="360" y="228"/>
                  </a:lnTo>
                  <a:lnTo>
                    <a:pt x="344" y="237"/>
                  </a:lnTo>
                  <a:lnTo>
                    <a:pt x="333" y="253"/>
                  </a:lnTo>
                  <a:lnTo>
                    <a:pt x="329" y="259"/>
                  </a:lnTo>
                  <a:lnTo>
                    <a:pt x="329" y="272"/>
                  </a:lnTo>
                  <a:lnTo>
                    <a:pt x="321" y="282"/>
                  </a:lnTo>
                  <a:lnTo>
                    <a:pt x="321" y="293"/>
                  </a:lnTo>
                  <a:lnTo>
                    <a:pt x="316" y="307"/>
                  </a:lnTo>
                  <a:lnTo>
                    <a:pt x="308" y="321"/>
                  </a:lnTo>
                  <a:lnTo>
                    <a:pt x="311" y="337"/>
                  </a:lnTo>
                  <a:lnTo>
                    <a:pt x="320" y="347"/>
                  </a:lnTo>
                  <a:lnTo>
                    <a:pt x="320" y="357"/>
                  </a:lnTo>
                  <a:lnTo>
                    <a:pt x="323" y="361"/>
                  </a:lnTo>
                  <a:lnTo>
                    <a:pt x="323" y="366"/>
                  </a:lnTo>
                  <a:lnTo>
                    <a:pt x="318" y="368"/>
                  </a:lnTo>
                  <a:lnTo>
                    <a:pt x="316" y="378"/>
                  </a:lnTo>
                  <a:lnTo>
                    <a:pt x="316" y="384"/>
                  </a:lnTo>
                  <a:lnTo>
                    <a:pt x="56" y="391"/>
                  </a:lnTo>
                  <a:lnTo>
                    <a:pt x="56" y="335"/>
                  </a:lnTo>
                  <a:lnTo>
                    <a:pt x="42" y="330"/>
                  </a:lnTo>
                  <a:lnTo>
                    <a:pt x="30" y="336"/>
                  </a:lnTo>
                  <a:lnTo>
                    <a:pt x="27" y="336"/>
                  </a:lnTo>
                  <a:lnTo>
                    <a:pt x="12" y="325"/>
                  </a:lnTo>
                  <a:lnTo>
                    <a:pt x="16" y="13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23" name="Freeform 76">
              <a:extLst>
                <a:ext uri="{FF2B5EF4-FFF2-40B4-BE49-F238E27FC236}">
                  <a16:creationId xmlns:a16="http://schemas.microsoft.com/office/drawing/2014/main" id="{895ABB48-B2F2-6663-E85C-1CE3525D8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0670" y="4813849"/>
              <a:ext cx="949300" cy="790348"/>
            </a:xfrm>
            <a:custGeom>
              <a:avLst/>
              <a:gdLst>
                <a:gd name="T0" fmla="*/ 2147483647 w 487"/>
                <a:gd name="T1" fmla="*/ 2147483647 h 423"/>
                <a:gd name="T2" fmla="*/ 2147483647 w 487"/>
                <a:gd name="T3" fmla="*/ 2147483647 h 423"/>
                <a:gd name="T4" fmla="*/ 2147483647 w 487"/>
                <a:gd name="T5" fmla="*/ 2147483647 h 423"/>
                <a:gd name="T6" fmla="*/ 2147483647 w 487"/>
                <a:gd name="T7" fmla="*/ 2147483647 h 423"/>
                <a:gd name="T8" fmla="*/ 2147483647 w 487"/>
                <a:gd name="T9" fmla="*/ 2147483647 h 423"/>
                <a:gd name="T10" fmla="*/ 2147483647 w 487"/>
                <a:gd name="T11" fmla="*/ 2147483647 h 423"/>
                <a:gd name="T12" fmla="*/ 2147483647 w 487"/>
                <a:gd name="T13" fmla="*/ 2147483647 h 423"/>
                <a:gd name="T14" fmla="*/ 2147483647 w 487"/>
                <a:gd name="T15" fmla="*/ 2147483647 h 423"/>
                <a:gd name="T16" fmla="*/ 2147483647 w 487"/>
                <a:gd name="T17" fmla="*/ 2147483647 h 423"/>
                <a:gd name="T18" fmla="*/ 2147483647 w 487"/>
                <a:gd name="T19" fmla="*/ 2147483647 h 423"/>
                <a:gd name="T20" fmla="*/ 2147483647 w 487"/>
                <a:gd name="T21" fmla="*/ 2147483647 h 423"/>
                <a:gd name="T22" fmla="*/ 2147483647 w 487"/>
                <a:gd name="T23" fmla="*/ 2147483647 h 423"/>
                <a:gd name="T24" fmla="*/ 2147483647 w 487"/>
                <a:gd name="T25" fmla="*/ 2147483647 h 423"/>
                <a:gd name="T26" fmla="*/ 2147483647 w 487"/>
                <a:gd name="T27" fmla="*/ 2147483647 h 423"/>
                <a:gd name="T28" fmla="*/ 2147483647 w 487"/>
                <a:gd name="T29" fmla="*/ 2147483647 h 423"/>
                <a:gd name="T30" fmla="*/ 2147483647 w 487"/>
                <a:gd name="T31" fmla="*/ 2147483647 h 423"/>
                <a:gd name="T32" fmla="*/ 2147483647 w 487"/>
                <a:gd name="T33" fmla="*/ 2147483647 h 423"/>
                <a:gd name="T34" fmla="*/ 2147483647 w 487"/>
                <a:gd name="T35" fmla="*/ 2147483647 h 423"/>
                <a:gd name="T36" fmla="*/ 2147483647 w 487"/>
                <a:gd name="T37" fmla="*/ 2147483647 h 423"/>
                <a:gd name="T38" fmla="*/ 2147483647 w 487"/>
                <a:gd name="T39" fmla="*/ 2147483647 h 423"/>
                <a:gd name="T40" fmla="*/ 2147483647 w 487"/>
                <a:gd name="T41" fmla="*/ 2147483647 h 423"/>
                <a:gd name="T42" fmla="*/ 2147483647 w 487"/>
                <a:gd name="T43" fmla="*/ 2147483647 h 423"/>
                <a:gd name="T44" fmla="*/ 2147483647 w 487"/>
                <a:gd name="T45" fmla="*/ 2147483647 h 423"/>
                <a:gd name="T46" fmla="*/ 2147483647 w 487"/>
                <a:gd name="T47" fmla="*/ 2147483647 h 423"/>
                <a:gd name="T48" fmla="*/ 2147483647 w 487"/>
                <a:gd name="T49" fmla="*/ 2147483647 h 423"/>
                <a:gd name="T50" fmla="*/ 2147483647 w 487"/>
                <a:gd name="T51" fmla="*/ 2147483647 h 423"/>
                <a:gd name="T52" fmla="*/ 2147483647 w 487"/>
                <a:gd name="T53" fmla="*/ 2147483647 h 423"/>
                <a:gd name="T54" fmla="*/ 2147483647 w 487"/>
                <a:gd name="T55" fmla="*/ 2147483647 h 423"/>
                <a:gd name="T56" fmla="*/ 2147483647 w 487"/>
                <a:gd name="T57" fmla="*/ 2147483647 h 423"/>
                <a:gd name="T58" fmla="*/ 2147483647 w 487"/>
                <a:gd name="T59" fmla="*/ 2147483647 h 423"/>
                <a:gd name="T60" fmla="*/ 2147483647 w 487"/>
                <a:gd name="T61" fmla="*/ 2147483647 h 423"/>
                <a:gd name="T62" fmla="*/ 2147483647 w 487"/>
                <a:gd name="T63" fmla="*/ 2147483647 h 423"/>
                <a:gd name="T64" fmla="*/ 2147483647 w 487"/>
                <a:gd name="T65" fmla="*/ 2147483647 h 423"/>
                <a:gd name="T66" fmla="*/ 2147483647 w 487"/>
                <a:gd name="T67" fmla="*/ 2147483647 h 423"/>
                <a:gd name="T68" fmla="*/ 2147483647 w 487"/>
                <a:gd name="T69" fmla="*/ 2147483647 h 423"/>
                <a:gd name="T70" fmla="*/ 2147483647 w 487"/>
                <a:gd name="T71" fmla="*/ 2147483647 h 423"/>
                <a:gd name="T72" fmla="*/ 2147483647 w 487"/>
                <a:gd name="T73" fmla="*/ 2147483647 h 423"/>
                <a:gd name="T74" fmla="*/ 2147483647 w 487"/>
                <a:gd name="T75" fmla="*/ 2147483647 h 423"/>
                <a:gd name="T76" fmla="*/ 2147483647 w 487"/>
                <a:gd name="T77" fmla="*/ 2147483647 h 423"/>
                <a:gd name="T78" fmla="*/ 2147483647 w 487"/>
                <a:gd name="T79" fmla="*/ 2147483647 h 423"/>
                <a:gd name="T80" fmla="*/ 2147483647 w 487"/>
                <a:gd name="T81" fmla="*/ 2147483647 h 423"/>
                <a:gd name="T82" fmla="*/ 2147483647 w 487"/>
                <a:gd name="T83" fmla="*/ 2147483647 h 423"/>
                <a:gd name="T84" fmla="*/ 0 w 487"/>
                <a:gd name="T85" fmla="*/ 2147483647 h 4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87"/>
                <a:gd name="T130" fmla="*/ 0 h 423"/>
                <a:gd name="T131" fmla="*/ 487 w 487"/>
                <a:gd name="T132" fmla="*/ 423 h 42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87" h="423">
                  <a:moveTo>
                    <a:pt x="0" y="7"/>
                  </a:moveTo>
                  <a:lnTo>
                    <a:pt x="260" y="0"/>
                  </a:lnTo>
                  <a:lnTo>
                    <a:pt x="260" y="9"/>
                  </a:lnTo>
                  <a:lnTo>
                    <a:pt x="271" y="31"/>
                  </a:lnTo>
                  <a:lnTo>
                    <a:pt x="273" y="51"/>
                  </a:lnTo>
                  <a:lnTo>
                    <a:pt x="279" y="62"/>
                  </a:lnTo>
                  <a:lnTo>
                    <a:pt x="284" y="68"/>
                  </a:lnTo>
                  <a:lnTo>
                    <a:pt x="285" y="78"/>
                  </a:lnTo>
                  <a:lnTo>
                    <a:pt x="273" y="85"/>
                  </a:lnTo>
                  <a:lnTo>
                    <a:pt x="270" y="88"/>
                  </a:lnTo>
                  <a:lnTo>
                    <a:pt x="264" y="111"/>
                  </a:lnTo>
                  <a:lnTo>
                    <a:pt x="247" y="138"/>
                  </a:lnTo>
                  <a:lnTo>
                    <a:pt x="234" y="183"/>
                  </a:lnTo>
                  <a:lnTo>
                    <a:pt x="231" y="217"/>
                  </a:lnTo>
                  <a:lnTo>
                    <a:pt x="400" y="210"/>
                  </a:lnTo>
                  <a:lnTo>
                    <a:pt x="405" y="214"/>
                  </a:lnTo>
                  <a:lnTo>
                    <a:pt x="400" y="231"/>
                  </a:lnTo>
                  <a:lnTo>
                    <a:pt x="400" y="254"/>
                  </a:lnTo>
                  <a:lnTo>
                    <a:pt x="418" y="272"/>
                  </a:lnTo>
                  <a:lnTo>
                    <a:pt x="423" y="294"/>
                  </a:lnTo>
                  <a:lnTo>
                    <a:pt x="398" y="288"/>
                  </a:lnTo>
                  <a:lnTo>
                    <a:pt x="376" y="278"/>
                  </a:lnTo>
                  <a:lnTo>
                    <a:pt x="370" y="277"/>
                  </a:lnTo>
                  <a:lnTo>
                    <a:pt x="364" y="280"/>
                  </a:lnTo>
                  <a:lnTo>
                    <a:pt x="348" y="295"/>
                  </a:lnTo>
                  <a:lnTo>
                    <a:pt x="346" y="302"/>
                  </a:lnTo>
                  <a:lnTo>
                    <a:pt x="354" y="310"/>
                  </a:lnTo>
                  <a:lnTo>
                    <a:pt x="363" y="314"/>
                  </a:lnTo>
                  <a:lnTo>
                    <a:pt x="381" y="312"/>
                  </a:lnTo>
                  <a:lnTo>
                    <a:pt x="391" y="304"/>
                  </a:lnTo>
                  <a:lnTo>
                    <a:pt x="398" y="302"/>
                  </a:lnTo>
                  <a:lnTo>
                    <a:pt x="409" y="302"/>
                  </a:lnTo>
                  <a:lnTo>
                    <a:pt x="414" y="301"/>
                  </a:lnTo>
                  <a:lnTo>
                    <a:pt x="415" y="304"/>
                  </a:lnTo>
                  <a:lnTo>
                    <a:pt x="412" y="309"/>
                  </a:lnTo>
                  <a:lnTo>
                    <a:pt x="406" y="315"/>
                  </a:lnTo>
                  <a:lnTo>
                    <a:pt x="408" y="321"/>
                  </a:lnTo>
                  <a:lnTo>
                    <a:pt x="414" y="326"/>
                  </a:lnTo>
                  <a:lnTo>
                    <a:pt x="418" y="326"/>
                  </a:lnTo>
                  <a:lnTo>
                    <a:pt x="423" y="322"/>
                  </a:lnTo>
                  <a:lnTo>
                    <a:pt x="430" y="309"/>
                  </a:lnTo>
                  <a:lnTo>
                    <a:pt x="450" y="302"/>
                  </a:lnTo>
                  <a:lnTo>
                    <a:pt x="457" y="298"/>
                  </a:lnTo>
                  <a:lnTo>
                    <a:pt x="460" y="298"/>
                  </a:lnTo>
                  <a:lnTo>
                    <a:pt x="465" y="304"/>
                  </a:lnTo>
                  <a:lnTo>
                    <a:pt x="462" y="312"/>
                  </a:lnTo>
                  <a:lnTo>
                    <a:pt x="465" y="315"/>
                  </a:lnTo>
                  <a:lnTo>
                    <a:pt x="464" y="321"/>
                  </a:lnTo>
                  <a:lnTo>
                    <a:pt x="456" y="327"/>
                  </a:lnTo>
                  <a:lnTo>
                    <a:pt x="441" y="345"/>
                  </a:lnTo>
                  <a:lnTo>
                    <a:pt x="428" y="355"/>
                  </a:lnTo>
                  <a:lnTo>
                    <a:pt x="427" y="366"/>
                  </a:lnTo>
                  <a:lnTo>
                    <a:pt x="432" y="373"/>
                  </a:lnTo>
                  <a:lnTo>
                    <a:pt x="451" y="385"/>
                  </a:lnTo>
                  <a:lnTo>
                    <a:pt x="483" y="397"/>
                  </a:lnTo>
                  <a:lnTo>
                    <a:pt x="487" y="403"/>
                  </a:lnTo>
                  <a:lnTo>
                    <a:pt x="484" y="410"/>
                  </a:lnTo>
                  <a:lnTo>
                    <a:pt x="477" y="412"/>
                  </a:lnTo>
                  <a:lnTo>
                    <a:pt x="452" y="423"/>
                  </a:lnTo>
                  <a:lnTo>
                    <a:pt x="450" y="403"/>
                  </a:lnTo>
                  <a:lnTo>
                    <a:pt x="435" y="397"/>
                  </a:lnTo>
                  <a:lnTo>
                    <a:pt x="408" y="385"/>
                  </a:lnTo>
                  <a:lnTo>
                    <a:pt x="404" y="375"/>
                  </a:lnTo>
                  <a:lnTo>
                    <a:pt x="399" y="373"/>
                  </a:lnTo>
                  <a:lnTo>
                    <a:pt x="391" y="376"/>
                  </a:lnTo>
                  <a:lnTo>
                    <a:pt x="387" y="397"/>
                  </a:lnTo>
                  <a:lnTo>
                    <a:pt x="390" y="398"/>
                  </a:lnTo>
                  <a:lnTo>
                    <a:pt x="391" y="403"/>
                  </a:lnTo>
                  <a:lnTo>
                    <a:pt x="376" y="414"/>
                  </a:lnTo>
                  <a:lnTo>
                    <a:pt x="370" y="411"/>
                  </a:lnTo>
                  <a:lnTo>
                    <a:pt x="363" y="400"/>
                  </a:lnTo>
                  <a:lnTo>
                    <a:pt x="358" y="399"/>
                  </a:lnTo>
                  <a:lnTo>
                    <a:pt x="349" y="403"/>
                  </a:lnTo>
                  <a:lnTo>
                    <a:pt x="345" y="398"/>
                  </a:lnTo>
                  <a:lnTo>
                    <a:pt x="340" y="399"/>
                  </a:lnTo>
                  <a:lnTo>
                    <a:pt x="328" y="414"/>
                  </a:lnTo>
                  <a:lnTo>
                    <a:pt x="313" y="415"/>
                  </a:lnTo>
                  <a:lnTo>
                    <a:pt x="308" y="410"/>
                  </a:lnTo>
                  <a:lnTo>
                    <a:pt x="294" y="408"/>
                  </a:lnTo>
                  <a:lnTo>
                    <a:pt x="270" y="379"/>
                  </a:lnTo>
                  <a:lnTo>
                    <a:pt x="259" y="376"/>
                  </a:lnTo>
                  <a:lnTo>
                    <a:pt x="246" y="370"/>
                  </a:lnTo>
                  <a:lnTo>
                    <a:pt x="241" y="362"/>
                  </a:lnTo>
                  <a:lnTo>
                    <a:pt x="236" y="362"/>
                  </a:lnTo>
                  <a:lnTo>
                    <a:pt x="236" y="361"/>
                  </a:lnTo>
                  <a:lnTo>
                    <a:pt x="235" y="360"/>
                  </a:lnTo>
                  <a:lnTo>
                    <a:pt x="236" y="354"/>
                  </a:lnTo>
                  <a:lnTo>
                    <a:pt x="230" y="352"/>
                  </a:lnTo>
                  <a:lnTo>
                    <a:pt x="226" y="354"/>
                  </a:lnTo>
                  <a:lnTo>
                    <a:pt x="217" y="352"/>
                  </a:lnTo>
                  <a:lnTo>
                    <a:pt x="214" y="350"/>
                  </a:lnTo>
                  <a:lnTo>
                    <a:pt x="212" y="343"/>
                  </a:lnTo>
                  <a:lnTo>
                    <a:pt x="206" y="343"/>
                  </a:lnTo>
                  <a:lnTo>
                    <a:pt x="188" y="360"/>
                  </a:lnTo>
                  <a:lnTo>
                    <a:pt x="198" y="369"/>
                  </a:lnTo>
                  <a:lnTo>
                    <a:pt x="193" y="373"/>
                  </a:lnTo>
                  <a:lnTo>
                    <a:pt x="165" y="373"/>
                  </a:lnTo>
                  <a:lnTo>
                    <a:pt x="117" y="364"/>
                  </a:lnTo>
                  <a:lnTo>
                    <a:pt x="90" y="354"/>
                  </a:lnTo>
                  <a:lnTo>
                    <a:pt x="27" y="363"/>
                  </a:lnTo>
                  <a:lnTo>
                    <a:pt x="21" y="360"/>
                  </a:lnTo>
                  <a:lnTo>
                    <a:pt x="21" y="352"/>
                  </a:lnTo>
                  <a:lnTo>
                    <a:pt x="22" y="349"/>
                  </a:lnTo>
                  <a:lnTo>
                    <a:pt x="26" y="343"/>
                  </a:lnTo>
                  <a:lnTo>
                    <a:pt x="32" y="336"/>
                  </a:lnTo>
                  <a:lnTo>
                    <a:pt x="40" y="312"/>
                  </a:lnTo>
                  <a:lnTo>
                    <a:pt x="33" y="302"/>
                  </a:lnTo>
                  <a:lnTo>
                    <a:pt x="33" y="294"/>
                  </a:lnTo>
                  <a:lnTo>
                    <a:pt x="36" y="289"/>
                  </a:lnTo>
                  <a:lnTo>
                    <a:pt x="34" y="282"/>
                  </a:lnTo>
                  <a:lnTo>
                    <a:pt x="38" y="268"/>
                  </a:lnTo>
                  <a:lnTo>
                    <a:pt x="44" y="264"/>
                  </a:lnTo>
                  <a:lnTo>
                    <a:pt x="49" y="254"/>
                  </a:lnTo>
                  <a:lnTo>
                    <a:pt x="51" y="234"/>
                  </a:lnTo>
                  <a:lnTo>
                    <a:pt x="51" y="222"/>
                  </a:lnTo>
                  <a:lnTo>
                    <a:pt x="49" y="205"/>
                  </a:lnTo>
                  <a:lnTo>
                    <a:pt x="42" y="194"/>
                  </a:lnTo>
                  <a:lnTo>
                    <a:pt x="38" y="189"/>
                  </a:lnTo>
                  <a:lnTo>
                    <a:pt x="39" y="183"/>
                  </a:lnTo>
                  <a:lnTo>
                    <a:pt x="37" y="180"/>
                  </a:lnTo>
                  <a:lnTo>
                    <a:pt x="32" y="170"/>
                  </a:lnTo>
                  <a:lnTo>
                    <a:pt x="26" y="165"/>
                  </a:lnTo>
                  <a:lnTo>
                    <a:pt x="24" y="160"/>
                  </a:lnTo>
                  <a:lnTo>
                    <a:pt x="27" y="150"/>
                  </a:lnTo>
                  <a:lnTo>
                    <a:pt x="20" y="134"/>
                  </a:lnTo>
                  <a:lnTo>
                    <a:pt x="7" y="122"/>
                  </a:lnTo>
                  <a:lnTo>
                    <a:pt x="3" y="116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24" name="Freeform 77">
              <a:extLst>
                <a:ext uri="{FF2B5EF4-FFF2-40B4-BE49-F238E27FC236}">
                  <a16:creationId xmlns:a16="http://schemas.microsoft.com/office/drawing/2014/main" id="{DA56EC0F-BE7A-9BA5-8748-261DEB1F0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0670" y="4813849"/>
              <a:ext cx="949300" cy="790348"/>
            </a:xfrm>
            <a:custGeom>
              <a:avLst/>
              <a:gdLst>
                <a:gd name="T0" fmla="*/ 2147483647 w 487"/>
                <a:gd name="T1" fmla="*/ 2147483647 h 423"/>
                <a:gd name="T2" fmla="*/ 2147483647 w 487"/>
                <a:gd name="T3" fmla="*/ 2147483647 h 423"/>
                <a:gd name="T4" fmla="*/ 2147483647 w 487"/>
                <a:gd name="T5" fmla="*/ 2147483647 h 423"/>
                <a:gd name="T6" fmla="*/ 2147483647 w 487"/>
                <a:gd name="T7" fmla="*/ 2147483647 h 423"/>
                <a:gd name="T8" fmla="*/ 2147483647 w 487"/>
                <a:gd name="T9" fmla="*/ 2147483647 h 423"/>
                <a:gd name="T10" fmla="*/ 2147483647 w 487"/>
                <a:gd name="T11" fmla="*/ 2147483647 h 423"/>
                <a:gd name="T12" fmla="*/ 2147483647 w 487"/>
                <a:gd name="T13" fmla="*/ 2147483647 h 423"/>
                <a:gd name="T14" fmla="*/ 2147483647 w 487"/>
                <a:gd name="T15" fmla="*/ 2147483647 h 423"/>
                <a:gd name="T16" fmla="*/ 2147483647 w 487"/>
                <a:gd name="T17" fmla="*/ 2147483647 h 423"/>
                <a:gd name="T18" fmla="*/ 2147483647 w 487"/>
                <a:gd name="T19" fmla="*/ 2147483647 h 423"/>
                <a:gd name="T20" fmla="*/ 2147483647 w 487"/>
                <a:gd name="T21" fmla="*/ 2147483647 h 423"/>
                <a:gd name="T22" fmla="*/ 2147483647 w 487"/>
                <a:gd name="T23" fmla="*/ 2147483647 h 423"/>
                <a:gd name="T24" fmla="*/ 2147483647 w 487"/>
                <a:gd name="T25" fmla="*/ 2147483647 h 423"/>
                <a:gd name="T26" fmla="*/ 2147483647 w 487"/>
                <a:gd name="T27" fmla="*/ 2147483647 h 423"/>
                <a:gd name="T28" fmla="*/ 2147483647 w 487"/>
                <a:gd name="T29" fmla="*/ 2147483647 h 423"/>
                <a:gd name="T30" fmla="*/ 2147483647 w 487"/>
                <a:gd name="T31" fmla="*/ 2147483647 h 423"/>
                <a:gd name="T32" fmla="*/ 2147483647 w 487"/>
                <a:gd name="T33" fmla="*/ 2147483647 h 423"/>
                <a:gd name="T34" fmla="*/ 2147483647 w 487"/>
                <a:gd name="T35" fmla="*/ 2147483647 h 423"/>
                <a:gd name="T36" fmla="*/ 2147483647 w 487"/>
                <a:gd name="T37" fmla="*/ 2147483647 h 423"/>
                <a:gd name="T38" fmla="*/ 2147483647 w 487"/>
                <a:gd name="T39" fmla="*/ 2147483647 h 423"/>
                <a:gd name="T40" fmla="*/ 2147483647 w 487"/>
                <a:gd name="T41" fmla="*/ 2147483647 h 423"/>
                <a:gd name="T42" fmla="*/ 2147483647 w 487"/>
                <a:gd name="T43" fmla="*/ 2147483647 h 423"/>
                <a:gd name="T44" fmla="*/ 2147483647 w 487"/>
                <a:gd name="T45" fmla="*/ 2147483647 h 423"/>
                <a:gd name="T46" fmla="*/ 2147483647 w 487"/>
                <a:gd name="T47" fmla="*/ 2147483647 h 423"/>
                <a:gd name="T48" fmla="*/ 2147483647 w 487"/>
                <a:gd name="T49" fmla="*/ 2147483647 h 423"/>
                <a:gd name="T50" fmla="*/ 2147483647 w 487"/>
                <a:gd name="T51" fmla="*/ 2147483647 h 423"/>
                <a:gd name="T52" fmla="*/ 2147483647 w 487"/>
                <a:gd name="T53" fmla="*/ 2147483647 h 423"/>
                <a:gd name="T54" fmla="*/ 2147483647 w 487"/>
                <a:gd name="T55" fmla="*/ 2147483647 h 423"/>
                <a:gd name="T56" fmla="*/ 2147483647 w 487"/>
                <a:gd name="T57" fmla="*/ 2147483647 h 423"/>
                <a:gd name="T58" fmla="*/ 2147483647 w 487"/>
                <a:gd name="T59" fmla="*/ 2147483647 h 423"/>
                <a:gd name="T60" fmla="*/ 2147483647 w 487"/>
                <a:gd name="T61" fmla="*/ 2147483647 h 423"/>
                <a:gd name="T62" fmla="*/ 2147483647 w 487"/>
                <a:gd name="T63" fmla="*/ 2147483647 h 423"/>
                <a:gd name="T64" fmla="*/ 2147483647 w 487"/>
                <a:gd name="T65" fmla="*/ 2147483647 h 423"/>
                <a:gd name="T66" fmla="*/ 2147483647 w 487"/>
                <a:gd name="T67" fmla="*/ 2147483647 h 423"/>
                <a:gd name="T68" fmla="*/ 2147483647 w 487"/>
                <a:gd name="T69" fmla="*/ 2147483647 h 423"/>
                <a:gd name="T70" fmla="*/ 2147483647 w 487"/>
                <a:gd name="T71" fmla="*/ 2147483647 h 423"/>
                <a:gd name="T72" fmla="*/ 2147483647 w 487"/>
                <a:gd name="T73" fmla="*/ 2147483647 h 423"/>
                <a:gd name="T74" fmla="*/ 2147483647 w 487"/>
                <a:gd name="T75" fmla="*/ 2147483647 h 423"/>
                <a:gd name="T76" fmla="*/ 2147483647 w 487"/>
                <a:gd name="T77" fmla="*/ 2147483647 h 423"/>
                <a:gd name="T78" fmla="*/ 2147483647 w 487"/>
                <a:gd name="T79" fmla="*/ 2147483647 h 423"/>
                <a:gd name="T80" fmla="*/ 2147483647 w 487"/>
                <a:gd name="T81" fmla="*/ 2147483647 h 423"/>
                <a:gd name="T82" fmla="*/ 2147483647 w 487"/>
                <a:gd name="T83" fmla="*/ 2147483647 h 423"/>
                <a:gd name="T84" fmla="*/ 0 w 487"/>
                <a:gd name="T85" fmla="*/ 2147483647 h 4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87"/>
                <a:gd name="T130" fmla="*/ 0 h 423"/>
                <a:gd name="T131" fmla="*/ 487 w 487"/>
                <a:gd name="T132" fmla="*/ 423 h 42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87" h="423">
                  <a:moveTo>
                    <a:pt x="0" y="7"/>
                  </a:moveTo>
                  <a:lnTo>
                    <a:pt x="260" y="0"/>
                  </a:lnTo>
                  <a:lnTo>
                    <a:pt x="260" y="9"/>
                  </a:lnTo>
                  <a:lnTo>
                    <a:pt x="271" y="31"/>
                  </a:lnTo>
                  <a:lnTo>
                    <a:pt x="273" y="51"/>
                  </a:lnTo>
                  <a:lnTo>
                    <a:pt x="279" y="62"/>
                  </a:lnTo>
                  <a:lnTo>
                    <a:pt x="284" y="68"/>
                  </a:lnTo>
                  <a:lnTo>
                    <a:pt x="285" y="78"/>
                  </a:lnTo>
                  <a:lnTo>
                    <a:pt x="273" y="85"/>
                  </a:lnTo>
                  <a:lnTo>
                    <a:pt x="270" y="88"/>
                  </a:lnTo>
                  <a:lnTo>
                    <a:pt x="264" y="111"/>
                  </a:lnTo>
                  <a:lnTo>
                    <a:pt x="247" y="138"/>
                  </a:lnTo>
                  <a:lnTo>
                    <a:pt x="234" y="183"/>
                  </a:lnTo>
                  <a:lnTo>
                    <a:pt x="231" y="217"/>
                  </a:lnTo>
                  <a:lnTo>
                    <a:pt x="400" y="210"/>
                  </a:lnTo>
                  <a:lnTo>
                    <a:pt x="405" y="214"/>
                  </a:lnTo>
                  <a:lnTo>
                    <a:pt x="400" y="231"/>
                  </a:lnTo>
                  <a:lnTo>
                    <a:pt x="400" y="254"/>
                  </a:lnTo>
                  <a:lnTo>
                    <a:pt x="418" y="272"/>
                  </a:lnTo>
                  <a:lnTo>
                    <a:pt x="423" y="294"/>
                  </a:lnTo>
                  <a:lnTo>
                    <a:pt x="398" y="288"/>
                  </a:lnTo>
                  <a:lnTo>
                    <a:pt x="376" y="278"/>
                  </a:lnTo>
                  <a:lnTo>
                    <a:pt x="370" y="277"/>
                  </a:lnTo>
                  <a:lnTo>
                    <a:pt x="364" y="280"/>
                  </a:lnTo>
                  <a:lnTo>
                    <a:pt x="348" y="295"/>
                  </a:lnTo>
                  <a:lnTo>
                    <a:pt x="346" y="302"/>
                  </a:lnTo>
                  <a:lnTo>
                    <a:pt x="354" y="310"/>
                  </a:lnTo>
                  <a:lnTo>
                    <a:pt x="363" y="314"/>
                  </a:lnTo>
                  <a:lnTo>
                    <a:pt x="381" y="312"/>
                  </a:lnTo>
                  <a:lnTo>
                    <a:pt x="391" y="304"/>
                  </a:lnTo>
                  <a:lnTo>
                    <a:pt x="398" y="302"/>
                  </a:lnTo>
                  <a:lnTo>
                    <a:pt x="409" y="302"/>
                  </a:lnTo>
                  <a:lnTo>
                    <a:pt x="414" y="301"/>
                  </a:lnTo>
                  <a:lnTo>
                    <a:pt x="415" y="304"/>
                  </a:lnTo>
                  <a:lnTo>
                    <a:pt x="412" y="309"/>
                  </a:lnTo>
                  <a:lnTo>
                    <a:pt x="406" y="315"/>
                  </a:lnTo>
                  <a:lnTo>
                    <a:pt x="408" y="321"/>
                  </a:lnTo>
                  <a:lnTo>
                    <a:pt x="414" y="326"/>
                  </a:lnTo>
                  <a:lnTo>
                    <a:pt x="418" y="326"/>
                  </a:lnTo>
                  <a:lnTo>
                    <a:pt x="423" y="322"/>
                  </a:lnTo>
                  <a:lnTo>
                    <a:pt x="430" y="309"/>
                  </a:lnTo>
                  <a:lnTo>
                    <a:pt x="450" y="302"/>
                  </a:lnTo>
                  <a:lnTo>
                    <a:pt x="457" y="298"/>
                  </a:lnTo>
                  <a:lnTo>
                    <a:pt x="460" y="298"/>
                  </a:lnTo>
                  <a:lnTo>
                    <a:pt x="465" y="304"/>
                  </a:lnTo>
                  <a:lnTo>
                    <a:pt x="462" y="312"/>
                  </a:lnTo>
                  <a:lnTo>
                    <a:pt x="465" y="315"/>
                  </a:lnTo>
                  <a:lnTo>
                    <a:pt x="464" y="321"/>
                  </a:lnTo>
                  <a:lnTo>
                    <a:pt x="456" y="327"/>
                  </a:lnTo>
                  <a:lnTo>
                    <a:pt x="441" y="345"/>
                  </a:lnTo>
                  <a:lnTo>
                    <a:pt x="428" y="355"/>
                  </a:lnTo>
                  <a:lnTo>
                    <a:pt x="427" y="366"/>
                  </a:lnTo>
                  <a:lnTo>
                    <a:pt x="432" y="373"/>
                  </a:lnTo>
                  <a:lnTo>
                    <a:pt x="451" y="385"/>
                  </a:lnTo>
                  <a:lnTo>
                    <a:pt x="483" y="397"/>
                  </a:lnTo>
                  <a:lnTo>
                    <a:pt x="487" y="403"/>
                  </a:lnTo>
                  <a:lnTo>
                    <a:pt x="484" y="410"/>
                  </a:lnTo>
                  <a:lnTo>
                    <a:pt x="477" y="412"/>
                  </a:lnTo>
                  <a:lnTo>
                    <a:pt x="452" y="423"/>
                  </a:lnTo>
                  <a:lnTo>
                    <a:pt x="450" y="403"/>
                  </a:lnTo>
                  <a:lnTo>
                    <a:pt x="435" y="397"/>
                  </a:lnTo>
                  <a:lnTo>
                    <a:pt x="408" y="385"/>
                  </a:lnTo>
                  <a:lnTo>
                    <a:pt x="404" y="375"/>
                  </a:lnTo>
                  <a:lnTo>
                    <a:pt x="399" y="373"/>
                  </a:lnTo>
                  <a:lnTo>
                    <a:pt x="391" y="376"/>
                  </a:lnTo>
                  <a:lnTo>
                    <a:pt x="387" y="397"/>
                  </a:lnTo>
                  <a:lnTo>
                    <a:pt x="390" y="398"/>
                  </a:lnTo>
                  <a:lnTo>
                    <a:pt x="391" y="403"/>
                  </a:lnTo>
                  <a:lnTo>
                    <a:pt x="376" y="414"/>
                  </a:lnTo>
                  <a:lnTo>
                    <a:pt x="370" y="411"/>
                  </a:lnTo>
                  <a:lnTo>
                    <a:pt x="363" y="400"/>
                  </a:lnTo>
                  <a:lnTo>
                    <a:pt x="358" y="399"/>
                  </a:lnTo>
                  <a:lnTo>
                    <a:pt x="349" y="403"/>
                  </a:lnTo>
                  <a:lnTo>
                    <a:pt x="345" y="398"/>
                  </a:lnTo>
                  <a:lnTo>
                    <a:pt x="340" y="399"/>
                  </a:lnTo>
                  <a:lnTo>
                    <a:pt x="328" y="414"/>
                  </a:lnTo>
                  <a:lnTo>
                    <a:pt x="313" y="415"/>
                  </a:lnTo>
                  <a:lnTo>
                    <a:pt x="308" y="410"/>
                  </a:lnTo>
                  <a:lnTo>
                    <a:pt x="294" y="408"/>
                  </a:lnTo>
                  <a:lnTo>
                    <a:pt x="270" y="379"/>
                  </a:lnTo>
                  <a:lnTo>
                    <a:pt x="259" y="376"/>
                  </a:lnTo>
                  <a:lnTo>
                    <a:pt x="246" y="370"/>
                  </a:lnTo>
                  <a:lnTo>
                    <a:pt x="241" y="362"/>
                  </a:lnTo>
                  <a:lnTo>
                    <a:pt x="236" y="362"/>
                  </a:lnTo>
                  <a:lnTo>
                    <a:pt x="236" y="361"/>
                  </a:lnTo>
                  <a:lnTo>
                    <a:pt x="235" y="360"/>
                  </a:lnTo>
                  <a:lnTo>
                    <a:pt x="236" y="354"/>
                  </a:lnTo>
                  <a:lnTo>
                    <a:pt x="230" y="352"/>
                  </a:lnTo>
                  <a:lnTo>
                    <a:pt x="226" y="354"/>
                  </a:lnTo>
                  <a:lnTo>
                    <a:pt x="217" y="352"/>
                  </a:lnTo>
                  <a:lnTo>
                    <a:pt x="214" y="350"/>
                  </a:lnTo>
                  <a:lnTo>
                    <a:pt x="212" y="343"/>
                  </a:lnTo>
                  <a:lnTo>
                    <a:pt x="206" y="343"/>
                  </a:lnTo>
                  <a:lnTo>
                    <a:pt x="188" y="360"/>
                  </a:lnTo>
                  <a:lnTo>
                    <a:pt x="198" y="369"/>
                  </a:lnTo>
                  <a:lnTo>
                    <a:pt x="193" y="373"/>
                  </a:lnTo>
                  <a:lnTo>
                    <a:pt x="165" y="373"/>
                  </a:lnTo>
                  <a:lnTo>
                    <a:pt x="117" y="364"/>
                  </a:lnTo>
                  <a:lnTo>
                    <a:pt x="90" y="354"/>
                  </a:lnTo>
                  <a:lnTo>
                    <a:pt x="27" y="363"/>
                  </a:lnTo>
                  <a:lnTo>
                    <a:pt x="21" y="360"/>
                  </a:lnTo>
                  <a:lnTo>
                    <a:pt x="21" y="352"/>
                  </a:lnTo>
                  <a:lnTo>
                    <a:pt x="22" y="349"/>
                  </a:lnTo>
                  <a:lnTo>
                    <a:pt x="26" y="343"/>
                  </a:lnTo>
                  <a:lnTo>
                    <a:pt x="32" y="336"/>
                  </a:lnTo>
                  <a:lnTo>
                    <a:pt x="40" y="312"/>
                  </a:lnTo>
                  <a:lnTo>
                    <a:pt x="33" y="302"/>
                  </a:lnTo>
                  <a:lnTo>
                    <a:pt x="33" y="294"/>
                  </a:lnTo>
                  <a:lnTo>
                    <a:pt x="36" y="289"/>
                  </a:lnTo>
                  <a:lnTo>
                    <a:pt x="34" y="282"/>
                  </a:lnTo>
                  <a:lnTo>
                    <a:pt x="38" y="268"/>
                  </a:lnTo>
                  <a:lnTo>
                    <a:pt x="44" y="264"/>
                  </a:lnTo>
                  <a:lnTo>
                    <a:pt x="49" y="254"/>
                  </a:lnTo>
                  <a:lnTo>
                    <a:pt x="51" y="234"/>
                  </a:lnTo>
                  <a:lnTo>
                    <a:pt x="51" y="222"/>
                  </a:lnTo>
                  <a:lnTo>
                    <a:pt x="49" y="205"/>
                  </a:lnTo>
                  <a:lnTo>
                    <a:pt x="42" y="194"/>
                  </a:lnTo>
                  <a:lnTo>
                    <a:pt x="38" y="189"/>
                  </a:lnTo>
                  <a:lnTo>
                    <a:pt x="39" y="183"/>
                  </a:lnTo>
                  <a:lnTo>
                    <a:pt x="37" y="180"/>
                  </a:lnTo>
                  <a:lnTo>
                    <a:pt x="32" y="170"/>
                  </a:lnTo>
                  <a:lnTo>
                    <a:pt x="26" y="165"/>
                  </a:lnTo>
                  <a:lnTo>
                    <a:pt x="24" y="160"/>
                  </a:lnTo>
                  <a:lnTo>
                    <a:pt x="27" y="150"/>
                  </a:lnTo>
                  <a:lnTo>
                    <a:pt x="20" y="134"/>
                  </a:lnTo>
                  <a:lnTo>
                    <a:pt x="7" y="122"/>
                  </a:lnTo>
                  <a:lnTo>
                    <a:pt x="3" y="116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25" name="Freeform 78">
              <a:extLst>
                <a:ext uri="{FF2B5EF4-FFF2-40B4-BE49-F238E27FC236}">
                  <a16:creationId xmlns:a16="http://schemas.microsoft.com/office/drawing/2014/main" id="{1117B1FA-D3E0-35F0-E38E-5AC3D64DA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0670" y="4813849"/>
              <a:ext cx="949300" cy="790348"/>
            </a:xfrm>
            <a:custGeom>
              <a:avLst/>
              <a:gdLst>
                <a:gd name="T0" fmla="*/ 2147483647 w 487"/>
                <a:gd name="T1" fmla="*/ 2147483647 h 423"/>
                <a:gd name="T2" fmla="*/ 2147483647 w 487"/>
                <a:gd name="T3" fmla="*/ 2147483647 h 423"/>
                <a:gd name="T4" fmla="*/ 2147483647 w 487"/>
                <a:gd name="T5" fmla="*/ 2147483647 h 423"/>
                <a:gd name="T6" fmla="*/ 2147483647 w 487"/>
                <a:gd name="T7" fmla="*/ 2147483647 h 423"/>
                <a:gd name="T8" fmla="*/ 2147483647 w 487"/>
                <a:gd name="T9" fmla="*/ 2147483647 h 423"/>
                <a:gd name="T10" fmla="*/ 2147483647 w 487"/>
                <a:gd name="T11" fmla="*/ 2147483647 h 423"/>
                <a:gd name="T12" fmla="*/ 2147483647 w 487"/>
                <a:gd name="T13" fmla="*/ 2147483647 h 423"/>
                <a:gd name="T14" fmla="*/ 2147483647 w 487"/>
                <a:gd name="T15" fmla="*/ 2147483647 h 423"/>
                <a:gd name="T16" fmla="*/ 2147483647 w 487"/>
                <a:gd name="T17" fmla="*/ 2147483647 h 423"/>
                <a:gd name="T18" fmla="*/ 2147483647 w 487"/>
                <a:gd name="T19" fmla="*/ 2147483647 h 423"/>
                <a:gd name="T20" fmla="*/ 2147483647 w 487"/>
                <a:gd name="T21" fmla="*/ 2147483647 h 423"/>
                <a:gd name="T22" fmla="*/ 2147483647 w 487"/>
                <a:gd name="T23" fmla="*/ 2147483647 h 423"/>
                <a:gd name="T24" fmla="*/ 2147483647 w 487"/>
                <a:gd name="T25" fmla="*/ 2147483647 h 423"/>
                <a:gd name="T26" fmla="*/ 2147483647 w 487"/>
                <a:gd name="T27" fmla="*/ 2147483647 h 423"/>
                <a:gd name="T28" fmla="*/ 2147483647 w 487"/>
                <a:gd name="T29" fmla="*/ 2147483647 h 423"/>
                <a:gd name="T30" fmla="*/ 2147483647 w 487"/>
                <a:gd name="T31" fmla="*/ 2147483647 h 423"/>
                <a:gd name="T32" fmla="*/ 2147483647 w 487"/>
                <a:gd name="T33" fmla="*/ 2147483647 h 423"/>
                <a:gd name="T34" fmla="*/ 2147483647 w 487"/>
                <a:gd name="T35" fmla="*/ 2147483647 h 423"/>
                <a:gd name="T36" fmla="*/ 2147483647 w 487"/>
                <a:gd name="T37" fmla="*/ 2147483647 h 423"/>
                <a:gd name="T38" fmla="*/ 2147483647 w 487"/>
                <a:gd name="T39" fmla="*/ 2147483647 h 423"/>
                <a:gd name="T40" fmla="*/ 2147483647 w 487"/>
                <a:gd name="T41" fmla="*/ 2147483647 h 423"/>
                <a:gd name="T42" fmla="*/ 2147483647 w 487"/>
                <a:gd name="T43" fmla="*/ 2147483647 h 423"/>
                <a:gd name="T44" fmla="*/ 2147483647 w 487"/>
                <a:gd name="T45" fmla="*/ 2147483647 h 423"/>
                <a:gd name="T46" fmla="*/ 2147483647 w 487"/>
                <a:gd name="T47" fmla="*/ 2147483647 h 423"/>
                <a:gd name="T48" fmla="*/ 2147483647 w 487"/>
                <a:gd name="T49" fmla="*/ 2147483647 h 423"/>
                <a:gd name="T50" fmla="*/ 2147483647 w 487"/>
                <a:gd name="T51" fmla="*/ 2147483647 h 423"/>
                <a:gd name="T52" fmla="*/ 2147483647 w 487"/>
                <a:gd name="T53" fmla="*/ 2147483647 h 423"/>
                <a:gd name="T54" fmla="*/ 2147483647 w 487"/>
                <a:gd name="T55" fmla="*/ 2147483647 h 423"/>
                <a:gd name="T56" fmla="*/ 2147483647 w 487"/>
                <a:gd name="T57" fmla="*/ 2147483647 h 423"/>
                <a:gd name="T58" fmla="*/ 2147483647 w 487"/>
                <a:gd name="T59" fmla="*/ 2147483647 h 423"/>
                <a:gd name="T60" fmla="*/ 2147483647 w 487"/>
                <a:gd name="T61" fmla="*/ 2147483647 h 423"/>
                <a:gd name="T62" fmla="*/ 2147483647 w 487"/>
                <a:gd name="T63" fmla="*/ 2147483647 h 423"/>
                <a:gd name="T64" fmla="*/ 2147483647 w 487"/>
                <a:gd name="T65" fmla="*/ 2147483647 h 423"/>
                <a:gd name="T66" fmla="*/ 2147483647 w 487"/>
                <a:gd name="T67" fmla="*/ 2147483647 h 423"/>
                <a:gd name="T68" fmla="*/ 2147483647 w 487"/>
                <a:gd name="T69" fmla="*/ 2147483647 h 423"/>
                <a:gd name="T70" fmla="*/ 2147483647 w 487"/>
                <a:gd name="T71" fmla="*/ 2147483647 h 423"/>
                <a:gd name="T72" fmla="*/ 2147483647 w 487"/>
                <a:gd name="T73" fmla="*/ 2147483647 h 423"/>
                <a:gd name="T74" fmla="*/ 2147483647 w 487"/>
                <a:gd name="T75" fmla="*/ 2147483647 h 423"/>
                <a:gd name="T76" fmla="*/ 2147483647 w 487"/>
                <a:gd name="T77" fmla="*/ 2147483647 h 423"/>
                <a:gd name="T78" fmla="*/ 2147483647 w 487"/>
                <a:gd name="T79" fmla="*/ 2147483647 h 423"/>
                <a:gd name="T80" fmla="*/ 2147483647 w 487"/>
                <a:gd name="T81" fmla="*/ 2147483647 h 423"/>
                <a:gd name="T82" fmla="*/ 2147483647 w 487"/>
                <a:gd name="T83" fmla="*/ 2147483647 h 423"/>
                <a:gd name="T84" fmla="*/ 0 w 487"/>
                <a:gd name="T85" fmla="*/ 2147483647 h 42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87"/>
                <a:gd name="T130" fmla="*/ 0 h 423"/>
                <a:gd name="T131" fmla="*/ 487 w 487"/>
                <a:gd name="T132" fmla="*/ 423 h 42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87" h="423">
                  <a:moveTo>
                    <a:pt x="0" y="7"/>
                  </a:moveTo>
                  <a:lnTo>
                    <a:pt x="260" y="0"/>
                  </a:lnTo>
                  <a:lnTo>
                    <a:pt x="260" y="9"/>
                  </a:lnTo>
                  <a:lnTo>
                    <a:pt x="271" y="31"/>
                  </a:lnTo>
                  <a:lnTo>
                    <a:pt x="273" y="51"/>
                  </a:lnTo>
                  <a:lnTo>
                    <a:pt x="279" y="62"/>
                  </a:lnTo>
                  <a:lnTo>
                    <a:pt x="284" y="68"/>
                  </a:lnTo>
                  <a:lnTo>
                    <a:pt x="285" y="78"/>
                  </a:lnTo>
                  <a:lnTo>
                    <a:pt x="273" y="85"/>
                  </a:lnTo>
                  <a:lnTo>
                    <a:pt x="270" y="88"/>
                  </a:lnTo>
                  <a:lnTo>
                    <a:pt x="264" y="111"/>
                  </a:lnTo>
                  <a:lnTo>
                    <a:pt x="247" y="138"/>
                  </a:lnTo>
                  <a:lnTo>
                    <a:pt x="234" y="183"/>
                  </a:lnTo>
                  <a:lnTo>
                    <a:pt x="231" y="217"/>
                  </a:lnTo>
                  <a:lnTo>
                    <a:pt x="400" y="210"/>
                  </a:lnTo>
                  <a:lnTo>
                    <a:pt x="405" y="214"/>
                  </a:lnTo>
                  <a:lnTo>
                    <a:pt x="400" y="231"/>
                  </a:lnTo>
                  <a:lnTo>
                    <a:pt x="400" y="254"/>
                  </a:lnTo>
                  <a:lnTo>
                    <a:pt x="418" y="272"/>
                  </a:lnTo>
                  <a:lnTo>
                    <a:pt x="423" y="294"/>
                  </a:lnTo>
                  <a:lnTo>
                    <a:pt x="398" y="288"/>
                  </a:lnTo>
                  <a:lnTo>
                    <a:pt x="376" y="278"/>
                  </a:lnTo>
                  <a:lnTo>
                    <a:pt x="370" y="277"/>
                  </a:lnTo>
                  <a:lnTo>
                    <a:pt x="364" y="280"/>
                  </a:lnTo>
                  <a:lnTo>
                    <a:pt x="348" y="295"/>
                  </a:lnTo>
                  <a:lnTo>
                    <a:pt x="346" y="302"/>
                  </a:lnTo>
                  <a:lnTo>
                    <a:pt x="354" y="310"/>
                  </a:lnTo>
                  <a:lnTo>
                    <a:pt x="363" y="314"/>
                  </a:lnTo>
                  <a:lnTo>
                    <a:pt x="381" y="312"/>
                  </a:lnTo>
                  <a:lnTo>
                    <a:pt x="391" y="304"/>
                  </a:lnTo>
                  <a:lnTo>
                    <a:pt x="398" y="302"/>
                  </a:lnTo>
                  <a:lnTo>
                    <a:pt x="409" y="302"/>
                  </a:lnTo>
                  <a:lnTo>
                    <a:pt x="414" y="301"/>
                  </a:lnTo>
                  <a:lnTo>
                    <a:pt x="415" y="304"/>
                  </a:lnTo>
                  <a:lnTo>
                    <a:pt x="412" y="309"/>
                  </a:lnTo>
                  <a:lnTo>
                    <a:pt x="406" y="315"/>
                  </a:lnTo>
                  <a:lnTo>
                    <a:pt x="408" y="321"/>
                  </a:lnTo>
                  <a:lnTo>
                    <a:pt x="414" y="326"/>
                  </a:lnTo>
                  <a:lnTo>
                    <a:pt x="418" y="326"/>
                  </a:lnTo>
                  <a:lnTo>
                    <a:pt x="423" y="322"/>
                  </a:lnTo>
                  <a:lnTo>
                    <a:pt x="430" y="309"/>
                  </a:lnTo>
                  <a:lnTo>
                    <a:pt x="450" y="302"/>
                  </a:lnTo>
                  <a:lnTo>
                    <a:pt x="457" y="298"/>
                  </a:lnTo>
                  <a:lnTo>
                    <a:pt x="460" y="298"/>
                  </a:lnTo>
                  <a:lnTo>
                    <a:pt x="465" y="304"/>
                  </a:lnTo>
                  <a:lnTo>
                    <a:pt x="462" y="312"/>
                  </a:lnTo>
                  <a:lnTo>
                    <a:pt x="465" y="315"/>
                  </a:lnTo>
                  <a:lnTo>
                    <a:pt x="464" y="321"/>
                  </a:lnTo>
                  <a:lnTo>
                    <a:pt x="456" y="327"/>
                  </a:lnTo>
                  <a:lnTo>
                    <a:pt x="441" y="345"/>
                  </a:lnTo>
                  <a:lnTo>
                    <a:pt x="428" y="355"/>
                  </a:lnTo>
                  <a:lnTo>
                    <a:pt x="427" y="366"/>
                  </a:lnTo>
                  <a:lnTo>
                    <a:pt x="432" y="373"/>
                  </a:lnTo>
                  <a:lnTo>
                    <a:pt x="451" y="385"/>
                  </a:lnTo>
                  <a:lnTo>
                    <a:pt x="483" y="397"/>
                  </a:lnTo>
                  <a:lnTo>
                    <a:pt x="487" y="403"/>
                  </a:lnTo>
                  <a:lnTo>
                    <a:pt x="484" y="410"/>
                  </a:lnTo>
                  <a:lnTo>
                    <a:pt x="477" y="412"/>
                  </a:lnTo>
                  <a:lnTo>
                    <a:pt x="452" y="423"/>
                  </a:lnTo>
                  <a:lnTo>
                    <a:pt x="450" y="403"/>
                  </a:lnTo>
                  <a:lnTo>
                    <a:pt x="435" y="397"/>
                  </a:lnTo>
                  <a:lnTo>
                    <a:pt x="408" y="385"/>
                  </a:lnTo>
                  <a:lnTo>
                    <a:pt x="404" y="375"/>
                  </a:lnTo>
                  <a:lnTo>
                    <a:pt x="399" y="373"/>
                  </a:lnTo>
                  <a:lnTo>
                    <a:pt x="391" y="376"/>
                  </a:lnTo>
                  <a:lnTo>
                    <a:pt x="387" y="397"/>
                  </a:lnTo>
                  <a:lnTo>
                    <a:pt x="390" y="398"/>
                  </a:lnTo>
                  <a:lnTo>
                    <a:pt x="391" y="403"/>
                  </a:lnTo>
                  <a:lnTo>
                    <a:pt x="376" y="414"/>
                  </a:lnTo>
                  <a:lnTo>
                    <a:pt x="370" y="411"/>
                  </a:lnTo>
                  <a:lnTo>
                    <a:pt x="363" y="400"/>
                  </a:lnTo>
                  <a:lnTo>
                    <a:pt x="358" y="399"/>
                  </a:lnTo>
                  <a:lnTo>
                    <a:pt x="349" y="403"/>
                  </a:lnTo>
                  <a:lnTo>
                    <a:pt x="345" y="398"/>
                  </a:lnTo>
                  <a:lnTo>
                    <a:pt x="340" y="399"/>
                  </a:lnTo>
                  <a:lnTo>
                    <a:pt x="328" y="414"/>
                  </a:lnTo>
                  <a:lnTo>
                    <a:pt x="313" y="415"/>
                  </a:lnTo>
                  <a:lnTo>
                    <a:pt x="308" y="410"/>
                  </a:lnTo>
                  <a:lnTo>
                    <a:pt x="294" y="408"/>
                  </a:lnTo>
                  <a:lnTo>
                    <a:pt x="270" y="379"/>
                  </a:lnTo>
                  <a:lnTo>
                    <a:pt x="259" y="376"/>
                  </a:lnTo>
                  <a:lnTo>
                    <a:pt x="246" y="370"/>
                  </a:lnTo>
                  <a:lnTo>
                    <a:pt x="241" y="362"/>
                  </a:lnTo>
                  <a:lnTo>
                    <a:pt x="236" y="362"/>
                  </a:lnTo>
                  <a:lnTo>
                    <a:pt x="236" y="361"/>
                  </a:lnTo>
                  <a:lnTo>
                    <a:pt x="235" y="360"/>
                  </a:lnTo>
                  <a:lnTo>
                    <a:pt x="236" y="354"/>
                  </a:lnTo>
                  <a:lnTo>
                    <a:pt x="230" y="352"/>
                  </a:lnTo>
                  <a:lnTo>
                    <a:pt x="226" y="354"/>
                  </a:lnTo>
                  <a:lnTo>
                    <a:pt x="217" y="352"/>
                  </a:lnTo>
                  <a:lnTo>
                    <a:pt x="214" y="350"/>
                  </a:lnTo>
                  <a:lnTo>
                    <a:pt x="212" y="343"/>
                  </a:lnTo>
                  <a:lnTo>
                    <a:pt x="206" y="343"/>
                  </a:lnTo>
                  <a:lnTo>
                    <a:pt x="188" y="360"/>
                  </a:lnTo>
                  <a:lnTo>
                    <a:pt x="198" y="369"/>
                  </a:lnTo>
                  <a:lnTo>
                    <a:pt x="193" y="373"/>
                  </a:lnTo>
                  <a:lnTo>
                    <a:pt x="165" y="373"/>
                  </a:lnTo>
                  <a:lnTo>
                    <a:pt x="117" y="364"/>
                  </a:lnTo>
                  <a:lnTo>
                    <a:pt x="90" y="354"/>
                  </a:lnTo>
                  <a:lnTo>
                    <a:pt x="27" y="363"/>
                  </a:lnTo>
                  <a:lnTo>
                    <a:pt x="21" y="360"/>
                  </a:lnTo>
                  <a:lnTo>
                    <a:pt x="21" y="352"/>
                  </a:lnTo>
                  <a:lnTo>
                    <a:pt x="22" y="349"/>
                  </a:lnTo>
                  <a:lnTo>
                    <a:pt x="26" y="343"/>
                  </a:lnTo>
                  <a:lnTo>
                    <a:pt x="32" y="336"/>
                  </a:lnTo>
                  <a:lnTo>
                    <a:pt x="40" y="312"/>
                  </a:lnTo>
                  <a:lnTo>
                    <a:pt x="33" y="302"/>
                  </a:lnTo>
                  <a:lnTo>
                    <a:pt x="33" y="294"/>
                  </a:lnTo>
                  <a:lnTo>
                    <a:pt x="36" y="289"/>
                  </a:lnTo>
                  <a:lnTo>
                    <a:pt x="34" y="282"/>
                  </a:lnTo>
                  <a:lnTo>
                    <a:pt x="38" y="268"/>
                  </a:lnTo>
                  <a:lnTo>
                    <a:pt x="44" y="264"/>
                  </a:lnTo>
                  <a:lnTo>
                    <a:pt x="49" y="254"/>
                  </a:lnTo>
                  <a:lnTo>
                    <a:pt x="51" y="234"/>
                  </a:lnTo>
                  <a:lnTo>
                    <a:pt x="51" y="222"/>
                  </a:lnTo>
                  <a:lnTo>
                    <a:pt x="49" y="205"/>
                  </a:lnTo>
                  <a:lnTo>
                    <a:pt x="42" y="194"/>
                  </a:lnTo>
                  <a:lnTo>
                    <a:pt x="38" y="189"/>
                  </a:lnTo>
                  <a:lnTo>
                    <a:pt x="39" y="183"/>
                  </a:lnTo>
                  <a:lnTo>
                    <a:pt x="37" y="180"/>
                  </a:lnTo>
                  <a:lnTo>
                    <a:pt x="32" y="170"/>
                  </a:lnTo>
                  <a:lnTo>
                    <a:pt x="26" y="165"/>
                  </a:lnTo>
                  <a:lnTo>
                    <a:pt x="24" y="160"/>
                  </a:lnTo>
                  <a:lnTo>
                    <a:pt x="27" y="150"/>
                  </a:lnTo>
                  <a:lnTo>
                    <a:pt x="20" y="134"/>
                  </a:lnTo>
                  <a:lnTo>
                    <a:pt x="7" y="122"/>
                  </a:lnTo>
                  <a:lnTo>
                    <a:pt x="3" y="116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26" name="Freeform 79">
              <a:extLst>
                <a:ext uri="{FF2B5EF4-FFF2-40B4-BE49-F238E27FC236}">
                  <a16:creationId xmlns:a16="http://schemas.microsoft.com/office/drawing/2014/main" id="{76A18557-0768-5E13-2699-5201DE7BD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0770" y="4377548"/>
              <a:ext cx="590857" cy="985253"/>
            </a:xfrm>
            <a:custGeom>
              <a:avLst/>
              <a:gdLst>
                <a:gd name="T0" fmla="*/ 2147483647 w 303"/>
                <a:gd name="T1" fmla="*/ 0 h 527"/>
                <a:gd name="T2" fmla="*/ 2147483647 w 303"/>
                <a:gd name="T3" fmla="*/ 2147483647 h 527"/>
                <a:gd name="T4" fmla="*/ 2147483647 w 303"/>
                <a:gd name="T5" fmla="*/ 2147483647 h 527"/>
                <a:gd name="T6" fmla="*/ 2147483647 w 303"/>
                <a:gd name="T7" fmla="*/ 2147483647 h 527"/>
                <a:gd name="T8" fmla="*/ 2147483647 w 303"/>
                <a:gd name="T9" fmla="*/ 2147483647 h 527"/>
                <a:gd name="T10" fmla="*/ 2147483647 w 303"/>
                <a:gd name="T11" fmla="*/ 2147483647 h 527"/>
                <a:gd name="T12" fmla="*/ 2147483647 w 303"/>
                <a:gd name="T13" fmla="*/ 2147483647 h 527"/>
                <a:gd name="T14" fmla="*/ 2147483647 w 303"/>
                <a:gd name="T15" fmla="*/ 2147483647 h 527"/>
                <a:gd name="T16" fmla="*/ 2147483647 w 303"/>
                <a:gd name="T17" fmla="*/ 2147483647 h 527"/>
                <a:gd name="T18" fmla="*/ 2147483647 w 303"/>
                <a:gd name="T19" fmla="*/ 2147483647 h 527"/>
                <a:gd name="T20" fmla="*/ 2147483647 w 303"/>
                <a:gd name="T21" fmla="*/ 2147483647 h 527"/>
                <a:gd name="T22" fmla="*/ 2147483647 w 303"/>
                <a:gd name="T23" fmla="*/ 2147483647 h 527"/>
                <a:gd name="T24" fmla="*/ 2147483647 w 303"/>
                <a:gd name="T25" fmla="*/ 2147483647 h 527"/>
                <a:gd name="T26" fmla="*/ 2147483647 w 303"/>
                <a:gd name="T27" fmla="*/ 2147483647 h 527"/>
                <a:gd name="T28" fmla="*/ 2147483647 w 303"/>
                <a:gd name="T29" fmla="*/ 2147483647 h 527"/>
                <a:gd name="T30" fmla="*/ 2147483647 w 303"/>
                <a:gd name="T31" fmla="*/ 2147483647 h 527"/>
                <a:gd name="T32" fmla="*/ 2147483647 w 303"/>
                <a:gd name="T33" fmla="*/ 2147483647 h 527"/>
                <a:gd name="T34" fmla="*/ 2147483647 w 303"/>
                <a:gd name="T35" fmla="*/ 2147483647 h 527"/>
                <a:gd name="T36" fmla="*/ 2147483647 w 303"/>
                <a:gd name="T37" fmla="*/ 2147483647 h 527"/>
                <a:gd name="T38" fmla="*/ 2147483647 w 303"/>
                <a:gd name="T39" fmla="*/ 2147483647 h 527"/>
                <a:gd name="T40" fmla="*/ 2147483647 w 303"/>
                <a:gd name="T41" fmla="*/ 2147483647 h 527"/>
                <a:gd name="T42" fmla="*/ 2147483647 w 303"/>
                <a:gd name="T43" fmla="*/ 2147483647 h 527"/>
                <a:gd name="T44" fmla="*/ 2147483647 w 303"/>
                <a:gd name="T45" fmla="*/ 2147483647 h 527"/>
                <a:gd name="T46" fmla="*/ 2147483647 w 303"/>
                <a:gd name="T47" fmla="*/ 2147483647 h 527"/>
                <a:gd name="T48" fmla="*/ 2147483647 w 303"/>
                <a:gd name="T49" fmla="*/ 2147483647 h 527"/>
                <a:gd name="T50" fmla="*/ 2147483647 w 303"/>
                <a:gd name="T51" fmla="*/ 2147483647 h 527"/>
                <a:gd name="T52" fmla="*/ 2147483647 w 303"/>
                <a:gd name="T53" fmla="*/ 2147483647 h 527"/>
                <a:gd name="T54" fmla="*/ 2147483647 w 303"/>
                <a:gd name="T55" fmla="*/ 2147483647 h 527"/>
                <a:gd name="T56" fmla="*/ 2147483647 w 303"/>
                <a:gd name="T57" fmla="*/ 2147483647 h 527"/>
                <a:gd name="T58" fmla="*/ 2147483647 w 303"/>
                <a:gd name="T59" fmla="*/ 2147483647 h 527"/>
                <a:gd name="T60" fmla="*/ 2147483647 w 303"/>
                <a:gd name="T61" fmla="*/ 2147483647 h 527"/>
                <a:gd name="T62" fmla="*/ 2147483647 w 303"/>
                <a:gd name="T63" fmla="*/ 2147483647 h 527"/>
                <a:gd name="T64" fmla="*/ 2147483647 w 303"/>
                <a:gd name="T65" fmla="*/ 2147483647 h 527"/>
                <a:gd name="T66" fmla="*/ 0 w 303"/>
                <a:gd name="T67" fmla="*/ 2147483647 h 527"/>
                <a:gd name="T68" fmla="*/ 2147483647 w 303"/>
                <a:gd name="T69" fmla="*/ 2147483647 h 527"/>
                <a:gd name="T70" fmla="*/ 2147483647 w 303"/>
                <a:gd name="T71" fmla="*/ 2147483647 h 527"/>
                <a:gd name="T72" fmla="*/ 2147483647 w 303"/>
                <a:gd name="T73" fmla="*/ 2147483647 h 527"/>
                <a:gd name="T74" fmla="*/ 2147483647 w 303"/>
                <a:gd name="T75" fmla="*/ 2147483647 h 527"/>
                <a:gd name="T76" fmla="*/ 2147483647 w 303"/>
                <a:gd name="T77" fmla="*/ 2147483647 h 527"/>
                <a:gd name="T78" fmla="*/ 2147483647 w 303"/>
                <a:gd name="T79" fmla="*/ 2147483647 h 527"/>
                <a:gd name="T80" fmla="*/ 2147483647 w 303"/>
                <a:gd name="T81" fmla="*/ 2147483647 h 527"/>
                <a:gd name="T82" fmla="*/ 2147483647 w 303"/>
                <a:gd name="T83" fmla="*/ 2147483647 h 527"/>
                <a:gd name="T84" fmla="*/ 2147483647 w 303"/>
                <a:gd name="T85" fmla="*/ 2147483647 h 527"/>
                <a:gd name="T86" fmla="*/ 2147483647 w 303"/>
                <a:gd name="T87" fmla="*/ 2147483647 h 527"/>
                <a:gd name="T88" fmla="*/ 2147483647 w 303"/>
                <a:gd name="T89" fmla="*/ 2147483647 h 527"/>
                <a:gd name="T90" fmla="*/ 2147483647 w 303"/>
                <a:gd name="T91" fmla="*/ 2147483647 h 527"/>
                <a:gd name="T92" fmla="*/ 2147483647 w 303"/>
                <a:gd name="T93" fmla="*/ 2147483647 h 527"/>
                <a:gd name="T94" fmla="*/ 2147483647 w 303"/>
                <a:gd name="T95" fmla="*/ 2147483647 h 527"/>
                <a:gd name="T96" fmla="*/ 2147483647 w 303"/>
                <a:gd name="T97" fmla="*/ 2147483647 h 527"/>
                <a:gd name="T98" fmla="*/ 2147483647 w 303"/>
                <a:gd name="T99" fmla="*/ 2147483647 h 527"/>
                <a:gd name="T100" fmla="*/ 2147483647 w 303"/>
                <a:gd name="T101" fmla="*/ 2147483647 h 527"/>
                <a:gd name="T102" fmla="*/ 2147483647 w 303"/>
                <a:gd name="T103" fmla="*/ 0 h 527"/>
                <a:gd name="T104" fmla="*/ 2147483647 w 303"/>
                <a:gd name="T105" fmla="*/ 0 h 52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03"/>
                <a:gd name="T160" fmla="*/ 0 h 527"/>
                <a:gd name="T161" fmla="*/ 303 w 303"/>
                <a:gd name="T162" fmla="*/ 527 h 52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03" h="527">
                  <a:moveTo>
                    <a:pt x="280" y="0"/>
                  </a:moveTo>
                  <a:lnTo>
                    <a:pt x="99" y="13"/>
                  </a:lnTo>
                  <a:lnTo>
                    <a:pt x="97" y="19"/>
                  </a:lnTo>
                  <a:lnTo>
                    <a:pt x="81" y="34"/>
                  </a:lnTo>
                  <a:lnTo>
                    <a:pt x="75" y="49"/>
                  </a:lnTo>
                  <a:lnTo>
                    <a:pt x="76" y="67"/>
                  </a:lnTo>
                  <a:lnTo>
                    <a:pt x="73" y="77"/>
                  </a:lnTo>
                  <a:lnTo>
                    <a:pt x="57" y="86"/>
                  </a:lnTo>
                  <a:lnTo>
                    <a:pt x="46" y="102"/>
                  </a:lnTo>
                  <a:lnTo>
                    <a:pt x="42" y="108"/>
                  </a:lnTo>
                  <a:lnTo>
                    <a:pt x="42" y="121"/>
                  </a:lnTo>
                  <a:lnTo>
                    <a:pt x="34" y="131"/>
                  </a:lnTo>
                  <a:lnTo>
                    <a:pt x="34" y="142"/>
                  </a:lnTo>
                  <a:lnTo>
                    <a:pt x="29" y="156"/>
                  </a:lnTo>
                  <a:lnTo>
                    <a:pt x="21" y="170"/>
                  </a:lnTo>
                  <a:lnTo>
                    <a:pt x="24" y="186"/>
                  </a:lnTo>
                  <a:lnTo>
                    <a:pt x="33" y="196"/>
                  </a:lnTo>
                  <a:lnTo>
                    <a:pt x="33" y="206"/>
                  </a:lnTo>
                  <a:lnTo>
                    <a:pt x="36" y="210"/>
                  </a:lnTo>
                  <a:lnTo>
                    <a:pt x="36" y="215"/>
                  </a:lnTo>
                  <a:lnTo>
                    <a:pt x="31" y="217"/>
                  </a:lnTo>
                  <a:lnTo>
                    <a:pt x="29" y="227"/>
                  </a:lnTo>
                  <a:lnTo>
                    <a:pt x="29" y="242"/>
                  </a:lnTo>
                  <a:lnTo>
                    <a:pt x="40" y="264"/>
                  </a:lnTo>
                  <a:lnTo>
                    <a:pt x="42" y="284"/>
                  </a:lnTo>
                  <a:lnTo>
                    <a:pt x="48" y="295"/>
                  </a:lnTo>
                  <a:lnTo>
                    <a:pt x="53" y="301"/>
                  </a:lnTo>
                  <a:lnTo>
                    <a:pt x="54" y="311"/>
                  </a:lnTo>
                  <a:lnTo>
                    <a:pt x="42" y="318"/>
                  </a:lnTo>
                  <a:lnTo>
                    <a:pt x="39" y="321"/>
                  </a:lnTo>
                  <a:lnTo>
                    <a:pt x="33" y="344"/>
                  </a:lnTo>
                  <a:lnTo>
                    <a:pt x="16" y="371"/>
                  </a:lnTo>
                  <a:lnTo>
                    <a:pt x="3" y="416"/>
                  </a:lnTo>
                  <a:lnTo>
                    <a:pt x="0" y="450"/>
                  </a:lnTo>
                  <a:lnTo>
                    <a:pt x="169" y="443"/>
                  </a:lnTo>
                  <a:lnTo>
                    <a:pt x="174" y="447"/>
                  </a:lnTo>
                  <a:lnTo>
                    <a:pt x="169" y="464"/>
                  </a:lnTo>
                  <a:lnTo>
                    <a:pt x="169" y="487"/>
                  </a:lnTo>
                  <a:lnTo>
                    <a:pt x="187" y="505"/>
                  </a:lnTo>
                  <a:lnTo>
                    <a:pt x="192" y="527"/>
                  </a:lnTo>
                  <a:lnTo>
                    <a:pt x="203" y="527"/>
                  </a:lnTo>
                  <a:lnTo>
                    <a:pt x="221" y="511"/>
                  </a:lnTo>
                  <a:lnTo>
                    <a:pt x="263" y="499"/>
                  </a:lnTo>
                  <a:lnTo>
                    <a:pt x="273" y="503"/>
                  </a:lnTo>
                  <a:lnTo>
                    <a:pt x="287" y="498"/>
                  </a:lnTo>
                  <a:lnTo>
                    <a:pt x="289" y="501"/>
                  </a:lnTo>
                  <a:lnTo>
                    <a:pt x="299" y="504"/>
                  </a:lnTo>
                  <a:lnTo>
                    <a:pt x="303" y="503"/>
                  </a:lnTo>
                  <a:lnTo>
                    <a:pt x="282" y="342"/>
                  </a:lnTo>
                  <a:lnTo>
                    <a:pt x="281" y="327"/>
                  </a:lnTo>
                  <a:lnTo>
                    <a:pt x="288" y="8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27" name="Freeform 80">
              <a:extLst>
                <a:ext uri="{FF2B5EF4-FFF2-40B4-BE49-F238E27FC236}">
                  <a16:creationId xmlns:a16="http://schemas.microsoft.com/office/drawing/2014/main" id="{803A1AC7-EEBA-9DA9-068C-FE66C0035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0770" y="4377548"/>
              <a:ext cx="590857" cy="985253"/>
            </a:xfrm>
            <a:custGeom>
              <a:avLst/>
              <a:gdLst>
                <a:gd name="T0" fmla="*/ 2147483647 w 303"/>
                <a:gd name="T1" fmla="*/ 0 h 527"/>
                <a:gd name="T2" fmla="*/ 2147483647 w 303"/>
                <a:gd name="T3" fmla="*/ 2147483647 h 527"/>
                <a:gd name="T4" fmla="*/ 2147483647 w 303"/>
                <a:gd name="T5" fmla="*/ 2147483647 h 527"/>
                <a:gd name="T6" fmla="*/ 2147483647 w 303"/>
                <a:gd name="T7" fmla="*/ 2147483647 h 527"/>
                <a:gd name="T8" fmla="*/ 2147483647 w 303"/>
                <a:gd name="T9" fmla="*/ 2147483647 h 527"/>
                <a:gd name="T10" fmla="*/ 2147483647 w 303"/>
                <a:gd name="T11" fmla="*/ 2147483647 h 527"/>
                <a:gd name="T12" fmla="*/ 2147483647 w 303"/>
                <a:gd name="T13" fmla="*/ 2147483647 h 527"/>
                <a:gd name="T14" fmla="*/ 2147483647 w 303"/>
                <a:gd name="T15" fmla="*/ 2147483647 h 527"/>
                <a:gd name="T16" fmla="*/ 2147483647 w 303"/>
                <a:gd name="T17" fmla="*/ 2147483647 h 527"/>
                <a:gd name="T18" fmla="*/ 2147483647 w 303"/>
                <a:gd name="T19" fmla="*/ 2147483647 h 527"/>
                <a:gd name="T20" fmla="*/ 2147483647 w 303"/>
                <a:gd name="T21" fmla="*/ 2147483647 h 527"/>
                <a:gd name="T22" fmla="*/ 2147483647 w 303"/>
                <a:gd name="T23" fmla="*/ 2147483647 h 527"/>
                <a:gd name="T24" fmla="*/ 2147483647 w 303"/>
                <a:gd name="T25" fmla="*/ 2147483647 h 527"/>
                <a:gd name="T26" fmla="*/ 2147483647 w 303"/>
                <a:gd name="T27" fmla="*/ 2147483647 h 527"/>
                <a:gd name="T28" fmla="*/ 2147483647 w 303"/>
                <a:gd name="T29" fmla="*/ 2147483647 h 527"/>
                <a:gd name="T30" fmla="*/ 2147483647 w 303"/>
                <a:gd name="T31" fmla="*/ 2147483647 h 527"/>
                <a:gd name="T32" fmla="*/ 2147483647 w 303"/>
                <a:gd name="T33" fmla="*/ 2147483647 h 527"/>
                <a:gd name="T34" fmla="*/ 2147483647 w 303"/>
                <a:gd name="T35" fmla="*/ 2147483647 h 527"/>
                <a:gd name="T36" fmla="*/ 2147483647 w 303"/>
                <a:gd name="T37" fmla="*/ 2147483647 h 527"/>
                <a:gd name="T38" fmla="*/ 2147483647 w 303"/>
                <a:gd name="T39" fmla="*/ 2147483647 h 527"/>
                <a:gd name="T40" fmla="*/ 2147483647 w 303"/>
                <a:gd name="T41" fmla="*/ 2147483647 h 527"/>
                <a:gd name="T42" fmla="*/ 2147483647 w 303"/>
                <a:gd name="T43" fmla="*/ 2147483647 h 527"/>
                <a:gd name="T44" fmla="*/ 2147483647 w 303"/>
                <a:gd name="T45" fmla="*/ 2147483647 h 527"/>
                <a:gd name="T46" fmla="*/ 2147483647 w 303"/>
                <a:gd name="T47" fmla="*/ 2147483647 h 527"/>
                <a:gd name="T48" fmla="*/ 2147483647 w 303"/>
                <a:gd name="T49" fmla="*/ 2147483647 h 527"/>
                <a:gd name="T50" fmla="*/ 2147483647 w 303"/>
                <a:gd name="T51" fmla="*/ 2147483647 h 527"/>
                <a:gd name="T52" fmla="*/ 2147483647 w 303"/>
                <a:gd name="T53" fmla="*/ 2147483647 h 527"/>
                <a:gd name="T54" fmla="*/ 2147483647 w 303"/>
                <a:gd name="T55" fmla="*/ 2147483647 h 527"/>
                <a:gd name="T56" fmla="*/ 2147483647 w 303"/>
                <a:gd name="T57" fmla="*/ 2147483647 h 527"/>
                <a:gd name="T58" fmla="*/ 2147483647 w 303"/>
                <a:gd name="T59" fmla="*/ 2147483647 h 527"/>
                <a:gd name="T60" fmla="*/ 2147483647 w 303"/>
                <a:gd name="T61" fmla="*/ 2147483647 h 527"/>
                <a:gd name="T62" fmla="*/ 2147483647 w 303"/>
                <a:gd name="T63" fmla="*/ 2147483647 h 527"/>
                <a:gd name="T64" fmla="*/ 2147483647 w 303"/>
                <a:gd name="T65" fmla="*/ 2147483647 h 527"/>
                <a:gd name="T66" fmla="*/ 0 w 303"/>
                <a:gd name="T67" fmla="*/ 2147483647 h 527"/>
                <a:gd name="T68" fmla="*/ 2147483647 w 303"/>
                <a:gd name="T69" fmla="*/ 2147483647 h 527"/>
                <a:gd name="T70" fmla="*/ 2147483647 w 303"/>
                <a:gd name="T71" fmla="*/ 2147483647 h 527"/>
                <a:gd name="T72" fmla="*/ 2147483647 w 303"/>
                <a:gd name="T73" fmla="*/ 2147483647 h 527"/>
                <a:gd name="T74" fmla="*/ 2147483647 w 303"/>
                <a:gd name="T75" fmla="*/ 2147483647 h 527"/>
                <a:gd name="T76" fmla="*/ 2147483647 w 303"/>
                <a:gd name="T77" fmla="*/ 2147483647 h 527"/>
                <a:gd name="T78" fmla="*/ 2147483647 w 303"/>
                <a:gd name="T79" fmla="*/ 2147483647 h 527"/>
                <a:gd name="T80" fmla="*/ 2147483647 w 303"/>
                <a:gd name="T81" fmla="*/ 2147483647 h 527"/>
                <a:gd name="T82" fmla="*/ 2147483647 w 303"/>
                <a:gd name="T83" fmla="*/ 2147483647 h 527"/>
                <a:gd name="T84" fmla="*/ 2147483647 w 303"/>
                <a:gd name="T85" fmla="*/ 2147483647 h 527"/>
                <a:gd name="T86" fmla="*/ 2147483647 w 303"/>
                <a:gd name="T87" fmla="*/ 2147483647 h 527"/>
                <a:gd name="T88" fmla="*/ 2147483647 w 303"/>
                <a:gd name="T89" fmla="*/ 2147483647 h 527"/>
                <a:gd name="T90" fmla="*/ 2147483647 w 303"/>
                <a:gd name="T91" fmla="*/ 2147483647 h 527"/>
                <a:gd name="T92" fmla="*/ 2147483647 w 303"/>
                <a:gd name="T93" fmla="*/ 2147483647 h 527"/>
                <a:gd name="T94" fmla="*/ 2147483647 w 303"/>
                <a:gd name="T95" fmla="*/ 2147483647 h 527"/>
                <a:gd name="T96" fmla="*/ 2147483647 w 303"/>
                <a:gd name="T97" fmla="*/ 2147483647 h 527"/>
                <a:gd name="T98" fmla="*/ 2147483647 w 303"/>
                <a:gd name="T99" fmla="*/ 2147483647 h 527"/>
                <a:gd name="T100" fmla="*/ 2147483647 w 303"/>
                <a:gd name="T101" fmla="*/ 2147483647 h 527"/>
                <a:gd name="T102" fmla="*/ 2147483647 w 303"/>
                <a:gd name="T103" fmla="*/ 0 h 527"/>
                <a:gd name="T104" fmla="*/ 2147483647 w 303"/>
                <a:gd name="T105" fmla="*/ 0 h 52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03"/>
                <a:gd name="T160" fmla="*/ 0 h 527"/>
                <a:gd name="T161" fmla="*/ 303 w 303"/>
                <a:gd name="T162" fmla="*/ 527 h 52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03" h="527">
                  <a:moveTo>
                    <a:pt x="280" y="0"/>
                  </a:moveTo>
                  <a:lnTo>
                    <a:pt x="99" y="13"/>
                  </a:lnTo>
                  <a:lnTo>
                    <a:pt x="97" y="19"/>
                  </a:lnTo>
                  <a:lnTo>
                    <a:pt x="81" y="34"/>
                  </a:lnTo>
                  <a:lnTo>
                    <a:pt x="75" y="49"/>
                  </a:lnTo>
                  <a:lnTo>
                    <a:pt x="76" y="67"/>
                  </a:lnTo>
                  <a:lnTo>
                    <a:pt x="73" y="77"/>
                  </a:lnTo>
                  <a:lnTo>
                    <a:pt x="57" y="86"/>
                  </a:lnTo>
                  <a:lnTo>
                    <a:pt x="46" y="102"/>
                  </a:lnTo>
                  <a:lnTo>
                    <a:pt x="42" y="108"/>
                  </a:lnTo>
                  <a:lnTo>
                    <a:pt x="42" y="121"/>
                  </a:lnTo>
                  <a:lnTo>
                    <a:pt x="34" y="131"/>
                  </a:lnTo>
                  <a:lnTo>
                    <a:pt x="34" y="142"/>
                  </a:lnTo>
                  <a:lnTo>
                    <a:pt x="29" y="156"/>
                  </a:lnTo>
                  <a:lnTo>
                    <a:pt x="21" y="170"/>
                  </a:lnTo>
                  <a:lnTo>
                    <a:pt x="24" y="186"/>
                  </a:lnTo>
                  <a:lnTo>
                    <a:pt x="33" y="196"/>
                  </a:lnTo>
                  <a:lnTo>
                    <a:pt x="33" y="206"/>
                  </a:lnTo>
                  <a:lnTo>
                    <a:pt x="36" y="210"/>
                  </a:lnTo>
                  <a:lnTo>
                    <a:pt x="36" y="215"/>
                  </a:lnTo>
                  <a:lnTo>
                    <a:pt x="31" y="217"/>
                  </a:lnTo>
                  <a:lnTo>
                    <a:pt x="29" y="227"/>
                  </a:lnTo>
                  <a:lnTo>
                    <a:pt x="29" y="242"/>
                  </a:lnTo>
                  <a:lnTo>
                    <a:pt x="40" y="264"/>
                  </a:lnTo>
                  <a:lnTo>
                    <a:pt x="42" y="284"/>
                  </a:lnTo>
                  <a:lnTo>
                    <a:pt x="48" y="295"/>
                  </a:lnTo>
                  <a:lnTo>
                    <a:pt x="53" y="301"/>
                  </a:lnTo>
                  <a:lnTo>
                    <a:pt x="54" y="311"/>
                  </a:lnTo>
                  <a:lnTo>
                    <a:pt x="42" y="318"/>
                  </a:lnTo>
                  <a:lnTo>
                    <a:pt x="39" y="321"/>
                  </a:lnTo>
                  <a:lnTo>
                    <a:pt x="33" y="344"/>
                  </a:lnTo>
                  <a:lnTo>
                    <a:pt x="16" y="371"/>
                  </a:lnTo>
                  <a:lnTo>
                    <a:pt x="3" y="416"/>
                  </a:lnTo>
                  <a:lnTo>
                    <a:pt x="0" y="450"/>
                  </a:lnTo>
                  <a:lnTo>
                    <a:pt x="169" y="443"/>
                  </a:lnTo>
                  <a:lnTo>
                    <a:pt x="174" y="447"/>
                  </a:lnTo>
                  <a:lnTo>
                    <a:pt x="169" y="464"/>
                  </a:lnTo>
                  <a:lnTo>
                    <a:pt x="169" y="487"/>
                  </a:lnTo>
                  <a:lnTo>
                    <a:pt x="187" y="505"/>
                  </a:lnTo>
                  <a:lnTo>
                    <a:pt x="192" y="527"/>
                  </a:lnTo>
                  <a:lnTo>
                    <a:pt x="203" y="527"/>
                  </a:lnTo>
                  <a:lnTo>
                    <a:pt x="221" y="511"/>
                  </a:lnTo>
                  <a:lnTo>
                    <a:pt x="263" y="499"/>
                  </a:lnTo>
                  <a:lnTo>
                    <a:pt x="273" y="503"/>
                  </a:lnTo>
                  <a:lnTo>
                    <a:pt x="287" y="498"/>
                  </a:lnTo>
                  <a:lnTo>
                    <a:pt x="289" y="501"/>
                  </a:lnTo>
                  <a:lnTo>
                    <a:pt x="299" y="504"/>
                  </a:lnTo>
                  <a:lnTo>
                    <a:pt x="303" y="503"/>
                  </a:lnTo>
                  <a:lnTo>
                    <a:pt x="282" y="342"/>
                  </a:lnTo>
                  <a:lnTo>
                    <a:pt x="281" y="327"/>
                  </a:lnTo>
                  <a:lnTo>
                    <a:pt x="288" y="8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60" name="Freeform 81">
              <a:extLst>
                <a:ext uri="{FF2B5EF4-FFF2-40B4-BE49-F238E27FC236}">
                  <a16:creationId xmlns:a16="http://schemas.microsoft.com/office/drawing/2014/main" id="{B0CD79B4-42A3-829B-444D-33239841D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0770" y="4377548"/>
              <a:ext cx="590857" cy="985253"/>
            </a:xfrm>
            <a:custGeom>
              <a:avLst/>
              <a:gdLst>
                <a:gd name="T0" fmla="*/ 2147483647 w 303"/>
                <a:gd name="T1" fmla="*/ 0 h 527"/>
                <a:gd name="T2" fmla="*/ 2147483647 w 303"/>
                <a:gd name="T3" fmla="*/ 2147483647 h 527"/>
                <a:gd name="T4" fmla="*/ 2147483647 w 303"/>
                <a:gd name="T5" fmla="*/ 2147483647 h 527"/>
                <a:gd name="T6" fmla="*/ 2147483647 w 303"/>
                <a:gd name="T7" fmla="*/ 2147483647 h 527"/>
                <a:gd name="T8" fmla="*/ 2147483647 w 303"/>
                <a:gd name="T9" fmla="*/ 2147483647 h 527"/>
                <a:gd name="T10" fmla="*/ 2147483647 w 303"/>
                <a:gd name="T11" fmla="*/ 2147483647 h 527"/>
                <a:gd name="T12" fmla="*/ 2147483647 w 303"/>
                <a:gd name="T13" fmla="*/ 2147483647 h 527"/>
                <a:gd name="T14" fmla="*/ 2147483647 w 303"/>
                <a:gd name="T15" fmla="*/ 2147483647 h 527"/>
                <a:gd name="T16" fmla="*/ 2147483647 w 303"/>
                <a:gd name="T17" fmla="*/ 2147483647 h 527"/>
                <a:gd name="T18" fmla="*/ 2147483647 w 303"/>
                <a:gd name="T19" fmla="*/ 2147483647 h 527"/>
                <a:gd name="T20" fmla="*/ 2147483647 w 303"/>
                <a:gd name="T21" fmla="*/ 2147483647 h 527"/>
                <a:gd name="T22" fmla="*/ 2147483647 w 303"/>
                <a:gd name="T23" fmla="*/ 2147483647 h 527"/>
                <a:gd name="T24" fmla="*/ 2147483647 w 303"/>
                <a:gd name="T25" fmla="*/ 2147483647 h 527"/>
                <a:gd name="T26" fmla="*/ 2147483647 w 303"/>
                <a:gd name="T27" fmla="*/ 2147483647 h 527"/>
                <a:gd name="T28" fmla="*/ 2147483647 w 303"/>
                <a:gd name="T29" fmla="*/ 2147483647 h 527"/>
                <a:gd name="T30" fmla="*/ 2147483647 w 303"/>
                <a:gd name="T31" fmla="*/ 2147483647 h 527"/>
                <a:gd name="T32" fmla="*/ 2147483647 w 303"/>
                <a:gd name="T33" fmla="*/ 2147483647 h 527"/>
                <a:gd name="T34" fmla="*/ 2147483647 w 303"/>
                <a:gd name="T35" fmla="*/ 2147483647 h 527"/>
                <a:gd name="T36" fmla="*/ 2147483647 w 303"/>
                <a:gd name="T37" fmla="*/ 2147483647 h 527"/>
                <a:gd name="T38" fmla="*/ 2147483647 w 303"/>
                <a:gd name="T39" fmla="*/ 2147483647 h 527"/>
                <a:gd name="T40" fmla="*/ 2147483647 w 303"/>
                <a:gd name="T41" fmla="*/ 2147483647 h 527"/>
                <a:gd name="T42" fmla="*/ 2147483647 w 303"/>
                <a:gd name="T43" fmla="*/ 2147483647 h 527"/>
                <a:gd name="T44" fmla="*/ 2147483647 w 303"/>
                <a:gd name="T45" fmla="*/ 2147483647 h 527"/>
                <a:gd name="T46" fmla="*/ 2147483647 w 303"/>
                <a:gd name="T47" fmla="*/ 2147483647 h 527"/>
                <a:gd name="T48" fmla="*/ 2147483647 w 303"/>
                <a:gd name="T49" fmla="*/ 2147483647 h 527"/>
                <a:gd name="T50" fmla="*/ 2147483647 w 303"/>
                <a:gd name="T51" fmla="*/ 2147483647 h 527"/>
                <a:gd name="T52" fmla="*/ 2147483647 w 303"/>
                <a:gd name="T53" fmla="*/ 2147483647 h 527"/>
                <a:gd name="T54" fmla="*/ 2147483647 w 303"/>
                <a:gd name="T55" fmla="*/ 2147483647 h 527"/>
                <a:gd name="T56" fmla="*/ 2147483647 w 303"/>
                <a:gd name="T57" fmla="*/ 2147483647 h 527"/>
                <a:gd name="T58" fmla="*/ 2147483647 w 303"/>
                <a:gd name="T59" fmla="*/ 2147483647 h 527"/>
                <a:gd name="T60" fmla="*/ 2147483647 w 303"/>
                <a:gd name="T61" fmla="*/ 2147483647 h 527"/>
                <a:gd name="T62" fmla="*/ 2147483647 w 303"/>
                <a:gd name="T63" fmla="*/ 2147483647 h 527"/>
                <a:gd name="T64" fmla="*/ 2147483647 w 303"/>
                <a:gd name="T65" fmla="*/ 2147483647 h 527"/>
                <a:gd name="T66" fmla="*/ 0 w 303"/>
                <a:gd name="T67" fmla="*/ 2147483647 h 527"/>
                <a:gd name="T68" fmla="*/ 2147483647 w 303"/>
                <a:gd name="T69" fmla="*/ 2147483647 h 527"/>
                <a:gd name="T70" fmla="*/ 2147483647 w 303"/>
                <a:gd name="T71" fmla="*/ 2147483647 h 527"/>
                <a:gd name="T72" fmla="*/ 2147483647 w 303"/>
                <a:gd name="T73" fmla="*/ 2147483647 h 527"/>
                <a:gd name="T74" fmla="*/ 2147483647 w 303"/>
                <a:gd name="T75" fmla="*/ 2147483647 h 527"/>
                <a:gd name="T76" fmla="*/ 2147483647 w 303"/>
                <a:gd name="T77" fmla="*/ 2147483647 h 527"/>
                <a:gd name="T78" fmla="*/ 2147483647 w 303"/>
                <a:gd name="T79" fmla="*/ 2147483647 h 527"/>
                <a:gd name="T80" fmla="*/ 2147483647 w 303"/>
                <a:gd name="T81" fmla="*/ 2147483647 h 527"/>
                <a:gd name="T82" fmla="*/ 2147483647 w 303"/>
                <a:gd name="T83" fmla="*/ 2147483647 h 527"/>
                <a:gd name="T84" fmla="*/ 2147483647 w 303"/>
                <a:gd name="T85" fmla="*/ 2147483647 h 527"/>
                <a:gd name="T86" fmla="*/ 2147483647 w 303"/>
                <a:gd name="T87" fmla="*/ 2147483647 h 527"/>
                <a:gd name="T88" fmla="*/ 2147483647 w 303"/>
                <a:gd name="T89" fmla="*/ 2147483647 h 527"/>
                <a:gd name="T90" fmla="*/ 2147483647 w 303"/>
                <a:gd name="T91" fmla="*/ 2147483647 h 527"/>
                <a:gd name="T92" fmla="*/ 2147483647 w 303"/>
                <a:gd name="T93" fmla="*/ 2147483647 h 527"/>
                <a:gd name="T94" fmla="*/ 2147483647 w 303"/>
                <a:gd name="T95" fmla="*/ 2147483647 h 527"/>
                <a:gd name="T96" fmla="*/ 2147483647 w 303"/>
                <a:gd name="T97" fmla="*/ 2147483647 h 527"/>
                <a:gd name="T98" fmla="*/ 2147483647 w 303"/>
                <a:gd name="T99" fmla="*/ 2147483647 h 527"/>
                <a:gd name="T100" fmla="*/ 2147483647 w 303"/>
                <a:gd name="T101" fmla="*/ 2147483647 h 527"/>
                <a:gd name="T102" fmla="*/ 2147483647 w 303"/>
                <a:gd name="T103" fmla="*/ 0 h 527"/>
                <a:gd name="T104" fmla="*/ 2147483647 w 303"/>
                <a:gd name="T105" fmla="*/ 0 h 52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03"/>
                <a:gd name="T160" fmla="*/ 0 h 527"/>
                <a:gd name="T161" fmla="*/ 303 w 303"/>
                <a:gd name="T162" fmla="*/ 527 h 52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03" h="527">
                  <a:moveTo>
                    <a:pt x="280" y="0"/>
                  </a:moveTo>
                  <a:lnTo>
                    <a:pt x="99" y="13"/>
                  </a:lnTo>
                  <a:lnTo>
                    <a:pt x="97" y="19"/>
                  </a:lnTo>
                  <a:lnTo>
                    <a:pt x="81" y="34"/>
                  </a:lnTo>
                  <a:lnTo>
                    <a:pt x="75" y="49"/>
                  </a:lnTo>
                  <a:lnTo>
                    <a:pt x="76" y="67"/>
                  </a:lnTo>
                  <a:lnTo>
                    <a:pt x="73" y="77"/>
                  </a:lnTo>
                  <a:lnTo>
                    <a:pt x="57" y="86"/>
                  </a:lnTo>
                  <a:lnTo>
                    <a:pt x="46" y="102"/>
                  </a:lnTo>
                  <a:lnTo>
                    <a:pt x="42" y="108"/>
                  </a:lnTo>
                  <a:lnTo>
                    <a:pt x="42" y="121"/>
                  </a:lnTo>
                  <a:lnTo>
                    <a:pt x="34" y="131"/>
                  </a:lnTo>
                  <a:lnTo>
                    <a:pt x="34" y="142"/>
                  </a:lnTo>
                  <a:lnTo>
                    <a:pt x="29" y="156"/>
                  </a:lnTo>
                  <a:lnTo>
                    <a:pt x="21" y="170"/>
                  </a:lnTo>
                  <a:lnTo>
                    <a:pt x="24" y="186"/>
                  </a:lnTo>
                  <a:lnTo>
                    <a:pt x="33" y="196"/>
                  </a:lnTo>
                  <a:lnTo>
                    <a:pt x="33" y="206"/>
                  </a:lnTo>
                  <a:lnTo>
                    <a:pt x="36" y="210"/>
                  </a:lnTo>
                  <a:lnTo>
                    <a:pt x="36" y="215"/>
                  </a:lnTo>
                  <a:lnTo>
                    <a:pt x="31" y="217"/>
                  </a:lnTo>
                  <a:lnTo>
                    <a:pt x="29" y="227"/>
                  </a:lnTo>
                  <a:lnTo>
                    <a:pt x="29" y="242"/>
                  </a:lnTo>
                  <a:lnTo>
                    <a:pt x="40" y="264"/>
                  </a:lnTo>
                  <a:lnTo>
                    <a:pt x="42" y="284"/>
                  </a:lnTo>
                  <a:lnTo>
                    <a:pt x="48" y="295"/>
                  </a:lnTo>
                  <a:lnTo>
                    <a:pt x="53" y="301"/>
                  </a:lnTo>
                  <a:lnTo>
                    <a:pt x="54" y="311"/>
                  </a:lnTo>
                  <a:lnTo>
                    <a:pt x="42" y="318"/>
                  </a:lnTo>
                  <a:lnTo>
                    <a:pt x="39" y="321"/>
                  </a:lnTo>
                  <a:lnTo>
                    <a:pt x="33" y="344"/>
                  </a:lnTo>
                  <a:lnTo>
                    <a:pt x="16" y="371"/>
                  </a:lnTo>
                  <a:lnTo>
                    <a:pt x="3" y="416"/>
                  </a:lnTo>
                  <a:lnTo>
                    <a:pt x="0" y="450"/>
                  </a:lnTo>
                  <a:lnTo>
                    <a:pt x="169" y="443"/>
                  </a:lnTo>
                  <a:lnTo>
                    <a:pt x="174" y="447"/>
                  </a:lnTo>
                  <a:lnTo>
                    <a:pt x="169" y="464"/>
                  </a:lnTo>
                  <a:lnTo>
                    <a:pt x="169" y="487"/>
                  </a:lnTo>
                  <a:lnTo>
                    <a:pt x="187" y="505"/>
                  </a:lnTo>
                  <a:lnTo>
                    <a:pt x="192" y="527"/>
                  </a:lnTo>
                  <a:lnTo>
                    <a:pt x="203" y="527"/>
                  </a:lnTo>
                  <a:lnTo>
                    <a:pt x="221" y="511"/>
                  </a:lnTo>
                  <a:lnTo>
                    <a:pt x="263" y="499"/>
                  </a:lnTo>
                  <a:lnTo>
                    <a:pt x="273" y="503"/>
                  </a:lnTo>
                  <a:lnTo>
                    <a:pt x="287" y="498"/>
                  </a:lnTo>
                  <a:lnTo>
                    <a:pt x="289" y="501"/>
                  </a:lnTo>
                  <a:lnTo>
                    <a:pt x="299" y="504"/>
                  </a:lnTo>
                  <a:lnTo>
                    <a:pt x="303" y="503"/>
                  </a:lnTo>
                  <a:lnTo>
                    <a:pt x="282" y="342"/>
                  </a:lnTo>
                  <a:lnTo>
                    <a:pt x="281" y="327"/>
                  </a:lnTo>
                  <a:lnTo>
                    <a:pt x="288" y="8"/>
                  </a:lnTo>
                  <a:lnTo>
                    <a:pt x="28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61" name="Freeform 82">
              <a:extLst>
                <a:ext uri="{FF2B5EF4-FFF2-40B4-BE49-F238E27FC236}">
                  <a16:creationId xmlns:a16="http://schemas.microsoft.com/office/drawing/2014/main" id="{F89A4679-5762-6CE8-1492-3C7117E7A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5797" y="4339998"/>
              <a:ext cx="644870" cy="981676"/>
            </a:xfrm>
            <a:custGeom>
              <a:avLst/>
              <a:gdLst>
                <a:gd name="T0" fmla="*/ 0 w 330"/>
                <a:gd name="T1" fmla="*/ 2147483647 h 525"/>
                <a:gd name="T2" fmla="*/ 2147483647 w 330"/>
                <a:gd name="T3" fmla="*/ 2147483647 h 525"/>
                <a:gd name="T4" fmla="*/ 2147483647 w 330"/>
                <a:gd name="T5" fmla="*/ 2147483647 h 525"/>
                <a:gd name="T6" fmla="*/ 2147483647 w 330"/>
                <a:gd name="T7" fmla="*/ 2147483647 h 525"/>
                <a:gd name="T8" fmla="*/ 2147483647 w 330"/>
                <a:gd name="T9" fmla="*/ 2147483647 h 525"/>
                <a:gd name="T10" fmla="*/ 2147483647 w 330"/>
                <a:gd name="T11" fmla="*/ 2147483647 h 525"/>
                <a:gd name="T12" fmla="*/ 2147483647 w 330"/>
                <a:gd name="T13" fmla="*/ 2147483647 h 525"/>
                <a:gd name="T14" fmla="*/ 2147483647 w 330"/>
                <a:gd name="T15" fmla="*/ 2147483647 h 525"/>
                <a:gd name="T16" fmla="*/ 2147483647 w 330"/>
                <a:gd name="T17" fmla="*/ 2147483647 h 525"/>
                <a:gd name="T18" fmla="*/ 2147483647 w 330"/>
                <a:gd name="T19" fmla="*/ 2147483647 h 525"/>
                <a:gd name="T20" fmla="*/ 2147483647 w 330"/>
                <a:gd name="T21" fmla="*/ 2147483647 h 525"/>
                <a:gd name="T22" fmla="*/ 2147483647 w 330"/>
                <a:gd name="T23" fmla="*/ 2147483647 h 525"/>
                <a:gd name="T24" fmla="*/ 2147483647 w 330"/>
                <a:gd name="T25" fmla="*/ 2147483647 h 525"/>
                <a:gd name="T26" fmla="*/ 2147483647 w 330"/>
                <a:gd name="T27" fmla="*/ 2147483647 h 525"/>
                <a:gd name="T28" fmla="*/ 2147483647 w 330"/>
                <a:gd name="T29" fmla="*/ 2147483647 h 525"/>
                <a:gd name="T30" fmla="*/ 2147483647 w 330"/>
                <a:gd name="T31" fmla="*/ 2147483647 h 525"/>
                <a:gd name="T32" fmla="*/ 2147483647 w 330"/>
                <a:gd name="T33" fmla="*/ 2147483647 h 525"/>
                <a:gd name="T34" fmla="*/ 2147483647 w 330"/>
                <a:gd name="T35" fmla="*/ 2147483647 h 525"/>
                <a:gd name="T36" fmla="*/ 2147483647 w 330"/>
                <a:gd name="T37" fmla="*/ 2147483647 h 525"/>
                <a:gd name="T38" fmla="*/ 2147483647 w 330"/>
                <a:gd name="T39" fmla="*/ 2147483647 h 525"/>
                <a:gd name="T40" fmla="*/ 2147483647 w 330"/>
                <a:gd name="T41" fmla="*/ 2147483647 h 525"/>
                <a:gd name="T42" fmla="*/ 2147483647 w 330"/>
                <a:gd name="T43" fmla="*/ 2147483647 h 525"/>
                <a:gd name="T44" fmla="*/ 2147483647 w 330"/>
                <a:gd name="T45" fmla="*/ 2147483647 h 525"/>
                <a:gd name="T46" fmla="*/ 2147483647 w 330"/>
                <a:gd name="T47" fmla="*/ 2147483647 h 525"/>
                <a:gd name="T48" fmla="*/ 2147483647 w 330"/>
                <a:gd name="T49" fmla="*/ 2147483647 h 525"/>
                <a:gd name="T50" fmla="*/ 2147483647 w 330"/>
                <a:gd name="T51" fmla="*/ 2147483647 h 525"/>
                <a:gd name="T52" fmla="*/ 2147483647 w 330"/>
                <a:gd name="T53" fmla="*/ 2147483647 h 525"/>
                <a:gd name="T54" fmla="*/ 2147483647 w 330"/>
                <a:gd name="T55" fmla="*/ 2147483647 h 525"/>
                <a:gd name="T56" fmla="*/ 2147483647 w 330"/>
                <a:gd name="T57" fmla="*/ 2147483647 h 525"/>
                <a:gd name="T58" fmla="*/ 2147483647 w 330"/>
                <a:gd name="T59" fmla="*/ 2147483647 h 525"/>
                <a:gd name="T60" fmla="*/ 2147483647 w 330"/>
                <a:gd name="T61" fmla="*/ 2147483647 h 525"/>
                <a:gd name="T62" fmla="*/ 2147483647 w 330"/>
                <a:gd name="T63" fmla="*/ 2147483647 h 525"/>
                <a:gd name="T64" fmla="*/ 2147483647 w 330"/>
                <a:gd name="T65" fmla="*/ 2147483647 h 525"/>
                <a:gd name="T66" fmla="*/ 2147483647 w 330"/>
                <a:gd name="T67" fmla="*/ 2147483647 h 525"/>
                <a:gd name="T68" fmla="*/ 2147483647 w 330"/>
                <a:gd name="T69" fmla="*/ 2147483647 h 525"/>
                <a:gd name="T70" fmla="*/ 2147483647 w 330"/>
                <a:gd name="T71" fmla="*/ 2147483647 h 525"/>
                <a:gd name="T72" fmla="*/ 2147483647 w 330"/>
                <a:gd name="T73" fmla="*/ 2147483647 h 525"/>
                <a:gd name="T74" fmla="*/ 2147483647 w 330"/>
                <a:gd name="T75" fmla="*/ 2147483647 h 525"/>
                <a:gd name="T76" fmla="*/ 2147483647 w 330"/>
                <a:gd name="T77" fmla="*/ 2147483647 h 525"/>
                <a:gd name="T78" fmla="*/ 2147483647 w 330"/>
                <a:gd name="T79" fmla="*/ 2147483647 h 525"/>
                <a:gd name="T80" fmla="*/ 2147483647 w 330"/>
                <a:gd name="T81" fmla="*/ 2147483647 h 525"/>
                <a:gd name="T82" fmla="*/ 2147483647 w 330"/>
                <a:gd name="T83" fmla="*/ 2147483647 h 525"/>
                <a:gd name="T84" fmla="*/ 2147483647 w 330"/>
                <a:gd name="T85" fmla="*/ 2147483647 h 525"/>
                <a:gd name="T86" fmla="*/ 2147483647 w 330"/>
                <a:gd name="T87" fmla="*/ 2147483647 h 525"/>
                <a:gd name="T88" fmla="*/ 2147483647 w 330"/>
                <a:gd name="T89" fmla="*/ 2147483647 h 525"/>
                <a:gd name="T90" fmla="*/ 2147483647 w 330"/>
                <a:gd name="T91" fmla="*/ 2147483647 h 525"/>
                <a:gd name="T92" fmla="*/ 2147483647 w 330"/>
                <a:gd name="T93" fmla="*/ 2147483647 h 525"/>
                <a:gd name="T94" fmla="*/ 2147483647 w 330"/>
                <a:gd name="T95" fmla="*/ 2147483647 h 525"/>
                <a:gd name="T96" fmla="*/ 2147483647 w 330"/>
                <a:gd name="T97" fmla="*/ 2147483647 h 525"/>
                <a:gd name="T98" fmla="*/ 2147483647 w 330"/>
                <a:gd name="T99" fmla="*/ 2147483647 h 525"/>
                <a:gd name="T100" fmla="*/ 2147483647 w 330"/>
                <a:gd name="T101" fmla="*/ 2147483647 h 525"/>
                <a:gd name="T102" fmla="*/ 2147483647 w 330"/>
                <a:gd name="T103" fmla="*/ 0 h 525"/>
                <a:gd name="T104" fmla="*/ 0 w 330"/>
                <a:gd name="T105" fmla="*/ 2147483647 h 525"/>
                <a:gd name="T106" fmla="*/ 0 w 330"/>
                <a:gd name="T107" fmla="*/ 2147483647 h 5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30"/>
                <a:gd name="T163" fmla="*/ 0 h 525"/>
                <a:gd name="T164" fmla="*/ 330 w 330"/>
                <a:gd name="T165" fmla="*/ 525 h 5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30" h="525">
                  <a:moveTo>
                    <a:pt x="0" y="20"/>
                  </a:moveTo>
                  <a:lnTo>
                    <a:pt x="8" y="28"/>
                  </a:lnTo>
                  <a:lnTo>
                    <a:pt x="1" y="347"/>
                  </a:lnTo>
                  <a:lnTo>
                    <a:pt x="2" y="362"/>
                  </a:lnTo>
                  <a:lnTo>
                    <a:pt x="23" y="523"/>
                  </a:lnTo>
                  <a:lnTo>
                    <a:pt x="26" y="519"/>
                  </a:lnTo>
                  <a:lnTo>
                    <a:pt x="32" y="515"/>
                  </a:lnTo>
                  <a:lnTo>
                    <a:pt x="45" y="520"/>
                  </a:lnTo>
                  <a:lnTo>
                    <a:pt x="50" y="513"/>
                  </a:lnTo>
                  <a:lnTo>
                    <a:pt x="51" y="491"/>
                  </a:lnTo>
                  <a:lnTo>
                    <a:pt x="57" y="475"/>
                  </a:lnTo>
                  <a:lnTo>
                    <a:pt x="67" y="491"/>
                  </a:lnTo>
                  <a:lnTo>
                    <a:pt x="67" y="496"/>
                  </a:lnTo>
                  <a:lnTo>
                    <a:pt x="71" y="509"/>
                  </a:lnTo>
                  <a:lnTo>
                    <a:pt x="80" y="524"/>
                  </a:lnTo>
                  <a:lnTo>
                    <a:pt x="90" y="525"/>
                  </a:lnTo>
                  <a:lnTo>
                    <a:pt x="97" y="524"/>
                  </a:lnTo>
                  <a:lnTo>
                    <a:pt x="109" y="513"/>
                  </a:lnTo>
                  <a:lnTo>
                    <a:pt x="111" y="512"/>
                  </a:lnTo>
                  <a:lnTo>
                    <a:pt x="116" y="507"/>
                  </a:lnTo>
                  <a:lnTo>
                    <a:pt x="116" y="505"/>
                  </a:lnTo>
                  <a:lnTo>
                    <a:pt x="115" y="502"/>
                  </a:lnTo>
                  <a:lnTo>
                    <a:pt x="109" y="500"/>
                  </a:lnTo>
                  <a:lnTo>
                    <a:pt x="109" y="496"/>
                  </a:lnTo>
                  <a:lnTo>
                    <a:pt x="114" y="487"/>
                  </a:lnTo>
                  <a:lnTo>
                    <a:pt x="111" y="484"/>
                  </a:lnTo>
                  <a:lnTo>
                    <a:pt x="105" y="478"/>
                  </a:lnTo>
                  <a:lnTo>
                    <a:pt x="103" y="478"/>
                  </a:lnTo>
                  <a:lnTo>
                    <a:pt x="97" y="473"/>
                  </a:lnTo>
                  <a:lnTo>
                    <a:pt x="91" y="464"/>
                  </a:lnTo>
                  <a:lnTo>
                    <a:pt x="90" y="455"/>
                  </a:lnTo>
                  <a:lnTo>
                    <a:pt x="92" y="453"/>
                  </a:lnTo>
                  <a:lnTo>
                    <a:pt x="91" y="451"/>
                  </a:lnTo>
                  <a:lnTo>
                    <a:pt x="91" y="447"/>
                  </a:lnTo>
                  <a:lnTo>
                    <a:pt x="330" y="423"/>
                  </a:lnTo>
                  <a:lnTo>
                    <a:pt x="328" y="416"/>
                  </a:lnTo>
                  <a:lnTo>
                    <a:pt x="316" y="399"/>
                  </a:lnTo>
                  <a:lnTo>
                    <a:pt x="319" y="370"/>
                  </a:lnTo>
                  <a:lnTo>
                    <a:pt x="308" y="347"/>
                  </a:lnTo>
                  <a:lnTo>
                    <a:pt x="307" y="328"/>
                  </a:lnTo>
                  <a:lnTo>
                    <a:pt x="312" y="315"/>
                  </a:lnTo>
                  <a:lnTo>
                    <a:pt x="312" y="301"/>
                  </a:lnTo>
                  <a:lnTo>
                    <a:pt x="320" y="289"/>
                  </a:lnTo>
                  <a:lnTo>
                    <a:pt x="321" y="286"/>
                  </a:lnTo>
                  <a:lnTo>
                    <a:pt x="314" y="277"/>
                  </a:lnTo>
                  <a:lnTo>
                    <a:pt x="316" y="267"/>
                  </a:lnTo>
                  <a:lnTo>
                    <a:pt x="310" y="260"/>
                  </a:lnTo>
                  <a:lnTo>
                    <a:pt x="303" y="255"/>
                  </a:lnTo>
                  <a:lnTo>
                    <a:pt x="300" y="249"/>
                  </a:lnTo>
                  <a:lnTo>
                    <a:pt x="295" y="232"/>
                  </a:lnTo>
                  <a:lnTo>
                    <a:pt x="289" y="226"/>
                  </a:lnTo>
                  <a:lnTo>
                    <a:pt x="226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62" name="Freeform 83">
              <a:extLst>
                <a:ext uri="{FF2B5EF4-FFF2-40B4-BE49-F238E27FC236}">
                  <a16:creationId xmlns:a16="http://schemas.microsoft.com/office/drawing/2014/main" id="{3BBBF696-8EAA-2095-AC3C-05942931F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5797" y="4339998"/>
              <a:ext cx="644870" cy="981676"/>
            </a:xfrm>
            <a:custGeom>
              <a:avLst/>
              <a:gdLst>
                <a:gd name="T0" fmla="*/ 0 w 330"/>
                <a:gd name="T1" fmla="*/ 2147483647 h 525"/>
                <a:gd name="T2" fmla="*/ 2147483647 w 330"/>
                <a:gd name="T3" fmla="*/ 2147483647 h 525"/>
                <a:gd name="T4" fmla="*/ 2147483647 w 330"/>
                <a:gd name="T5" fmla="*/ 2147483647 h 525"/>
                <a:gd name="T6" fmla="*/ 2147483647 w 330"/>
                <a:gd name="T7" fmla="*/ 2147483647 h 525"/>
                <a:gd name="T8" fmla="*/ 2147483647 w 330"/>
                <a:gd name="T9" fmla="*/ 2147483647 h 525"/>
                <a:gd name="T10" fmla="*/ 2147483647 w 330"/>
                <a:gd name="T11" fmla="*/ 2147483647 h 525"/>
                <a:gd name="T12" fmla="*/ 2147483647 w 330"/>
                <a:gd name="T13" fmla="*/ 2147483647 h 525"/>
                <a:gd name="T14" fmla="*/ 2147483647 w 330"/>
                <a:gd name="T15" fmla="*/ 2147483647 h 525"/>
                <a:gd name="T16" fmla="*/ 2147483647 w 330"/>
                <a:gd name="T17" fmla="*/ 2147483647 h 525"/>
                <a:gd name="T18" fmla="*/ 2147483647 w 330"/>
                <a:gd name="T19" fmla="*/ 2147483647 h 525"/>
                <a:gd name="T20" fmla="*/ 2147483647 w 330"/>
                <a:gd name="T21" fmla="*/ 2147483647 h 525"/>
                <a:gd name="T22" fmla="*/ 2147483647 w 330"/>
                <a:gd name="T23" fmla="*/ 2147483647 h 525"/>
                <a:gd name="T24" fmla="*/ 2147483647 w 330"/>
                <a:gd name="T25" fmla="*/ 2147483647 h 525"/>
                <a:gd name="T26" fmla="*/ 2147483647 w 330"/>
                <a:gd name="T27" fmla="*/ 2147483647 h 525"/>
                <a:gd name="T28" fmla="*/ 2147483647 w 330"/>
                <a:gd name="T29" fmla="*/ 2147483647 h 525"/>
                <a:gd name="T30" fmla="*/ 2147483647 w 330"/>
                <a:gd name="T31" fmla="*/ 2147483647 h 525"/>
                <a:gd name="T32" fmla="*/ 2147483647 w 330"/>
                <a:gd name="T33" fmla="*/ 2147483647 h 525"/>
                <a:gd name="T34" fmla="*/ 2147483647 w 330"/>
                <a:gd name="T35" fmla="*/ 2147483647 h 525"/>
                <a:gd name="T36" fmla="*/ 2147483647 w 330"/>
                <a:gd name="T37" fmla="*/ 2147483647 h 525"/>
                <a:gd name="T38" fmla="*/ 2147483647 w 330"/>
                <a:gd name="T39" fmla="*/ 2147483647 h 525"/>
                <a:gd name="T40" fmla="*/ 2147483647 w 330"/>
                <a:gd name="T41" fmla="*/ 2147483647 h 525"/>
                <a:gd name="T42" fmla="*/ 2147483647 w 330"/>
                <a:gd name="T43" fmla="*/ 2147483647 h 525"/>
                <a:gd name="T44" fmla="*/ 2147483647 w 330"/>
                <a:gd name="T45" fmla="*/ 2147483647 h 525"/>
                <a:gd name="T46" fmla="*/ 2147483647 w 330"/>
                <a:gd name="T47" fmla="*/ 2147483647 h 525"/>
                <a:gd name="T48" fmla="*/ 2147483647 w 330"/>
                <a:gd name="T49" fmla="*/ 2147483647 h 525"/>
                <a:gd name="T50" fmla="*/ 2147483647 w 330"/>
                <a:gd name="T51" fmla="*/ 2147483647 h 525"/>
                <a:gd name="T52" fmla="*/ 2147483647 w 330"/>
                <a:gd name="T53" fmla="*/ 2147483647 h 525"/>
                <a:gd name="T54" fmla="*/ 2147483647 w 330"/>
                <a:gd name="T55" fmla="*/ 2147483647 h 525"/>
                <a:gd name="T56" fmla="*/ 2147483647 w 330"/>
                <a:gd name="T57" fmla="*/ 2147483647 h 525"/>
                <a:gd name="T58" fmla="*/ 2147483647 w 330"/>
                <a:gd name="T59" fmla="*/ 2147483647 h 525"/>
                <a:gd name="T60" fmla="*/ 2147483647 w 330"/>
                <a:gd name="T61" fmla="*/ 2147483647 h 525"/>
                <a:gd name="T62" fmla="*/ 2147483647 w 330"/>
                <a:gd name="T63" fmla="*/ 2147483647 h 525"/>
                <a:gd name="T64" fmla="*/ 2147483647 w 330"/>
                <a:gd name="T65" fmla="*/ 2147483647 h 525"/>
                <a:gd name="T66" fmla="*/ 2147483647 w 330"/>
                <a:gd name="T67" fmla="*/ 2147483647 h 525"/>
                <a:gd name="T68" fmla="*/ 2147483647 w 330"/>
                <a:gd name="T69" fmla="*/ 2147483647 h 525"/>
                <a:gd name="T70" fmla="*/ 2147483647 w 330"/>
                <a:gd name="T71" fmla="*/ 2147483647 h 525"/>
                <a:gd name="T72" fmla="*/ 2147483647 w 330"/>
                <a:gd name="T73" fmla="*/ 2147483647 h 525"/>
                <a:gd name="T74" fmla="*/ 2147483647 w 330"/>
                <a:gd name="T75" fmla="*/ 2147483647 h 525"/>
                <a:gd name="T76" fmla="*/ 2147483647 w 330"/>
                <a:gd name="T77" fmla="*/ 2147483647 h 525"/>
                <a:gd name="T78" fmla="*/ 2147483647 w 330"/>
                <a:gd name="T79" fmla="*/ 2147483647 h 525"/>
                <a:gd name="T80" fmla="*/ 2147483647 w 330"/>
                <a:gd name="T81" fmla="*/ 2147483647 h 525"/>
                <a:gd name="T82" fmla="*/ 2147483647 w 330"/>
                <a:gd name="T83" fmla="*/ 2147483647 h 525"/>
                <a:gd name="T84" fmla="*/ 2147483647 w 330"/>
                <a:gd name="T85" fmla="*/ 2147483647 h 525"/>
                <a:gd name="T86" fmla="*/ 2147483647 w 330"/>
                <a:gd name="T87" fmla="*/ 2147483647 h 525"/>
                <a:gd name="T88" fmla="*/ 2147483647 w 330"/>
                <a:gd name="T89" fmla="*/ 2147483647 h 525"/>
                <a:gd name="T90" fmla="*/ 2147483647 w 330"/>
                <a:gd name="T91" fmla="*/ 2147483647 h 525"/>
                <a:gd name="T92" fmla="*/ 2147483647 w 330"/>
                <a:gd name="T93" fmla="*/ 2147483647 h 525"/>
                <a:gd name="T94" fmla="*/ 2147483647 w 330"/>
                <a:gd name="T95" fmla="*/ 2147483647 h 525"/>
                <a:gd name="T96" fmla="*/ 2147483647 w 330"/>
                <a:gd name="T97" fmla="*/ 2147483647 h 525"/>
                <a:gd name="T98" fmla="*/ 2147483647 w 330"/>
                <a:gd name="T99" fmla="*/ 2147483647 h 525"/>
                <a:gd name="T100" fmla="*/ 2147483647 w 330"/>
                <a:gd name="T101" fmla="*/ 2147483647 h 525"/>
                <a:gd name="T102" fmla="*/ 2147483647 w 330"/>
                <a:gd name="T103" fmla="*/ 0 h 525"/>
                <a:gd name="T104" fmla="*/ 0 w 330"/>
                <a:gd name="T105" fmla="*/ 2147483647 h 525"/>
                <a:gd name="T106" fmla="*/ 0 w 330"/>
                <a:gd name="T107" fmla="*/ 2147483647 h 5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30"/>
                <a:gd name="T163" fmla="*/ 0 h 525"/>
                <a:gd name="T164" fmla="*/ 330 w 330"/>
                <a:gd name="T165" fmla="*/ 525 h 5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30" h="525">
                  <a:moveTo>
                    <a:pt x="0" y="20"/>
                  </a:moveTo>
                  <a:lnTo>
                    <a:pt x="8" y="28"/>
                  </a:lnTo>
                  <a:lnTo>
                    <a:pt x="1" y="347"/>
                  </a:lnTo>
                  <a:lnTo>
                    <a:pt x="2" y="362"/>
                  </a:lnTo>
                  <a:lnTo>
                    <a:pt x="23" y="523"/>
                  </a:lnTo>
                  <a:lnTo>
                    <a:pt x="26" y="519"/>
                  </a:lnTo>
                  <a:lnTo>
                    <a:pt x="32" y="515"/>
                  </a:lnTo>
                  <a:lnTo>
                    <a:pt x="45" y="520"/>
                  </a:lnTo>
                  <a:lnTo>
                    <a:pt x="50" y="513"/>
                  </a:lnTo>
                  <a:lnTo>
                    <a:pt x="51" y="491"/>
                  </a:lnTo>
                  <a:lnTo>
                    <a:pt x="57" y="475"/>
                  </a:lnTo>
                  <a:lnTo>
                    <a:pt x="67" y="491"/>
                  </a:lnTo>
                  <a:lnTo>
                    <a:pt x="67" y="496"/>
                  </a:lnTo>
                  <a:lnTo>
                    <a:pt x="71" y="509"/>
                  </a:lnTo>
                  <a:lnTo>
                    <a:pt x="80" y="524"/>
                  </a:lnTo>
                  <a:lnTo>
                    <a:pt x="90" y="525"/>
                  </a:lnTo>
                  <a:lnTo>
                    <a:pt x="97" y="524"/>
                  </a:lnTo>
                  <a:lnTo>
                    <a:pt x="109" y="513"/>
                  </a:lnTo>
                  <a:lnTo>
                    <a:pt x="111" y="512"/>
                  </a:lnTo>
                  <a:lnTo>
                    <a:pt x="116" y="507"/>
                  </a:lnTo>
                  <a:lnTo>
                    <a:pt x="116" y="505"/>
                  </a:lnTo>
                  <a:lnTo>
                    <a:pt x="115" y="502"/>
                  </a:lnTo>
                  <a:lnTo>
                    <a:pt x="109" y="500"/>
                  </a:lnTo>
                  <a:lnTo>
                    <a:pt x="109" y="496"/>
                  </a:lnTo>
                  <a:lnTo>
                    <a:pt x="114" y="487"/>
                  </a:lnTo>
                  <a:lnTo>
                    <a:pt x="111" y="484"/>
                  </a:lnTo>
                  <a:lnTo>
                    <a:pt x="105" y="478"/>
                  </a:lnTo>
                  <a:lnTo>
                    <a:pt x="103" y="478"/>
                  </a:lnTo>
                  <a:lnTo>
                    <a:pt x="97" y="473"/>
                  </a:lnTo>
                  <a:lnTo>
                    <a:pt x="91" y="464"/>
                  </a:lnTo>
                  <a:lnTo>
                    <a:pt x="90" y="455"/>
                  </a:lnTo>
                  <a:lnTo>
                    <a:pt x="92" y="453"/>
                  </a:lnTo>
                  <a:lnTo>
                    <a:pt x="91" y="451"/>
                  </a:lnTo>
                  <a:lnTo>
                    <a:pt x="91" y="447"/>
                  </a:lnTo>
                  <a:lnTo>
                    <a:pt x="330" y="423"/>
                  </a:lnTo>
                  <a:lnTo>
                    <a:pt x="328" y="416"/>
                  </a:lnTo>
                  <a:lnTo>
                    <a:pt x="316" y="399"/>
                  </a:lnTo>
                  <a:lnTo>
                    <a:pt x="319" y="370"/>
                  </a:lnTo>
                  <a:lnTo>
                    <a:pt x="308" y="347"/>
                  </a:lnTo>
                  <a:lnTo>
                    <a:pt x="307" y="328"/>
                  </a:lnTo>
                  <a:lnTo>
                    <a:pt x="312" y="315"/>
                  </a:lnTo>
                  <a:lnTo>
                    <a:pt x="312" y="301"/>
                  </a:lnTo>
                  <a:lnTo>
                    <a:pt x="320" y="289"/>
                  </a:lnTo>
                  <a:lnTo>
                    <a:pt x="321" y="286"/>
                  </a:lnTo>
                  <a:lnTo>
                    <a:pt x="314" y="277"/>
                  </a:lnTo>
                  <a:lnTo>
                    <a:pt x="316" y="267"/>
                  </a:lnTo>
                  <a:lnTo>
                    <a:pt x="310" y="260"/>
                  </a:lnTo>
                  <a:lnTo>
                    <a:pt x="303" y="255"/>
                  </a:lnTo>
                  <a:lnTo>
                    <a:pt x="300" y="249"/>
                  </a:lnTo>
                  <a:lnTo>
                    <a:pt x="295" y="232"/>
                  </a:lnTo>
                  <a:lnTo>
                    <a:pt x="289" y="226"/>
                  </a:lnTo>
                  <a:lnTo>
                    <a:pt x="226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63" name="Freeform 84">
              <a:extLst>
                <a:ext uri="{FF2B5EF4-FFF2-40B4-BE49-F238E27FC236}">
                  <a16:creationId xmlns:a16="http://schemas.microsoft.com/office/drawing/2014/main" id="{B989A32A-2BEB-1308-DB63-CA7C16D6F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5797" y="4339998"/>
              <a:ext cx="644870" cy="981678"/>
            </a:xfrm>
            <a:custGeom>
              <a:avLst/>
              <a:gdLst>
                <a:gd name="T0" fmla="*/ 0 w 330"/>
                <a:gd name="T1" fmla="*/ 2147483647 h 525"/>
                <a:gd name="T2" fmla="*/ 2147483647 w 330"/>
                <a:gd name="T3" fmla="*/ 2147483647 h 525"/>
                <a:gd name="T4" fmla="*/ 2147483647 w 330"/>
                <a:gd name="T5" fmla="*/ 2147483647 h 525"/>
                <a:gd name="T6" fmla="*/ 2147483647 w 330"/>
                <a:gd name="T7" fmla="*/ 2147483647 h 525"/>
                <a:gd name="T8" fmla="*/ 2147483647 w 330"/>
                <a:gd name="T9" fmla="*/ 2147483647 h 525"/>
                <a:gd name="T10" fmla="*/ 2147483647 w 330"/>
                <a:gd name="T11" fmla="*/ 2147483647 h 525"/>
                <a:gd name="T12" fmla="*/ 2147483647 w 330"/>
                <a:gd name="T13" fmla="*/ 2147483647 h 525"/>
                <a:gd name="T14" fmla="*/ 2147483647 w 330"/>
                <a:gd name="T15" fmla="*/ 2147483647 h 525"/>
                <a:gd name="T16" fmla="*/ 2147483647 w 330"/>
                <a:gd name="T17" fmla="*/ 2147483647 h 525"/>
                <a:gd name="T18" fmla="*/ 2147483647 w 330"/>
                <a:gd name="T19" fmla="*/ 2147483647 h 525"/>
                <a:gd name="T20" fmla="*/ 2147483647 w 330"/>
                <a:gd name="T21" fmla="*/ 2147483647 h 525"/>
                <a:gd name="T22" fmla="*/ 2147483647 w 330"/>
                <a:gd name="T23" fmla="*/ 2147483647 h 525"/>
                <a:gd name="T24" fmla="*/ 2147483647 w 330"/>
                <a:gd name="T25" fmla="*/ 2147483647 h 525"/>
                <a:gd name="T26" fmla="*/ 2147483647 w 330"/>
                <a:gd name="T27" fmla="*/ 2147483647 h 525"/>
                <a:gd name="T28" fmla="*/ 2147483647 w 330"/>
                <a:gd name="T29" fmla="*/ 2147483647 h 525"/>
                <a:gd name="T30" fmla="*/ 2147483647 w 330"/>
                <a:gd name="T31" fmla="*/ 2147483647 h 525"/>
                <a:gd name="T32" fmla="*/ 2147483647 w 330"/>
                <a:gd name="T33" fmla="*/ 2147483647 h 525"/>
                <a:gd name="T34" fmla="*/ 2147483647 w 330"/>
                <a:gd name="T35" fmla="*/ 2147483647 h 525"/>
                <a:gd name="T36" fmla="*/ 2147483647 w 330"/>
                <a:gd name="T37" fmla="*/ 2147483647 h 525"/>
                <a:gd name="T38" fmla="*/ 2147483647 w 330"/>
                <a:gd name="T39" fmla="*/ 2147483647 h 525"/>
                <a:gd name="T40" fmla="*/ 2147483647 w 330"/>
                <a:gd name="T41" fmla="*/ 2147483647 h 525"/>
                <a:gd name="T42" fmla="*/ 2147483647 w 330"/>
                <a:gd name="T43" fmla="*/ 2147483647 h 525"/>
                <a:gd name="T44" fmla="*/ 2147483647 w 330"/>
                <a:gd name="T45" fmla="*/ 2147483647 h 525"/>
                <a:gd name="T46" fmla="*/ 2147483647 w 330"/>
                <a:gd name="T47" fmla="*/ 2147483647 h 525"/>
                <a:gd name="T48" fmla="*/ 2147483647 w 330"/>
                <a:gd name="T49" fmla="*/ 2147483647 h 525"/>
                <a:gd name="T50" fmla="*/ 2147483647 w 330"/>
                <a:gd name="T51" fmla="*/ 2147483647 h 525"/>
                <a:gd name="T52" fmla="*/ 2147483647 w 330"/>
                <a:gd name="T53" fmla="*/ 2147483647 h 525"/>
                <a:gd name="T54" fmla="*/ 2147483647 w 330"/>
                <a:gd name="T55" fmla="*/ 2147483647 h 525"/>
                <a:gd name="T56" fmla="*/ 2147483647 w 330"/>
                <a:gd name="T57" fmla="*/ 2147483647 h 525"/>
                <a:gd name="T58" fmla="*/ 2147483647 w 330"/>
                <a:gd name="T59" fmla="*/ 2147483647 h 525"/>
                <a:gd name="T60" fmla="*/ 2147483647 w 330"/>
                <a:gd name="T61" fmla="*/ 2147483647 h 525"/>
                <a:gd name="T62" fmla="*/ 2147483647 w 330"/>
                <a:gd name="T63" fmla="*/ 2147483647 h 525"/>
                <a:gd name="T64" fmla="*/ 2147483647 w 330"/>
                <a:gd name="T65" fmla="*/ 2147483647 h 525"/>
                <a:gd name="T66" fmla="*/ 2147483647 w 330"/>
                <a:gd name="T67" fmla="*/ 2147483647 h 525"/>
                <a:gd name="T68" fmla="*/ 2147483647 w 330"/>
                <a:gd name="T69" fmla="*/ 2147483647 h 525"/>
                <a:gd name="T70" fmla="*/ 2147483647 w 330"/>
                <a:gd name="T71" fmla="*/ 2147483647 h 525"/>
                <a:gd name="T72" fmla="*/ 2147483647 w 330"/>
                <a:gd name="T73" fmla="*/ 2147483647 h 525"/>
                <a:gd name="T74" fmla="*/ 2147483647 w 330"/>
                <a:gd name="T75" fmla="*/ 2147483647 h 525"/>
                <a:gd name="T76" fmla="*/ 2147483647 w 330"/>
                <a:gd name="T77" fmla="*/ 2147483647 h 525"/>
                <a:gd name="T78" fmla="*/ 2147483647 w 330"/>
                <a:gd name="T79" fmla="*/ 2147483647 h 525"/>
                <a:gd name="T80" fmla="*/ 2147483647 w 330"/>
                <a:gd name="T81" fmla="*/ 2147483647 h 525"/>
                <a:gd name="T82" fmla="*/ 2147483647 w 330"/>
                <a:gd name="T83" fmla="*/ 2147483647 h 525"/>
                <a:gd name="T84" fmla="*/ 2147483647 w 330"/>
                <a:gd name="T85" fmla="*/ 2147483647 h 525"/>
                <a:gd name="T86" fmla="*/ 2147483647 w 330"/>
                <a:gd name="T87" fmla="*/ 2147483647 h 525"/>
                <a:gd name="T88" fmla="*/ 2147483647 w 330"/>
                <a:gd name="T89" fmla="*/ 2147483647 h 525"/>
                <a:gd name="T90" fmla="*/ 2147483647 w 330"/>
                <a:gd name="T91" fmla="*/ 2147483647 h 525"/>
                <a:gd name="T92" fmla="*/ 2147483647 w 330"/>
                <a:gd name="T93" fmla="*/ 2147483647 h 525"/>
                <a:gd name="T94" fmla="*/ 2147483647 w 330"/>
                <a:gd name="T95" fmla="*/ 2147483647 h 525"/>
                <a:gd name="T96" fmla="*/ 2147483647 w 330"/>
                <a:gd name="T97" fmla="*/ 2147483647 h 525"/>
                <a:gd name="T98" fmla="*/ 2147483647 w 330"/>
                <a:gd name="T99" fmla="*/ 2147483647 h 525"/>
                <a:gd name="T100" fmla="*/ 2147483647 w 330"/>
                <a:gd name="T101" fmla="*/ 2147483647 h 525"/>
                <a:gd name="T102" fmla="*/ 2147483647 w 330"/>
                <a:gd name="T103" fmla="*/ 0 h 525"/>
                <a:gd name="T104" fmla="*/ 0 w 330"/>
                <a:gd name="T105" fmla="*/ 2147483647 h 525"/>
                <a:gd name="T106" fmla="*/ 0 w 330"/>
                <a:gd name="T107" fmla="*/ 2147483647 h 52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30"/>
                <a:gd name="T163" fmla="*/ 0 h 525"/>
                <a:gd name="T164" fmla="*/ 330 w 330"/>
                <a:gd name="T165" fmla="*/ 525 h 52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30" h="525">
                  <a:moveTo>
                    <a:pt x="0" y="20"/>
                  </a:moveTo>
                  <a:lnTo>
                    <a:pt x="8" y="28"/>
                  </a:lnTo>
                  <a:lnTo>
                    <a:pt x="1" y="347"/>
                  </a:lnTo>
                  <a:lnTo>
                    <a:pt x="2" y="362"/>
                  </a:lnTo>
                  <a:lnTo>
                    <a:pt x="23" y="523"/>
                  </a:lnTo>
                  <a:lnTo>
                    <a:pt x="26" y="519"/>
                  </a:lnTo>
                  <a:lnTo>
                    <a:pt x="32" y="515"/>
                  </a:lnTo>
                  <a:lnTo>
                    <a:pt x="45" y="520"/>
                  </a:lnTo>
                  <a:lnTo>
                    <a:pt x="50" y="513"/>
                  </a:lnTo>
                  <a:lnTo>
                    <a:pt x="51" y="491"/>
                  </a:lnTo>
                  <a:lnTo>
                    <a:pt x="57" y="475"/>
                  </a:lnTo>
                  <a:lnTo>
                    <a:pt x="67" y="491"/>
                  </a:lnTo>
                  <a:lnTo>
                    <a:pt x="67" y="496"/>
                  </a:lnTo>
                  <a:lnTo>
                    <a:pt x="71" y="509"/>
                  </a:lnTo>
                  <a:lnTo>
                    <a:pt x="80" y="524"/>
                  </a:lnTo>
                  <a:lnTo>
                    <a:pt x="90" y="525"/>
                  </a:lnTo>
                  <a:lnTo>
                    <a:pt x="97" y="524"/>
                  </a:lnTo>
                  <a:lnTo>
                    <a:pt x="109" y="513"/>
                  </a:lnTo>
                  <a:lnTo>
                    <a:pt x="111" y="512"/>
                  </a:lnTo>
                  <a:lnTo>
                    <a:pt x="116" y="507"/>
                  </a:lnTo>
                  <a:lnTo>
                    <a:pt x="116" y="505"/>
                  </a:lnTo>
                  <a:lnTo>
                    <a:pt x="115" y="502"/>
                  </a:lnTo>
                  <a:lnTo>
                    <a:pt x="109" y="500"/>
                  </a:lnTo>
                  <a:lnTo>
                    <a:pt x="109" y="496"/>
                  </a:lnTo>
                  <a:lnTo>
                    <a:pt x="114" y="487"/>
                  </a:lnTo>
                  <a:lnTo>
                    <a:pt x="111" y="484"/>
                  </a:lnTo>
                  <a:lnTo>
                    <a:pt x="105" y="478"/>
                  </a:lnTo>
                  <a:lnTo>
                    <a:pt x="103" y="478"/>
                  </a:lnTo>
                  <a:lnTo>
                    <a:pt x="97" y="473"/>
                  </a:lnTo>
                  <a:lnTo>
                    <a:pt x="91" y="464"/>
                  </a:lnTo>
                  <a:lnTo>
                    <a:pt x="90" y="455"/>
                  </a:lnTo>
                  <a:lnTo>
                    <a:pt x="92" y="453"/>
                  </a:lnTo>
                  <a:lnTo>
                    <a:pt x="91" y="451"/>
                  </a:lnTo>
                  <a:lnTo>
                    <a:pt x="91" y="447"/>
                  </a:lnTo>
                  <a:lnTo>
                    <a:pt x="330" y="423"/>
                  </a:lnTo>
                  <a:lnTo>
                    <a:pt x="328" y="416"/>
                  </a:lnTo>
                  <a:lnTo>
                    <a:pt x="316" y="399"/>
                  </a:lnTo>
                  <a:lnTo>
                    <a:pt x="319" y="370"/>
                  </a:lnTo>
                  <a:lnTo>
                    <a:pt x="308" y="347"/>
                  </a:lnTo>
                  <a:lnTo>
                    <a:pt x="307" y="328"/>
                  </a:lnTo>
                  <a:lnTo>
                    <a:pt x="312" y="315"/>
                  </a:lnTo>
                  <a:lnTo>
                    <a:pt x="312" y="301"/>
                  </a:lnTo>
                  <a:lnTo>
                    <a:pt x="320" y="289"/>
                  </a:lnTo>
                  <a:lnTo>
                    <a:pt x="321" y="286"/>
                  </a:lnTo>
                  <a:lnTo>
                    <a:pt x="314" y="277"/>
                  </a:lnTo>
                  <a:lnTo>
                    <a:pt x="316" y="267"/>
                  </a:lnTo>
                  <a:lnTo>
                    <a:pt x="310" y="260"/>
                  </a:lnTo>
                  <a:lnTo>
                    <a:pt x="303" y="255"/>
                  </a:lnTo>
                  <a:lnTo>
                    <a:pt x="300" y="249"/>
                  </a:lnTo>
                  <a:lnTo>
                    <a:pt x="295" y="232"/>
                  </a:lnTo>
                  <a:lnTo>
                    <a:pt x="289" y="226"/>
                  </a:lnTo>
                  <a:lnTo>
                    <a:pt x="226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64" name="Freeform 88">
              <a:extLst>
                <a:ext uri="{FF2B5EF4-FFF2-40B4-BE49-F238E27FC236}">
                  <a16:creationId xmlns:a16="http://schemas.microsoft.com/office/drawing/2014/main" id="{A4264BB6-AD08-DF6B-0AFD-F253C0648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7714" y="4284567"/>
              <a:ext cx="911656" cy="904787"/>
            </a:xfrm>
            <a:custGeom>
              <a:avLst/>
              <a:gdLst>
                <a:gd name="T0" fmla="*/ 2147483647 w 468"/>
                <a:gd name="T1" fmla="*/ 2147483647 h 483"/>
                <a:gd name="T2" fmla="*/ 2147483647 w 468"/>
                <a:gd name="T3" fmla="*/ 2147483647 h 483"/>
                <a:gd name="T4" fmla="*/ 2147483647 w 468"/>
                <a:gd name="T5" fmla="*/ 2147483647 h 483"/>
                <a:gd name="T6" fmla="*/ 2147483647 w 468"/>
                <a:gd name="T7" fmla="*/ 2147483647 h 483"/>
                <a:gd name="T8" fmla="*/ 2147483647 w 468"/>
                <a:gd name="T9" fmla="*/ 2147483647 h 483"/>
                <a:gd name="T10" fmla="*/ 2147483647 w 468"/>
                <a:gd name="T11" fmla="*/ 2147483647 h 483"/>
                <a:gd name="T12" fmla="*/ 2147483647 w 468"/>
                <a:gd name="T13" fmla="*/ 2147483647 h 483"/>
                <a:gd name="T14" fmla="*/ 2147483647 w 468"/>
                <a:gd name="T15" fmla="*/ 2147483647 h 483"/>
                <a:gd name="T16" fmla="*/ 2147483647 w 468"/>
                <a:gd name="T17" fmla="*/ 2147483647 h 483"/>
                <a:gd name="T18" fmla="*/ 2147483647 w 468"/>
                <a:gd name="T19" fmla="*/ 2147483647 h 483"/>
                <a:gd name="T20" fmla="*/ 2147483647 w 468"/>
                <a:gd name="T21" fmla="*/ 2147483647 h 483"/>
                <a:gd name="T22" fmla="*/ 2147483647 w 468"/>
                <a:gd name="T23" fmla="*/ 2147483647 h 483"/>
                <a:gd name="T24" fmla="*/ 2147483647 w 468"/>
                <a:gd name="T25" fmla="*/ 2147483647 h 483"/>
                <a:gd name="T26" fmla="*/ 2147483647 w 468"/>
                <a:gd name="T27" fmla="*/ 2147483647 h 483"/>
                <a:gd name="T28" fmla="*/ 2147483647 w 468"/>
                <a:gd name="T29" fmla="*/ 2147483647 h 483"/>
                <a:gd name="T30" fmla="*/ 2147483647 w 468"/>
                <a:gd name="T31" fmla="*/ 2147483647 h 483"/>
                <a:gd name="T32" fmla="*/ 2147483647 w 468"/>
                <a:gd name="T33" fmla="*/ 2147483647 h 483"/>
                <a:gd name="T34" fmla="*/ 2147483647 w 468"/>
                <a:gd name="T35" fmla="*/ 2147483647 h 483"/>
                <a:gd name="T36" fmla="*/ 2147483647 w 468"/>
                <a:gd name="T37" fmla="*/ 2147483647 h 483"/>
                <a:gd name="T38" fmla="*/ 2147483647 w 468"/>
                <a:gd name="T39" fmla="*/ 2147483647 h 483"/>
                <a:gd name="T40" fmla="*/ 2147483647 w 468"/>
                <a:gd name="T41" fmla="*/ 2147483647 h 483"/>
                <a:gd name="T42" fmla="*/ 2147483647 w 468"/>
                <a:gd name="T43" fmla="*/ 2147483647 h 483"/>
                <a:gd name="T44" fmla="*/ 2147483647 w 468"/>
                <a:gd name="T45" fmla="*/ 2147483647 h 483"/>
                <a:gd name="T46" fmla="*/ 2147483647 w 468"/>
                <a:gd name="T47" fmla="*/ 2147483647 h 483"/>
                <a:gd name="T48" fmla="*/ 2147483647 w 468"/>
                <a:gd name="T49" fmla="*/ 2147483647 h 483"/>
                <a:gd name="T50" fmla="*/ 2147483647 w 468"/>
                <a:gd name="T51" fmla="*/ 2147483647 h 483"/>
                <a:gd name="T52" fmla="*/ 2147483647 w 468"/>
                <a:gd name="T53" fmla="*/ 2147483647 h 483"/>
                <a:gd name="T54" fmla="*/ 2147483647 w 468"/>
                <a:gd name="T55" fmla="*/ 2147483647 h 483"/>
                <a:gd name="T56" fmla="*/ 2147483647 w 468"/>
                <a:gd name="T57" fmla="*/ 2147483647 h 483"/>
                <a:gd name="T58" fmla="*/ 2147483647 w 468"/>
                <a:gd name="T59" fmla="*/ 2147483647 h 483"/>
                <a:gd name="T60" fmla="*/ 2147483647 w 468"/>
                <a:gd name="T61" fmla="*/ 2147483647 h 483"/>
                <a:gd name="T62" fmla="*/ 2147483647 w 468"/>
                <a:gd name="T63" fmla="*/ 2147483647 h 483"/>
                <a:gd name="T64" fmla="*/ 2147483647 w 468"/>
                <a:gd name="T65" fmla="*/ 2147483647 h 483"/>
                <a:gd name="T66" fmla="*/ 2147483647 w 468"/>
                <a:gd name="T67" fmla="*/ 2147483647 h 483"/>
                <a:gd name="T68" fmla="*/ 2147483647 w 468"/>
                <a:gd name="T69" fmla="*/ 2147483647 h 483"/>
                <a:gd name="T70" fmla="*/ 2147483647 w 468"/>
                <a:gd name="T71" fmla="*/ 2147483647 h 483"/>
                <a:gd name="T72" fmla="*/ 2147483647 w 468"/>
                <a:gd name="T73" fmla="*/ 2147483647 h 483"/>
                <a:gd name="T74" fmla="*/ 2147483647 w 468"/>
                <a:gd name="T75" fmla="*/ 2147483647 h 483"/>
                <a:gd name="T76" fmla="*/ 2147483647 w 468"/>
                <a:gd name="T77" fmla="*/ 2147483647 h 483"/>
                <a:gd name="T78" fmla="*/ 2147483647 w 468"/>
                <a:gd name="T79" fmla="*/ 0 h 483"/>
                <a:gd name="T80" fmla="*/ 0 w 468"/>
                <a:gd name="T81" fmla="*/ 2147483647 h 4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68"/>
                <a:gd name="T124" fmla="*/ 0 h 483"/>
                <a:gd name="T125" fmla="*/ 468 w 468"/>
                <a:gd name="T126" fmla="*/ 483 h 4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68" h="483">
                  <a:moveTo>
                    <a:pt x="0" y="29"/>
                  </a:moveTo>
                  <a:lnTo>
                    <a:pt x="63" y="255"/>
                  </a:lnTo>
                  <a:lnTo>
                    <a:pt x="69" y="261"/>
                  </a:lnTo>
                  <a:lnTo>
                    <a:pt x="74" y="278"/>
                  </a:lnTo>
                  <a:lnTo>
                    <a:pt x="77" y="284"/>
                  </a:lnTo>
                  <a:lnTo>
                    <a:pt x="84" y="289"/>
                  </a:lnTo>
                  <a:lnTo>
                    <a:pt x="90" y="296"/>
                  </a:lnTo>
                  <a:lnTo>
                    <a:pt x="88" y="306"/>
                  </a:lnTo>
                  <a:lnTo>
                    <a:pt x="95" y="315"/>
                  </a:lnTo>
                  <a:lnTo>
                    <a:pt x="94" y="318"/>
                  </a:lnTo>
                  <a:lnTo>
                    <a:pt x="86" y="330"/>
                  </a:lnTo>
                  <a:lnTo>
                    <a:pt x="86" y="344"/>
                  </a:lnTo>
                  <a:lnTo>
                    <a:pt x="81" y="357"/>
                  </a:lnTo>
                  <a:lnTo>
                    <a:pt x="82" y="376"/>
                  </a:lnTo>
                  <a:lnTo>
                    <a:pt x="93" y="399"/>
                  </a:lnTo>
                  <a:lnTo>
                    <a:pt x="90" y="428"/>
                  </a:lnTo>
                  <a:lnTo>
                    <a:pt x="102" y="445"/>
                  </a:lnTo>
                  <a:lnTo>
                    <a:pt x="104" y="452"/>
                  </a:lnTo>
                  <a:lnTo>
                    <a:pt x="105" y="457"/>
                  </a:lnTo>
                  <a:lnTo>
                    <a:pt x="113" y="465"/>
                  </a:lnTo>
                  <a:lnTo>
                    <a:pt x="112" y="471"/>
                  </a:lnTo>
                  <a:lnTo>
                    <a:pt x="118" y="481"/>
                  </a:lnTo>
                  <a:lnTo>
                    <a:pt x="364" y="465"/>
                  </a:lnTo>
                  <a:lnTo>
                    <a:pt x="369" y="477"/>
                  </a:lnTo>
                  <a:lnTo>
                    <a:pt x="371" y="482"/>
                  </a:lnTo>
                  <a:lnTo>
                    <a:pt x="386" y="483"/>
                  </a:lnTo>
                  <a:lnTo>
                    <a:pt x="387" y="471"/>
                  </a:lnTo>
                  <a:lnTo>
                    <a:pt x="381" y="448"/>
                  </a:lnTo>
                  <a:lnTo>
                    <a:pt x="381" y="439"/>
                  </a:lnTo>
                  <a:lnTo>
                    <a:pt x="383" y="435"/>
                  </a:lnTo>
                  <a:lnTo>
                    <a:pt x="390" y="430"/>
                  </a:lnTo>
                  <a:lnTo>
                    <a:pt x="408" y="438"/>
                  </a:lnTo>
                  <a:lnTo>
                    <a:pt x="424" y="439"/>
                  </a:lnTo>
                  <a:lnTo>
                    <a:pt x="431" y="436"/>
                  </a:lnTo>
                  <a:lnTo>
                    <a:pt x="429" y="418"/>
                  </a:lnTo>
                  <a:lnTo>
                    <a:pt x="425" y="410"/>
                  </a:lnTo>
                  <a:lnTo>
                    <a:pt x="425" y="398"/>
                  </a:lnTo>
                  <a:lnTo>
                    <a:pt x="428" y="387"/>
                  </a:lnTo>
                  <a:lnTo>
                    <a:pt x="440" y="351"/>
                  </a:lnTo>
                  <a:lnTo>
                    <a:pt x="442" y="334"/>
                  </a:lnTo>
                  <a:lnTo>
                    <a:pt x="448" y="320"/>
                  </a:lnTo>
                  <a:lnTo>
                    <a:pt x="456" y="306"/>
                  </a:lnTo>
                  <a:lnTo>
                    <a:pt x="464" y="297"/>
                  </a:lnTo>
                  <a:lnTo>
                    <a:pt x="468" y="295"/>
                  </a:lnTo>
                  <a:lnTo>
                    <a:pt x="468" y="290"/>
                  </a:lnTo>
                  <a:lnTo>
                    <a:pt x="464" y="289"/>
                  </a:lnTo>
                  <a:lnTo>
                    <a:pt x="464" y="286"/>
                  </a:lnTo>
                  <a:lnTo>
                    <a:pt x="458" y="286"/>
                  </a:lnTo>
                  <a:lnTo>
                    <a:pt x="446" y="285"/>
                  </a:lnTo>
                  <a:lnTo>
                    <a:pt x="442" y="283"/>
                  </a:lnTo>
                  <a:lnTo>
                    <a:pt x="440" y="278"/>
                  </a:lnTo>
                  <a:lnTo>
                    <a:pt x="434" y="255"/>
                  </a:lnTo>
                  <a:lnTo>
                    <a:pt x="423" y="240"/>
                  </a:lnTo>
                  <a:lnTo>
                    <a:pt x="410" y="235"/>
                  </a:lnTo>
                  <a:lnTo>
                    <a:pt x="402" y="212"/>
                  </a:lnTo>
                  <a:lnTo>
                    <a:pt x="394" y="203"/>
                  </a:lnTo>
                  <a:lnTo>
                    <a:pt x="390" y="191"/>
                  </a:lnTo>
                  <a:lnTo>
                    <a:pt x="382" y="187"/>
                  </a:lnTo>
                  <a:lnTo>
                    <a:pt x="368" y="181"/>
                  </a:lnTo>
                  <a:lnTo>
                    <a:pt x="358" y="169"/>
                  </a:lnTo>
                  <a:lnTo>
                    <a:pt x="347" y="163"/>
                  </a:lnTo>
                  <a:lnTo>
                    <a:pt x="347" y="157"/>
                  </a:lnTo>
                  <a:lnTo>
                    <a:pt x="342" y="145"/>
                  </a:lnTo>
                  <a:lnTo>
                    <a:pt x="339" y="143"/>
                  </a:lnTo>
                  <a:lnTo>
                    <a:pt x="324" y="138"/>
                  </a:lnTo>
                  <a:lnTo>
                    <a:pt x="297" y="111"/>
                  </a:lnTo>
                  <a:lnTo>
                    <a:pt x="284" y="107"/>
                  </a:lnTo>
                  <a:lnTo>
                    <a:pt x="280" y="98"/>
                  </a:lnTo>
                  <a:lnTo>
                    <a:pt x="268" y="89"/>
                  </a:lnTo>
                  <a:lnTo>
                    <a:pt x="260" y="72"/>
                  </a:lnTo>
                  <a:lnTo>
                    <a:pt x="251" y="63"/>
                  </a:lnTo>
                  <a:lnTo>
                    <a:pt x="249" y="57"/>
                  </a:lnTo>
                  <a:lnTo>
                    <a:pt x="231" y="53"/>
                  </a:lnTo>
                  <a:lnTo>
                    <a:pt x="207" y="41"/>
                  </a:lnTo>
                  <a:lnTo>
                    <a:pt x="198" y="35"/>
                  </a:lnTo>
                  <a:lnTo>
                    <a:pt x="208" y="17"/>
                  </a:lnTo>
                  <a:lnTo>
                    <a:pt x="214" y="12"/>
                  </a:lnTo>
                  <a:lnTo>
                    <a:pt x="218" y="6"/>
                  </a:lnTo>
                  <a:lnTo>
                    <a:pt x="219" y="2"/>
                  </a:lnTo>
                  <a:lnTo>
                    <a:pt x="218" y="0"/>
                  </a:lnTo>
                  <a:lnTo>
                    <a:pt x="88" y="1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65" name="Freeform 89">
              <a:extLst>
                <a:ext uri="{FF2B5EF4-FFF2-40B4-BE49-F238E27FC236}">
                  <a16:creationId xmlns:a16="http://schemas.microsoft.com/office/drawing/2014/main" id="{4A4F30E0-D317-223F-0470-C06E88D62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7714" y="4284567"/>
              <a:ext cx="911656" cy="904787"/>
            </a:xfrm>
            <a:custGeom>
              <a:avLst/>
              <a:gdLst>
                <a:gd name="T0" fmla="*/ 2147483647 w 468"/>
                <a:gd name="T1" fmla="*/ 2147483647 h 483"/>
                <a:gd name="T2" fmla="*/ 2147483647 w 468"/>
                <a:gd name="T3" fmla="*/ 2147483647 h 483"/>
                <a:gd name="T4" fmla="*/ 2147483647 w 468"/>
                <a:gd name="T5" fmla="*/ 2147483647 h 483"/>
                <a:gd name="T6" fmla="*/ 2147483647 w 468"/>
                <a:gd name="T7" fmla="*/ 2147483647 h 483"/>
                <a:gd name="T8" fmla="*/ 2147483647 w 468"/>
                <a:gd name="T9" fmla="*/ 2147483647 h 483"/>
                <a:gd name="T10" fmla="*/ 2147483647 w 468"/>
                <a:gd name="T11" fmla="*/ 2147483647 h 483"/>
                <a:gd name="T12" fmla="*/ 2147483647 w 468"/>
                <a:gd name="T13" fmla="*/ 2147483647 h 483"/>
                <a:gd name="T14" fmla="*/ 2147483647 w 468"/>
                <a:gd name="T15" fmla="*/ 2147483647 h 483"/>
                <a:gd name="T16" fmla="*/ 2147483647 w 468"/>
                <a:gd name="T17" fmla="*/ 2147483647 h 483"/>
                <a:gd name="T18" fmla="*/ 2147483647 w 468"/>
                <a:gd name="T19" fmla="*/ 2147483647 h 483"/>
                <a:gd name="T20" fmla="*/ 2147483647 w 468"/>
                <a:gd name="T21" fmla="*/ 2147483647 h 483"/>
                <a:gd name="T22" fmla="*/ 2147483647 w 468"/>
                <a:gd name="T23" fmla="*/ 2147483647 h 483"/>
                <a:gd name="T24" fmla="*/ 2147483647 w 468"/>
                <a:gd name="T25" fmla="*/ 2147483647 h 483"/>
                <a:gd name="T26" fmla="*/ 2147483647 w 468"/>
                <a:gd name="T27" fmla="*/ 2147483647 h 483"/>
                <a:gd name="T28" fmla="*/ 2147483647 w 468"/>
                <a:gd name="T29" fmla="*/ 2147483647 h 483"/>
                <a:gd name="T30" fmla="*/ 2147483647 w 468"/>
                <a:gd name="T31" fmla="*/ 2147483647 h 483"/>
                <a:gd name="T32" fmla="*/ 2147483647 w 468"/>
                <a:gd name="T33" fmla="*/ 2147483647 h 483"/>
                <a:gd name="T34" fmla="*/ 2147483647 w 468"/>
                <a:gd name="T35" fmla="*/ 2147483647 h 483"/>
                <a:gd name="T36" fmla="*/ 2147483647 w 468"/>
                <a:gd name="T37" fmla="*/ 2147483647 h 483"/>
                <a:gd name="T38" fmla="*/ 2147483647 w 468"/>
                <a:gd name="T39" fmla="*/ 2147483647 h 483"/>
                <a:gd name="T40" fmla="*/ 2147483647 w 468"/>
                <a:gd name="T41" fmla="*/ 2147483647 h 483"/>
                <a:gd name="T42" fmla="*/ 2147483647 w 468"/>
                <a:gd name="T43" fmla="*/ 2147483647 h 483"/>
                <a:gd name="T44" fmla="*/ 2147483647 w 468"/>
                <a:gd name="T45" fmla="*/ 2147483647 h 483"/>
                <a:gd name="T46" fmla="*/ 2147483647 w 468"/>
                <a:gd name="T47" fmla="*/ 2147483647 h 483"/>
                <a:gd name="T48" fmla="*/ 2147483647 w 468"/>
                <a:gd name="T49" fmla="*/ 2147483647 h 483"/>
                <a:gd name="T50" fmla="*/ 2147483647 w 468"/>
                <a:gd name="T51" fmla="*/ 2147483647 h 483"/>
                <a:gd name="T52" fmla="*/ 2147483647 w 468"/>
                <a:gd name="T53" fmla="*/ 2147483647 h 483"/>
                <a:gd name="T54" fmla="*/ 2147483647 w 468"/>
                <a:gd name="T55" fmla="*/ 2147483647 h 483"/>
                <a:gd name="T56" fmla="*/ 2147483647 w 468"/>
                <a:gd name="T57" fmla="*/ 2147483647 h 483"/>
                <a:gd name="T58" fmla="*/ 2147483647 w 468"/>
                <a:gd name="T59" fmla="*/ 2147483647 h 483"/>
                <a:gd name="T60" fmla="*/ 2147483647 w 468"/>
                <a:gd name="T61" fmla="*/ 2147483647 h 483"/>
                <a:gd name="T62" fmla="*/ 2147483647 w 468"/>
                <a:gd name="T63" fmla="*/ 2147483647 h 483"/>
                <a:gd name="T64" fmla="*/ 2147483647 w 468"/>
                <a:gd name="T65" fmla="*/ 2147483647 h 483"/>
                <a:gd name="T66" fmla="*/ 2147483647 w 468"/>
                <a:gd name="T67" fmla="*/ 2147483647 h 483"/>
                <a:gd name="T68" fmla="*/ 2147483647 w 468"/>
                <a:gd name="T69" fmla="*/ 2147483647 h 483"/>
                <a:gd name="T70" fmla="*/ 2147483647 w 468"/>
                <a:gd name="T71" fmla="*/ 2147483647 h 483"/>
                <a:gd name="T72" fmla="*/ 2147483647 w 468"/>
                <a:gd name="T73" fmla="*/ 2147483647 h 483"/>
                <a:gd name="T74" fmla="*/ 2147483647 w 468"/>
                <a:gd name="T75" fmla="*/ 2147483647 h 483"/>
                <a:gd name="T76" fmla="*/ 2147483647 w 468"/>
                <a:gd name="T77" fmla="*/ 2147483647 h 483"/>
                <a:gd name="T78" fmla="*/ 2147483647 w 468"/>
                <a:gd name="T79" fmla="*/ 0 h 483"/>
                <a:gd name="T80" fmla="*/ 0 w 468"/>
                <a:gd name="T81" fmla="*/ 2147483647 h 4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68"/>
                <a:gd name="T124" fmla="*/ 0 h 483"/>
                <a:gd name="T125" fmla="*/ 468 w 468"/>
                <a:gd name="T126" fmla="*/ 483 h 4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68" h="483">
                  <a:moveTo>
                    <a:pt x="0" y="29"/>
                  </a:moveTo>
                  <a:lnTo>
                    <a:pt x="63" y="255"/>
                  </a:lnTo>
                  <a:lnTo>
                    <a:pt x="69" y="261"/>
                  </a:lnTo>
                  <a:lnTo>
                    <a:pt x="74" y="278"/>
                  </a:lnTo>
                  <a:lnTo>
                    <a:pt x="77" y="284"/>
                  </a:lnTo>
                  <a:lnTo>
                    <a:pt x="84" y="289"/>
                  </a:lnTo>
                  <a:lnTo>
                    <a:pt x="90" y="296"/>
                  </a:lnTo>
                  <a:lnTo>
                    <a:pt x="88" y="306"/>
                  </a:lnTo>
                  <a:lnTo>
                    <a:pt x="95" y="315"/>
                  </a:lnTo>
                  <a:lnTo>
                    <a:pt x="94" y="318"/>
                  </a:lnTo>
                  <a:lnTo>
                    <a:pt x="86" y="330"/>
                  </a:lnTo>
                  <a:lnTo>
                    <a:pt x="86" y="344"/>
                  </a:lnTo>
                  <a:lnTo>
                    <a:pt x="81" y="357"/>
                  </a:lnTo>
                  <a:lnTo>
                    <a:pt x="82" y="376"/>
                  </a:lnTo>
                  <a:lnTo>
                    <a:pt x="93" y="399"/>
                  </a:lnTo>
                  <a:lnTo>
                    <a:pt x="90" y="428"/>
                  </a:lnTo>
                  <a:lnTo>
                    <a:pt x="102" y="445"/>
                  </a:lnTo>
                  <a:lnTo>
                    <a:pt x="104" y="452"/>
                  </a:lnTo>
                  <a:lnTo>
                    <a:pt x="105" y="457"/>
                  </a:lnTo>
                  <a:lnTo>
                    <a:pt x="113" y="465"/>
                  </a:lnTo>
                  <a:lnTo>
                    <a:pt x="112" y="471"/>
                  </a:lnTo>
                  <a:lnTo>
                    <a:pt x="118" y="481"/>
                  </a:lnTo>
                  <a:lnTo>
                    <a:pt x="364" y="465"/>
                  </a:lnTo>
                  <a:lnTo>
                    <a:pt x="369" y="477"/>
                  </a:lnTo>
                  <a:lnTo>
                    <a:pt x="371" y="482"/>
                  </a:lnTo>
                  <a:lnTo>
                    <a:pt x="386" y="483"/>
                  </a:lnTo>
                  <a:lnTo>
                    <a:pt x="387" y="471"/>
                  </a:lnTo>
                  <a:lnTo>
                    <a:pt x="381" y="448"/>
                  </a:lnTo>
                  <a:lnTo>
                    <a:pt x="381" y="439"/>
                  </a:lnTo>
                  <a:lnTo>
                    <a:pt x="383" y="435"/>
                  </a:lnTo>
                  <a:lnTo>
                    <a:pt x="390" y="430"/>
                  </a:lnTo>
                  <a:lnTo>
                    <a:pt x="408" y="438"/>
                  </a:lnTo>
                  <a:lnTo>
                    <a:pt x="424" y="439"/>
                  </a:lnTo>
                  <a:lnTo>
                    <a:pt x="431" y="436"/>
                  </a:lnTo>
                  <a:lnTo>
                    <a:pt x="429" y="418"/>
                  </a:lnTo>
                  <a:lnTo>
                    <a:pt x="425" y="410"/>
                  </a:lnTo>
                  <a:lnTo>
                    <a:pt x="425" y="398"/>
                  </a:lnTo>
                  <a:lnTo>
                    <a:pt x="428" y="387"/>
                  </a:lnTo>
                  <a:lnTo>
                    <a:pt x="440" y="351"/>
                  </a:lnTo>
                  <a:lnTo>
                    <a:pt x="442" y="334"/>
                  </a:lnTo>
                  <a:lnTo>
                    <a:pt x="448" y="320"/>
                  </a:lnTo>
                  <a:lnTo>
                    <a:pt x="456" y="306"/>
                  </a:lnTo>
                  <a:lnTo>
                    <a:pt x="464" y="297"/>
                  </a:lnTo>
                  <a:lnTo>
                    <a:pt x="468" y="295"/>
                  </a:lnTo>
                  <a:lnTo>
                    <a:pt x="468" y="290"/>
                  </a:lnTo>
                  <a:lnTo>
                    <a:pt x="464" y="289"/>
                  </a:lnTo>
                  <a:lnTo>
                    <a:pt x="464" y="286"/>
                  </a:lnTo>
                  <a:lnTo>
                    <a:pt x="458" y="286"/>
                  </a:lnTo>
                  <a:lnTo>
                    <a:pt x="446" y="285"/>
                  </a:lnTo>
                  <a:lnTo>
                    <a:pt x="442" y="283"/>
                  </a:lnTo>
                  <a:lnTo>
                    <a:pt x="440" y="278"/>
                  </a:lnTo>
                  <a:lnTo>
                    <a:pt x="434" y="255"/>
                  </a:lnTo>
                  <a:lnTo>
                    <a:pt x="423" y="240"/>
                  </a:lnTo>
                  <a:lnTo>
                    <a:pt x="410" y="235"/>
                  </a:lnTo>
                  <a:lnTo>
                    <a:pt x="402" y="212"/>
                  </a:lnTo>
                  <a:lnTo>
                    <a:pt x="394" y="203"/>
                  </a:lnTo>
                  <a:lnTo>
                    <a:pt x="390" y="191"/>
                  </a:lnTo>
                  <a:lnTo>
                    <a:pt x="382" y="187"/>
                  </a:lnTo>
                  <a:lnTo>
                    <a:pt x="368" y="181"/>
                  </a:lnTo>
                  <a:lnTo>
                    <a:pt x="358" y="169"/>
                  </a:lnTo>
                  <a:lnTo>
                    <a:pt x="347" y="163"/>
                  </a:lnTo>
                  <a:lnTo>
                    <a:pt x="347" y="157"/>
                  </a:lnTo>
                  <a:lnTo>
                    <a:pt x="342" y="145"/>
                  </a:lnTo>
                  <a:lnTo>
                    <a:pt x="339" y="143"/>
                  </a:lnTo>
                  <a:lnTo>
                    <a:pt x="324" y="138"/>
                  </a:lnTo>
                  <a:lnTo>
                    <a:pt x="297" y="111"/>
                  </a:lnTo>
                  <a:lnTo>
                    <a:pt x="284" y="107"/>
                  </a:lnTo>
                  <a:lnTo>
                    <a:pt x="280" y="98"/>
                  </a:lnTo>
                  <a:lnTo>
                    <a:pt x="268" y="89"/>
                  </a:lnTo>
                  <a:lnTo>
                    <a:pt x="260" y="72"/>
                  </a:lnTo>
                  <a:lnTo>
                    <a:pt x="251" y="63"/>
                  </a:lnTo>
                  <a:lnTo>
                    <a:pt x="249" y="57"/>
                  </a:lnTo>
                  <a:lnTo>
                    <a:pt x="231" y="53"/>
                  </a:lnTo>
                  <a:lnTo>
                    <a:pt x="207" y="41"/>
                  </a:lnTo>
                  <a:lnTo>
                    <a:pt x="198" y="35"/>
                  </a:lnTo>
                  <a:lnTo>
                    <a:pt x="208" y="17"/>
                  </a:lnTo>
                  <a:lnTo>
                    <a:pt x="214" y="12"/>
                  </a:lnTo>
                  <a:lnTo>
                    <a:pt x="218" y="6"/>
                  </a:lnTo>
                  <a:lnTo>
                    <a:pt x="219" y="2"/>
                  </a:lnTo>
                  <a:lnTo>
                    <a:pt x="218" y="0"/>
                  </a:lnTo>
                  <a:lnTo>
                    <a:pt x="88" y="1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66" name="Freeform 90">
              <a:extLst>
                <a:ext uri="{FF2B5EF4-FFF2-40B4-BE49-F238E27FC236}">
                  <a16:creationId xmlns:a16="http://schemas.microsoft.com/office/drawing/2014/main" id="{53A6A538-9580-BAF1-F4CA-CD8D388C4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7714" y="4284567"/>
              <a:ext cx="911656" cy="904787"/>
            </a:xfrm>
            <a:custGeom>
              <a:avLst/>
              <a:gdLst>
                <a:gd name="T0" fmla="*/ 2147483647 w 468"/>
                <a:gd name="T1" fmla="*/ 2147483647 h 483"/>
                <a:gd name="T2" fmla="*/ 2147483647 w 468"/>
                <a:gd name="T3" fmla="*/ 2147483647 h 483"/>
                <a:gd name="T4" fmla="*/ 2147483647 w 468"/>
                <a:gd name="T5" fmla="*/ 2147483647 h 483"/>
                <a:gd name="T6" fmla="*/ 2147483647 w 468"/>
                <a:gd name="T7" fmla="*/ 2147483647 h 483"/>
                <a:gd name="T8" fmla="*/ 2147483647 w 468"/>
                <a:gd name="T9" fmla="*/ 2147483647 h 483"/>
                <a:gd name="T10" fmla="*/ 2147483647 w 468"/>
                <a:gd name="T11" fmla="*/ 2147483647 h 483"/>
                <a:gd name="T12" fmla="*/ 2147483647 w 468"/>
                <a:gd name="T13" fmla="*/ 2147483647 h 483"/>
                <a:gd name="T14" fmla="*/ 2147483647 w 468"/>
                <a:gd name="T15" fmla="*/ 2147483647 h 483"/>
                <a:gd name="T16" fmla="*/ 2147483647 w 468"/>
                <a:gd name="T17" fmla="*/ 2147483647 h 483"/>
                <a:gd name="T18" fmla="*/ 2147483647 w 468"/>
                <a:gd name="T19" fmla="*/ 2147483647 h 483"/>
                <a:gd name="T20" fmla="*/ 2147483647 w 468"/>
                <a:gd name="T21" fmla="*/ 2147483647 h 483"/>
                <a:gd name="T22" fmla="*/ 2147483647 w 468"/>
                <a:gd name="T23" fmla="*/ 2147483647 h 483"/>
                <a:gd name="T24" fmla="*/ 2147483647 w 468"/>
                <a:gd name="T25" fmla="*/ 2147483647 h 483"/>
                <a:gd name="T26" fmla="*/ 2147483647 w 468"/>
                <a:gd name="T27" fmla="*/ 2147483647 h 483"/>
                <a:gd name="T28" fmla="*/ 2147483647 w 468"/>
                <a:gd name="T29" fmla="*/ 2147483647 h 483"/>
                <a:gd name="T30" fmla="*/ 2147483647 w 468"/>
                <a:gd name="T31" fmla="*/ 2147483647 h 483"/>
                <a:gd name="T32" fmla="*/ 2147483647 w 468"/>
                <a:gd name="T33" fmla="*/ 2147483647 h 483"/>
                <a:gd name="T34" fmla="*/ 2147483647 w 468"/>
                <a:gd name="T35" fmla="*/ 2147483647 h 483"/>
                <a:gd name="T36" fmla="*/ 2147483647 w 468"/>
                <a:gd name="T37" fmla="*/ 2147483647 h 483"/>
                <a:gd name="T38" fmla="*/ 2147483647 w 468"/>
                <a:gd name="T39" fmla="*/ 2147483647 h 483"/>
                <a:gd name="T40" fmla="*/ 2147483647 w 468"/>
                <a:gd name="T41" fmla="*/ 2147483647 h 483"/>
                <a:gd name="T42" fmla="*/ 2147483647 w 468"/>
                <a:gd name="T43" fmla="*/ 2147483647 h 483"/>
                <a:gd name="T44" fmla="*/ 2147483647 w 468"/>
                <a:gd name="T45" fmla="*/ 2147483647 h 483"/>
                <a:gd name="T46" fmla="*/ 2147483647 w 468"/>
                <a:gd name="T47" fmla="*/ 2147483647 h 483"/>
                <a:gd name="T48" fmla="*/ 2147483647 w 468"/>
                <a:gd name="T49" fmla="*/ 2147483647 h 483"/>
                <a:gd name="T50" fmla="*/ 2147483647 w 468"/>
                <a:gd name="T51" fmla="*/ 2147483647 h 483"/>
                <a:gd name="T52" fmla="*/ 2147483647 w 468"/>
                <a:gd name="T53" fmla="*/ 2147483647 h 483"/>
                <a:gd name="T54" fmla="*/ 2147483647 w 468"/>
                <a:gd name="T55" fmla="*/ 2147483647 h 483"/>
                <a:gd name="T56" fmla="*/ 2147483647 w 468"/>
                <a:gd name="T57" fmla="*/ 2147483647 h 483"/>
                <a:gd name="T58" fmla="*/ 2147483647 w 468"/>
                <a:gd name="T59" fmla="*/ 2147483647 h 483"/>
                <a:gd name="T60" fmla="*/ 2147483647 w 468"/>
                <a:gd name="T61" fmla="*/ 2147483647 h 483"/>
                <a:gd name="T62" fmla="*/ 2147483647 w 468"/>
                <a:gd name="T63" fmla="*/ 2147483647 h 483"/>
                <a:gd name="T64" fmla="*/ 2147483647 w 468"/>
                <a:gd name="T65" fmla="*/ 2147483647 h 483"/>
                <a:gd name="T66" fmla="*/ 2147483647 w 468"/>
                <a:gd name="T67" fmla="*/ 2147483647 h 483"/>
                <a:gd name="T68" fmla="*/ 2147483647 w 468"/>
                <a:gd name="T69" fmla="*/ 2147483647 h 483"/>
                <a:gd name="T70" fmla="*/ 2147483647 w 468"/>
                <a:gd name="T71" fmla="*/ 2147483647 h 483"/>
                <a:gd name="T72" fmla="*/ 2147483647 w 468"/>
                <a:gd name="T73" fmla="*/ 2147483647 h 483"/>
                <a:gd name="T74" fmla="*/ 2147483647 w 468"/>
                <a:gd name="T75" fmla="*/ 2147483647 h 483"/>
                <a:gd name="T76" fmla="*/ 2147483647 w 468"/>
                <a:gd name="T77" fmla="*/ 2147483647 h 483"/>
                <a:gd name="T78" fmla="*/ 2147483647 w 468"/>
                <a:gd name="T79" fmla="*/ 0 h 483"/>
                <a:gd name="T80" fmla="*/ 0 w 468"/>
                <a:gd name="T81" fmla="*/ 2147483647 h 4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68"/>
                <a:gd name="T124" fmla="*/ 0 h 483"/>
                <a:gd name="T125" fmla="*/ 468 w 468"/>
                <a:gd name="T126" fmla="*/ 483 h 4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68" h="483">
                  <a:moveTo>
                    <a:pt x="0" y="29"/>
                  </a:moveTo>
                  <a:lnTo>
                    <a:pt x="63" y="255"/>
                  </a:lnTo>
                  <a:lnTo>
                    <a:pt x="69" y="261"/>
                  </a:lnTo>
                  <a:lnTo>
                    <a:pt x="74" y="278"/>
                  </a:lnTo>
                  <a:lnTo>
                    <a:pt x="77" y="284"/>
                  </a:lnTo>
                  <a:lnTo>
                    <a:pt x="84" y="289"/>
                  </a:lnTo>
                  <a:lnTo>
                    <a:pt x="90" y="296"/>
                  </a:lnTo>
                  <a:lnTo>
                    <a:pt x="88" y="306"/>
                  </a:lnTo>
                  <a:lnTo>
                    <a:pt x="95" y="315"/>
                  </a:lnTo>
                  <a:lnTo>
                    <a:pt x="94" y="318"/>
                  </a:lnTo>
                  <a:lnTo>
                    <a:pt x="86" y="330"/>
                  </a:lnTo>
                  <a:lnTo>
                    <a:pt x="86" y="344"/>
                  </a:lnTo>
                  <a:lnTo>
                    <a:pt x="81" y="357"/>
                  </a:lnTo>
                  <a:lnTo>
                    <a:pt x="82" y="376"/>
                  </a:lnTo>
                  <a:lnTo>
                    <a:pt x="93" y="399"/>
                  </a:lnTo>
                  <a:lnTo>
                    <a:pt x="90" y="428"/>
                  </a:lnTo>
                  <a:lnTo>
                    <a:pt x="102" y="445"/>
                  </a:lnTo>
                  <a:lnTo>
                    <a:pt x="104" y="452"/>
                  </a:lnTo>
                  <a:lnTo>
                    <a:pt x="105" y="457"/>
                  </a:lnTo>
                  <a:lnTo>
                    <a:pt x="113" y="465"/>
                  </a:lnTo>
                  <a:lnTo>
                    <a:pt x="112" y="471"/>
                  </a:lnTo>
                  <a:lnTo>
                    <a:pt x="118" y="481"/>
                  </a:lnTo>
                  <a:lnTo>
                    <a:pt x="364" y="465"/>
                  </a:lnTo>
                  <a:lnTo>
                    <a:pt x="369" y="477"/>
                  </a:lnTo>
                  <a:lnTo>
                    <a:pt x="371" y="482"/>
                  </a:lnTo>
                  <a:lnTo>
                    <a:pt x="386" y="483"/>
                  </a:lnTo>
                  <a:lnTo>
                    <a:pt x="387" y="471"/>
                  </a:lnTo>
                  <a:lnTo>
                    <a:pt x="381" y="448"/>
                  </a:lnTo>
                  <a:lnTo>
                    <a:pt x="381" y="439"/>
                  </a:lnTo>
                  <a:lnTo>
                    <a:pt x="383" y="435"/>
                  </a:lnTo>
                  <a:lnTo>
                    <a:pt x="390" y="430"/>
                  </a:lnTo>
                  <a:lnTo>
                    <a:pt x="408" y="438"/>
                  </a:lnTo>
                  <a:lnTo>
                    <a:pt x="424" y="439"/>
                  </a:lnTo>
                  <a:lnTo>
                    <a:pt x="431" y="436"/>
                  </a:lnTo>
                  <a:lnTo>
                    <a:pt x="429" y="418"/>
                  </a:lnTo>
                  <a:lnTo>
                    <a:pt x="425" y="410"/>
                  </a:lnTo>
                  <a:lnTo>
                    <a:pt x="425" y="398"/>
                  </a:lnTo>
                  <a:lnTo>
                    <a:pt x="428" y="387"/>
                  </a:lnTo>
                  <a:lnTo>
                    <a:pt x="440" y="351"/>
                  </a:lnTo>
                  <a:lnTo>
                    <a:pt x="442" y="334"/>
                  </a:lnTo>
                  <a:lnTo>
                    <a:pt x="448" y="320"/>
                  </a:lnTo>
                  <a:lnTo>
                    <a:pt x="456" y="306"/>
                  </a:lnTo>
                  <a:lnTo>
                    <a:pt x="464" y="297"/>
                  </a:lnTo>
                  <a:lnTo>
                    <a:pt x="468" y="295"/>
                  </a:lnTo>
                  <a:lnTo>
                    <a:pt x="468" y="290"/>
                  </a:lnTo>
                  <a:lnTo>
                    <a:pt x="464" y="289"/>
                  </a:lnTo>
                  <a:lnTo>
                    <a:pt x="464" y="286"/>
                  </a:lnTo>
                  <a:lnTo>
                    <a:pt x="458" y="286"/>
                  </a:lnTo>
                  <a:lnTo>
                    <a:pt x="446" y="285"/>
                  </a:lnTo>
                  <a:lnTo>
                    <a:pt x="442" y="283"/>
                  </a:lnTo>
                  <a:lnTo>
                    <a:pt x="440" y="278"/>
                  </a:lnTo>
                  <a:lnTo>
                    <a:pt x="434" y="255"/>
                  </a:lnTo>
                  <a:lnTo>
                    <a:pt x="423" y="240"/>
                  </a:lnTo>
                  <a:lnTo>
                    <a:pt x="410" y="235"/>
                  </a:lnTo>
                  <a:lnTo>
                    <a:pt x="402" y="212"/>
                  </a:lnTo>
                  <a:lnTo>
                    <a:pt x="394" y="203"/>
                  </a:lnTo>
                  <a:lnTo>
                    <a:pt x="390" y="191"/>
                  </a:lnTo>
                  <a:lnTo>
                    <a:pt x="382" y="187"/>
                  </a:lnTo>
                  <a:lnTo>
                    <a:pt x="368" y="181"/>
                  </a:lnTo>
                  <a:lnTo>
                    <a:pt x="358" y="169"/>
                  </a:lnTo>
                  <a:lnTo>
                    <a:pt x="347" y="163"/>
                  </a:lnTo>
                  <a:lnTo>
                    <a:pt x="347" y="157"/>
                  </a:lnTo>
                  <a:lnTo>
                    <a:pt x="342" y="145"/>
                  </a:lnTo>
                  <a:lnTo>
                    <a:pt x="339" y="143"/>
                  </a:lnTo>
                  <a:lnTo>
                    <a:pt x="324" y="138"/>
                  </a:lnTo>
                  <a:lnTo>
                    <a:pt x="297" y="111"/>
                  </a:lnTo>
                  <a:lnTo>
                    <a:pt x="284" y="107"/>
                  </a:lnTo>
                  <a:lnTo>
                    <a:pt x="280" y="98"/>
                  </a:lnTo>
                  <a:lnTo>
                    <a:pt x="268" y="89"/>
                  </a:lnTo>
                  <a:lnTo>
                    <a:pt x="260" y="72"/>
                  </a:lnTo>
                  <a:lnTo>
                    <a:pt x="251" y="63"/>
                  </a:lnTo>
                  <a:lnTo>
                    <a:pt x="249" y="57"/>
                  </a:lnTo>
                  <a:lnTo>
                    <a:pt x="231" y="53"/>
                  </a:lnTo>
                  <a:lnTo>
                    <a:pt x="207" y="41"/>
                  </a:lnTo>
                  <a:lnTo>
                    <a:pt x="198" y="35"/>
                  </a:lnTo>
                  <a:lnTo>
                    <a:pt x="208" y="17"/>
                  </a:lnTo>
                  <a:lnTo>
                    <a:pt x="214" y="12"/>
                  </a:lnTo>
                  <a:lnTo>
                    <a:pt x="218" y="6"/>
                  </a:lnTo>
                  <a:lnTo>
                    <a:pt x="219" y="2"/>
                  </a:lnTo>
                  <a:lnTo>
                    <a:pt x="218" y="0"/>
                  </a:lnTo>
                  <a:lnTo>
                    <a:pt x="88" y="1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67" name="Freeform 91">
              <a:extLst>
                <a:ext uri="{FF2B5EF4-FFF2-40B4-BE49-F238E27FC236}">
                  <a16:creationId xmlns:a16="http://schemas.microsoft.com/office/drawing/2014/main" id="{DBBE841B-B77A-2B42-6FBC-B6B427E26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3980" y="4200525"/>
              <a:ext cx="859280" cy="620477"/>
            </a:xfrm>
            <a:custGeom>
              <a:avLst/>
              <a:gdLst>
                <a:gd name="T0" fmla="*/ 2147483647 w 441"/>
                <a:gd name="T1" fmla="*/ 2147483647 h 331"/>
                <a:gd name="T2" fmla="*/ 2147483647 w 441"/>
                <a:gd name="T3" fmla="*/ 2147483647 h 331"/>
                <a:gd name="T4" fmla="*/ 2147483647 w 441"/>
                <a:gd name="T5" fmla="*/ 2147483647 h 331"/>
                <a:gd name="T6" fmla="*/ 2147483647 w 441"/>
                <a:gd name="T7" fmla="*/ 2147483647 h 331"/>
                <a:gd name="T8" fmla="*/ 2147483647 w 441"/>
                <a:gd name="T9" fmla="*/ 2147483647 h 331"/>
                <a:gd name="T10" fmla="*/ 2147483647 w 441"/>
                <a:gd name="T11" fmla="*/ 2147483647 h 331"/>
                <a:gd name="T12" fmla="*/ 2147483647 w 441"/>
                <a:gd name="T13" fmla="*/ 2147483647 h 331"/>
                <a:gd name="T14" fmla="*/ 2147483647 w 441"/>
                <a:gd name="T15" fmla="*/ 2147483647 h 331"/>
                <a:gd name="T16" fmla="*/ 2147483647 w 441"/>
                <a:gd name="T17" fmla="*/ 2147483647 h 331"/>
                <a:gd name="T18" fmla="*/ 2147483647 w 441"/>
                <a:gd name="T19" fmla="*/ 2147483647 h 331"/>
                <a:gd name="T20" fmla="*/ 2147483647 w 441"/>
                <a:gd name="T21" fmla="*/ 2147483647 h 331"/>
                <a:gd name="T22" fmla="*/ 2147483647 w 441"/>
                <a:gd name="T23" fmla="*/ 2147483647 h 331"/>
                <a:gd name="T24" fmla="*/ 2147483647 w 441"/>
                <a:gd name="T25" fmla="*/ 2147483647 h 331"/>
                <a:gd name="T26" fmla="*/ 2147483647 w 441"/>
                <a:gd name="T27" fmla="*/ 2147483647 h 331"/>
                <a:gd name="T28" fmla="*/ 2147483647 w 441"/>
                <a:gd name="T29" fmla="*/ 2147483647 h 331"/>
                <a:gd name="T30" fmla="*/ 2147483647 w 441"/>
                <a:gd name="T31" fmla="*/ 2147483647 h 331"/>
                <a:gd name="T32" fmla="*/ 2147483647 w 441"/>
                <a:gd name="T33" fmla="*/ 2147483647 h 331"/>
                <a:gd name="T34" fmla="*/ 2147483647 w 441"/>
                <a:gd name="T35" fmla="*/ 2147483647 h 331"/>
                <a:gd name="T36" fmla="*/ 2147483647 w 441"/>
                <a:gd name="T37" fmla="*/ 2147483647 h 331"/>
                <a:gd name="T38" fmla="*/ 2147483647 w 441"/>
                <a:gd name="T39" fmla="*/ 2147483647 h 331"/>
                <a:gd name="T40" fmla="*/ 2147483647 w 441"/>
                <a:gd name="T41" fmla="*/ 2147483647 h 331"/>
                <a:gd name="T42" fmla="*/ 2147483647 w 441"/>
                <a:gd name="T43" fmla="*/ 2147483647 h 331"/>
                <a:gd name="T44" fmla="*/ 2147483647 w 441"/>
                <a:gd name="T45" fmla="*/ 2147483647 h 331"/>
                <a:gd name="T46" fmla="*/ 2147483647 w 441"/>
                <a:gd name="T47" fmla="*/ 2147483647 h 331"/>
                <a:gd name="T48" fmla="*/ 2147483647 w 441"/>
                <a:gd name="T49" fmla="*/ 2147483647 h 331"/>
                <a:gd name="T50" fmla="*/ 2147483647 w 441"/>
                <a:gd name="T51" fmla="*/ 2147483647 h 331"/>
                <a:gd name="T52" fmla="*/ 2147483647 w 441"/>
                <a:gd name="T53" fmla="*/ 2147483647 h 331"/>
                <a:gd name="T54" fmla="*/ 2147483647 w 441"/>
                <a:gd name="T55" fmla="*/ 2147483647 h 331"/>
                <a:gd name="T56" fmla="*/ 2147483647 w 441"/>
                <a:gd name="T57" fmla="*/ 2147483647 h 331"/>
                <a:gd name="T58" fmla="*/ 2147483647 w 441"/>
                <a:gd name="T59" fmla="*/ 2147483647 h 331"/>
                <a:gd name="T60" fmla="*/ 2147483647 w 441"/>
                <a:gd name="T61" fmla="*/ 2147483647 h 331"/>
                <a:gd name="T62" fmla="*/ 2147483647 w 441"/>
                <a:gd name="T63" fmla="*/ 2147483647 h 331"/>
                <a:gd name="T64" fmla="*/ 2147483647 w 441"/>
                <a:gd name="T65" fmla="*/ 2147483647 h 331"/>
                <a:gd name="T66" fmla="*/ 2147483647 w 441"/>
                <a:gd name="T67" fmla="*/ 2147483647 h 331"/>
                <a:gd name="T68" fmla="*/ 2147483647 w 441"/>
                <a:gd name="T69" fmla="*/ 2147483647 h 331"/>
                <a:gd name="T70" fmla="*/ 2147483647 w 441"/>
                <a:gd name="T71" fmla="*/ 2147483647 h 331"/>
                <a:gd name="T72" fmla="*/ 2147483647 w 441"/>
                <a:gd name="T73" fmla="*/ 2147483647 h 331"/>
                <a:gd name="T74" fmla="*/ 2147483647 w 441"/>
                <a:gd name="T75" fmla="*/ 2147483647 h 331"/>
                <a:gd name="T76" fmla="*/ 2147483647 w 441"/>
                <a:gd name="T77" fmla="*/ 2147483647 h 331"/>
                <a:gd name="T78" fmla="*/ 2147483647 w 441"/>
                <a:gd name="T79" fmla="*/ 2147483647 h 331"/>
                <a:gd name="T80" fmla="*/ 2147483647 w 441"/>
                <a:gd name="T81" fmla="*/ 2147483647 h 331"/>
                <a:gd name="T82" fmla="*/ 2147483647 w 441"/>
                <a:gd name="T83" fmla="*/ 2147483647 h 331"/>
                <a:gd name="T84" fmla="*/ 2147483647 w 441"/>
                <a:gd name="T85" fmla="*/ 2147483647 h 331"/>
                <a:gd name="T86" fmla="*/ 2147483647 w 441"/>
                <a:gd name="T87" fmla="*/ 2147483647 h 33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1"/>
                <a:gd name="T133" fmla="*/ 0 h 331"/>
                <a:gd name="T134" fmla="*/ 441 w 441"/>
                <a:gd name="T135" fmla="*/ 331 h 33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1" h="331">
                  <a:moveTo>
                    <a:pt x="266" y="331"/>
                  </a:moveTo>
                  <a:lnTo>
                    <a:pt x="260" y="331"/>
                  </a:lnTo>
                  <a:lnTo>
                    <a:pt x="248" y="330"/>
                  </a:lnTo>
                  <a:lnTo>
                    <a:pt x="244" y="328"/>
                  </a:lnTo>
                  <a:lnTo>
                    <a:pt x="242" y="323"/>
                  </a:lnTo>
                  <a:lnTo>
                    <a:pt x="236" y="300"/>
                  </a:lnTo>
                  <a:lnTo>
                    <a:pt x="225" y="285"/>
                  </a:lnTo>
                  <a:lnTo>
                    <a:pt x="212" y="280"/>
                  </a:lnTo>
                  <a:lnTo>
                    <a:pt x="204" y="257"/>
                  </a:lnTo>
                  <a:lnTo>
                    <a:pt x="196" y="248"/>
                  </a:lnTo>
                  <a:lnTo>
                    <a:pt x="192" y="236"/>
                  </a:lnTo>
                  <a:lnTo>
                    <a:pt x="184" y="232"/>
                  </a:lnTo>
                  <a:lnTo>
                    <a:pt x="170" y="226"/>
                  </a:lnTo>
                  <a:lnTo>
                    <a:pt x="160" y="214"/>
                  </a:lnTo>
                  <a:lnTo>
                    <a:pt x="149" y="208"/>
                  </a:lnTo>
                  <a:lnTo>
                    <a:pt x="149" y="202"/>
                  </a:lnTo>
                  <a:lnTo>
                    <a:pt x="144" y="190"/>
                  </a:lnTo>
                  <a:lnTo>
                    <a:pt x="141" y="188"/>
                  </a:lnTo>
                  <a:lnTo>
                    <a:pt x="126" y="183"/>
                  </a:lnTo>
                  <a:lnTo>
                    <a:pt x="99" y="156"/>
                  </a:lnTo>
                  <a:lnTo>
                    <a:pt x="86" y="152"/>
                  </a:lnTo>
                  <a:lnTo>
                    <a:pt x="82" y="143"/>
                  </a:lnTo>
                  <a:lnTo>
                    <a:pt x="70" y="134"/>
                  </a:lnTo>
                  <a:lnTo>
                    <a:pt x="62" y="117"/>
                  </a:lnTo>
                  <a:lnTo>
                    <a:pt x="53" y="108"/>
                  </a:lnTo>
                  <a:lnTo>
                    <a:pt x="51" y="102"/>
                  </a:lnTo>
                  <a:lnTo>
                    <a:pt x="33" y="98"/>
                  </a:lnTo>
                  <a:lnTo>
                    <a:pt x="9" y="86"/>
                  </a:lnTo>
                  <a:lnTo>
                    <a:pt x="0" y="80"/>
                  </a:lnTo>
                  <a:lnTo>
                    <a:pt x="10" y="62"/>
                  </a:lnTo>
                  <a:lnTo>
                    <a:pt x="16" y="57"/>
                  </a:lnTo>
                  <a:lnTo>
                    <a:pt x="20" y="51"/>
                  </a:lnTo>
                  <a:lnTo>
                    <a:pt x="21" y="47"/>
                  </a:lnTo>
                  <a:lnTo>
                    <a:pt x="20" y="45"/>
                  </a:lnTo>
                  <a:lnTo>
                    <a:pt x="45" y="32"/>
                  </a:lnTo>
                  <a:lnTo>
                    <a:pt x="52" y="32"/>
                  </a:lnTo>
                  <a:lnTo>
                    <a:pt x="53" y="27"/>
                  </a:lnTo>
                  <a:lnTo>
                    <a:pt x="76" y="17"/>
                  </a:lnTo>
                  <a:lnTo>
                    <a:pt x="78" y="14"/>
                  </a:lnTo>
                  <a:lnTo>
                    <a:pt x="82" y="14"/>
                  </a:lnTo>
                  <a:lnTo>
                    <a:pt x="196" y="0"/>
                  </a:lnTo>
                  <a:lnTo>
                    <a:pt x="197" y="3"/>
                  </a:lnTo>
                  <a:lnTo>
                    <a:pt x="195" y="6"/>
                  </a:lnTo>
                  <a:lnTo>
                    <a:pt x="200" y="11"/>
                  </a:lnTo>
                  <a:lnTo>
                    <a:pt x="207" y="6"/>
                  </a:lnTo>
                  <a:lnTo>
                    <a:pt x="224" y="20"/>
                  </a:lnTo>
                  <a:lnTo>
                    <a:pt x="227" y="34"/>
                  </a:lnTo>
                  <a:lnTo>
                    <a:pt x="326" y="21"/>
                  </a:lnTo>
                  <a:lnTo>
                    <a:pt x="441" y="102"/>
                  </a:lnTo>
                  <a:lnTo>
                    <a:pt x="436" y="104"/>
                  </a:lnTo>
                  <a:lnTo>
                    <a:pt x="426" y="110"/>
                  </a:lnTo>
                  <a:lnTo>
                    <a:pt x="419" y="120"/>
                  </a:lnTo>
                  <a:lnTo>
                    <a:pt x="408" y="135"/>
                  </a:lnTo>
                  <a:lnTo>
                    <a:pt x="401" y="152"/>
                  </a:lnTo>
                  <a:lnTo>
                    <a:pt x="396" y="162"/>
                  </a:lnTo>
                  <a:lnTo>
                    <a:pt x="396" y="185"/>
                  </a:lnTo>
                  <a:lnTo>
                    <a:pt x="393" y="189"/>
                  </a:lnTo>
                  <a:lnTo>
                    <a:pt x="390" y="194"/>
                  </a:lnTo>
                  <a:lnTo>
                    <a:pt x="383" y="195"/>
                  </a:lnTo>
                  <a:lnTo>
                    <a:pt x="378" y="200"/>
                  </a:lnTo>
                  <a:lnTo>
                    <a:pt x="372" y="207"/>
                  </a:lnTo>
                  <a:lnTo>
                    <a:pt x="366" y="215"/>
                  </a:lnTo>
                  <a:lnTo>
                    <a:pt x="363" y="224"/>
                  </a:lnTo>
                  <a:lnTo>
                    <a:pt x="348" y="233"/>
                  </a:lnTo>
                  <a:lnTo>
                    <a:pt x="340" y="245"/>
                  </a:lnTo>
                  <a:lnTo>
                    <a:pt x="332" y="252"/>
                  </a:lnTo>
                  <a:lnTo>
                    <a:pt x="322" y="261"/>
                  </a:lnTo>
                  <a:lnTo>
                    <a:pt x="315" y="268"/>
                  </a:lnTo>
                  <a:lnTo>
                    <a:pt x="310" y="272"/>
                  </a:lnTo>
                  <a:lnTo>
                    <a:pt x="302" y="275"/>
                  </a:lnTo>
                  <a:lnTo>
                    <a:pt x="297" y="278"/>
                  </a:lnTo>
                  <a:lnTo>
                    <a:pt x="294" y="280"/>
                  </a:lnTo>
                  <a:lnTo>
                    <a:pt x="296" y="284"/>
                  </a:lnTo>
                  <a:lnTo>
                    <a:pt x="293" y="285"/>
                  </a:lnTo>
                  <a:lnTo>
                    <a:pt x="290" y="294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4" y="303"/>
                  </a:lnTo>
                  <a:lnTo>
                    <a:pt x="273" y="304"/>
                  </a:lnTo>
                  <a:lnTo>
                    <a:pt x="275" y="306"/>
                  </a:lnTo>
                  <a:lnTo>
                    <a:pt x="278" y="308"/>
                  </a:lnTo>
                  <a:lnTo>
                    <a:pt x="280" y="309"/>
                  </a:lnTo>
                  <a:lnTo>
                    <a:pt x="279" y="314"/>
                  </a:lnTo>
                  <a:lnTo>
                    <a:pt x="275" y="316"/>
                  </a:lnTo>
                  <a:lnTo>
                    <a:pt x="267" y="323"/>
                  </a:lnTo>
                  <a:lnTo>
                    <a:pt x="266" y="329"/>
                  </a:lnTo>
                  <a:lnTo>
                    <a:pt x="266" y="3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68" name="Freeform 92">
              <a:extLst>
                <a:ext uri="{FF2B5EF4-FFF2-40B4-BE49-F238E27FC236}">
                  <a16:creationId xmlns:a16="http://schemas.microsoft.com/office/drawing/2014/main" id="{6B36C300-C975-E9B3-80EE-38FC4382A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3980" y="4200525"/>
              <a:ext cx="859280" cy="620477"/>
            </a:xfrm>
            <a:custGeom>
              <a:avLst/>
              <a:gdLst>
                <a:gd name="T0" fmla="*/ 2147483647 w 441"/>
                <a:gd name="T1" fmla="*/ 2147483647 h 331"/>
                <a:gd name="T2" fmla="*/ 2147483647 w 441"/>
                <a:gd name="T3" fmla="*/ 2147483647 h 331"/>
                <a:gd name="T4" fmla="*/ 2147483647 w 441"/>
                <a:gd name="T5" fmla="*/ 2147483647 h 331"/>
                <a:gd name="T6" fmla="*/ 2147483647 w 441"/>
                <a:gd name="T7" fmla="*/ 2147483647 h 331"/>
                <a:gd name="T8" fmla="*/ 2147483647 w 441"/>
                <a:gd name="T9" fmla="*/ 2147483647 h 331"/>
                <a:gd name="T10" fmla="*/ 2147483647 w 441"/>
                <a:gd name="T11" fmla="*/ 2147483647 h 331"/>
                <a:gd name="T12" fmla="*/ 2147483647 w 441"/>
                <a:gd name="T13" fmla="*/ 2147483647 h 331"/>
                <a:gd name="T14" fmla="*/ 2147483647 w 441"/>
                <a:gd name="T15" fmla="*/ 2147483647 h 331"/>
                <a:gd name="T16" fmla="*/ 2147483647 w 441"/>
                <a:gd name="T17" fmla="*/ 2147483647 h 331"/>
                <a:gd name="T18" fmla="*/ 2147483647 w 441"/>
                <a:gd name="T19" fmla="*/ 2147483647 h 331"/>
                <a:gd name="T20" fmla="*/ 2147483647 w 441"/>
                <a:gd name="T21" fmla="*/ 2147483647 h 331"/>
                <a:gd name="T22" fmla="*/ 2147483647 w 441"/>
                <a:gd name="T23" fmla="*/ 2147483647 h 331"/>
                <a:gd name="T24" fmla="*/ 2147483647 w 441"/>
                <a:gd name="T25" fmla="*/ 2147483647 h 331"/>
                <a:gd name="T26" fmla="*/ 2147483647 w 441"/>
                <a:gd name="T27" fmla="*/ 2147483647 h 331"/>
                <a:gd name="T28" fmla="*/ 2147483647 w 441"/>
                <a:gd name="T29" fmla="*/ 2147483647 h 331"/>
                <a:gd name="T30" fmla="*/ 2147483647 w 441"/>
                <a:gd name="T31" fmla="*/ 2147483647 h 331"/>
                <a:gd name="T32" fmla="*/ 2147483647 w 441"/>
                <a:gd name="T33" fmla="*/ 2147483647 h 331"/>
                <a:gd name="T34" fmla="*/ 2147483647 w 441"/>
                <a:gd name="T35" fmla="*/ 2147483647 h 331"/>
                <a:gd name="T36" fmla="*/ 2147483647 w 441"/>
                <a:gd name="T37" fmla="*/ 2147483647 h 331"/>
                <a:gd name="T38" fmla="*/ 2147483647 w 441"/>
                <a:gd name="T39" fmla="*/ 2147483647 h 331"/>
                <a:gd name="T40" fmla="*/ 2147483647 w 441"/>
                <a:gd name="T41" fmla="*/ 2147483647 h 331"/>
                <a:gd name="T42" fmla="*/ 2147483647 w 441"/>
                <a:gd name="T43" fmla="*/ 2147483647 h 331"/>
                <a:gd name="T44" fmla="*/ 2147483647 w 441"/>
                <a:gd name="T45" fmla="*/ 2147483647 h 331"/>
                <a:gd name="T46" fmla="*/ 2147483647 w 441"/>
                <a:gd name="T47" fmla="*/ 2147483647 h 331"/>
                <a:gd name="T48" fmla="*/ 2147483647 w 441"/>
                <a:gd name="T49" fmla="*/ 2147483647 h 331"/>
                <a:gd name="T50" fmla="*/ 2147483647 w 441"/>
                <a:gd name="T51" fmla="*/ 2147483647 h 331"/>
                <a:gd name="T52" fmla="*/ 2147483647 w 441"/>
                <a:gd name="T53" fmla="*/ 2147483647 h 331"/>
                <a:gd name="T54" fmla="*/ 2147483647 w 441"/>
                <a:gd name="T55" fmla="*/ 2147483647 h 331"/>
                <a:gd name="T56" fmla="*/ 2147483647 w 441"/>
                <a:gd name="T57" fmla="*/ 2147483647 h 331"/>
                <a:gd name="T58" fmla="*/ 2147483647 w 441"/>
                <a:gd name="T59" fmla="*/ 2147483647 h 331"/>
                <a:gd name="T60" fmla="*/ 2147483647 w 441"/>
                <a:gd name="T61" fmla="*/ 2147483647 h 331"/>
                <a:gd name="T62" fmla="*/ 2147483647 w 441"/>
                <a:gd name="T63" fmla="*/ 2147483647 h 331"/>
                <a:gd name="T64" fmla="*/ 2147483647 w 441"/>
                <a:gd name="T65" fmla="*/ 2147483647 h 331"/>
                <a:gd name="T66" fmla="*/ 2147483647 w 441"/>
                <a:gd name="T67" fmla="*/ 2147483647 h 331"/>
                <a:gd name="T68" fmla="*/ 2147483647 w 441"/>
                <a:gd name="T69" fmla="*/ 2147483647 h 331"/>
                <a:gd name="T70" fmla="*/ 2147483647 w 441"/>
                <a:gd name="T71" fmla="*/ 2147483647 h 331"/>
                <a:gd name="T72" fmla="*/ 2147483647 w 441"/>
                <a:gd name="T73" fmla="*/ 2147483647 h 331"/>
                <a:gd name="T74" fmla="*/ 2147483647 w 441"/>
                <a:gd name="T75" fmla="*/ 2147483647 h 331"/>
                <a:gd name="T76" fmla="*/ 2147483647 w 441"/>
                <a:gd name="T77" fmla="*/ 2147483647 h 331"/>
                <a:gd name="T78" fmla="*/ 2147483647 w 441"/>
                <a:gd name="T79" fmla="*/ 2147483647 h 331"/>
                <a:gd name="T80" fmla="*/ 2147483647 w 441"/>
                <a:gd name="T81" fmla="*/ 2147483647 h 331"/>
                <a:gd name="T82" fmla="*/ 2147483647 w 441"/>
                <a:gd name="T83" fmla="*/ 2147483647 h 331"/>
                <a:gd name="T84" fmla="*/ 2147483647 w 441"/>
                <a:gd name="T85" fmla="*/ 2147483647 h 331"/>
                <a:gd name="T86" fmla="*/ 2147483647 w 441"/>
                <a:gd name="T87" fmla="*/ 2147483647 h 33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1"/>
                <a:gd name="T133" fmla="*/ 0 h 331"/>
                <a:gd name="T134" fmla="*/ 441 w 441"/>
                <a:gd name="T135" fmla="*/ 331 h 33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1" h="331">
                  <a:moveTo>
                    <a:pt x="266" y="331"/>
                  </a:moveTo>
                  <a:lnTo>
                    <a:pt x="260" y="331"/>
                  </a:lnTo>
                  <a:lnTo>
                    <a:pt x="248" y="330"/>
                  </a:lnTo>
                  <a:lnTo>
                    <a:pt x="244" y="328"/>
                  </a:lnTo>
                  <a:lnTo>
                    <a:pt x="242" y="323"/>
                  </a:lnTo>
                  <a:lnTo>
                    <a:pt x="236" y="300"/>
                  </a:lnTo>
                  <a:lnTo>
                    <a:pt x="225" y="285"/>
                  </a:lnTo>
                  <a:lnTo>
                    <a:pt x="212" y="280"/>
                  </a:lnTo>
                  <a:lnTo>
                    <a:pt x="204" y="257"/>
                  </a:lnTo>
                  <a:lnTo>
                    <a:pt x="196" y="248"/>
                  </a:lnTo>
                  <a:lnTo>
                    <a:pt x="192" y="236"/>
                  </a:lnTo>
                  <a:lnTo>
                    <a:pt x="184" y="232"/>
                  </a:lnTo>
                  <a:lnTo>
                    <a:pt x="170" y="226"/>
                  </a:lnTo>
                  <a:lnTo>
                    <a:pt x="160" y="214"/>
                  </a:lnTo>
                  <a:lnTo>
                    <a:pt x="149" y="208"/>
                  </a:lnTo>
                  <a:lnTo>
                    <a:pt x="149" y="202"/>
                  </a:lnTo>
                  <a:lnTo>
                    <a:pt x="144" y="190"/>
                  </a:lnTo>
                  <a:lnTo>
                    <a:pt x="141" y="188"/>
                  </a:lnTo>
                  <a:lnTo>
                    <a:pt x="126" y="183"/>
                  </a:lnTo>
                  <a:lnTo>
                    <a:pt x="99" y="156"/>
                  </a:lnTo>
                  <a:lnTo>
                    <a:pt x="86" y="152"/>
                  </a:lnTo>
                  <a:lnTo>
                    <a:pt x="82" y="143"/>
                  </a:lnTo>
                  <a:lnTo>
                    <a:pt x="70" y="134"/>
                  </a:lnTo>
                  <a:lnTo>
                    <a:pt x="62" y="117"/>
                  </a:lnTo>
                  <a:lnTo>
                    <a:pt x="53" y="108"/>
                  </a:lnTo>
                  <a:lnTo>
                    <a:pt x="51" y="102"/>
                  </a:lnTo>
                  <a:lnTo>
                    <a:pt x="33" y="98"/>
                  </a:lnTo>
                  <a:lnTo>
                    <a:pt x="9" y="86"/>
                  </a:lnTo>
                  <a:lnTo>
                    <a:pt x="0" y="80"/>
                  </a:lnTo>
                  <a:lnTo>
                    <a:pt x="10" y="62"/>
                  </a:lnTo>
                  <a:lnTo>
                    <a:pt x="16" y="57"/>
                  </a:lnTo>
                  <a:lnTo>
                    <a:pt x="20" y="51"/>
                  </a:lnTo>
                  <a:lnTo>
                    <a:pt x="21" y="47"/>
                  </a:lnTo>
                  <a:lnTo>
                    <a:pt x="20" y="45"/>
                  </a:lnTo>
                  <a:lnTo>
                    <a:pt x="45" y="32"/>
                  </a:lnTo>
                  <a:lnTo>
                    <a:pt x="52" y="32"/>
                  </a:lnTo>
                  <a:lnTo>
                    <a:pt x="53" y="27"/>
                  </a:lnTo>
                  <a:lnTo>
                    <a:pt x="76" y="17"/>
                  </a:lnTo>
                  <a:lnTo>
                    <a:pt x="78" y="14"/>
                  </a:lnTo>
                  <a:lnTo>
                    <a:pt x="82" y="14"/>
                  </a:lnTo>
                  <a:lnTo>
                    <a:pt x="196" y="0"/>
                  </a:lnTo>
                  <a:lnTo>
                    <a:pt x="197" y="3"/>
                  </a:lnTo>
                  <a:lnTo>
                    <a:pt x="195" y="6"/>
                  </a:lnTo>
                  <a:lnTo>
                    <a:pt x="200" y="11"/>
                  </a:lnTo>
                  <a:lnTo>
                    <a:pt x="207" y="6"/>
                  </a:lnTo>
                  <a:lnTo>
                    <a:pt x="224" y="20"/>
                  </a:lnTo>
                  <a:lnTo>
                    <a:pt x="227" y="34"/>
                  </a:lnTo>
                  <a:lnTo>
                    <a:pt x="326" y="21"/>
                  </a:lnTo>
                  <a:lnTo>
                    <a:pt x="441" y="102"/>
                  </a:lnTo>
                  <a:lnTo>
                    <a:pt x="436" y="104"/>
                  </a:lnTo>
                  <a:lnTo>
                    <a:pt x="426" y="110"/>
                  </a:lnTo>
                  <a:lnTo>
                    <a:pt x="419" y="120"/>
                  </a:lnTo>
                  <a:lnTo>
                    <a:pt x="408" y="135"/>
                  </a:lnTo>
                  <a:lnTo>
                    <a:pt x="401" y="152"/>
                  </a:lnTo>
                  <a:lnTo>
                    <a:pt x="396" y="162"/>
                  </a:lnTo>
                  <a:lnTo>
                    <a:pt x="396" y="185"/>
                  </a:lnTo>
                  <a:lnTo>
                    <a:pt x="393" y="189"/>
                  </a:lnTo>
                  <a:lnTo>
                    <a:pt x="390" y="194"/>
                  </a:lnTo>
                  <a:lnTo>
                    <a:pt x="383" y="195"/>
                  </a:lnTo>
                  <a:lnTo>
                    <a:pt x="378" y="200"/>
                  </a:lnTo>
                  <a:lnTo>
                    <a:pt x="372" y="207"/>
                  </a:lnTo>
                  <a:lnTo>
                    <a:pt x="366" y="215"/>
                  </a:lnTo>
                  <a:lnTo>
                    <a:pt x="363" y="224"/>
                  </a:lnTo>
                  <a:lnTo>
                    <a:pt x="348" y="233"/>
                  </a:lnTo>
                  <a:lnTo>
                    <a:pt x="340" y="245"/>
                  </a:lnTo>
                  <a:lnTo>
                    <a:pt x="332" y="252"/>
                  </a:lnTo>
                  <a:lnTo>
                    <a:pt x="322" y="261"/>
                  </a:lnTo>
                  <a:lnTo>
                    <a:pt x="315" y="268"/>
                  </a:lnTo>
                  <a:lnTo>
                    <a:pt x="310" y="272"/>
                  </a:lnTo>
                  <a:lnTo>
                    <a:pt x="302" y="275"/>
                  </a:lnTo>
                  <a:lnTo>
                    <a:pt x="297" y="278"/>
                  </a:lnTo>
                  <a:lnTo>
                    <a:pt x="294" y="280"/>
                  </a:lnTo>
                  <a:lnTo>
                    <a:pt x="296" y="284"/>
                  </a:lnTo>
                  <a:lnTo>
                    <a:pt x="293" y="285"/>
                  </a:lnTo>
                  <a:lnTo>
                    <a:pt x="290" y="294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4" y="303"/>
                  </a:lnTo>
                  <a:lnTo>
                    <a:pt x="273" y="304"/>
                  </a:lnTo>
                  <a:lnTo>
                    <a:pt x="275" y="306"/>
                  </a:lnTo>
                  <a:lnTo>
                    <a:pt x="278" y="308"/>
                  </a:lnTo>
                  <a:lnTo>
                    <a:pt x="280" y="309"/>
                  </a:lnTo>
                  <a:lnTo>
                    <a:pt x="279" y="314"/>
                  </a:lnTo>
                  <a:lnTo>
                    <a:pt x="275" y="316"/>
                  </a:lnTo>
                  <a:lnTo>
                    <a:pt x="267" y="323"/>
                  </a:lnTo>
                  <a:lnTo>
                    <a:pt x="266" y="329"/>
                  </a:lnTo>
                  <a:lnTo>
                    <a:pt x="266" y="3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71" name="Freeform 93">
              <a:extLst>
                <a:ext uri="{FF2B5EF4-FFF2-40B4-BE49-F238E27FC236}">
                  <a16:creationId xmlns:a16="http://schemas.microsoft.com/office/drawing/2014/main" id="{39F84581-229F-11D0-CC96-9FFC6E2D84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3980" y="4200525"/>
              <a:ext cx="859280" cy="620477"/>
            </a:xfrm>
            <a:custGeom>
              <a:avLst/>
              <a:gdLst>
                <a:gd name="T0" fmla="*/ 2147483647 w 441"/>
                <a:gd name="T1" fmla="*/ 2147483647 h 331"/>
                <a:gd name="T2" fmla="*/ 2147483647 w 441"/>
                <a:gd name="T3" fmla="*/ 2147483647 h 331"/>
                <a:gd name="T4" fmla="*/ 2147483647 w 441"/>
                <a:gd name="T5" fmla="*/ 2147483647 h 331"/>
                <a:gd name="T6" fmla="*/ 2147483647 w 441"/>
                <a:gd name="T7" fmla="*/ 2147483647 h 331"/>
                <a:gd name="T8" fmla="*/ 2147483647 w 441"/>
                <a:gd name="T9" fmla="*/ 2147483647 h 331"/>
                <a:gd name="T10" fmla="*/ 2147483647 w 441"/>
                <a:gd name="T11" fmla="*/ 2147483647 h 331"/>
                <a:gd name="T12" fmla="*/ 2147483647 w 441"/>
                <a:gd name="T13" fmla="*/ 2147483647 h 331"/>
                <a:gd name="T14" fmla="*/ 2147483647 w 441"/>
                <a:gd name="T15" fmla="*/ 2147483647 h 331"/>
                <a:gd name="T16" fmla="*/ 2147483647 w 441"/>
                <a:gd name="T17" fmla="*/ 2147483647 h 331"/>
                <a:gd name="T18" fmla="*/ 2147483647 w 441"/>
                <a:gd name="T19" fmla="*/ 2147483647 h 331"/>
                <a:gd name="T20" fmla="*/ 2147483647 w 441"/>
                <a:gd name="T21" fmla="*/ 2147483647 h 331"/>
                <a:gd name="T22" fmla="*/ 2147483647 w 441"/>
                <a:gd name="T23" fmla="*/ 2147483647 h 331"/>
                <a:gd name="T24" fmla="*/ 2147483647 w 441"/>
                <a:gd name="T25" fmla="*/ 2147483647 h 331"/>
                <a:gd name="T26" fmla="*/ 2147483647 w 441"/>
                <a:gd name="T27" fmla="*/ 2147483647 h 331"/>
                <a:gd name="T28" fmla="*/ 2147483647 w 441"/>
                <a:gd name="T29" fmla="*/ 2147483647 h 331"/>
                <a:gd name="T30" fmla="*/ 2147483647 w 441"/>
                <a:gd name="T31" fmla="*/ 2147483647 h 331"/>
                <a:gd name="T32" fmla="*/ 2147483647 w 441"/>
                <a:gd name="T33" fmla="*/ 2147483647 h 331"/>
                <a:gd name="T34" fmla="*/ 2147483647 w 441"/>
                <a:gd name="T35" fmla="*/ 2147483647 h 331"/>
                <a:gd name="T36" fmla="*/ 2147483647 w 441"/>
                <a:gd name="T37" fmla="*/ 2147483647 h 331"/>
                <a:gd name="T38" fmla="*/ 2147483647 w 441"/>
                <a:gd name="T39" fmla="*/ 2147483647 h 331"/>
                <a:gd name="T40" fmla="*/ 2147483647 w 441"/>
                <a:gd name="T41" fmla="*/ 2147483647 h 331"/>
                <a:gd name="T42" fmla="*/ 2147483647 w 441"/>
                <a:gd name="T43" fmla="*/ 2147483647 h 331"/>
                <a:gd name="T44" fmla="*/ 2147483647 w 441"/>
                <a:gd name="T45" fmla="*/ 2147483647 h 331"/>
                <a:gd name="T46" fmla="*/ 2147483647 w 441"/>
                <a:gd name="T47" fmla="*/ 2147483647 h 331"/>
                <a:gd name="T48" fmla="*/ 2147483647 w 441"/>
                <a:gd name="T49" fmla="*/ 2147483647 h 331"/>
                <a:gd name="T50" fmla="*/ 2147483647 w 441"/>
                <a:gd name="T51" fmla="*/ 2147483647 h 331"/>
                <a:gd name="T52" fmla="*/ 2147483647 w 441"/>
                <a:gd name="T53" fmla="*/ 2147483647 h 331"/>
                <a:gd name="T54" fmla="*/ 2147483647 w 441"/>
                <a:gd name="T55" fmla="*/ 2147483647 h 331"/>
                <a:gd name="T56" fmla="*/ 2147483647 w 441"/>
                <a:gd name="T57" fmla="*/ 2147483647 h 331"/>
                <a:gd name="T58" fmla="*/ 2147483647 w 441"/>
                <a:gd name="T59" fmla="*/ 2147483647 h 331"/>
                <a:gd name="T60" fmla="*/ 2147483647 w 441"/>
                <a:gd name="T61" fmla="*/ 2147483647 h 331"/>
                <a:gd name="T62" fmla="*/ 2147483647 w 441"/>
                <a:gd name="T63" fmla="*/ 2147483647 h 331"/>
                <a:gd name="T64" fmla="*/ 2147483647 w 441"/>
                <a:gd name="T65" fmla="*/ 2147483647 h 331"/>
                <a:gd name="T66" fmla="*/ 2147483647 w 441"/>
                <a:gd name="T67" fmla="*/ 2147483647 h 331"/>
                <a:gd name="T68" fmla="*/ 2147483647 w 441"/>
                <a:gd name="T69" fmla="*/ 2147483647 h 331"/>
                <a:gd name="T70" fmla="*/ 2147483647 w 441"/>
                <a:gd name="T71" fmla="*/ 2147483647 h 331"/>
                <a:gd name="T72" fmla="*/ 2147483647 w 441"/>
                <a:gd name="T73" fmla="*/ 2147483647 h 331"/>
                <a:gd name="T74" fmla="*/ 2147483647 w 441"/>
                <a:gd name="T75" fmla="*/ 2147483647 h 331"/>
                <a:gd name="T76" fmla="*/ 2147483647 w 441"/>
                <a:gd name="T77" fmla="*/ 2147483647 h 331"/>
                <a:gd name="T78" fmla="*/ 2147483647 w 441"/>
                <a:gd name="T79" fmla="*/ 2147483647 h 331"/>
                <a:gd name="T80" fmla="*/ 2147483647 w 441"/>
                <a:gd name="T81" fmla="*/ 2147483647 h 331"/>
                <a:gd name="T82" fmla="*/ 2147483647 w 441"/>
                <a:gd name="T83" fmla="*/ 2147483647 h 331"/>
                <a:gd name="T84" fmla="*/ 2147483647 w 441"/>
                <a:gd name="T85" fmla="*/ 2147483647 h 331"/>
                <a:gd name="T86" fmla="*/ 2147483647 w 441"/>
                <a:gd name="T87" fmla="*/ 2147483647 h 33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1"/>
                <a:gd name="T133" fmla="*/ 0 h 331"/>
                <a:gd name="T134" fmla="*/ 441 w 441"/>
                <a:gd name="T135" fmla="*/ 331 h 33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1" h="331">
                  <a:moveTo>
                    <a:pt x="266" y="331"/>
                  </a:moveTo>
                  <a:lnTo>
                    <a:pt x="260" y="331"/>
                  </a:lnTo>
                  <a:lnTo>
                    <a:pt x="248" y="330"/>
                  </a:lnTo>
                  <a:lnTo>
                    <a:pt x="244" y="328"/>
                  </a:lnTo>
                  <a:lnTo>
                    <a:pt x="242" y="323"/>
                  </a:lnTo>
                  <a:lnTo>
                    <a:pt x="236" y="300"/>
                  </a:lnTo>
                  <a:lnTo>
                    <a:pt x="225" y="285"/>
                  </a:lnTo>
                  <a:lnTo>
                    <a:pt x="212" y="280"/>
                  </a:lnTo>
                  <a:lnTo>
                    <a:pt x="204" y="257"/>
                  </a:lnTo>
                  <a:lnTo>
                    <a:pt x="196" y="248"/>
                  </a:lnTo>
                  <a:lnTo>
                    <a:pt x="192" y="236"/>
                  </a:lnTo>
                  <a:lnTo>
                    <a:pt x="184" y="232"/>
                  </a:lnTo>
                  <a:lnTo>
                    <a:pt x="170" y="226"/>
                  </a:lnTo>
                  <a:lnTo>
                    <a:pt x="160" y="214"/>
                  </a:lnTo>
                  <a:lnTo>
                    <a:pt x="149" y="208"/>
                  </a:lnTo>
                  <a:lnTo>
                    <a:pt x="149" y="202"/>
                  </a:lnTo>
                  <a:lnTo>
                    <a:pt x="144" y="190"/>
                  </a:lnTo>
                  <a:lnTo>
                    <a:pt x="141" y="188"/>
                  </a:lnTo>
                  <a:lnTo>
                    <a:pt x="126" y="183"/>
                  </a:lnTo>
                  <a:lnTo>
                    <a:pt x="99" y="156"/>
                  </a:lnTo>
                  <a:lnTo>
                    <a:pt x="86" y="152"/>
                  </a:lnTo>
                  <a:lnTo>
                    <a:pt x="82" y="143"/>
                  </a:lnTo>
                  <a:lnTo>
                    <a:pt x="70" y="134"/>
                  </a:lnTo>
                  <a:lnTo>
                    <a:pt x="62" y="117"/>
                  </a:lnTo>
                  <a:lnTo>
                    <a:pt x="53" y="108"/>
                  </a:lnTo>
                  <a:lnTo>
                    <a:pt x="51" y="102"/>
                  </a:lnTo>
                  <a:lnTo>
                    <a:pt x="33" y="98"/>
                  </a:lnTo>
                  <a:lnTo>
                    <a:pt x="9" y="86"/>
                  </a:lnTo>
                  <a:lnTo>
                    <a:pt x="0" y="80"/>
                  </a:lnTo>
                  <a:lnTo>
                    <a:pt x="10" y="62"/>
                  </a:lnTo>
                  <a:lnTo>
                    <a:pt x="16" y="57"/>
                  </a:lnTo>
                  <a:lnTo>
                    <a:pt x="20" y="51"/>
                  </a:lnTo>
                  <a:lnTo>
                    <a:pt x="21" y="47"/>
                  </a:lnTo>
                  <a:lnTo>
                    <a:pt x="20" y="45"/>
                  </a:lnTo>
                  <a:lnTo>
                    <a:pt x="45" y="32"/>
                  </a:lnTo>
                  <a:lnTo>
                    <a:pt x="52" y="32"/>
                  </a:lnTo>
                  <a:lnTo>
                    <a:pt x="53" y="27"/>
                  </a:lnTo>
                  <a:lnTo>
                    <a:pt x="76" y="17"/>
                  </a:lnTo>
                  <a:lnTo>
                    <a:pt x="78" y="14"/>
                  </a:lnTo>
                  <a:lnTo>
                    <a:pt x="82" y="14"/>
                  </a:lnTo>
                  <a:lnTo>
                    <a:pt x="196" y="0"/>
                  </a:lnTo>
                  <a:lnTo>
                    <a:pt x="197" y="3"/>
                  </a:lnTo>
                  <a:lnTo>
                    <a:pt x="195" y="6"/>
                  </a:lnTo>
                  <a:lnTo>
                    <a:pt x="200" y="11"/>
                  </a:lnTo>
                  <a:lnTo>
                    <a:pt x="207" y="6"/>
                  </a:lnTo>
                  <a:lnTo>
                    <a:pt x="224" y="20"/>
                  </a:lnTo>
                  <a:lnTo>
                    <a:pt x="227" y="34"/>
                  </a:lnTo>
                  <a:lnTo>
                    <a:pt x="326" y="21"/>
                  </a:lnTo>
                  <a:lnTo>
                    <a:pt x="441" y="102"/>
                  </a:lnTo>
                  <a:lnTo>
                    <a:pt x="436" y="104"/>
                  </a:lnTo>
                  <a:lnTo>
                    <a:pt x="426" y="110"/>
                  </a:lnTo>
                  <a:lnTo>
                    <a:pt x="419" y="120"/>
                  </a:lnTo>
                  <a:lnTo>
                    <a:pt x="408" y="135"/>
                  </a:lnTo>
                  <a:lnTo>
                    <a:pt x="401" y="152"/>
                  </a:lnTo>
                  <a:lnTo>
                    <a:pt x="396" y="162"/>
                  </a:lnTo>
                  <a:lnTo>
                    <a:pt x="396" y="185"/>
                  </a:lnTo>
                  <a:lnTo>
                    <a:pt x="393" y="189"/>
                  </a:lnTo>
                  <a:lnTo>
                    <a:pt x="390" y="194"/>
                  </a:lnTo>
                  <a:lnTo>
                    <a:pt x="383" y="195"/>
                  </a:lnTo>
                  <a:lnTo>
                    <a:pt x="378" y="200"/>
                  </a:lnTo>
                  <a:lnTo>
                    <a:pt x="372" y="207"/>
                  </a:lnTo>
                  <a:lnTo>
                    <a:pt x="366" y="215"/>
                  </a:lnTo>
                  <a:lnTo>
                    <a:pt x="363" y="224"/>
                  </a:lnTo>
                  <a:lnTo>
                    <a:pt x="348" y="233"/>
                  </a:lnTo>
                  <a:lnTo>
                    <a:pt x="340" y="245"/>
                  </a:lnTo>
                  <a:lnTo>
                    <a:pt x="332" y="252"/>
                  </a:lnTo>
                  <a:lnTo>
                    <a:pt x="322" y="261"/>
                  </a:lnTo>
                  <a:lnTo>
                    <a:pt x="315" y="268"/>
                  </a:lnTo>
                  <a:lnTo>
                    <a:pt x="310" y="272"/>
                  </a:lnTo>
                  <a:lnTo>
                    <a:pt x="302" y="275"/>
                  </a:lnTo>
                  <a:lnTo>
                    <a:pt x="297" y="278"/>
                  </a:lnTo>
                  <a:lnTo>
                    <a:pt x="294" y="280"/>
                  </a:lnTo>
                  <a:lnTo>
                    <a:pt x="296" y="284"/>
                  </a:lnTo>
                  <a:lnTo>
                    <a:pt x="293" y="285"/>
                  </a:lnTo>
                  <a:lnTo>
                    <a:pt x="290" y="294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4" y="303"/>
                  </a:lnTo>
                  <a:lnTo>
                    <a:pt x="273" y="304"/>
                  </a:lnTo>
                  <a:lnTo>
                    <a:pt x="275" y="306"/>
                  </a:lnTo>
                  <a:lnTo>
                    <a:pt x="278" y="308"/>
                  </a:lnTo>
                  <a:lnTo>
                    <a:pt x="280" y="309"/>
                  </a:lnTo>
                  <a:lnTo>
                    <a:pt x="279" y="314"/>
                  </a:lnTo>
                  <a:lnTo>
                    <a:pt x="275" y="316"/>
                  </a:lnTo>
                  <a:lnTo>
                    <a:pt x="267" y="323"/>
                  </a:lnTo>
                  <a:lnTo>
                    <a:pt x="266" y="329"/>
                  </a:lnTo>
                  <a:lnTo>
                    <a:pt x="266" y="331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72" name="Freeform 94">
              <a:extLst>
                <a:ext uri="{FF2B5EF4-FFF2-40B4-BE49-F238E27FC236}">
                  <a16:creationId xmlns:a16="http://schemas.microsoft.com/office/drawing/2014/main" id="{2A1C7068-71E4-1F96-234D-F6662384A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3903" y="3939461"/>
              <a:ext cx="1369937" cy="461335"/>
            </a:xfrm>
            <a:custGeom>
              <a:avLst/>
              <a:gdLst>
                <a:gd name="T0" fmla="*/ 2147483647 w 703"/>
                <a:gd name="T1" fmla="*/ 0 h 247"/>
                <a:gd name="T2" fmla="*/ 2147483647 w 703"/>
                <a:gd name="T3" fmla="*/ 2147483647 h 247"/>
                <a:gd name="T4" fmla="*/ 2147483647 w 703"/>
                <a:gd name="T5" fmla="*/ 2147483647 h 247"/>
                <a:gd name="T6" fmla="*/ 2147483647 w 703"/>
                <a:gd name="T7" fmla="*/ 2147483647 h 247"/>
                <a:gd name="T8" fmla="*/ 2147483647 w 703"/>
                <a:gd name="T9" fmla="*/ 2147483647 h 247"/>
                <a:gd name="T10" fmla="*/ 2147483647 w 703"/>
                <a:gd name="T11" fmla="*/ 2147483647 h 247"/>
                <a:gd name="T12" fmla="*/ 2147483647 w 703"/>
                <a:gd name="T13" fmla="*/ 2147483647 h 247"/>
                <a:gd name="T14" fmla="*/ 2147483647 w 703"/>
                <a:gd name="T15" fmla="*/ 2147483647 h 247"/>
                <a:gd name="T16" fmla="*/ 2147483647 w 703"/>
                <a:gd name="T17" fmla="*/ 2147483647 h 247"/>
                <a:gd name="T18" fmla="*/ 2147483647 w 703"/>
                <a:gd name="T19" fmla="*/ 2147483647 h 247"/>
                <a:gd name="T20" fmla="*/ 2147483647 w 703"/>
                <a:gd name="T21" fmla="*/ 2147483647 h 247"/>
                <a:gd name="T22" fmla="*/ 2147483647 w 703"/>
                <a:gd name="T23" fmla="*/ 2147483647 h 247"/>
                <a:gd name="T24" fmla="*/ 2147483647 w 703"/>
                <a:gd name="T25" fmla="*/ 2147483647 h 247"/>
                <a:gd name="T26" fmla="*/ 2147483647 w 703"/>
                <a:gd name="T27" fmla="*/ 2147483647 h 247"/>
                <a:gd name="T28" fmla="*/ 2147483647 w 703"/>
                <a:gd name="T29" fmla="*/ 2147483647 h 247"/>
                <a:gd name="T30" fmla="*/ 2147483647 w 703"/>
                <a:gd name="T31" fmla="*/ 2147483647 h 247"/>
                <a:gd name="T32" fmla="*/ 2147483647 w 703"/>
                <a:gd name="T33" fmla="*/ 2147483647 h 247"/>
                <a:gd name="T34" fmla="*/ 2147483647 w 703"/>
                <a:gd name="T35" fmla="*/ 2147483647 h 247"/>
                <a:gd name="T36" fmla="*/ 2147483647 w 703"/>
                <a:gd name="T37" fmla="*/ 2147483647 h 247"/>
                <a:gd name="T38" fmla="*/ 2147483647 w 703"/>
                <a:gd name="T39" fmla="*/ 2147483647 h 247"/>
                <a:gd name="T40" fmla="*/ 2147483647 w 703"/>
                <a:gd name="T41" fmla="*/ 2147483647 h 247"/>
                <a:gd name="T42" fmla="*/ 2147483647 w 703"/>
                <a:gd name="T43" fmla="*/ 2147483647 h 247"/>
                <a:gd name="T44" fmla="*/ 0 w 703"/>
                <a:gd name="T45" fmla="*/ 2147483647 h 247"/>
                <a:gd name="T46" fmla="*/ 2147483647 w 703"/>
                <a:gd name="T47" fmla="*/ 2147483647 h 247"/>
                <a:gd name="T48" fmla="*/ 2147483647 w 703"/>
                <a:gd name="T49" fmla="*/ 2147483647 h 247"/>
                <a:gd name="T50" fmla="*/ 2147483647 w 703"/>
                <a:gd name="T51" fmla="*/ 2147483647 h 247"/>
                <a:gd name="T52" fmla="*/ 2147483647 w 703"/>
                <a:gd name="T53" fmla="*/ 2147483647 h 247"/>
                <a:gd name="T54" fmla="*/ 2147483647 w 703"/>
                <a:gd name="T55" fmla="*/ 2147483647 h 247"/>
                <a:gd name="T56" fmla="*/ 2147483647 w 703"/>
                <a:gd name="T57" fmla="*/ 2147483647 h 247"/>
                <a:gd name="T58" fmla="*/ 2147483647 w 703"/>
                <a:gd name="T59" fmla="*/ 2147483647 h 247"/>
                <a:gd name="T60" fmla="*/ 2147483647 w 703"/>
                <a:gd name="T61" fmla="*/ 2147483647 h 247"/>
                <a:gd name="T62" fmla="*/ 2147483647 w 703"/>
                <a:gd name="T63" fmla="*/ 2147483647 h 247"/>
                <a:gd name="T64" fmla="*/ 2147483647 w 703"/>
                <a:gd name="T65" fmla="*/ 2147483647 h 247"/>
                <a:gd name="T66" fmla="*/ 2147483647 w 703"/>
                <a:gd name="T67" fmla="*/ 2147483647 h 247"/>
                <a:gd name="T68" fmla="*/ 2147483647 w 703"/>
                <a:gd name="T69" fmla="*/ 2147483647 h 247"/>
                <a:gd name="T70" fmla="*/ 2147483647 w 703"/>
                <a:gd name="T71" fmla="*/ 2147483647 h 247"/>
                <a:gd name="T72" fmla="*/ 2147483647 w 703"/>
                <a:gd name="T73" fmla="*/ 2147483647 h 247"/>
                <a:gd name="T74" fmla="*/ 2147483647 w 703"/>
                <a:gd name="T75" fmla="*/ 2147483647 h 247"/>
                <a:gd name="T76" fmla="*/ 2147483647 w 703"/>
                <a:gd name="T77" fmla="*/ 2147483647 h 247"/>
                <a:gd name="T78" fmla="*/ 2147483647 w 703"/>
                <a:gd name="T79" fmla="*/ 2147483647 h 247"/>
                <a:gd name="T80" fmla="*/ 2147483647 w 703"/>
                <a:gd name="T81" fmla="*/ 2147483647 h 247"/>
                <a:gd name="T82" fmla="*/ 2147483647 w 703"/>
                <a:gd name="T83" fmla="*/ 2147483647 h 247"/>
                <a:gd name="T84" fmla="*/ 2147483647 w 703"/>
                <a:gd name="T85" fmla="*/ 2147483647 h 247"/>
                <a:gd name="T86" fmla="*/ 2147483647 w 703"/>
                <a:gd name="T87" fmla="*/ 2147483647 h 247"/>
                <a:gd name="T88" fmla="*/ 2147483647 w 703"/>
                <a:gd name="T89" fmla="*/ 2147483647 h 247"/>
                <a:gd name="T90" fmla="*/ 2147483647 w 703"/>
                <a:gd name="T91" fmla="*/ 2147483647 h 247"/>
                <a:gd name="T92" fmla="*/ 2147483647 w 703"/>
                <a:gd name="T93" fmla="*/ 2147483647 h 247"/>
                <a:gd name="T94" fmla="*/ 2147483647 w 703"/>
                <a:gd name="T95" fmla="*/ 2147483647 h 247"/>
                <a:gd name="T96" fmla="*/ 2147483647 w 703"/>
                <a:gd name="T97" fmla="*/ 2147483647 h 247"/>
                <a:gd name="T98" fmla="*/ 2147483647 w 703"/>
                <a:gd name="T99" fmla="*/ 2147483647 h 247"/>
                <a:gd name="T100" fmla="*/ 2147483647 w 703"/>
                <a:gd name="T101" fmla="*/ 2147483647 h 247"/>
                <a:gd name="T102" fmla="*/ 2147483647 w 703"/>
                <a:gd name="T103" fmla="*/ 2147483647 h 247"/>
                <a:gd name="T104" fmla="*/ 2147483647 w 703"/>
                <a:gd name="T105" fmla="*/ 2147483647 h 247"/>
                <a:gd name="T106" fmla="*/ 2147483647 w 703"/>
                <a:gd name="T107" fmla="*/ 2147483647 h 247"/>
                <a:gd name="T108" fmla="*/ 2147483647 w 703"/>
                <a:gd name="T109" fmla="*/ 2147483647 h 247"/>
                <a:gd name="T110" fmla="*/ 2147483647 w 703"/>
                <a:gd name="T111" fmla="*/ 2147483647 h 247"/>
                <a:gd name="T112" fmla="*/ 2147483647 w 703"/>
                <a:gd name="T113" fmla="*/ 2147483647 h 247"/>
                <a:gd name="T114" fmla="*/ 2147483647 w 703"/>
                <a:gd name="T115" fmla="*/ 0 h 247"/>
                <a:gd name="T116" fmla="*/ 2147483647 w 703"/>
                <a:gd name="T117" fmla="*/ 0 h 24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03"/>
                <a:gd name="T178" fmla="*/ 0 h 247"/>
                <a:gd name="T179" fmla="*/ 703 w 703"/>
                <a:gd name="T180" fmla="*/ 247 h 24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03" h="247">
                  <a:moveTo>
                    <a:pt x="703" y="0"/>
                  </a:moveTo>
                  <a:lnTo>
                    <a:pt x="560" y="17"/>
                  </a:lnTo>
                  <a:lnTo>
                    <a:pt x="551" y="22"/>
                  </a:lnTo>
                  <a:lnTo>
                    <a:pt x="198" y="55"/>
                  </a:lnTo>
                  <a:lnTo>
                    <a:pt x="192" y="52"/>
                  </a:lnTo>
                  <a:lnTo>
                    <a:pt x="177" y="53"/>
                  </a:lnTo>
                  <a:lnTo>
                    <a:pt x="181" y="59"/>
                  </a:lnTo>
                  <a:lnTo>
                    <a:pt x="181" y="70"/>
                  </a:lnTo>
                  <a:lnTo>
                    <a:pt x="55" y="79"/>
                  </a:lnTo>
                  <a:lnTo>
                    <a:pt x="49" y="94"/>
                  </a:lnTo>
                  <a:lnTo>
                    <a:pt x="44" y="113"/>
                  </a:lnTo>
                  <a:lnTo>
                    <a:pt x="46" y="119"/>
                  </a:lnTo>
                  <a:lnTo>
                    <a:pt x="42" y="134"/>
                  </a:lnTo>
                  <a:lnTo>
                    <a:pt x="38" y="140"/>
                  </a:lnTo>
                  <a:lnTo>
                    <a:pt x="40" y="145"/>
                  </a:lnTo>
                  <a:lnTo>
                    <a:pt x="37" y="154"/>
                  </a:lnTo>
                  <a:lnTo>
                    <a:pt x="26" y="166"/>
                  </a:lnTo>
                  <a:lnTo>
                    <a:pt x="22" y="187"/>
                  </a:lnTo>
                  <a:lnTo>
                    <a:pt x="10" y="203"/>
                  </a:lnTo>
                  <a:lnTo>
                    <a:pt x="12" y="217"/>
                  </a:lnTo>
                  <a:lnTo>
                    <a:pt x="10" y="236"/>
                  </a:lnTo>
                  <a:lnTo>
                    <a:pt x="8" y="238"/>
                  </a:lnTo>
                  <a:lnTo>
                    <a:pt x="0" y="247"/>
                  </a:lnTo>
                  <a:lnTo>
                    <a:pt x="181" y="234"/>
                  </a:lnTo>
                  <a:lnTo>
                    <a:pt x="407" y="214"/>
                  </a:lnTo>
                  <a:lnTo>
                    <a:pt x="495" y="204"/>
                  </a:lnTo>
                  <a:lnTo>
                    <a:pt x="496" y="178"/>
                  </a:lnTo>
                  <a:lnTo>
                    <a:pt x="505" y="178"/>
                  </a:lnTo>
                  <a:lnTo>
                    <a:pt x="508" y="176"/>
                  </a:lnTo>
                  <a:lnTo>
                    <a:pt x="514" y="170"/>
                  </a:lnTo>
                  <a:lnTo>
                    <a:pt x="515" y="164"/>
                  </a:lnTo>
                  <a:lnTo>
                    <a:pt x="514" y="160"/>
                  </a:lnTo>
                  <a:lnTo>
                    <a:pt x="518" y="154"/>
                  </a:lnTo>
                  <a:lnTo>
                    <a:pt x="524" y="145"/>
                  </a:lnTo>
                  <a:lnTo>
                    <a:pt x="542" y="138"/>
                  </a:lnTo>
                  <a:lnTo>
                    <a:pt x="562" y="132"/>
                  </a:lnTo>
                  <a:lnTo>
                    <a:pt x="583" y="115"/>
                  </a:lnTo>
                  <a:lnTo>
                    <a:pt x="591" y="110"/>
                  </a:lnTo>
                  <a:lnTo>
                    <a:pt x="603" y="100"/>
                  </a:lnTo>
                  <a:lnTo>
                    <a:pt x="605" y="89"/>
                  </a:lnTo>
                  <a:lnTo>
                    <a:pt x="608" y="88"/>
                  </a:lnTo>
                  <a:lnTo>
                    <a:pt x="613" y="89"/>
                  </a:lnTo>
                  <a:lnTo>
                    <a:pt x="616" y="84"/>
                  </a:lnTo>
                  <a:lnTo>
                    <a:pt x="617" y="82"/>
                  </a:lnTo>
                  <a:lnTo>
                    <a:pt x="625" y="76"/>
                  </a:lnTo>
                  <a:lnTo>
                    <a:pt x="628" y="76"/>
                  </a:lnTo>
                  <a:lnTo>
                    <a:pt x="633" y="79"/>
                  </a:lnTo>
                  <a:lnTo>
                    <a:pt x="639" y="76"/>
                  </a:lnTo>
                  <a:lnTo>
                    <a:pt x="640" y="72"/>
                  </a:lnTo>
                  <a:lnTo>
                    <a:pt x="651" y="64"/>
                  </a:lnTo>
                  <a:lnTo>
                    <a:pt x="659" y="60"/>
                  </a:lnTo>
                  <a:lnTo>
                    <a:pt x="673" y="60"/>
                  </a:lnTo>
                  <a:lnTo>
                    <a:pt x="687" y="35"/>
                  </a:lnTo>
                  <a:lnTo>
                    <a:pt x="699" y="28"/>
                  </a:lnTo>
                  <a:lnTo>
                    <a:pt x="699" y="22"/>
                  </a:lnTo>
                  <a:lnTo>
                    <a:pt x="701" y="16"/>
                  </a:lnTo>
                  <a:lnTo>
                    <a:pt x="700" y="6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73" name="Freeform 95">
              <a:extLst>
                <a:ext uri="{FF2B5EF4-FFF2-40B4-BE49-F238E27FC236}">
                  <a16:creationId xmlns:a16="http://schemas.microsoft.com/office/drawing/2014/main" id="{739419B9-B8E2-ED27-BE4D-99F39E2D8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3903" y="3939461"/>
              <a:ext cx="1369937" cy="461335"/>
            </a:xfrm>
            <a:custGeom>
              <a:avLst/>
              <a:gdLst>
                <a:gd name="T0" fmla="*/ 2147483647 w 703"/>
                <a:gd name="T1" fmla="*/ 0 h 247"/>
                <a:gd name="T2" fmla="*/ 2147483647 w 703"/>
                <a:gd name="T3" fmla="*/ 2147483647 h 247"/>
                <a:gd name="T4" fmla="*/ 2147483647 w 703"/>
                <a:gd name="T5" fmla="*/ 2147483647 h 247"/>
                <a:gd name="T6" fmla="*/ 2147483647 w 703"/>
                <a:gd name="T7" fmla="*/ 2147483647 h 247"/>
                <a:gd name="T8" fmla="*/ 2147483647 w 703"/>
                <a:gd name="T9" fmla="*/ 2147483647 h 247"/>
                <a:gd name="T10" fmla="*/ 2147483647 w 703"/>
                <a:gd name="T11" fmla="*/ 2147483647 h 247"/>
                <a:gd name="T12" fmla="*/ 2147483647 w 703"/>
                <a:gd name="T13" fmla="*/ 2147483647 h 247"/>
                <a:gd name="T14" fmla="*/ 2147483647 w 703"/>
                <a:gd name="T15" fmla="*/ 2147483647 h 247"/>
                <a:gd name="T16" fmla="*/ 2147483647 w 703"/>
                <a:gd name="T17" fmla="*/ 2147483647 h 247"/>
                <a:gd name="T18" fmla="*/ 2147483647 w 703"/>
                <a:gd name="T19" fmla="*/ 2147483647 h 247"/>
                <a:gd name="T20" fmla="*/ 2147483647 w 703"/>
                <a:gd name="T21" fmla="*/ 2147483647 h 247"/>
                <a:gd name="T22" fmla="*/ 2147483647 w 703"/>
                <a:gd name="T23" fmla="*/ 2147483647 h 247"/>
                <a:gd name="T24" fmla="*/ 2147483647 w 703"/>
                <a:gd name="T25" fmla="*/ 2147483647 h 247"/>
                <a:gd name="T26" fmla="*/ 2147483647 w 703"/>
                <a:gd name="T27" fmla="*/ 2147483647 h 247"/>
                <a:gd name="T28" fmla="*/ 2147483647 w 703"/>
                <a:gd name="T29" fmla="*/ 2147483647 h 247"/>
                <a:gd name="T30" fmla="*/ 2147483647 w 703"/>
                <a:gd name="T31" fmla="*/ 2147483647 h 247"/>
                <a:gd name="T32" fmla="*/ 2147483647 w 703"/>
                <a:gd name="T33" fmla="*/ 2147483647 h 247"/>
                <a:gd name="T34" fmla="*/ 2147483647 w 703"/>
                <a:gd name="T35" fmla="*/ 2147483647 h 247"/>
                <a:gd name="T36" fmla="*/ 2147483647 w 703"/>
                <a:gd name="T37" fmla="*/ 2147483647 h 247"/>
                <a:gd name="T38" fmla="*/ 2147483647 w 703"/>
                <a:gd name="T39" fmla="*/ 2147483647 h 247"/>
                <a:gd name="T40" fmla="*/ 2147483647 w 703"/>
                <a:gd name="T41" fmla="*/ 2147483647 h 247"/>
                <a:gd name="T42" fmla="*/ 2147483647 w 703"/>
                <a:gd name="T43" fmla="*/ 2147483647 h 247"/>
                <a:gd name="T44" fmla="*/ 0 w 703"/>
                <a:gd name="T45" fmla="*/ 2147483647 h 247"/>
                <a:gd name="T46" fmla="*/ 2147483647 w 703"/>
                <a:gd name="T47" fmla="*/ 2147483647 h 247"/>
                <a:gd name="T48" fmla="*/ 2147483647 w 703"/>
                <a:gd name="T49" fmla="*/ 2147483647 h 247"/>
                <a:gd name="T50" fmla="*/ 2147483647 w 703"/>
                <a:gd name="T51" fmla="*/ 2147483647 h 247"/>
                <a:gd name="T52" fmla="*/ 2147483647 w 703"/>
                <a:gd name="T53" fmla="*/ 2147483647 h 247"/>
                <a:gd name="T54" fmla="*/ 2147483647 w 703"/>
                <a:gd name="T55" fmla="*/ 2147483647 h 247"/>
                <a:gd name="T56" fmla="*/ 2147483647 w 703"/>
                <a:gd name="T57" fmla="*/ 2147483647 h 247"/>
                <a:gd name="T58" fmla="*/ 2147483647 w 703"/>
                <a:gd name="T59" fmla="*/ 2147483647 h 247"/>
                <a:gd name="T60" fmla="*/ 2147483647 w 703"/>
                <a:gd name="T61" fmla="*/ 2147483647 h 247"/>
                <a:gd name="T62" fmla="*/ 2147483647 w 703"/>
                <a:gd name="T63" fmla="*/ 2147483647 h 247"/>
                <a:gd name="T64" fmla="*/ 2147483647 w 703"/>
                <a:gd name="T65" fmla="*/ 2147483647 h 247"/>
                <a:gd name="T66" fmla="*/ 2147483647 w 703"/>
                <a:gd name="T67" fmla="*/ 2147483647 h 247"/>
                <a:gd name="T68" fmla="*/ 2147483647 w 703"/>
                <a:gd name="T69" fmla="*/ 2147483647 h 247"/>
                <a:gd name="T70" fmla="*/ 2147483647 w 703"/>
                <a:gd name="T71" fmla="*/ 2147483647 h 247"/>
                <a:gd name="T72" fmla="*/ 2147483647 w 703"/>
                <a:gd name="T73" fmla="*/ 2147483647 h 247"/>
                <a:gd name="T74" fmla="*/ 2147483647 w 703"/>
                <a:gd name="T75" fmla="*/ 2147483647 h 247"/>
                <a:gd name="T76" fmla="*/ 2147483647 w 703"/>
                <a:gd name="T77" fmla="*/ 2147483647 h 247"/>
                <a:gd name="T78" fmla="*/ 2147483647 w 703"/>
                <a:gd name="T79" fmla="*/ 2147483647 h 247"/>
                <a:gd name="T80" fmla="*/ 2147483647 w 703"/>
                <a:gd name="T81" fmla="*/ 2147483647 h 247"/>
                <a:gd name="T82" fmla="*/ 2147483647 w 703"/>
                <a:gd name="T83" fmla="*/ 2147483647 h 247"/>
                <a:gd name="T84" fmla="*/ 2147483647 w 703"/>
                <a:gd name="T85" fmla="*/ 2147483647 h 247"/>
                <a:gd name="T86" fmla="*/ 2147483647 w 703"/>
                <a:gd name="T87" fmla="*/ 2147483647 h 247"/>
                <a:gd name="T88" fmla="*/ 2147483647 w 703"/>
                <a:gd name="T89" fmla="*/ 2147483647 h 247"/>
                <a:gd name="T90" fmla="*/ 2147483647 w 703"/>
                <a:gd name="T91" fmla="*/ 2147483647 h 247"/>
                <a:gd name="T92" fmla="*/ 2147483647 w 703"/>
                <a:gd name="T93" fmla="*/ 2147483647 h 247"/>
                <a:gd name="T94" fmla="*/ 2147483647 w 703"/>
                <a:gd name="T95" fmla="*/ 2147483647 h 247"/>
                <a:gd name="T96" fmla="*/ 2147483647 w 703"/>
                <a:gd name="T97" fmla="*/ 2147483647 h 247"/>
                <a:gd name="T98" fmla="*/ 2147483647 w 703"/>
                <a:gd name="T99" fmla="*/ 2147483647 h 247"/>
                <a:gd name="T100" fmla="*/ 2147483647 w 703"/>
                <a:gd name="T101" fmla="*/ 2147483647 h 247"/>
                <a:gd name="T102" fmla="*/ 2147483647 w 703"/>
                <a:gd name="T103" fmla="*/ 2147483647 h 247"/>
                <a:gd name="T104" fmla="*/ 2147483647 w 703"/>
                <a:gd name="T105" fmla="*/ 2147483647 h 247"/>
                <a:gd name="T106" fmla="*/ 2147483647 w 703"/>
                <a:gd name="T107" fmla="*/ 2147483647 h 247"/>
                <a:gd name="T108" fmla="*/ 2147483647 w 703"/>
                <a:gd name="T109" fmla="*/ 2147483647 h 247"/>
                <a:gd name="T110" fmla="*/ 2147483647 w 703"/>
                <a:gd name="T111" fmla="*/ 2147483647 h 247"/>
                <a:gd name="T112" fmla="*/ 2147483647 w 703"/>
                <a:gd name="T113" fmla="*/ 2147483647 h 247"/>
                <a:gd name="T114" fmla="*/ 2147483647 w 703"/>
                <a:gd name="T115" fmla="*/ 0 h 247"/>
                <a:gd name="T116" fmla="*/ 2147483647 w 703"/>
                <a:gd name="T117" fmla="*/ 0 h 24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03"/>
                <a:gd name="T178" fmla="*/ 0 h 247"/>
                <a:gd name="T179" fmla="*/ 703 w 703"/>
                <a:gd name="T180" fmla="*/ 247 h 24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03" h="247">
                  <a:moveTo>
                    <a:pt x="703" y="0"/>
                  </a:moveTo>
                  <a:lnTo>
                    <a:pt x="560" y="17"/>
                  </a:lnTo>
                  <a:lnTo>
                    <a:pt x="551" y="22"/>
                  </a:lnTo>
                  <a:lnTo>
                    <a:pt x="198" y="55"/>
                  </a:lnTo>
                  <a:lnTo>
                    <a:pt x="192" y="52"/>
                  </a:lnTo>
                  <a:lnTo>
                    <a:pt x="177" y="53"/>
                  </a:lnTo>
                  <a:lnTo>
                    <a:pt x="181" y="59"/>
                  </a:lnTo>
                  <a:lnTo>
                    <a:pt x="181" y="70"/>
                  </a:lnTo>
                  <a:lnTo>
                    <a:pt x="55" y="79"/>
                  </a:lnTo>
                  <a:lnTo>
                    <a:pt x="49" y="94"/>
                  </a:lnTo>
                  <a:lnTo>
                    <a:pt x="44" y="113"/>
                  </a:lnTo>
                  <a:lnTo>
                    <a:pt x="46" y="119"/>
                  </a:lnTo>
                  <a:lnTo>
                    <a:pt x="42" y="134"/>
                  </a:lnTo>
                  <a:lnTo>
                    <a:pt x="38" y="140"/>
                  </a:lnTo>
                  <a:lnTo>
                    <a:pt x="40" y="145"/>
                  </a:lnTo>
                  <a:lnTo>
                    <a:pt x="37" y="154"/>
                  </a:lnTo>
                  <a:lnTo>
                    <a:pt x="26" y="166"/>
                  </a:lnTo>
                  <a:lnTo>
                    <a:pt x="22" y="187"/>
                  </a:lnTo>
                  <a:lnTo>
                    <a:pt x="10" y="203"/>
                  </a:lnTo>
                  <a:lnTo>
                    <a:pt x="12" y="217"/>
                  </a:lnTo>
                  <a:lnTo>
                    <a:pt x="10" y="236"/>
                  </a:lnTo>
                  <a:lnTo>
                    <a:pt x="8" y="238"/>
                  </a:lnTo>
                  <a:lnTo>
                    <a:pt x="0" y="247"/>
                  </a:lnTo>
                  <a:lnTo>
                    <a:pt x="181" y="234"/>
                  </a:lnTo>
                  <a:lnTo>
                    <a:pt x="407" y="214"/>
                  </a:lnTo>
                  <a:lnTo>
                    <a:pt x="495" y="204"/>
                  </a:lnTo>
                  <a:lnTo>
                    <a:pt x="496" y="178"/>
                  </a:lnTo>
                  <a:lnTo>
                    <a:pt x="505" y="178"/>
                  </a:lnTo>
                  <a:lnTo>
                    <a:pt x="508" y="176"/>
                  </a:lnTo>
                  <a:lnTo>
                    <a:pt x="514" y="170"/>
                  </a:lnTo>
                  <a:lnTo>
                    <a:pt x="515" y="164"/>
                  </a:lnTo>
                  <a:lnTo>
                    <a:pt x="514" y="160"/>
                  </a:lnTo>
                  <a:lnTo>
                    <a:pt x="518" y="154"/>
                  </a:lnTo>
                  <a:lnTo>
                    <a:pt x="524" y="145"/>
                  </a:lnTo>
                  <a:lnTo>
                    <a:pt x="542" y="138"/>
                  </a:lnTo>
                  <a:lnTo>
                    <a:pt x="562" y="132"/>
                  </a:lnTo>
                  <a:lnTo>
                    <a:pt x="583" y="115"/>
                  </a:lnTo>
                  <a:lnTo>
                    <a:pt x="591" y="110"/>
                  </a:lnTo>
                  <a:lnTo>
                    <a:pt x="603" y="100"/>
                  </a:lnTo>
                  <a:lnTo>
                    <a:pt x="605" y="89"/>
                  </a:lnTo>
                  <a:lnTo>
                    <a:pt x="608" y="88"/>
                  </a:lnTo>
                  <a:lnTo>
                    <a:pt x="613" y="89"/>
                  </a:lnTo>
                  <a:lnTo>
                    <a:pt x="616" y="84"/>
                  </a:lnTo>
                  <a:lnTo>
                    <a:pt x="617" y="82"/>
                  </a:lnTo>
                  <a:lnTo>
                    <a:pt x="625" y="76"/>
                  </a:lnTo>
                  <a:lnTo>
                    <a:pt x="628" y="76"/>
                  </a:lnTo>
                  <a:lnTo>
                    <a:pt x="633" y="79"/>
                  </a:lnTo>
                  <a:lnTo>
                    <a:pt x="639" y="76"/>
                  </a:lnTo>
                  <a:lnTo>
                    <a:pt x="640" y="72"/>
                  </a:lnTo>
                  <a:lnTo>
                    <a:pt x="651" y="64"/>
                  </a:lnTo>
                  <a:lnTo>
                    <a:pt x="659" y="60"/>
                  </a:lnTo>
                  <a:lnTo>
                    <a:pt x="673" y="60"/>
                  </a:lnTo>
                  <a:lnTo>
                    <a:pt x="687" y="35"/>
                  </a:lnTo>
                  <a:lnTo>
                    <a:pt x="699" y="28"/>
                  </a:lnTo>
                  <a:lnTo>
                    <a:pt x="699" y="22"/>
                  </a:lnTo>
                  <a:lnTo>
                    <a:pt x="701" y="16"/>
                  </a:lnTo>
                  <a:lnTo>
                    <a:pt x="700" y="6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74" name="Freeform 96">
              <a:extLst>
                <a:ext uri="{FF2B5EF4-FFF2-40B4-BE49-F238E27FC236}">
                  <a16:creationId xmlns:a16="http://schemas.microsoft.com/office/drawing/2014/main" id="{09430525-9D96-1114-A2BF-D2A5FBD6C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9670" y="3939461"/>
              <a:ext cx="1369937" cy="461335"/>
            </a:xfrm>
            <a:custGeom>
              <a:avLst/>
              <a:gdLst>
                <a:gd name="T0" fmla="*/ 2147483647 w 703"/>
                <a:gd name="T1" fmla="*/ 0 h 247"/>
                <a:gd name="T2" fmla="*/ 2147483647 w 703"/>
                <a:gd name="T3" fmla="*/ 2147483647 h 247"/>
                <a:gd name="T4" fmla="*/ 2147483647 w 703"/>
                <a:gd name="T5" fmla="*/ 2147483647 h 247"/>
                <a:gd name="T6" fmla="*/ 2147483647 w 703"/>
                <a:gd name="T7" fmla="*/ 2147483647 h 247"/>
                <a:gd name="T8" fmla="*/ 2147483647 w 703"/>
                <a:gd name="T9" fmla="*/ 2147483647 h 247"/>
                <a:gd name="T10" fmla="*/ 2147483647 w 703"/>
                <a:gd name="T11" fmla="*/ 2147483647 h 247"/>
                <a:gd name="T12" fmla="*/ 2147483647 w 703"/>
                <a:gd name="T13" fmla="*/ 2147483647 h 247"/>
                <a:gd name="T14" fmla="*/ 2147483647 w 703"/>
                <a:gd name="T15" fmla="*/ 2147483647 h 247"/>
                <a:gd name="T16" fmla="*/ 2147483647 w 703"/>
                <a:gd name="T17" fmla="*/ 2147483647 h 247"/>
                <a:gd name="T18" fmla="*/ 2147483647 w 703"/>
                <a:gd name="T19" fmla="*/ 2147483647 h 247"/>
                <a:gd name="T20" fmla="*/ 2147483647 w 703"/>
                <a:gd name="T21" fmla="*/ 2147483647 h 247"/>
                <a:gd name="T22" fmla="*/ 2147483647 w 703"/>
                <a:gd name="T23" fmla="*/ 2147483647 h 247"/>
                <a:gd name="T24" fmla="*/ 2147483647 w 703"/>
                <a:gd name="T25" fmla="*/ 2147483647 h 247"/>
                <a:gd name="T26" fmla="*/ 2147483647 w 703"/>
                <a:gd name="T27" fmla="*/ 2147483647 h 247"/>
                <a:gd name="T28" fmla="*/ 2147483647 w 703"/>
                <a:gd name="T29" fmla="*/ 2147483647 h 247"/>
                <a:gd name="T30" fmla="*/ 2147483647 w 703"/>
                <a:gd name="T31" fmla="*/ 2147483647 h 247"/>
                <a:gd name="T32" fmla="*/ 2147483647 w 703"/>
                <a:gd name="T33" fmla="*/ 2147483647 h 247"/>
                <a:gd name="T34" fmla="*/ 2147483647 w 703"/>
                <a:gd name="T35" fmla="*/ 2147483647 h 247"/>
                <a:gd name="T36" fmla="*/ 2147483647 w 703"/>
                <a:gd name="T37" fmla="*/ 2147483647 h 247"/>
                <a:gd name="T38" fmla="*/ 2147483647 w 703"/>
                <a:gd name="T39" fmla="*/ 2147483647 h 247"/>
                <a:gd name="T40" fmla="*/ 2147483647 w 703"/>
                <a:gd name="T41" fmla="*/ 2147483647 h 247"/>
                <a:gd name="T42" fmla="*/ 2147483647 w 703"/>
                <a:gd name="T43" fmla="*/ 2147483647 h 247"/>
                <a:gd name="T44" fmla="*/ 0 w 703"/>
                <a:gd name="T45" fmla="*/ 2147483647 h 247"/>
                <a:gd name="T46" fmla="*/ 2147483647 w 703"/>
                <a:gd name="T47" fmla="*/ 2147483647 h 247"/>
                <a:gd name="T48" fmla="*/ 2147483647 w 703"/>
                <a:gd name="T49" fmla="*/ 2147483647 h 247"/>
                <a:gd name="T50" fmla="*/ 2147483647 w 703"/>
                <a:gd name="T51" fmla="*/ 2147483647 h 247"/>
                <a:gd name="T52" fmla="*/ 2147483647 w 703"/>
                <a:gd name="T53" fmla="*/ 2147483647 h 247"/>
                <a:gd name="T54" fmla="*/ 2147483647 w 703"/>
                <a:gd name="T55" fmla="*/ 2147483647 h 247"/>
                <a:gd name="T56" fmla="*/ 2147483647 w 703"/>
                <a:gd name="T57" fmla="*/ 2147483647 h 247"/>
                <a:gd name="T58" fmla="*/ 2147483647 w 703"/>
                <a:gd name="T59" fmla="*/ 2147483647 h 247"/>
                <a:gd name="T60" fmla="*/ 2147483647 w 703"/>
                <a:gd name="T61" fmla="*/ 2147483647 h 247"/>
                <a:gd name="T62" fmla="*/ 2147483647 w 703"/>
                <a:gd name="T63" fmla="*/ 2147483647 h 247"/>
                <a:gd name="T64" fmla="*/ 2147483647 w 703"/>
                <a:gd name="T65" fmla="*/ 2147483647 h 247"/>
                <a:gd name="T66" fmla="*/ 2147483647 w 703"/>
                <a:gd name="T67" fmla="*/ 2147483647 h 247"/>
                <a:gd name="T68" fmla="*/ 2147483647 w 703"/>
                <a:gd name="T69" fmla="*/ 2147483647 h 247"/>
                <a:gd name="T70" fmla="*/ 2147483647 w 703"/>
                <a:gd name="T71" fmla="*/ 2147483647 h 247"/>
                <a:gd name="T72" fmla="*/ 2147483647 w 703"/>
                <a:gd name="T73" fmla="*/ 2147483647 h 247"/>
                <a:gd name="T74" fmla="*/ 2147483647 w 703"/>
                <a:gd name="T75" fmla="*/ 2147483647 h 247"/>
                <a:gd name="T76" fmla="*/ 2147483647 w 703"/>
                <a:gd name="T77" fmla="*/ 2147483647 h 247"/>
                <a:gd name="T78" fmla="*/ 2147483647 w 703"/>
                <a:gd name="T79" fmla="*/ 2147483647 h 247"/>
                <a:gd name="T80" fmla="*/ 2147483647 w 703"/>
                <a:gd name="T81" fmla="*/ 2147483647 h 247"/>
                <a:gd name="T82" fmla="*/ 2147483647 w 703"/>
                <a:gd name="T83" fmla="*/ 2147483647 h 247"/>
                <a:gd name="T84" fmla="*/ 2147483647 w 703"/>
                <a:gd name="T85" fmla="*/ 2147483647 h 247"/>
                <a:gd name="T86" fmla="*/ 2147483647 w 703"/>
                <a:gd name="T87" fmla="*/ 2147483647 h 247"/>
                <a:gd name="T88" fmla="*/ 2147483647 w 703"/>
                <a:gd name="T89" fmla="*/ 2147483647 h 247"/>
                <a:gd name="T90" fmla="*/ 2147483647 w 703"/>
                <a:gd name="T91" fmla="*/ 2147483647 h 247"/>
                <a:gd name="T92" fmla="*/ 2147483647 w 703"/>
                <a:gd name="T93" fmla="*/ 2147483647 h 247"/>
                <a:gd name="T94" fmla="*/ 2147483647 w 703"/>
                <a:gd name="T95" fmla="*/ 2147483647 h 247"/>
                <a:gd name="T96" fmla="*/ 2147483647 w 703"/>
                <a:gd name="T97" fmla="*/ 2147483647 h 247"/>
                <a:gd name="T98" fmla="*/ 2147483647 w 703"/>
                <a:gd name="T99" fmla="*/ 2147483647 h 247"/>
                <a:gd name="T100" fmla="*/ 2147483647 w 703"/>
                <a:gd name="T101" fmla="*/ 2147483647 h 247"/>
                <a:gd name="T102" fmla="*/ 2147483647 w 703"/>
                <a:gd name="T103" fmla="*/ 2147483647 h 247"/>
                <a:gd name="T104" fmla="*/ 2147483647 w 703"/>
                <a:gd name="T105" fmla="*/ 2147483647 h 247"/>
                <a:gd name="T106" fmla="*/ 2147483647 w 703"/>
                <a:gd name="T107" fmla="*/ 2147483647 h 247"/>
                <a:gd name="T108" fmla="*/ 2147483647 w 703"/>
                <a:gd name="T109" fmla="*/ 2147483647 h 247"/>
                <a:gd name="T110" fmla="*/ 2147483647 w 703"/>
                <a:gd name="T111" fmla="*/ 2147483647 h 247"/>
                <a:gd name="T112" fmla="*/ 2147483647 w 703"/>
                <a:gd name="T113" fmla="*/ 2147483647 h 247"/>
                <a:gd name="T114" fmla="*/ 2147483647 w 703"/>
                <a:gd name="T115" fmla="*/ 0 h 247"/>
                <a:gd name="T116" fmla="*/ 2147483647 w 703"/>
                <a:gd name="T117" fmla="*/ 0 h 24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03"/>
                <a:gd name="T178" fmla="*/ 0 h 247"/>
                <a:gd name="T179" fmla="*/ 703 w 703"/>
                <a:gd name="T180" fmla="*/ 247 h 24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03" h="247">
                  <a:moveTo>
                    <a:pt x="703" y="0"/>
                  </a:moveTo>
                  <a:lnTo>
                    <a:pt x="560" y="17"/>
                  </a:lnTo>
                  <a:lnTo>
                    <a:pt x="551" y="22"/>
                  </a:lnTo>
                  <a:lnTo>
                    <a:pt x="198" y="55"/>
                  </a:lnTo>
                  <a:lnTo>
                    <a:pt x="192" y="52"/>
                  </a:lnTo>
                  <a:lnTo>
                    <a:pt x="177" y="53"/>
                  </a:lnTo>
                  <a:lnTo>
                    <a:pt x="181" y="59"/>
                  </a:lnTo>
                  <a:lnTo>
                    <a:pt x="181" y="70"/>
                  </a:lnTo>
                  <a:lnTo>
                    <a:pt x="55" y="79"/>
                  </a:lnTo>
                  <a:lnTo>
                    <a:pt x="49" y="94"/>
                  </a:lnTo>
                  <a:lnTo>
                    <a:pt x="44" y="113"/>
                  </a:lnTo>
                  <a:lnTo>
                    <a:pt x="46" y="119"/>
                  </a:lnTo>
                  <a:lnTo>
                    <a:pt x="42" y="134"/>
                  </a:lnTo>
                  <a:lnTo>
                    <a:pt x="38" y="140"/>
                  </a:lnTo>
                  <a:lnTo>
                    <a:pt x="40" y="145"/>
                  </a:lnTo>
                  <a:lnTo>
                    <a:pt x="37" y="154"/>
                  </a:lnTo>
                  <a:lnTo>
                    <a:pt x="26" y="166"/>
                  </a:lnTo>
                  <a:lnTo>
                    <a:pt x="22" y="187"/>
                  </a:lnTo>
                  <a:lnTo>
                    <a:pt x="10" y="203"/>
                  </a:lnTo>
                  <a:lnTo>
                    <a:pt x="12" y="217"/>
                  </a:lnTo>
                  <a:lnTo>
                    <a:pt x="10" y="236"/>
                  </a:lnTo>
                  <a:lnTo>
                    <a:pt x="8" y="238"/>
                  </a:lnTo>
                  <a:lnTo>
                    <a:pt x="0" y="247"/>
                  </a:lnTo>
                  <a:lnTo>
                    <a:pt x="181" y="234"/>
                  </a:lnTo>
                  <a:lnTo>
                    <a:pt x="407" y="214"/>
                  </a:lnTo>
                  <a:lnTo>
                    <a:pt x="495" y="204"/>
                  </a:lnTo>
                  <a:lnTo>
                    <a:pt x="496" y="178"/>
                  </a:lnTo>
                  <a:lnTo>
                    <a:pt x="505" y="178"/>
                  </a:lnTo>
                  <a:lnTo>
                    <a:pt x="508" y="176"/>
                  </a:lnTo>
                  <a:lnTo>
                    <a:pt x="514" y="170"/>
                  </a:lnTo>
                  <a:lnTo>
                    <a:pt x="515" y="164"/>
                  </a:lnTo>
                  <a:lnTo>
                    <a:pt x="514" y="160"/>
                  </a:lnTo>
                  <a:lnTo>
                    <a:pt x="518" y="154"/>
                  </a:lnTo>
                  <a:lnTo>
                    <a:pt x="524" y="145"/>
                  </a:lnTo>
                  <a:lnTo>
                    <a:pt x="542" y="138"/>
                  </a:lnTo>
                  <a:lnTo>
                    <a:pt x="562" y="132"/>
                  </a:lnTo>
                  <a:lnTo>
                    <a:pt x="583" y="115"/>
                  </a:lnTo>
                  <a:lnTo>
                    <a:pt x="591" y="110"/>
                  </a:lnTo>
                  <a:lnTo>
                    <a:pt x="603" y="100"/>
                  </a:lnTo>
                  <a:lnTo>
                    <a:pt x="605" y="89"/>
                  </a:lnTo>
                  <a:lnTo>
                    <a:pt x="608" y="88"/>
                  </a:lnTo>
                  <a:lnTo>
                    <a:pt x="613" y="89"/>
                  </a:lnTo>
                  <a:lnTo>
                    <a:pt x="616" y="84"/>
                  </a:lnTo>
                  <a:lnTo>
                    <a:pt x="617" y="82"/>
                  </a:lnTo>
                  <a:lnTo>
                    <a:pt x="625" y="76"/>
                  </a:lnTo>
                  <a:lnTo>
                    <a:pt x="628" y="76"/>
                  </a:lnTo>
                  <a:lnTo>
                    <a:pt x="633" y="79"/>
                  </a:lnTo>
                  <a:lnTo>
                    <a:pt x="639" y="76"/>
                  </a:lnTo>
                  <a:lnTo>
                    <a:pt x="640" y="72"/>
                  </a:lnTo>
                  <a:lnTo>
                    <a:pt x="651" y="64"/>
                  </a:lnTo>
                  <a:lnTo>
                    <a:pt x="659" y="60"/>
                  </a:lnTo>
                  <a:lnTo>
                    <a:pt x="673" y="60"/>
                  </a:lnTo>
                  <a:lnTo>
                    <a:pt x="687" y="35"/>
                  </a:lnTo>
                  <a:lnTo>
                    <a:pt x="699" y="28"/>
                  </a:lnTo>
                  <a:lnTo>
                    <a:pt x="699" y="22"/>
                  </a:lnTo>
                  <a:lnTo>
                    <a:pt x="701" y="16"/>
                  </a:lnTo>
                  <a:lnTo>
                    <a:pt x="700" y="6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75" name="Freeform 97">
              <a:extLst>
                <a:ext uri="{FF2B5EF4-FFF2-40B4-BE49-F238E27FC236}">
                  <a16:creationId xmlns:a16="http://schemas.microsoft.com/office/drawing/2014/main" id="{E472479D-FF53-7546-5437-A6A9A7959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0290" y="3485279"/>
              <a:ext cx="1225907" cy="600808"/>
            </a:xfrm>
            <a:custGeom>
              <a:avLst/>
              <a:gdLst>
                <a:gd name="T0" fmla="*/ 2147483647 w 628"/>
                <a:gd name="T1" fmla="*/ 2147483647 h 321"/>
                <a:gd name="T2" fmla="*/ 2147483647 w 628"/>
                <a:gd name="T3" fmla="*/ 2147483647 h 321"/>
                <a:gd name="T4" fmla="*/ 2147483647 w 628"/>
                <a:gd name="T5" fmla="*/ 2147483647 h 321"/>
                <a:gd name="T6" fmla="*/ 2147483647 w 628"/>
                <a:gd name="T7" fmla="*/ 2147483647 h 321"/>
                <a:gd name="T8" fmla="*/ 2147483647 w 628"/>
                <a:gd name="T9" fmla="*/ 2147483647 h 321"/>
                <a:gd name="T10" fmla="*/ 2147483647 w 628"/>
                <a:gd name="T11" fmla="*/ 2147483647 h 321"/>
                <a:gd name="T12" fmla="*/ 2147483647 w 628"/>
                <a:gd name="T13" fmla="*/ 2147483647 h 321"/>
                <a:gd name="T14" fmla="*/ 2147483647 w 628"/>
                <a:gd name="T15" fmla="*/ 2147483647 h 321"/>
                <a:gd name="T16" fmla="*/ 2147483647 w 628"/>
                <a:gd name="T17" fmla="*/ 2147483647 h 321"/>
                <a:gd name="T18" fmla="*/ 2147483647 w 628"/>
                <a:gd name="T19" fmla="*/ 2147483647 h 321"/>
                <a:gd name="T20" fmla="*/ 2147483647 w 628"/>
                <a:gd name="T21" fmla="*/ 2147483647 h 321"/>
                <a:gd name="T22" fmla="*/ 2147483647 w 628"/>
                <a:gd name="T23" fmla="*/ 2147483647 h 321"/>
                <a:gd name="T24" fmla="*/ 2147483647 w 628"/>
                <a:gd name="T25" fmla="*/ 2147483647 h 321"/>
                <a:gd name="T26" fmla="*/ 2147483647 w 628"/>
                <a:gd name="T27" fmla="*/ 2147483647 h 321"/>
                <a:gd name="T28" fmla="*/ 2147483647 w 628"/>
                <a:gd name="T29" fmla="*/ 2147483647 h 321"/>
                <a:gd name="T30" fmla="*/ 2147483647 w 628"/>
                <a:gd name="T31" fmla="*/ 2147483647 h 321"/>
                <a:gd name="T32" fmla="*/ 2147483647 w 628"/>
                <a:gd name="T33" fmla="*/ 2147483647 h 321"/>
                <a:gd name="T34" fmla="*/ 2147483647 w 628"/>
                <a:gd name="T35" fmla="*/ 2147483647 h 321"/>
                <a:gd name="T36" fmla="*/ 2147483647 w 628"/>
                <a:gd name="T37" fmla="*/ 2147483647 h 321"/>
                <a:gd name="T38" fmla="*/ 2147483647 w 628"/>
                <a:gd name="T39" fmla="*/ 2147483647 h 321"/>
                <a:gd name="T40" fmla="*/ 2147483647 w 628"/>
                <a:gd name="T41" fmla="*/ 2147483647 h 321"/>
                <a:gd name="T42" fmla="*/ 2147483647 w 628"/>
                <a:gd name="T43" fmla="*/ 2147483647 h 321"/>
                <a:gd name="T44" fmla="*/ 2147483647 w 628"/>
                <a:gd name="T45" fmla="*/ 2147483647 h 321"/>
                <a:gd name="T46" fmla="*/ 2147483647 w 628"/>
                <a:gd name="T47" fmla="*/ 2147483647 h 321"/>
                <a:gd name="T48" fmla="*/ 2147483647 w 628"/>
                <a:gd name="T49" fmla="*/ 0 h 321"/>
                <a:gd name="T50" fmla="*/ 2147483647 w 628"/>
                <a:gd name="T51" fmla="*/ 2147483647 h 321"/>
                <a:gd name="T52" fmla="*/ 2147483647 w 628"/>
                <a:gd name="T53" fmla="*/ 0 h 321"/>
                <a:gd name="T54" fmla="*/ 2147483647 w 628"/>
                <a:gd name="T55" fmla="*/ 2147483647 h 321"/>
                <a:gd name="T56" fmla="*/ 2147483647 w 628"/>
                <a:gd name="T57" fmla="*/ 2147483647 h 321"/>
                <a:gd name="T58" fmla="*/ 2147483647 w 628"/>
                <a:gd name="T59" fmla="*/ 2147483647 h 321"/>
                <a:gd name="T60" fmla="*/ 2147483647 w 628"/>
                <a:gd name="T61" fmla="*/ 2147483647 h 321"/>
                <a:gd name="T62" fmla="*/ 2147483647 w 628"/>
                <a:gd name="T63" fmla="*/ 2147483647 h 321"/>
                <a:gd name="T64" fmla="*/ 2147483647 w 628"/>
                <a:gd name="T65" fmla="*/ 2147483647 h 321"/>
                <a:gd name="T66" fmla="*/ 2147483647 w 628"/>
                <a:gd name="T67" fmla="*/ 2147483647 h 321"/>
                <a:gd name="T68" fmla="*/ 2147483647 w 628"/>
                <a:gd name="T69" fmla="*/ 2147483647 h 321"/>
                <a:gd name="T70" fmla="*/ 2147483647 w 628"/>
                <a:gd name="T71" fmla="*/ 2147483647 h 321"/>
                <a:gd name="T72" fmla="*/ 2147483647 w 628"/>
                <a:gd name="T73" fmla="*/ 2147483647 h 321"/>
                <a:gd name="T74" fmla="*/ 2147483647 w 628"/>
                <a:gd name="T75" fmla="*/ 2147483647 h 321"/>
                <a:gd name="T76" fmla="*/ 2147483647 w 628"/>
                <a:gd name="T77" fmla="*/ 2147483647 h 321"/>
                <a:gd name="T78" fmla="*/ 2147483647 w 628"/>
                <a:gd name="T79" fmla="*/ 2147483647 h 321"/>
                <a:gd name="T80" fmla="*/ 2147483647 w 628"/>
                <a:gd name="T81" fmla="*/ 2147483647 h 321"/>
                <a:gd name="T82" fmla="*/ 2147483647 w 628"/>
                <a:gd name="T83" fmla="*/ 2147483647 h 321"/>
                <a:gd name="T84" fmla="*/ 2147483647 w 628"/>
                <a:gd name="T85" fmla="*/ 2147483647 h 321"/>
                <a:gd name="T86" fmla="*/ 2147483647 w 628"/>
                <a:gd name="T87" fmla="*/ 2147483647 h 321"/>
                <a:gd name="T88" fmla="*/ 2147483647 w 628"/>
                <a:gd name="T89" fmla="*/ 2147483647 h 321"/>
                <a:gd name="T90" fmla="*/ 2147483647 w 628"/>
                <a:gd name="T91" fmla="*/ 2147483647 h 321"/>
                <a:gd name="T92" fmla="*/ 2147483647 w 628"/>
                <a:gd name="T93" fmla="*/ 2147483647 h 321"/>
                <a:gd name="T94" fmla="*/ 2147483647 w 628"/>
                <a:gd name="T95" fmla="*/ 2147483647 h 321"/>
                <a:gd name="T96" fmla="*/ 2147483647 w 628"/>
                <a:gd name="T97" fmla="*/ 2147483647 h 321"/>
                <a:gd name="T98" fmla="*/ 2147483647 w 628"/>
                <a:gd name="T99" fmla="*/ 2147483647 h 321"/>
                <a:gd name="T100" fmla="*/ 2147483647 w 628"/>
                <a:gd name="T101" fmla="*/ 2147483647 h 321"/>
                <a:gd name="T102" fmla="*/ 2147483647 w 628"/>
                <a:gd name="T103" fmla="*/ 2147483647 h 321"/>
                <a:gd name="T104" fmla="*/ 2147483647 w 628"/>
                <a:gd name="T105" fmla="*/ 2147483647 h 321"/>
                <a:gd name="T106" fmla="*/ 2147483647 w 628"/>
                <a:gd name="T107" fmla="*/ 2147483647 h 321"/>
                <a:gd name="T108" fmla="*/ 0 w 628"/>
                <a:gd name="T109" fmla="*/ 2147483647 h 32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28"/>
                <a:gd name="T166" fmla="*/ 0 h 321"/>
                <a:gd name="T167" fmla="*/ 628 w 628"/>
                <a:gd name="T168" fmla="*/ 321 h 32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28" h="321">
                  <a:moveTo>
                    <a:pt x="0" y="321"/>
                  </a:moveTo>
                  <a:lnTo>
                    <a:pt x="126" y="312"/>
                  </a:lnTo>
                  <a:lnTo>
                    <a:pt x="126" y="301"/>
                  </a:lnTo>
                  <a:lnTo>
                    <a:pt x="122" y="295"/>
                  </a:lnTo>
                  <a:lnTo>
                    <a:pt x="137" y="294"/>
                  </a:lnTo>
                  <a:lnTo>
                    <a:pt x="143" y="297"/>
                  </a:lnTo>
                  <a:lnTo>
                    <a:pt x="496" y="264"/>
                  </a:lnTo>
                  <a:lnTo>
                    <a:pt x="505" y="259"/>
                  </a:lnTo>
                  <a:lnTo>
                    <a:pt x="511" y="253"/>
                  </a:lnTo>
                  <a:lnTo>
                    <a:pt x="541" y="240"/>
                  </a:lnTo>
                  <a:lnTo>
                    <a:pt x="544" y="231"/>
                  </a:lnTo>
                  <a:lnTo>
                    <a:pt x="561" y="220"/>
                  </a:lnTo>
                  <a:lnTo>
                    <a:pt x="561" y="212"/>
                  </a:lnTo>
                  <a:lnTo>
                    <a:pt x="565" y="208"/>
                  </a:lnTo>
                  <a:lnTo>
                    <a:pt x="573" y="204"/>
                  </a:lnTo>
                  <a:lnTo>
                    <a:pt x="573" y="193"/>
                  </a:lnTo>
                  <a:lnTo>
                    <a:pt x="583" y="187"/>
                  </a:lnTo>
                  <a:lnTo>
                    <a:pt x="626" y="148"/>
                  </a:lnTo>
                  <a:lnTo>
                    <a:pt x="628" y="140"/>
                  </a:lnTo>
                  <a:lnTo>
                    <a:pt x="622" y="140"/>
                  </a:lnTo>
                  <a:lnTo>
                    <a:pt x="616" y="135"/>
                  </a:lnTo>
                  <a:lnTo>
                    <a:pt x="614" y="135"/>
                  </a:lnTo>
                  <a:lnTo>
                    <a:pt x="612" y="132"/>
                  </a:lnTo>
                  <a:lnTo>
                    <a:pt x="603" y="128"/>
                  </a:lnTo>
                  <a:lnTo>
                    <a:pt x="600" y="128"/>
                  </a:lnTo>
                  <a:lnTo>
                    <a:pt x="596" y="127"/>
                  </a:lnTo>
                  <a:lnTo>
                    <a:pt x="585" y="110"/>
                  </a:lnTo>
                  <a:lnTo>
                    <a:pt x="567" y="87"/>
                  </a:lnTo>
                  <a:lnTo>
                    <a:pt x="567" y="81"/>
                  </a:lnTo>
                  <a:lnTo>
                    <a:pt x="567" y="74"/>
                  </a:lnTo>
                  <a:lnTo>
                    <a:pt x="567" y="64"/>
                  </a:lnTo>
                  <a:lnTo>
                    <a:pt x="565" y="50"/>
                  </a:lnTo>
                  <a:lnTo>
                    <a:pt x="561" y="48"/>
                  </a:lnTo>
                  <a:lnTo>
                    <a:pt x="552" y="40"/>
                  </a:lnTo>
                  <a:lnTo>
                    <a:pt x="543" y="38"/>
                  </a:lnTo>
                  <a:lnTo>
                    <a:pt x="535" y="27"/>
                  </a:lnTo>
                  <a:lnTo>
                    <a:pt x="530" y="20"/>
                  </a:lnTo>
                  <a:lnTo>
                    <a:pt x="519" y="27"/>
                  </a:lnTo>
                  <a:lnTo>
                    <a:pt x="518" y="32"/>
                  </a:lnTo>
                  <a:lnTo>
                    <a:pt x="512" y="34"/>
                  </a:lnTo>
                  <a:lnTo>
                    <a:pt x="510" y="38"/>
                  </a:lnTo>
                  <a:lnTo>
                    <a:pt x="496" y="38"/>
                  </a:lnTo>
                  <a:lnTo>
                    <a:pt x="482" y="32"/>
                  </a:lnTo>
                  <a:lnTo>
                    <a:pt x="476" y="33"/>
                  </a:lnTo>
                  <a:lnTo>
                    <a:pt x="469" y="44"/>
                  </a:lnTo>
                  <a:lnTo>
                    <a:pt x="452" y="31"/>
                  </a:lnTo>
                  <a:lnTo>
                    <a:pt x="434" y="32"/>
                  </a:lnTo>
                  <a:lnTo>
                    <a:pt x="421" y="27"/>
                  </a:lnTo>
                  <a:lnTo>
                    <a:pt x="415" y="12"/>
                  </a:lnTo>
                  <a:lnTo>
                    <a:pt x="398" y="0"/>
                  </a:lnTo>
                  <a:lnTo>
                    <a:pt x="388" y="4"/>
                  </a:lnTo>
                  <a:lnTo>
                    <a:pt x="384" y="4"/>
                  </a:lnTo>
                  <a:lnTo>
                    <a:pt x="375" y="0"/>
                  </a:lnTo>
                  <a:lnTo>
                    <a:pt x="369" y="0"/>
                  </a:lnTo>
                  <a:lnTo>
                    <a:pt x="364" y="8"/>
                  </a:lnTo>
                  <a:lnTo>
                    <a:pt x="364" y="14"/>
                  </a:lnTo>
                  <a:lnTo>
                    <a:pt x="370" y="32"/>
                  </a:lnTo>
                  <a:lnTo>
                    <a:pt x="367" y="38"/>
                  </a:lnTo>
                  <a:lnTo>
                    <a:pt x="358" y="42"/>
                  </a:lnTo>
                  <a:lnTo>
                    <a:pt x="346" y="50"/>
                  </a:lnTo>
                  <a:lnTo>
                    <a:pt x="331" y="48"/>
                  </a:lnTo>
                  <a:lnTo>
                    <a:pt x="325" y="52"/>
                  </a:lnTo>
                  <a:lnTo>
                    <a:pt x="325" y="68"/>
                  </a:lnTo>
                  <a:lnTo>
                    <a:pt x="291" y="112"/>
                  </a:lnTo>
                  <a:lnTo>
                    <a:pt x="285" y="132"/>
                  </a:lnTo>
                  <a:lnTo>
                    <a:pt x="265" y="133"/>
                  </a:lnTo>
                  <a:lnTo>
                    <a:pt x="254" y="122"/>
                  </a:lnTo>
                  <a:lnTo>
                    <a:pt x="248" y="121"/>
                  </a:lnTo>
                  <a:lnTo>
                    <a:pt x="243" y="128"/>
                  </a:lnTo>
                  <a:lnTo>
                    <a:pt x="237" y="150"/>
                  </a:lnTo>
                  <a:lnTo>
                    <a:pt x="230" y="156"/>
                  </a:lnTo>
                  <a:lnTo>
                    <a:pt x="222" y="150"/>
                  </a:lnTo>
                  <a:lnTo>
                    <a:pt x="216" y="142"/>
                  </a:lnTo>
                  <a:lnTo>
                    <a:pt x="201" y="147"/>
                  </a:lnTo>
                  <a:lnTo>
                    <a:pt x="197" y="164"/>
                  </a:lnTo>
                  <a:lnTo>
                    <a:pt x="192" y="165"/>
                  </a:lnTo>
                  <a:lnTo>
                    <a:pt x="188" y="164"/>
                  </a:lnTo>
                  <a:lnTo>
                    <a:pt x="164" y="152"/>
                  </a:lnTo>
                  <a:lnTo>
                    <a:pt x="144" y="159"/>
                  </a:lnTo>
                  <a:lnTo>
                    <a:pt x="127" y="158"/>
                  </a:lnTo>
                  <a:lnTo>
                    <a:pt x="125" y="165"/>
                  </a:lnTo>
                  <a:lnTo>
                    <a:pt x="126" y="170"/>
                  </a:lnTo>
                  <a:lnTo>
                    <a:pt x="119" y="171"/>
                  </a:lnTo>
                  <a:lnTo>
                    <a:pt x="111" y="170"/>
                  </a:lnTo>
                  <a:lnTo>
                    <a:pt x="114" y="172"/>
                  </a:lnTo>
                  <a:lnTo>
                    <a:pt x="110" y="177"/>
                  </a:lnTo>
                  <a:lnTo>
                    <a:pt x="109" y="187"/>
                  </a:lnTo>
                  <a:lnTo>
                    <a:pt x="104" y="188"/>
                  </a:lnTo>
                  <a:lnTo>
                    <a:pt x="104" y="193"/>
                  </a:lnTo>
                  <a:lnTo>
                    <a:pt x="114" y="204"/>
                  </a:lnTo>
                  <a:lnTo>
                    <a:pt x="111" y="205"/>
                  </a:lnTo>
                  <a:lnTo>
                    <a:pt x="86" y="212"/>
                  </a:lnTo>
                  <a:lnTo>
                    <a:pt x="78" y="217"/>
                  </a:lnTo>
                  <a:lnTo>
                    <a:pt x="80" y="228"/>
                  </a:lnTo>
                  <a:lnTo>
                    <a:pt x="85" y="249"/>
                  </a:lnTo>
                  <a:lnTo>
                    <a:pt x="73" y="254"/>
                  </a:lnTo>
                  <a:lnTo>
                    <a:pt x="62" y="247"/>
                  </a:lnTo>
                  <a:lnTo>
                    <a:pt x="51" y="242"/>
                  </a:lnTo>
                  <a:lnTo>
                    <a:pt x="38" y="240"/>
                  </a:lnTo>
                  <a:lnTo>
                    <a:pt x="27" y="244"/>
                  </a:lnTo>
                  <a:lnTo>
                    <a:pt x="23" y="264"/>
                  </a:lnTo>
                  <a:lnTo>
                    <a:pt x="24" y="265"/>
                  </a:lnTo>
                  <a:lnTo>
                    <a:pt x="27" y="267"/>
                  </a:lnTo>
                  <a:lnTo>
                    <a:pt x="31" y="270"/>
                  </a:lnTo>
                  <a:lnTo>
                    <a:pt x="33" y="280"/>
                  </a:lnTo>
                  <a:lnTo>
                    <a:pt x="26" y="308"/>
                  </a:lnTo>
                  <a:lnTo>
                    <a:pt x="21" y="312"/>
                  </a:lnTo>
                  <a:lnTo>
                    <a:pt x="17" y="308"/>
                  </a:lnTo>
                  <a:lnTo>
                    <a:pt x="6" y="314"/>
                  </a:lnTo>
                  <a:lnTo>
                    <a:pt x="0" y="32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76" name="Freeform 98">
              <a:extLst>
                <a:ext uri="{FF2B5EF4-FFF2-40B4-BE49-F238E27FC236}">
                  <a16:creationId xmlns:a16="http://schemas.microsoft.com/office/drawing/2014/main" id="{7EF51CA7-E273-B6E8-E9F1-49CDA09C7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0290" y="3485279"/>
              <a:ext cx="1225907" cy="600808"/>
            </a:xfrm>
            <a:custGeom>
              <a:avLst/>
              <a:gdLst>
                <a:gd name="T0" fmla="*/ 2147483647 w 628"/>
                <a:gd name="T1" fmla="*/ 2147483647 h 321"/>
                <a:gd name="T2" fmla="*/ 2147483647 w 628"/>
                <a:gd name="T3" fmla="*/ 2147483647 h 321"/>
                <a:gd name="T4" fmla="*/ 2147483647 w 628"/>
                <a:gd name="T5" fmla="*/ 2147483647 h 321"/>
                <a:gd name="T6" fmla="*/ 2147483647 w 628"/>
                <a:gd name="T7" fmla="*/ 2147483647 h 321"/>
                <a:gd name="T8" fmla="*/ 2147483647 w 628"/>
                <a:gd name="T9" fmla="*/ 2147483647 h 321"/>
                <a:gd name="T10" fmla="*/ 2147483647 w 628"/>
                <a:gd name="T11" fmla="*/ 2147483647 h 321"/>
                <a:gd name="T12" fmla="*/ 2147483647 w 628"/>
                <a:gd name="T13" fmla="*/ 2147483647 h 321"/>
                <a:gd name="T14" fmla="*/ 2147483647 w 628"/>
                <a:gd name="T15" fmla="*/ 2147483647 h 321"/>
                <a:gd name="T16" fmla="*/ 2147483647 w 628"/>
                <a:gd name="T17" fmla="*/ 2147483647 h 321"/>
                <a:gd name="T18" fmla="*/ 2147483647 w 628"/>
                <a:gd name="T19" fmla="*/ 2147483647 h 321"/>
                <a:gd name="T20" fmla="*/ 2147483647 w 628"/>
                <a:gd name="T21" fmla="*/ 2147483647 h 321"/>
                <a:gd name="T22" fmla="*/ 2147483647 w 628"/>
                <a:gd name="T23" fmla="*/ 2147483647 h 321"/>
                <a:gd name="T24" fmla="*/ 2147483647 w 628"/>
                <a:gd name="T25" fmla="*/ 2147483647 h 321"/>
                <a:gd name="T26" fmla="*/ 2147483647 w 628"/>
                <a:gd name="T27" fmla="*/ 2147483647 h 321"/>
                <a:gd name="T28" fmla="*/ 2147483647 w 628"/>
                <a:gd name="T29" fmla="*/ 2147483647 h 321"/>
                <a:gd name="T30" fmla="*/ 2147483647 w 628"/>
                <a:gd name="T31" fmla="*/ 2147483647 h 321"/>
                <a:gd name="T32" fmla="*/ 2147483647 w 628"/>
                <a:gd name="T33" fmla="*/ 2147483647 h 321"/>
                <a:gd name="T34" fmla="*/ 2147483647 w 628"/>
                <a:gd name="T35" fmla="*/ 2147483647 h 321"/>
                <a:gd name="T36" fmla="*/ 2147483647 w 628"/>
                <a:gd name="T37" fmla="*/ 2147483647 h 321"/>
                <a:gd name="T38" fmla="*/ 2147483647 w 628"/>
                <a:gd name="T39" fmla="*/ 2147483647 h 321"/>
                <a:gd name="T40" fmla="*/ 2147483647 w 628"/>
                <a:gd name="T41" fmla="*/ 2147483647 h 321"/>
                <a:gd name="T42" fmla="*/ 2147483647 w 628"/>
                <a:gd name="T43" fmla="*/ 2147483647 h 321"/>
                <a:gd name="T44" fmla="*/ 2147483647 w 628"/>
                <a:gd name="T45" fmla="*/ 2147483647 h 321"/>
                <a:gd name="T46" fmla="*/ 2147483647 w 628"/>
                <a:gd name="T47" fmla="*/ 2147483647 h 321"/>
                <a:gd name="T48" fmla="*/ 2147483647 w 628"/>
                <a:gd name="T49" fmla="*/ 0 h 321"/>
                <a:gd name="T50" fmla="*/ 2147483647 w 628"/>
                <a:gd name="T51" fmla="*/ 2147483647 h 321"/>
                <a:gd name="T52" fmla="*/ 2147483647 w 628"/>
                <a:gd name="T53" fmla="*/ 0 h 321"/>
                <a:gd name="T54" fmla="*/ 2147483647 w 628"/>
                <a:gd name="T55" fmla="*/ 2147483647 h 321"/>
                <a:gd name="T56" fmla="*/ 2147483647 w 628"/>
                <a:gd name="T57" fmla="*/ 2147483647 h 321"/>
                <a:gd name="T58" fmla="*/ 2147483647 w 628"/>
                <a:gd name="T59" fmla="*/ 2147483647 h 321"/>
                <a:gd name="T60" fmla="*/ 2147483647 w 628"/>
                <a:gd name="T61" fmla="*/ 2147483647 h 321"/>
                <a:gd name="T62" fmla="*/ 2147483647 w 628"/>
                <a:gd name="T63" fmla="*/ 2147483647 h 321"/>
                <a:gd name="T64" fmla="*/ 2147483647 w 628"/>
                <a:gd name="T65" fmla="*/ 2147483647 h 321"/>
                <a:gd name="T66" fmla="*/ 2147483647 w 628"/>
                <a:gd name="T67" fmla="*/ 2147483647 h 321"/>
                <a:gd name="T68" fmla="*/ 2147483647 w 628"/>
                <a:gd name="T69" fmla="*/ 2147483647 h 321"/>
                <a:gd name="T70" fmla="*/ 2147483647 w 628"/>
                <a:gd name="T71" fmla="*/ 2147483647 h 321"/>
                <a:gd name="T72" fmla="*/ 2147483647 w 628"/>
                <a:gd name="T73" fmla="*/ 2147483647 h 321"/>
                <a:gd name="T74" fmla="*/ 2147483647 w 628"/>
                <a:gd name="T75" fmla="*/ 2147483647 h 321"/>
                <a:gd name="T76" fmla="*/ 2147483647 w 628"/>
                <a:gd name="T77" fmla="*/ 2147483647 h 321"/>
                <a:gd name="T78" fmla="*/ 2147483647 w 628"/>
                <a:gd name="T79" fmla="*/ 2147483647 h 321"/>
                <a:gd name="T80" fmla="*/ 2147483647 w 628"/>
                <a:gd name="T81" fmla="*/ 2147483647 h 321"/>
                <a:gd name="T82" fmla="*/ 2147483647 w 628"/>
                <a:gd name="T83" fmla="*/ 2147483647 h 321"/>
                <a:gd name="T84" fmla="*/ 2147483647 w 628"/>
                <a:gd name="T85" fmla="*/ 2147483647 h 321"/>
                <a:gd name="T86" fmla="*/ 2147483647 w 628"/>
                <a:gd name="T87" fmla="*/ 2147483647 h 321"/>
                <a:gd name="T88" fmla="*/ 2147483647 w 628"/>
                <a:gd name="T89" fmla="*/ 2147483647 h 321"/>
                <a:gd name="T90" fmla="*/ 2147483647 w 628"/>
                <a:gd name="T91" fmla="*/ 2147483647 h 321"/>
                <a:gd name="T92" fmla="*/ 2147483647 w 628"/>
                <a:gd name="T93" fmla="*/ 2147483647 h 321"/>
                <a:gd name="T94" fmla="*/ 2147483647 w 628"/>
                <a:gd name="T95" fmla="*/ 2147483647 h 321"/>
                <a:gd name="T96" fmla="*/ 2147483647 w 628"/>
                <a:gd name="T97" fmla="*/ 2147483647 h 321"/>
                <a:gd name="T98" fmla="*/ 2147483647 w 628"/>
                <a:gd name="T99" fmla="*/ 2147483647 h 321"/>
                <a:gd name="T100" fmla="*/ 2147483647 w 628"/>
                <a:gd name="T101" fmla="*/ 2147483647 h 321"/>
                <a:gd name="T102" fmla="*/ 2147483647 w 628"/>
                <a:gd name="T103" fmla="*/ 2147483647 h 321"/>
                <a:gd name="T104" fmla="*/ 2147483647 w 628"/>
                <a:gd name="T105" fmla="*/ 2147483647 h 321"/>
                <a:gd name="T106" fmla="*/ 2147483647 w 628"/>
                <a:gd name="T107" fmla="*/ 2147483647 h 321"/>
                <a:gd name="T108" fmla="*/ 0 w 628"/>
                <a:gd name="T109" fmla="*/ 2147483647 h 32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28"/>
                <a:gd name="T166" fmla="*/ 0 h 321"/>
                <a:gd name="T167" fmla="*/ 628 w 628"/>
                <a:gd name="T168" fmla="*/ 321 h 32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28" h="321">
                  <a:moveTo>
                    <a:pt x="0" y="321"/>
                  </a:moveTo>
                  <a:lnTo>
                    <a:pt x="126" y="312"/>
                  </a:lnTo>
                  <a:lnTo>
                    <a:pt x="126" y="301"/>
                  </a:lnTo>
                  <a:lnTo>
                    <a:pt x="122" y="295"/>
                  </a:lnTo>
                  <a:lnTo>
                    <a:pt x="137" y="294"/>
                  </a:lnTo>
                  <a:lnTo>
                    <a:pt x="143" y="297"/>
                  </a:lnTo>
                  <a:lnTo>
                    <a:pt x="496" y="264"/>
                  </a:lnTo>
                  <a:lnTo>
                    <a:pt x="505" y="259"/>
                  </a:lnTo>
                  <a:lnTo>
                    <a:pt x="511" y="253"/>
                  </a:lnTo>
                  <a:lnTo>
                    <a:pt x="541" y="240"/>
                  </a:lnTo>
                  <a:lnTo>
                    <a:pt x="544" y="231"/>
                  </a:lnTo>
                  <a:lnTo>
                    <a:pt x="561" y="220"/>
                  </a:lnTo>
                  <a:lnTo>
                    <a:pt x="561" y="212"/>
                  </a:lnTo>
                  <a:lnTo>
                    <a:pt x="565" y="208"/>
                  </a:lnTo>
                  <a:lnTo>
                    <a:pt x="573" y="204"/>
                  </a:lnTo>
                  <a:lnTo>
                    <a:pt x="573" y="193"/>
                  </a:lnTo>
                  <a:lnTo>
                    <a:pt x="583" y="187"/>
                  </a:lnTo>
                  <a:lnTo>
                    <a:pt x="626" y="148"/>
                  </a:lnTo>
                  <a:lnTo>
                    <a:pt x="628" y="140"/>
                  </a:lnTo>
                  <a:lnTo>
                    <a:pt x="622" y="140"/>
                  </a:lnTo>
                  <a:lnTo>
                    <a:pt x="616" y="135"/>
                  </a:lnTo>
                  <a:lnTo>
                    <a:pt x="614" y="135"/>
                  </a:lnTo>
                  <a:lnTo>
                    <a:pt x="612" y="132"/>
                  </a:lnTo>
                  <a:lnTo>
                    <a:pt x="603" y="128"/>
                  </a:lnTo>
                  <a:lnTo>
                    <a:pt x="600" y="128"/>
                  </a:lnTo>
                  <a:lnTo>
                    <a:pt x="596" y="127"/>
                  </a:lnTo>
                  <a:lnTo>
                    <a:pt x="585" y="110"/>
                  </a:lnTo>
                  <a:lnTo>
                    <a:pt x="567" y="87"/>
                  </a:lnTo>
                  <a:lnTo>
                    <a:pt x="567" y="81"/>
                  </a:lnTo>
                  <a:lnTo>
                    <a:pt x="567" y="74"/>
                  </a:lnTo>
                  <a:lnTo>
                    <a:pt x="567" y="64"/>
                  </a:lnTo>
                  <a:lnTo>
                    <a:pt x="565" y="50"/>
                  </a:lnTo>
                  <a:lnTo>
                    <a:pt x="561" y="48"/>
                  </a:lnTo>
                  <a:lnTo>
                    <a:pt x="552" y="40"/>
                  </a:lnTo>
                  <a:lnTo>
                    <a:pt x="543" y="38"/>
                  </a:lnTo>
                  <a:lnTo>
                    <a:pt x="535" y="27"/>
                  </a:lnTo>
                  <a:lnTo>
                    <a:pt x="530" y="20"/>
                  </a:lnTo>
                  <a:lnTo>
                    <a:pt x="519" y="27"/>
                  </a:lnTo>
                  <a:lnTo>
                    <a:pt x="518" y="32"/>
                  </a:lnTo>
                  <a:lnTo>
                    <a:pt x="512" y="34"/>
                  </a:lnTo>
                  <a:lnTo>
                    <a:pt x="510" y="38"/>
                  </a:lnTo>
                  <a:lnTo>
                    <a:pt x="496" y="38"/>
                  </a:lnTo>
                  <a:lnTo>
                    <a:pt x="482" y="32"/>
                  </a:lnTo>
                  <a:lnTo>
                    <a:pt x="476" y="33"/>
                  </a:lnTo>
                  <a:lnTo>
                    <a:pt x="469" y="44"/>
                  </a:lnTo>
                  <a:lnTo>
                    <a:pt x="452" y="31"/>
                  </a:lnTo>
                  <a:lnTo>
                    <a:pt x="434" y="32"/>
                  </a:lnTo>
                  <a:lnTo>
                    <a:pt x="421" y="27"/>
                  </a:lnTo>
                  <a:lnTo>
                    <a:pt x="415" y="12"/>
                  </a:lnTo>
                  <a:lnTo>
                    <a:pt x="398" y="0"/>
                  </a:lnTo>
                  <a:lnTo>
                    <a:pt x="388" y="4"/>
                  </a:lnTo>
                  <a:lnTo>
                    <a:pt x="384" y="4"/>
                  </a:lnTo>
                  <a:lnTo>
                    <a:pt x="375" y="0"/>
                  </a:lnTo>
                  <a:lnTo>
                    <a:pt x="369" y="0"/>
                  </a:lnTo>
                  <a:lnTo>
                    <a:pt x="364" y="8"/>
                  </a:lnTo>
                  <a:lnTo>
                    <a:pt x="364" y="14"/>
                  </a:lnTo>
                  <a:lnTo>
                    <a:pt x="370" y="32"/>
                  </a:lnTo>
                  <a:lnTo>
                    <a:pt x="367" y="38"/>
                  </a:lnTo>
                  <a:lnTo>
                    <a:pt x="358" y="42"/>
                  </a:lnTo>
                  <a:lnTo>
                    <a:pt x="346" y="50"/>
                  </a:lnTo>
                  <a:lnTo>
                    <a:pt x="331" y="48"/>
                  </a:lnTo>
                  <a:lnTo>
                    <a:pt x="325" y="52"/>
                  </a:lnTo>
                  <a:lnTo>
                    <a:pt x="325" y="68"/>
                  </a:lnTo>
                  <a:lnTo>
                    <a:pt x="291" y="112"/>
                  </a:lnTo>
                  <a:lnTo>
                    <a:pt x="285" y="132"/>
                  </a:lnTo>
                  <a:lnTo>
                    <a:pt x="265" y="133"/>
                  </a:lnTo>
                  <a:lnTo>
                    <a:pt x="254" y="122"/>
                  </a:lnTo>
                  <a:lnTo>
                    <a:pt x="248" y="121"/>
                  </a:lnTo>
                  <a:lnTo>
                    <a:pt x="243" y="128"/>
                  </a:lnTo>
                  <a:lnTo>
                    <a:pt x="237" y="150"/>
                  </a:lnTo>
                  <a:lnTo>
                    <a:pt x="230" y="156"/>
                  </a:lnTo>
                  <a:lnTo>
                    <a:pt x="222" y="150"/>
                  </a:lnTo>
                  <a:lnTo>
                    <a:pt x="216" y="142"/>
                  </a:lnTo>
                  <a:lnTo>
                    <a:pt x="201" y="147"/>
                  </a:lnTo>
                  <a:lnTo>
                    <a:pt x="197" y="164"/>
                  </a:lnTo>
                  <a:lnTo>
                    <a:pt x="192" y="165"/>
                  </a:lnTo>
                  <a:lnTo>
                    <a:pt x="188" y="164"/>
                  </a:lnTo>
                  <a:lnTo>
                    <a:pt x="164" y="152"/>
                  </a:lnTo>
                  <a:lnTo>
                    <a:pt x="144" y="159"/>
                  </a:lnTo>
                  <a:lnTo>
                    <a:pt x="127" y="158"/>
                  </a:lnTo>
                  <a:lnTo>
                    <a:pt x="125" y="165"/>
                  </a:lnTo>
                  <a:lnTo>
                    <a:pt x="126" y="170"/>
                  </a:lnTo>
                  <a:lnTo>
                    <a:pt x="119" y="171"/>
                  </a:lnTo>
                  <a:lnTo>
                    <a:pt x="111" y="170"/>
                  </a:lnTo>
                  <a:lnTo>
                    <a:pt x="114" y="172"/>
                  </a:lnTo>
                  <a:lnTo>
                    <a:pt x="110" y="177"/>
                  </a:lnTo>
                  <a:lnTo>
                    <a:pt x="109" y="187"/>
                  </a:lnTo>
                  <a:lnTo>
                    <a:pt x="104" y="188"/>
                  </a:lnTo>
                  <a:lnTo>
                    <a:pt x="104" y="193"/>
                  </a:lnTo>
                  <a:lnTo>
                    <a:pt x="114" y="204"/>
                  </a:lnTo>
                  <a:lnTo>
                    <a:pt x="111" y="205"/>
                  </a:lnTo>
                  <a:lnTo>
                    <a:pt x="86" y="212"/>
                  </a:lnTo>
                  <a:lnTo>
                    <a:pt x="78" y="217"/>
                  </a:lnTo>
                  <a:lnTo>
                    <a:pt x="80" y="228"/>
                  </a:lnTo>
                  <a:lnTo>
                    <a:pt x="85" y="249"/>
                  </a:lnTo>
                  <a:lnTo>
                    <a:pt x="73" y="254"/>
                  </a:lnTo>
                  <a:lnTo>
                    <a:pt x="62" y="247"/>
                  </a:lnTo>
                  <a:lnTo>
                    <a:pt x="51" y="242"/>
                  </a:lnTo>
                  <a:lnTo>
                    <a:pt x="38" y="240"/>
                  </a:lnTo>
                  <a:lnTo>
                    <a:pt x="27" y="244"/>
                  </a:lnTo>
                  <a:lnTo>
                    <a:pt x="23" y="264"/>
                  </a:lnTo>
                  <a:lnTo>
                    <a:pt x="24" y="265"/>
                  </a:lnTo>
                  <a:lnTo>
                    <a:pt x="27" y="267"/>
                  </a:lnTo>
                  <a:lnTo>
                    <a:pt x="31" y="270"/>
                  </a:lnTo>
                  <a:lnTo>
                    <a:pt x="33" y="280"/>
                  </a:lnTo>
                  <a:lnTo>
                    <a:pt x="26" y="308"/>
                  </a:lnTo>
                  <a:lnTo>
                    <a:pt x="21" y="312"/>
                  </a:lnTo>
                  <a:lnTo>
                    <a:pt x="17" y="308"/>
                  </a:lnTo>
                  <a:lnTo>
                    <a:pt x="6" y="314"/>
                  </a:lnTo>
                  <a:lnTo>
                    <a:pt x="0" y="32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77" name="Freeform 100">
              <a:extLst>
                <a:ext uri="{FF2B5EF4-FFF2-40B4-BE49-F238E27FC236}">
                  <a16:creationId xmlns:a16="http://schemas.microsoft.com/office/drawing/2014/main" id="{BFF28A7C-BA7F-B29C-5C45-FC1DE0B1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4702" y="2950632"/>
              <a:ext cx="507385" cy="854720"/>
            </a:xfrm>
            <a:custGeom>
              <a:avLst/>
              <a:gdLst>
                <a:gd name="T0" fmla="*/ 2147483647 w 260"/>
                <a:gd name="T1" fmla="*/ 2147483647 h 457"/>
                <a:gd name="T2" fmla="*/ 2147483647 w 260"/>
                <a:gd name="T3" fmla="*/ 2147483647 h 457"/>
                <a:gd name="T4" fmla="*/ 2147483647 w 260"/>
                <a:gd name="T5" fmla="*/ 2147483647 h 457"/>
                <a:gd name="T6" fmla="*/ 2147483647 w 260"/>
                <a:gd name="T7" fmla="*/ 2147483647 h 457"/>
                <a:gd name="T8" fmla="*/ 2147483647 w 260"/>
                <a:gd name="T9" fmla="*/ 2147483647 h 457"/>
                <a:gd name="T10" fmla="*/ 2147483647 w 260"/>
                <a:gd name="T11" fmla="*/ 2147483647 h 457"/>
                <a:gd name="T12" fmla="*/ 2147483647 w 260"/>
                <a:gd name="T13" fmla="*/ 2147483647 h 457"/>
                <a:gd name="T14" fmla="*/ 2147483647 w 260"/>
                <a:gd name="T15" fmla="*/ 2147483647 h 457"/>
                <a:gd name="T16" fmla="*/ 2147483647 w 260"/>
                <a:gd name="T17" fmla="*/ 2147483647 h 457"/>
                <a:gd name="T18" fmla="*/ 2147483647 w 260"/>
                <a:gd name="T19" fmla="*/ 2147483647 h 457"/>
                <a:gd name="T20" fmla="*/ 2147483647 w 260"/>
                <a:gd name="T21" fmla="*/ 2147483647 h 457"/>
                <a:gd name="T22" fmla="*/ 2147483647 w 260"/>
                <a:gd name="T23" fmla="*/ 2147483647 h 457"/>
                <a:gd name="T24" fmla="*/ 0 w 260"/>
                <a:gd name="T25" fmla="*/ 2147483647 h 457"/>
                <a:gd name="T26" fmla="*/ 0 w 260"/>
                <a:gd name="T27" fmla="*/ 2147483647 h 457"/>
                <a:gd name="T28" fmla="*/ 2147483647 w 260"/>
                <a:gd name="T29" fmla="*/ 2147483647 h 457"/>
                <a:gd name="T30" fmla="*/ 2147483647 w 260"/>
                <a:gd name="T31" fmla="*/ 2147483647 h 457"/>
                <a:gd name="T32" fmla="*/ 2147483647 w 260"/>
                <a:gd name="T33" fmla="*/ 2147483647 h 457"/>
                <a:gd name="T34" fmla="*/ 2147483647 w 260"/>
                <a:gd name="T35" fmla="*/ 2147483647 h 457"/>
                <a:gd name="T36" fmla="*/ 2147483647 w 260"/>
                <a:gd name="T37" fmla="*/ 2147483647 h 457"/>
                <a:gd name="T38" fmla="*/ 2147483647 w 260"/>
                <a:gd name="T39" fmla="*/ 2147483647 h 457"/>
                <a:gd name="T40" fmla="*/ 2147483647 w 260"/>
                <a:gd name="T41" fmla="*/ 2147483647 h 457"/>
                <a:gd name="T42" fmla="*/ 2147483647 w 260"/>
                <a:gd name="T43" fmla="*/ 2147483647 h 457"/>
                <a:gd name="T44" fmla="*/ 2147483647 w 260"/>
                <a:gd name="T45" fmla="*/ 2147483647 h 457"/>
                <a:gd name="T46" fmla="*/ 2147483647 w 260"/>
                <a:gd name="T47" fmla="*/ 2147483647 h 457"/>
                <a:gd name="T48" fmla="*/ 2147483647 w 260"/>
                <a:gd name="T49" fmla="*/ 2147483647 h 457"/>
                <a:gd name="T50" fmla="*/ 2147483647 w 260"/>
                <a:gd name="T51" fmla="*/ 2147483647 h 457"/>
                <a:gd name="T52" fmla="*/ 2147483647 w 260"/>
                <a:gd name="T53" fmla="*/ 2147483647 h 457"/>
                <a:gd name="T54" fmla="*/ 2147483647 w 260"/>
                <a:gd name="T55" fmla="*/ 2147483647 h 457"/>
                <a:gd name="T56" fmla="*/ 2147483647 w 260"/>
                <a:gd name="T57" fmla="*/ 2147483647 h 457"/>
                <a:gd name="T58" fmla="*/ 2147483647 w 260"/>
                <a:gd name="T59" fmla="*/ 2147483647 h 457"/>
                <a:gd name="T60" fmla="*/ 2147483647 w 260"/>
                <a:gd name="T61" fmla="*/ 2147483647 h 457"/>
                <a:gd name="T62" fmla="*/ 2147483647 w 260"/>
                <a:gd name="T63" fmla="*/ 2147483647 h 457"/>
                <a:gd name="T64" fmla="*/ 2147483647 w 260"/>
                <a:gd name="T65" fmla="*/ 2147483647 h 457"/>
                <a:gd name="T66" fmla="*/ 2147483647 w 260"/>
                <a:gd name="T67" fmla="*/ 2147483647 h 457"/>
                <a:gd name="T68" fmla="*/ 2147483647 w 260"/>
                <a:gd name="T69" fmla="*/ 2147483647 h 457"/>
                <a:gd name="T70" fmla="*/ 2147483647 w 260"/>
                <a:gd name="T71" fmla="*/ 2147483647 h 457"/>
                <a:gd name="T72" fmla="*/ 2147483647 w 260"/>
                <a:gd name="T73" fmla="*/ 2147483647 h 457"/>
                <a:gd name="T74" fmla="*/ 2147483647 w 260"/>
                <a:gd name="T75" fmla="*/ 2147483647 h 457"/>
                <a:gd name="T76" fmla="*/ 2147483647 w 260"/>
                <a:gd name="T77" fmla="*/ 2147483647 h 457"/>
                <a:gd name="T78" fmla="*/ 2147483647 w 260"/>
                <a:gd name="T79" fmla="*/ 2147483647 h 457"/>
                <a:gd name="T80" fmla="*/ 2147483647 w 260"/>
                <a:gd name="T81" fmla="*/ 2147483647 h 457"/>
                <a:gd name="T82" fmla="*/ 2147483647 w 260"/>
                <a:gd name="T83" fmla="*/ 2147483647 h 457"/>
                <a:gd name="T84" fmla="*/ 2147483647 w 260"/>
                <a:gd name="T85" fmla="*/ 2147483647 h 457"/>
                <a:gd name="T86" fmla="*/ 2147483647 w 260"/>
                <a:gd name="T87" fmla="*/ 2147483647 h 457"/>
                <a:gd name="T88" fmla="*/ 2147483647 w 260"/>
                <a:gd name="T89" fmla="*/ 2147483647 h 457"/>
                <a:gd name="T90" fmla="*/ 2147483647 w 260"/>
                <a:gd name="T91" fmla="*/ 2147483647 h 457"/>
                <a:gd name="T92" fmla="*/ 2147483647 w 260"/>
                <a:gd name="T93" fmla="*/ 0 h 457"/>
                <a:gd name="T94" fmla="*/ 2147483647 w 260"/>
                <a:gd name="T95" fmla="*/ 2147483647 h 457"/>
                <a:gd name="T96" fmla="*/ 2147483647 w 260"/>
                <a:gd name="T97" fmla="*/ 2147483647 h 457"/>
                <a:gd name="T98" fmla="*/ 2147483647 w 260"/>
                <a:gd name="T99" fmla="*/ 2147483647 h 457"/>
                <a:gd name="T100" fmla="*/ 2147483647 w 260"/>
                <a:gd name="T101" fmla="*/ 2147483647 h 457"/>
                <a:gd name="T102" fmla="*/ 2147483647 w 260"/>
                <a:gd name="T103" fmla="*/ 2147483647 h 457"/>
                <a:gd name="T104" fmla="*/ 2147483647 w 260"/>
                <a:gd name="T105" fmla="*/ 2147483647 h 457"/>
                <a:gd name="T106" fmla="*/ 2147483647 w 260"/>
                <a:gd name="T107" fmla="*/ 2147483647 h 45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60"/>
                <a:gd name="T163" fmla="*/ 0 h 457"/>
                <a:gd name="T164" fmla="*/ 260 w 260"/>
                <a:gd name="T165" fmla="*/ 457 h 45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60" h="457">
                  <a:moveTo>
                    <a:pt x="10" y="29"/>
                  </a:moveTo>
                  <a:lnTo>
                    <a:pt x="30" y="284"/>
                  </a:lnTo>
                  <a:lnTo>
                    <a:pt x="28" y="289"/>
                  </a:lnTo>
                  <a:lnTo>
                    <a:pt x="29" y="298"/>
                  </a:lnTo>
                  <a:lnTo>
                    <a:pt x="25" y="312"/>
                  </a:lnTo>
                  <a:lnTo>
                    <a:pt x="36" y="330"/>
                  </a:lnTo>
                  <a:lnTo>
                    <a:pt x="39" y="354"/>
                  </a:lnTo>
                  <a:lnTo>
                    <a:pt x="28" y="376"/>
                  </a:lnTo>
                  <a:lnTo>
                    <a:pt x="27" y="383"/>
                  </a:lnTo>
                  <a:lnTo>
                    <a:pt x="18" y="400"/>
                  </a:lnTo>
                  <a:lnTo>
                    <a:pt x="6" y="413"/>
                  </a:lnTo>
                  <a:lnTo>
                    <a:pt x="6" y="428"/>
                  </a:lnTo>
                  <a:lnTo>
                    <a:pt x="0" y="449"/>
                  </a:lnTo>
                  <a:lnTo>
                    <a:pt x="0" y="452"/>
                  </a:lnTo>
                  <a:lnTo>
                    <a:pt x="1" y="456"/>
                  </a:lnTo>
                  <a:lnTo>
                    <a:pt x="9" y="457"/>
                  </a:lnTo>
                  <a:lnTo>
                    <a:pt x="16" y="456"/>
                  </a:lnTo>
                  <a:lnTo>
                    <a:pt x="15" y="451"/>
                  </a:lnTo>
                  <a:lnTo>
                    <a:pt x="17" y="444"/>
                  </a:lnTo>
                  <a:lnTo>
                    <a:pt x="34" y="445"/>
                  </a:lnTo>
                  <a:lnTo>
                    <a:pt x="54" y="438"/>
                  </a:lnTo>
                  <a:lnTo>
                    <a:pt x="78" y="450"/>
                  </a:lnTo>
                  <a:lnTo>
                    <a:pt x="82" y="451"/>
                  </a:lnTo>
                  <a:lnTo>
                    <a:pt x="87" y="450"/>
                  </a:lnTo>
                  <a:lnTo>
                    <a:pt x="91" y="433"/>
                  </a:lnTo>
                  <a:lnTo>
                    <a:pt x="106" y="428"/>
                  </a:lnTo>
                  <a:lnTo>
                    <a:pt x="112" y="436"/>
                  </a:lnTo>
                  <a:lnTo>
                    <a:pt x="120" y="442"/>
                  </a:lnTo>
                  <a:lnTo>
                    <a:pt x="127" y="436"/>
                  </a:lnTo>
                  <a:lnTo>
                    <a:pt x="133" y="414"/>
                  </a:lnTo>
                  <a:lnTo>
                    <a:pt x="138" y="407"/>
                  </a:lnTo>
                  <a:lnTo>
                    <a:pt x="144" y="408"/>
                  </a:lnTo>
                  <a:lnTo>
                    <a:pt x="155" y="419"/>
                  </a:lnTo>
                  <a:lnTo>
                    <a:pt x="175" y="418"/>
                  </a:lnTo>
                  <a:lnTo>
                    <a:pt x="181" y="398"/>
                  </a:lnTo>
                  <a:lnTo>
                    <a:pt x="215" y="354"/>
                  </a:lnTo>
                  <a:lnTo>
                    <a:pt x="215" y="338"/>
                  </a:lnTo>
                  <a:lnTo>
                    <a:pt x="221" y="334"/>
                  </a:lnTo>
                  <a:lnTo>
                    <a:pt x="236" y="336"/>
                  </a:lnTo>
                  <a:lnTo>
                    <a:pt x="248" y="328"/>
                  </a:lnTo>
                  <a:lnTo>
                    <a:pt x="257" y="324"/>
                  </a:lnTo>
                  <a:lnTo>
                    <a:pt x="260" y="318"/>
                  </a:lnTo>
                  <a:lnTo>
                    <a:pt x="254" y="300"/>
                  </a:lnTo>
                  <a:lnTo>
                    <a:pt x="254" y="294"/>
                  </a:lnTo>
                  <a:lnTo>
                    <a:pt x="259" y="286"/>
                  </a:lnTo>
                  <a:lnTo>
                    <a:pt x="226" y="5"/>
                  </a:lnTo>
                  <a:lnTo>
                    <a:pt x="226" y="0"/>
                  </a:lnTo>
                  <a:lnTo>
                    <a:pt x="60" y="22"/>
                  </a:lnTo>
                  <a:lnTo>
                    <a:pt x="55" y="27"/>
                  </a:lnTo>
                  <a:lnTo>
                    <a:pt x="42" y="31"/>
                  </a:lnTo>
                  <a:lnTo>
                    <a:pt x="36" y="35"/>
                  </a:lnTo>
                  <a:lnTo>
                    <a:pt x="21" y="37"/>
                  </a:lnTo>
                  <a:lnTo>
                    <a:pt x="10" y="29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78" name="Freeform 101">
              <a:extLst>
                <a:ext uri="{FF2B5EF4-FFF2-40B4-BE49-F238E27FC236}">
                  <a16:creationId xmlns:a16="http://schemas.microsoft.com/office/drawing/2014/main" id="{A8FA3203-2A21-D929-0D3D-71B71B21A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4702" y="2950632"/>
              <a:ext cx="507385" cy="854720"/>
            </a:xfrm>
            <a:custGeom>
              <a:avLst/>
              <a:gdLst>
                <a:gd name="T0" fmla="*/ 2147483647 w 260"/>
                <a:gd name="T1" fmla="*/ 2147483647 h 457"/>
                <a:gd name="T2" fmla="*/ 2147483647 w 260"/>
                <a:gd name="T3" fmla="*/ 2147483647 h 457"/>
                <a:gd name="T4" fmla="*/ 2147483647 w 260"/>
                <a:gd name="T5" fmla="*/ 2147483647 h 457"/>
                <a:gd name="T6" fmla="*/ 2147483647 w 260"/>
                <a:gd name="T7" fmla="*/ 2147483647 h 457"/>
                <a:gd name="T8" fmla="*/ 2147483647 w 260"/>
                <a:gd name="T9" fmla="*/ 2147483647 h 457"/>
                <a:gd name="T10" fmla="*/ 2147483647 w 260"/>
                <a:gd name="T11" fmla="*/ 2147483647 h 457"/>
                <a:gd name="T12" fmla="*/ 2147483647 w 260"/>
                <a:gd name="T13" fmla="*/ 2147483647 h 457"/>
                <a:gd name="T14" fmla="*/ 2147483647 w 260"/>
                <a:gd name="T15" fmla="*/ 2147483647 h 457"/>
                <a:gd name="T16" fmla="*/ 2147483647 w 260"/>
                <a:gd name="T17" fmla="*/ 2147483647 h 457"/>
                <a:gd name="T18" fmla="*/ 2147483647 w 260"/>
                <a:gd name="T19" fmla="*/ 2147483647 h 457"/>
                <a:gd name="T20" fmla="*/ 2147483647 w 260"/>
                <a:gd name="T21" fmla="*/ 2147483647 h 457"/>
                <a:gd name="T22" fmla="*/ 2147483647 w 260"/>
                <a:gd name="T23" fmla="*/ 2147483647 h 457"/>
                <a:gd name="T24" fmla="*/ 0 w 260"/>
                <a:gd name="T25" fmla="*/ 2147483647 h 457"/>
                <a:gd name="T26" fmla="*/ 0 w 260"/>
                <a:gd name="T27" fmla="*/ 2147483647 h 457"/>
                <a:gd name="T28" fmla="*/ 2147483647 w 260"/>
                <a:gd name="T29" fmla="*/ 2147483647 h 457"/>
                <a:gd name="T30" fmla="*/ 2147483647 w 260"/>
                <a:gd name="T31" fmla="*/ 2147483647 h 457"/>
                <a:gd name="T32" fmla="*/ 2147483647 w 260"/>
                <a:gd name="T33" fmla="*/ 2147483647 h 457"/>
                <a:gd name="T34" fmla="*/ 2147483647 w 260"/>
                <a:gd name="T35" fmla="*/ 2147483647 h 457"/>
                <a:gd name="T36" fmla="*/ 2147483647 w 260"/>
                <a:gd name="T37" fmla="*/ 2147483647 h 457"/>
                <a:gd name="T38" fmla="*/ 2147483647 w 260"/>
                <a:gd name="T39" fmla="*/ 2147483647 h 457"/>
                <a:gd name="T40" fmla="*/ 2147483647 w 260"/>
                <a:gd name="T41" fmla="*/ 2147483647 h 457"/>
                <a:gd name="T42" fmla="*/ 2147483647 w 260"/>
                <a:gd name="T43" fmla="*/ 2147483647 h 457"/>
                <a:gd name="T44" fmla="*/ 2147483647 w 260"/>
                <a:gd name="T45" fmla="*/ 2147483647 h 457"/>
                <a:gd name="T46" fmla="*/ 2147483647 w 260"/>
                <a:gd name="T47" fmla="*/ 2147483647 h 457"/>
                <a:gd name="T48" fmla="*/ 2147483647 w 260"/>
                <a:gd name="T49" fmla="*/ 2147483647 h 457"/>
                <a:gd name="T50" fmla="*/ 2147483647 w 260"/>
                <a:gd name="T51" fmla="*/ 2147483647 h 457"/>
                <a:gd name="T52" fmla="*/ 2147483647 w 260"/>
                <a:gd name="T53" fmla="*/ 2147483647 h 457"/>
                <a:gd name="T54" fmla="*/ 2147483647 w 260"/>
                <a:gd name="T55" fmla="*/ 2147483647 h 457"/>
                <a:gd name="T56" fmla="*/ 2147483647 w 260"/>
                <a:gd name="T57" fmla="*/ 2147483647 h 457"/>
                <a:gd name="T58" fmla="*/ 2147483647 w 260"/>
                <a:gd name="T59" fmla="*/ 2147483647 h 457"/>
                <a:gd name="T60" fmla="*/ 2147483647 w 260"/>
                <a:gd name="T61" fmla="*/ 2147483647 h 457"/>
                <a:gd name="T62" fmla="*/ 2147483647 w 260"/>
                <a:gd name="T63" fmla="*/ 2147483647 h 457"/>
                <a:gd name="T64" fmla="*/ 2147483647 w 260"/>
                <a:gd name="T65" fmla="*/ 2147483647 h 457"/>
                <a:gd name="T66" fmla="*/ 2147483647 w 260"/>
                <a:gd name="T67" fmla="*/ 2147483647 h 457"/>
                <a:gd name="T68" fmla="*/ 2147483647 w 260"/>
                <a:gd name="T69" fmla="*/ 2147483647 h 457"/>
                <a:gd name="T70" fmla="*/ 2147483647 w 260"/>
                <a:gd name="T71" fmla="*/ 2147483647 h 457"/>
                <a:gd name="T72" fmla="*/ 2147483647 w 260"/>
                <a:gd name="T73" fmla="*/ 2147483647 h 457"/>
                <a:gd name="T74" fmla="*/ 2147483647 w 260"/>
                <a:gd name="T75" fmla="*/ 2147483647 h 457"/>
                <a:gd name="T76" fmla="*/ 2147483647 w 260"/>
                <a:gd name="T77" fmla="*/ 2147483647 h 457"/>
                <a:gd name="T78" fmla="*/ 2147483647 w 260"/>
                <a:gd name="T79" fmla="*/ 2147483647 h 457"/>
                <a:gd name="T80" fmla="*/ 2147483647 w 260"/>
                <a:gd name="T81" fmla="*/ 2147483647 h 457"/>
                <a:gd name="T82" fmla="*/ 2147483647 w 260"/>
                <a:gd name="T83" fmla="*/ 2147483647 h 457"/>
                <a:gd name="T84" fmla="*/ 2147483647 w 260"/>
                <a:gd name="T85" fmla="*/ 2147483647 h 457"/>
                <a:gd name="T86" fmla="*/ 2147483647 w 260"/>
                <a:gd name="T87" fmla="*/ 2147483647 h 457"/>
                <a:gd name="T88" fmla="*/ 2147483647 w 260"/>
                <a:gd name="T89" fmla="*/ 2147483647 h 457"/>
                <a:gd name="T90" fmla="*/ 2147483647 w 260"/>
                <a:gd name="T91" fmla="*/ 2147483647 h 457"/>
                <a:gd name="T92" fmla="*/ 2147483647 w 260"/>
                <a:gd name="T93" fmla="*/ 0 h 457"/>
                <a:gd name="T94" fmla="*/ 2147483647 w 260"/>
                <a:gd name="T95" fmla="*/ 2147483647 h 457"/>
                <a:gd name="T96" fmla="*/ 2147483647 w 260"/>
                <a:gd name="T97" fmla="*/ 2147483647 h 457"/>
                <a:gd name="T98" fmla="*/ 2147483647 w 260"/>
                <a:gd name="T99" fmla="*/ 2147483647 h 457"/>
                <a:gd name="T100" fmla="*/ 2147483647 w 260"/>
                <a:gd name="T101" fmla="*/ 2147483647 h 457"/>
                <a:gd name="T102" fmla="*/ 2147483647 w 260"/>
                <a:gd name="T103" fmla="*/ 2147483647 h 457"/>
                <a:gd name="T104" fmla="*/ 2147483647 w 260"/>
                <a:gd name="T105" fmla="*/ 2147483647 h 457"/>
                <a:gd name="T106" fmla="*/ 2147483647 w 260"/>
                <a:gd name="T107" fmla="*/ 2147483647 h 45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60"/>
                <a:gd name="T163" fmla="*/ 0 h 457"/>
                <a:gd name="T164" fmla="*/ 260 w 260"/>
                <a:gd name="T165" fmla="*/ 457 h 45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60" h="457">
                  <a:moveTo>
                    <a:pt x="10" y="29"/>
                  </a:moveTo>
                  <a:lnTo>
                    <a:pt x="30" y="284"/>
                  </a:lnTo>
                  <a:lnTo>
                    <a:pt x="28" y="289"/>
                  </a:lnTo>
                  <a:lnTo>
                    <a:pt x="29" y="298"/>
                  </a:lnTo>
                  <a:lnTo>
                    <a:pt x="25" y="312"/>
                  </a:lnTo>
                  <a:lnTo>
                    <a:pt x="36" y="330"/>
                  </a:lnTo>
                  <a:lnTo>
                    <a:pt x="39" y="354"/>
                  </a:lnTo>
                  <a:lnTo>
                    <a:pt x="28" y="376"/>
                  </a:lnTo>
                  <a:lnTo>
                    <a:pt x="27" y="383"/>
                  </a:lnTo>
                  <a:lnTo>
                    <a:pt x="18" y="400"/>
                  </a:lnTo>
                  <a:lnTo>
                    <a:pt x="6" y="413"/>
                  </a:lnTo>
                  <a:lnTo>
                    <a:pt x="6" y="428"/>
                  </a:lnTo>
                  <a:lnTo>
                    <a:pt x="0" y="449"/>
                  </a:lnTo>
                  <a:lnTo>
                    <a:pt x="0" y="452"/>
                  </a:lnTo>
                  <a:lnTo>
                    <a:pt x="1" y="456"/>
                  </a:lnTo>
                  <a:lnTo>
                    <a:pt x="9" y="457"/>
                  </a:lnTo>
                  <a:lnTo>
                    <a:pt x="16" y="456"/>
                  </a:lnTo>
                  <a:lnTo>
                    <a:pt x="15" y="451"/>
                  </a:lnTo>
                  <a:lnTo>
                    <a:pt x="17" y="444"/>
                  </a:lnTo>
                  <a:lnTo>
                    <a:pt x="34" y="445"/>
                  </a:lnTo>
                  <a:lnTo>
                    <a:pt x="54" y="438"/>
                  </a:lnTo>
                  <a:lnTo>
                    <a:pt x="78" y="450"/>
                  </a:lnTo>
                  <a:lnTo>
                    <a:pt x="82" y="451"/>
                  </a:lnTo>
                  <a:lnTo>
                    <a:pt x="87" y="450"/>
                  </a:lnTo>
                  <a:lnTo>
                    <a:pt x="91" y="433"/>
                  </a:lnTo>
                  <a:lnTo>
                    <a:pt x="106" y="428"/>
                  </a:lnTo>
                  <a:lnTo>
                    <a:pt x="112" y="436"/>
                  </a:lnTo>
                  <a:lnTo>
                    <a:pt x="120" y="442"/>
                  </a:lnTo>
                  <a:lnTo>
                    <a:pt x="127" y="436"/>
                  </a:lnTo>
                  <a:lnTo>
                    <a:pt x="133" y="414"/>
                  </a:lnTo>
                  <a:lnTo>
                    <a:pt x="138" y="407"/>
                  </a:lnTo>
                  <a:lnTo>
                    <a:pt x="144" y="408"/>
                  </a:lnTo>
                  <a:lnTo>
                    <a:pt x="155" y="419"/>
                  </a:lnTo>
                  <a:lnTo>
                    <a:pt x="175" y="418"/>
                  </a:lnTo>
                  <a:lnTo>
                    <a:pt x="181" y="398"/>
                  </a:lnTo>
                  <a:lnTo>
                    <a:pt x="215" y="354"/>
                  </a:lnTo>
                  <a:lnTo>
                    <a:pt x="215" y="338"/>
                  </a:lnTo>
                  <a:lnTo>
                    <a:pt x="221" y="334"/>
                  </a:lnTo>
                  <a:lnTo>
                    <a:pt x="236" y="336"/>
                  </a:lnTo>
                  <a:lnTo>
                    <a:pt x="248" y="328"/>
                  </a:lnTo>
                  <a:lnTo>
                    <a:pt x="257" y="324"/>
                  </a:lnTo>
                  <a:lnTo>
                    <a:pt x="260" y="318"/>
                  </a:lnTo>
                  <a:lnTo>
                    <a:pt x="254" y="300"/>
                  </a:lnTo>
                  <a:lnTo>
                    <a:pt x="254" y="294"/>
                  </a:lnTo>
                  <a:lnTo>
                    <a:pt x="259" y="286"/>
                  </a:lnTo>
                  <a:lnTo>
                    <a:pt x="226" y="5"/>
                  </a:lnTo>
                  <a:lnTo>
                    <a:pt x="226" y="0"/>
                  </a:lnTo>
                  <a:lnTo>
                    <a:pt x="60" y="22"/>
                  </a:lnTo>
                  <a:lnTo>
                    <a:pt x="55" y="27"/>
                  </a:lnTo>
                  <a:lnTo>
                    <a:pt x="42" y="31"/>
                  </a:lnTo>
                  <a:lnTo>
                    <a:pt x="36" y="35"/>
                  </a:lnTo>
                  <a:lnTo>
                    <a:pt x="21" y="37"/>
                  </a:lnTo>
                  <a:lnTo>
                    <a:pt x="10" y="29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79" name="Freeform 102">
              <a:extLst>
                <a:ext uri="{FF2B5EF4-FFF2-40B4-BE49-F238E27FC236}">
                  <a16:creationId xmlns:a16="http://schemas.microsoft.com/office/drawing/2014/main" id="{FF56449B-ABCD-3290-D80A-CF4FC1E4AAB3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4702" y="2950632"/>
              <a:ext cx="507385" cy="854720"/>
            </a:xfrm>
            <a:custGeom>
              <a:avLst/>
              <a:gdLst>
                <a:gd name="T0" fmla="*/ 2147483647 w 260"/>
                <a:gd name="T1" fmla="*/ 2147483647 h 457"/>
                <a:gd name="T2" fmla="*/ 2147483647 w 260"/>
                <a:gd name="T3" fmla="*/ 2147483647 h 457"/>
                <a:gd name="T4" fmla="*/ 2147483647 w 260"/>
                <a:gd name="T5" fmla="*/ 2147483647 h 457"/>
                <a:gd name="T6" fmla="*/ 2147483647 w 260"/>
                <a:gd name="T7" fmla="*/ 2147483647 h 457"/>
                <a:gd name="T8" fmla="*/ 2147483647 w 260"/>
                <a:gd name="T9" fmla="*/ 2147483647 h 457"/>
                <a:gd name="T10" fmla="*/ 2147483647 w 260"/>
                <a:gd name="T11" fmla="*/ 2147483647 h 457"/>
                <a:gd name="T12" fmla="*/ 2147483647 w 260"/>
                <a:gd name="T13" fmla="*/ 2147483647 h 457"/>
                <a:gd name="T14" fmla="*/ 2147483647 w 260"/>
                <a:gd name="T15" fmla="*/ 2147483647 h 457"/>
                <a:gd name="T16" fmla="*/ 2147483647 w 260"/>
                <a:gd name="T17" fmla="*/ 2147483647 h 457"/>
                <a:gd name="T18" fmla="*/ 2147483647 w 260"/>
                <a:gd name="T19" fmla="*/ 2147483647 h 457"/>
                <a:gd name="T20" fmla="*/ 2147483647 w 260"/>
                <a:gd name="T21" fmla="*/ 2147483647 h 457"/>
                <a:gd name="T22" fmla="*/ 2147483647 w 260"/>
                <a:gd name="T23" fmla="*/ 2147483647 h 457"/>
                <a:gd name="T24" fmla="*/ 0 w 260"/>
                <a:gd name="T25" fmla="*/ 2147483647 h 457"/>
                <a:gd name="T26" fmla="*/ 0 w 260"/>
                <a:gd name="T27" fmla="*/ 2147483647 h 457"/>
                <a:gd name="T28" fmla="*/ 2147483647 w 260"/>
                <a:gd name="T29" fmla="*/ 2147483647 h 457"/>
                <a:gd name="T30" fmla="*/ 2147483647 w 260"/>
                <a:gd name="T31" fmla="*/ 2147483647 h 457"/>
                <a:gd name="T32" fmla="*/ 2147483647 w 260"/>
                <a:gd name="T33" fmla="*/ 2147483647 h 457"/>
                <a:gd name="T34" fmla="*/ 2147483647 w 260"/>
                <a:gd name="T35" fmla="*/ 2147483647 h 457"/>
                <a:gd name="T36" fmla="*/ 2147483647 w 260"/>
                <a:gd name="T37" fmla="*/ 2147483647 h 457"/>
                <a:gd name="T38" fmla="*/ 2147483647 w 260"/>
                <a:gd name="T39" fmla="*/ 2147483647 h 457"/>
                <a:gd name="T40" fmla="*/ 2147483647 w 260"/>
                <a:gd name="T41" fmla="*/ 2147483647 h 457"/>
                <a:gd name="T42" fmla="*/ 2147483647 w 260"/>
                <a:gd name="T43" fmla="*/ 2147483647 h 457"/>
                <a:gd name="T44" fmla="*/ 2147483647 w 260"/>
                <a:gd name="T45" fmla="*/ 2147483647 h 457"/>
                <a:gd name="T46" fmla="*/ 2147483647 w 260"/>
                <a:gd name="T47" fmla="*/ 2147483647 h 457"/>
                <a:gd name="T48" fmla="*/ 2147483647 w 260"/>
                <a:gd name="T49" fmla="*/ 2147483647 h 457"/>
                <a:gd name="T50" fmla="*/ 2147483647 w 260"/>
                <a:gd name="T51" fmla="*/ 2147483647 h 457"/>
                <a:gd name="T52" fmla="*/ 2147483647 w 260"/>
                <a:gd name="T53" fmla="*/ 2147483647 h 457"/>
                <a:gd name="T54" fmla="*/ 2147483647 w 260"/>
                <a:gd name="T55" fmla="*/ 2147483647 h 457"/>
                <a:gd name="T56" fmla="*/ 2147483647 w 260"/>
                <a:gd name="T57" fmla="*/ 2147483647 h 457"/>
                <a:gd name="T58" fmla="*/ 2147483647 w 260"/>
                <a:gd name="T59" fmla="*/ 2147483647 h 457"/>
                <a:gd name="T60" fmla="*/ 2147483647 w 260"/>
                <a:gd name="T61" fmla="*/ 2147483647 h 457"/>
                <a:gd name="T62" fmla="*/ 2147483647 w 260"/>
                <a:gd name="T63" fmla="*/ 2147483647 h 457"/>
                <a:gd name="T64" fmla="*/ 2147483647 w 260"/>
                <a:gd name="T65" fmla="*/ 2147483647 h 457"/>
                <a:gd name="T66" fmla="*/ 2147483647 w 260"/>
                <a:gd name="T67" fmla="*/ 2147483647 h 457"/>
                <a:gd name="T68" fmla="*/ 2147483647 w 260"/>
                <a:gd name="T69" fmla="*/ 2147483647 h 457"/>
                <a:gd name="T70" fmla="*/ 2147483647 w 260"/>
                <a:gd name="T71" fmla="*/ 2147483647 h 457"/>
                <a:gd name="T72" fmla="*/ 2147483647 w 260"/>
                <a:gd name="T73" fmla="*/ 2147483647 h 457"/>
                <a:gd name="T74" fmla="*/ 2147483647 w 260"/>
                <a:gd name="T75" fmla="*/ 2147483647 h 457"/>
                <a:gd name="T76" fmla="*/ 2147483647 w 260"/>
                <a:gd name="T77" fmla="*/ 2147483647 h 457"/>
                <a:gd name="T78" fmla="*/ 2147483647 w 260"/>
                <a:gd name="T79" fmla="*/ 2147483647 h 457"/>
                <a:gd name="T80" fmla="*/ 2147483647 w 260"/>
                <a:gd name="T81" fmla="*/ 2147483647 h 457"/>
                <a:gd name="T82" fmla="*/ 2147483647 w 260"/>
                <a:gd name="T83" fmla="*/ 2147483647 h 457"/>
                <a:gd name="T84" fmla="*/ 2147483647 w 260"/>
                <a:gd name="T85" fmla="*/ 2147483647 h 457"/>
                <a:gd name="T86" fmla="*/ 2147483647 w 260"/>
                <a:gd name="T87" fmla="*/ 2147483647 h 457"/>
                <a:gd name="T88" fmla="*/ 2147483647 w 260"/>
                <a:gd name="T89" fmla="*/ 2147483647 h 457"/>
                <a:gd name="T90" fmla="*/ 2147483647 w 260"/>
                <a:gd name="T91" fmla="*/ 2147483647 h 457"/>
                <a:gd name="T92" fmla="*/ 2147483647 w 260"/>
                <a:gd name="T93" fmla="*/ 0 h 457"/>
                <a:gd name="T94" fmla="*/ 2147483647 w 260"/>
                <a:gd name="T95" fmla="*/ 2147483647 h 457"/>
                <a:gd name="T96" fmla="*/ 2147483647 w 260"/>
                <a:gd name="T97" fmla="*/ 2147483647 h 457"/>
                <a:gd name="T98" fmla="*/ 2147483647 w 260"/>
                <a:gd name="T99" fmla="*/ 2147483647 h 457"/>
                <a:gd name="T100" fmla="*/ 2147483647 w 260"/>
                <a:gd name="T101" fmla="*/ 2147483647 h 457"/>
                <a:gd name="T102" fmla="*/ 2147483647 w 260"/>
                <a:gd name="T103" fmla="*/ 2147483647 h 457"/>
                <a:gd name="T104" fmla="*/ 2147483647 w 260"/>
                <a:gd name="T105" fmla="*/ 2147483647 h 457"/>
                <a:gd name="T106" fmla="*/ 2147483647 w 260"/>
                <a:gd name="T107" fmla="*/ 2147483647 h 45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60"/>
                <a:gd name="T163" fmla="*/ 0 h 457"/>
                <a:gd name="T164" fmla="*/ 260 w 260"/>
                <a:gd name="T165" fmla="*/ 457 h 45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60" h="457">
                  <a:moveTo>
                    <a:pt x="10" y="29"/>
                  </a:moveTo>
                  <a:lnTo>
                    <a:pt x="30" y="284"/>
                  </a:lnTo>
                  <a:lnTo>
                    <a:pt x="28" y="289"/>
                  </a:lnTo>
                  <a:lnTo>
                    <a:pt x="29" y="298"/>
                  </a:lnTo>
                  <a:lnTo>
                    <a:pt x="25" y="312"/>
                  </a:lnTo>
                  <a:lnTo>
                    <a:pt x="36" y="330"/>
                  </a:lnTo>
                  <a:lnTo>
                    <a:pt x="39" y="354"/>
                  </a:lnTo>
                  <a:lnTo>
                    <a:pt x="28" y="376"/>
                  </a:lnTo>
                  <a:lnTo>
                    <a:pt x="27" y="383"/>
                  </a:lnTo>
                  <a:lnTo>
                    <a:pt x="18" y="400"/>
                  </a:lnTo>
                  <a:lnTo>
                    <a:pt x="6" y="413"/>
                  </a:lnTo>
                  <a:lnTo>
                    <a:pt x="6" y="428"/>
                  </a:lnTo>
                  <a:lnTo>
                    <a:pt x="0" y="449"/>
                  </a:lnTo>
                  <a:lnTo>
                    <a:pt x="0" y="452"/>
                  </a:lnTo>
                  <a:lnTo>
                    <a:pt x="1" y="456"/>
                  </a:lnTo>
                  <a:lnTo>
                    <a:pt x="9" y="457"/>
                  </a:lnTo>
                  <a:lnTo>
                    <a:pt x="16" y="456"/>
                  </a:lnTo>
                  <a:lnTo>
                    <a:pt x="15" y="451"/>
                  </a:lnTo>
                  <a:lnTo>
                    <a:pt x="17" y="444"/>
                  </a:lnTo>
                  <a:lnTo>
                    <a:pt x="34" y="445"/>
                  </a:lnTo>
                  <a:lnTo>
                    <a:pt x="54" y="438"/>
                  </a:lnTo>
                  <a:lnTo>
                    <a:pt x="78" y="450"/>
                  </a:lnTo>
                  <a:lnTo>
                    <a:pt x="82" y="451"/>
                  </a:lnTo>
                  <a:lnTo>
                    <a:pt x="87" y="450"/>
                  </a:lnTo>
                  <a:lnTo>
                    <a:pt x="91" y="433"/>
                  </a:lnTo>
                  <a:lnTo>
                    <a:pt x="106" y="428"/>
                  </a:lnTo>
                  <a:lnTo>
                    <a:pt x="112" y="436"/>
                  </a:lnTo>
                  <a:lnTo>
                    <a:pt x="120" y="442"/>
                  </a:lnTo>
                  <a:lnTo>
                    <a:pt x="127" y="436"/>
                  </a:lnTo>
                  <a:lnTo>
                    <a:pt x="133" y="414"/>
                  </a:lnTo>
                  <a:lnTo>
                    <a:pt x="138" y="407"/>
                  </a:lnTo>
                  <a:lnTo>
                    <a:pt x="144" y="408"/>
                  </a:lnTo>
                  <a:lnTo>
                    <a:pt x="155" y="419"/>
                  </a:lnTo>
                  <a:lnTo>
                    <a:pt x="175" y="418"/>
                  </a:lnTo>
                  <a:lnTo>
                    <a:pt x="181" y="398"/>
                  </a:lnTo>
                  <a:lnTo>
                    <a:pt x="215" y="354"/>
                  </a:lnTo>
                  <a:lnTo>
                    <a:pt x="215" y="338"/>
                  </a:lnTo>
                  <a:lnTo>
                    <a:pt x="221" y="334"/>
                  </a:lnTo>
                  <a:lnTo>
                    <a:pt x="236" y="336"/>
                  </a:lnTo>
                  <a:lnTo>
                    <a:pt x="248" y="328"/>
                  </a:lnTo>
                  <a:lnTo>
                    <a:pt x="257" y="324"/>
                  </a:lnTo>
                  <a:lnTo>
                    <a:pt x="260" y="318"/>
                  </a:lnTo>
                  <a:lnTo>
                    <a:pt x="254" y="300"/>
                  </a:lnTo>
                  <a:lnTo>
                    <a:pt x="254" y="294"/>
                  </a:lnTo>
                  <a:lnTo>
                    <a:pt x="259" y="286"/>
                  </a:lnTo>
                  <a:lnTo>
                    <a:pt x="226" y="5"/>
                  </a:lnTo>
                  <a:lnTo>
                    <a:pt x="226" y="0"/>
                  </a:lnTo>
                  <a:lnTo>
                    <a:pt x="60" y="22"/>
                  </a:lnTo>
                  <a:lnTo>
                    <a:pt x="55" y="27"/>
                  </a:lnTo>
                  <a:lnTo>
                    <a:pt x="42" y="31"/>
                  </a:lnTo>
                  <a:lnTo>
                    <a:pt x="36" y="35"/>
                  </a:lnTo>
                  <a:lnTo>
                    <a:pt x="21" y="37"/>
                  </a:lnTo>
                  <a:lnTo>
                    <a:pt x="10" y="29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80" name="Freeform 103">
              <a:extLst>
                <a:ext uri="{FF2B5EF4-FFF2-40B4-BE49-F238E27FC236}">
                  <a16:creationId xmlns:a16="http://schemas.microsoft.com/office/drawing/2014/main" id="{BAAC1AEA-90B6-F162-71D7-6C934BC64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6615" y="2827253"/>
              <a:ext cx="702153" cy="752797"/>
            </a:xfrm>
            <a:custGeom>
              <a:avLst/>
              <a:gdLst>
                <a:gd name="T0" fmla="*/ 2147483647 w 360"/>
                <a:gd name="T1" fmla="*/ 2147483647 h 402"/>
                <a:gd name="T2" fmla="*/ 2147483647 w 360"/>
                <a:gd name="T3" fmla="*/ 2147483647 h 402"/>
                <a:gd name="T4" fmla="*/ 2147483647 w 360"/>
                <a:gd name="T5" fmla="*/ 2147483647 h 402"/>
                <a:gd name="T6" fmla="*/ 2147483647 w 360"/>
                <a:gd name="T7" fmla="*/ 2147483647 h 402"/>
                <a:gd name="T8" fmla="*/ 2147483647 w 360"/>
                <a:gd name="T9" fmla="*/ 2147483647 h 402"/>
                <a:gd name="T10" fmla="*/ 2147483647 w 360"/>
                <a:gd name="T11" fmla="*/ 2147483647 h 402"/>
                <a:gd name="T12" fmla="*/ 2147483647 w 360"/>
                <a:gd name="T13" fmla="*/ 2147483647 h 402"/>
                <a:gd name="T14" fmla="*/ 2147483647 w 360"/>
                <a:gd name="T15" fmla="*/ 2147483647 h 402"/>
                <a:gd name="T16" fmla="*/ 2147483647 w 360"/>
                <a:gd name="T17" fmla="*/ 2147483647 h 402"/>
                <a:gd name="T18" fmla="*/ 2147483647 w 360"/>
                <a:gd name="T19" fmla="*/ 2147483647 h 402"/>
                <a:gd name="T20" fmla="*/ 2147483647 w 360"/>
                <a:gd name="T21" fmla="*/ 2147483647 h 402"/>
                <a:gd name="T22" fmla="*/ 2147483647 w 360"/>
                <a:gd name="T23" fmla="*/ 2147483647 h 402"/>
                <a:gd name="T24" fmla="*/ 2147483647 w 360"/>
                <a:gd name="T25" fmla="*/ 2147483647 h 402"/>
                <a:gd name="T26" fmla="*/ 2147483647 w 360"/>
                <a:gd name="T27" fmla="*/ 2147483647 h 402"/>
                <a:gd name="T28" fmla="*/ 2147483647 w 360"/>
                <a:gd name="T29" fmla="*/ 2147483647 h 402"/>
                <a:gd name="T30" fmla="*/ 2147483647 w 360"/>
                <a:gd name="T31" fmla="*/ 2147483647 h 402"/>
                <a:gd name="T32" fmla="*/ 2147483647 w 360"/>
                <a:gd name="T33" fmla="*/ 2147483647 h 402"/>
                <a:gd name="T34" fmla="*/ 2147483647 w 360"/>
                <a:gd name="T35" fmla="*/ 2147483647 h 402"/>
                <a:gd name="T36" fmla="*/ 2147483647 w 360"/>
                <a:gd name="T37" fmla="*/ 2147483647 h 402"/>
                <a:gd name="T38" fmla="*/ 2147483647 w 360"/>
                <a:gd name="T39" fmla="*/ 2147483647 h 402"/>
                <a:gd name="T40" fmla="*/ 2147483647 w 360"/>
                <a:gd name="T41" fmla="*/ 2147483647 h 402"/>
                <a:gd name="T42" fmla="*/ 2147483647 w 360"/>
                <a:gd name="T43" fmla="*/ 2147483647 h 402"/>
                <a:gd name="T44" fmla="*/ 2147483647 w 360"/>
                <a:gd name="T45" fmla="*/ 2147483647 h 402"/>
                <a:gd name="T46" fmla="*/ 2147483647 w 360"/>
                <a:gd name="T47" fmla="*/ 2147483647 h 402"/>
                <a:gd name="T48" fmla="*/ 2147483647 w 360"/>
                <a:gd name="T49" fmla="*/ 2147483647 h 402"/>
                <a:gd name="T50" fmla="*/ 2147483647 w 360"/>
                <a:gd name="T51" fmla="*/ 2147483647 h 402"/>
                <a:gd name="T52" fmla="*/ 2147483647 w 360"/>
                <a:gd name="T53" fmla="*/ 2147483647 h 402"/>
                <a:gd name="T54" fmla="*/ 2147483647 w 360"/>
                <a:gd name="T55" fmla="*/ 2147483647 h 402"/>
                <a:gd name="T56" fmla="*/ 2147483647 w 360"/>
                <a:gd name="T57" fmla="*/ 2147483647 h 402"/>
                <a:gd name="T58" fmla="*/ 2147483647 w 360"/>
                <a:gd name="T59" fmla="*/ 2147483647 h 402"/>
                <a:gd name="T60" fmla="*/ 2147483647 w 360"/>
                <a:gd name="T61" fmla="*/ 2147483647 h 402"/>
                <a:gd name="T62" fmla="*/ 2147483647 w 360"/>
                <a:gd name="T63" fmla="*/ 2147483647 h 402"/>
                <a:gd name="T64" fmla="*/ 2147483647 w 360"/>
                <a:gd name="T65" fmla="*/ 2147483647 h 402"/>
                <a:gd name="T66" fmla="*/ 2147483647 w 360"/>
                <a:gd name="T67" fmla="*/ 2147483647 h 402"/>
                <a:gd name="T68" fmla="*/ 2147483647 w 360"/>
                <a:gd name="T69" fmla="*/ 2147483647 h 402"/>
                <a:gd name="T70" fmla="*/ 2147483647 w 360"/>
                <a:gd name="T71" fmla="*/ 2147483647 h 402"/>
                <a:gd name="T72" fmla="*/ 2147483647 w 360"/>
                <a:gd name="T73" fmla="*/ 2147483647 h 402"/>
                <a:gd name="T74" fmla="*/ 0 w 360"/>
                <a:gd name="T75" fmla="*/ 2147483647 h 40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60"/>
                <a:gd name="T115" fmla="*/ 0 h 402"/>
                <a:gd name="T116" fmla="*/ 360 w 360"/>
                <a:gd name="T117" fmla="*/ 402 h 40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60" h="402">
                  <a:moveTo>
                    <a:pt x="0" y="71"/>
                  </a:moveTo>
                  <a:lnTo>
                    <a:pt x="33" y="352"/>
                  </a:lnTo>
                  <a:lnTo>
                    <a:pt x="39" y="352"/>
                  </a:lnTo>
                  <a:lnTo>
                    <a:pt x="48" y="356"/>
                  </a:lnTo>
                  <a:lnTo>
                    <a:pt x="52" y="356"/>
                  </a:lnTo>
                  <a:lnTo>
                    <a:pt x="62" y="352"/>
                  </a:lnTo>
                  <a:lnTo>
                    <a:pt x="79" y="364"/>
                  </a:lnTo>
                  <a:lnTo>
                    <a:pt x="85" y="379"/>
                  </a:lnTo>
                  <a:lnTo>
                    <a:pt x="98" y="384"/>
                  </a:lnTo>
                  <a:lnTo>
                    <a:pt x="116" y="383"/>
                  </a:lnTo>
                  <a:lnTo>
                    <a:pt x="133" y="396"/>
                  </a:lnTo>
                  <a:lnTo>
                    <a:pt x="140" y="385"/>
                  </a:lnTo>
                  <a:lnTo>
                    <a:pt x="146" y="384"/>
                  </a:lnTo>
                  <a:lnTo>
                    <a:pt x="160" y="390"/>
                  </a:lnTo>
                  <a:lnTo>
                    <a:pt x="174" y="390"/>
                  </a:lnTo>
                  <a:lnTo>
                    <a:pt x="176" y="386"/>
                  </a:lnTo>
                  <a:lnTo>
                    <a:pt x="182" y="384"/>
                  </a:lnTo>
                  <a:lnTo>
                    <a:pt x="183" y="379"/>
                  </a:lnTo>
                  <a:lnTo>
                    <a:pt x="194" y="372"/>
                  </a:lnTo>
                  <a:lnTo>
                    <a:pt x="199" y="379"/>
                  </a:lnTo>
                  <a:lnTo>
                    <a:pt x="207" y="390"/>
                  </a:lnTo>
                  <a:lnTo>
                    <a:pt x="216" y="392"/>
                  </a:lnTo>
                  <a:lnTo>
                    <a:pt x="225" y="400"/>
                  </a:lnTo>
                  <a:lnTo>
                    <a:pt x="229" y="402"/>
                  </a:lnTo>
                  <a:lnTo>
                    <a:pt x="240" y="402"/>
                  </a:lnTo>
                  <a:lnTo>
                    <a:pt x="248" y="388"/>
                  </a:lnTo>
                  <a:lnTo>
                    <a:pt x="254" y="383"/>
                  </a:lnTo>
                  <a:lnTo>
                    <a:pt x="255" y="372"/>
                  </a:lnTo>
                  <a:lnTo>
                    <a:pt x="254" y="359"/>
                  </a:lnTo>
                  <a:lnTo>
                    <a:pt x="262" y="334"/>
                  </a:lnTo>
                  <a:lnTo>
                    <a:pt x="270" y="334"/>
                  </a:lnTo>
                  <a:lnTo>
                    <a:pt x="276" y="346"/>
                  </a:lnTo>
                  <a:lnTo>
                    <a:pt x="286" y="335"/>
                  </a:lnTo>
                  <a:lnTo>
                    <a:pt x="283" y="322"/>
                  </a:lnTo>
                  <a:lnTo>
                    <a:pt x="291" y="302"/>
                  </a:lnTo>
                  <a:lnTo>
                    <a:pt x="298" y="296"/>
                  </a:lnTo>
                  <a:lnTo>
                    <a:pt x="300" y="292"/>
                  </a:lnTo>
                  <a:lnTo>
                    <a:pt x="307" y="284"/>
                  </a:lnTo>
                  <a:lnTo>
                    <a:pt x="314" y="286"/>
                  </a:lnTo>
                  <a:lnTo>
                    <a:pt x="324" y="284"/>
                  </a:lnTo>
                  <a:lnTo>
                    <a:pt x="324" y="280"/>
                  </a:lnTo>
                  <a:lnTo>
                    <a:pt x="339" y="261"/>
                  </a:lnTo>
                  <a:lnTo>
                    <a:pt x="343" y="259"/>
                  </a:lnTo>
                  <a:lnTo>
                    <a:pt x="352" y="251"/>
                  </a:lnTo>
                  <a:lnTo>
                    <a:pt x="352" y="238"/>
                  </a:lnTo>
                  <a:lnTo>
                    <a:pt x="350" y="233"/>
                  </a:lnTo>
                  <a:lnTo>
                    <a:pt x="350" y="225"/>
                  </a:lnTo>
                  <a:lnTo>
                    <a:pt x="354" y="214"/>
                  </a:lnTo>
                  <a:lnTo>
                    <a:pt x="360" y="175"/>
                  </a:lnTo>
                  <a:lnTo>
                    <a:pt x="343" y="168"/>
                  </a:lnTo>
                  <a:lnTo>
                    <a:pt x="355" y="159"/>
                  </a:lnTo>
                  <a:lnTo>
                    <a:pt x="351" y="148"/>
                  </a:lnTo>
                  <a:lnTo>
                    <a:pt x="357" y="142"/>
                  </a:lnTo>
                  <a:lnTo>
                    <a:pt x="360" y="142"/>
                  </a:lnTo>
                  <a:lnTo>
                    <a:pt x="334" y="0"/>
                  </a:lnTo>
                  <a:lnTo>
                    <a:pt x="294" y="21"/>
                  </a:lnTo>
                  <a:lnTo>
                    <a:pt x="276" y="33"/>
                  </a:lnTo>
                  <a:lnTo>
                    <a:pt x="270" y="37"/>
                  </a:lnTo>
                  <a:lnTo>
                    <a:pt x="246" y="64"/>
                  </a:lnTo>
                  <a:lnTo>
                    <a:pt x="238" y="67"/>
                  </a:lnTo>
                  <a:lnTo>
                    <a:pt x="231" y="66"/>
                  </a:lnTo>
                  <a:lnTo>
                    <a:pt x="219" y="66"/>
                  </a:lnTo>
                  <a:lnTo>
                    <a:pt x="211" y="69"/>
                  </a:lnTo>
                  <a:lnTo>
                    <a:pt x="192" y="85"/>
                  </a:lnTo>
                  <a:lnTo>
                    <a:pt x="183" y="83"/>
                  </a:lnTo>
                  <a:lnTo>
                    <a:pt x="169" y="78"/>
                  </a:lnTo>
                  <a:lnTo>
                    <a:pt x="165" y="82"/>
                  </a:lnTo>
                  <a:lnTo>
                    <a:pt x="159" y="79"/>
                  </a:lnTo>
                  <a:lnTo>
                    <a:pt x="163" y="72"/>
                  </a:lnTo>
                  <a:lnTo>
                    <a:pt x="159" y="71"/>
                  </a:lnTo>
                  <a:lnTo>
                    <a:pt x="148" y="71"/>
                  </a:lnTo>
                  <a:lnTo>
                    <a:pt x="117" y="60"/>
                  </a:lnTo>
                  <a:lnTo>
                    <a:pt x="105" y="63"/>
                  </a:lnTo>
                  <a:lnTo>
                    <a:pt x="105" y="59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74233F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81" name="Freeform 106">
              <a:extLst>
                <a:ext uri="{FF2B5EF4-FFF2-40B4-BE49-F238E27FC236}">
                  <a16:creationId xmlns:a16="http://schemas.microsoft.com/office/drawing/2014/main" id="{3B06A5F1-3231-E7B0-4AA8-513E72404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1805" y="3091894"/>
              <a:ext cx="751256" cy="711670"/>
            </a:xfrm>
            <a:custGeom>
              <a:avLst/>
              <a:gdLst>
                <a:gd name="T0" fmla="*/ 2147483647 w 385"/>
                <a:gd name="T1" fmla="*/ 0 h 380"/>
                <a:gd name="T2" fmla="*/ 2147483647 w 385"/>
                <a:gd name="T3" fmla="*/ 2147483647 h 380"/>
                <a:gd name="T4" fmla="*/ 2147483647 w 385"/>
                <a:gd name="T5" fmla="*/ 2147483647 h 380"/>
                <a:gd name="T6" fmla="*/ 2147483647 w 385"/>
                <a:gd name="T7" fmla="*/ 2147483647 h 380"/>
                <a:gd name="T8" fmla="*/ 2147483647 w 385"/>
                <a:gd name="T9" fmla="*/ 2147483647 h 380"/>
                <a:gd name="T10" fmla="*/ 2147483647 w 385"/>
                <a:gd name="T11" fmla="*/ 2147483647 h 380"/>
                <a:gd name="T12" fmla="*/ 2147483647 w 385"/>
                <a:gd name="T13" fmla="*/ 2147483647 h 380"/>
                <a:gd name="T14" fmla="*/ 2147483647 w 385"/>
                <a:gd name="T15" fmla="*/ 2147483647 h 380"/>
                <a:gd name="T16" fmla="*/ 2147483647 w 385"/>
                <a:gd name="T17" fmla="*/ 2147483647 h 380"/>
                <a:gd name="T18" fmla="*/ 2147483647 w 385"/>
                <a:gd name="T19" fmla="*/ 2147483647 h 380"/>
                <a:gd name="T20" fmla="*/ 2147483647 w 385"/>
                <a:gd name="T21" fmla="*/ 2147483647 h 380"/>
                <a:gd name="T22" fmla="*/ 2147483647 w 385"/>
                <a:gd name="T23" fmla="*/ 2147483647 h 380"/>
                <a:gd name="T24" fmla="*/ 2147483647 w 385"/>
                <a:gd name="T25" fmla="*/ 2147483647 h 380"/>
                <a:gd name="T26" fmla="*/ 2147483647 w 385"/>
                <a:gd name="T27" fmla="*/ 2147483647 h 380"/>
                <a:gd name="T28" fmla="*/ 2147483647 w 385"/>
                <a:gd name="T29" fmla="*/ 2147483647 h 380"/>
                <a:gd name="T30" fmla="*/ 2147483647 w 385"/>
                <a:gd name="T31" fmla="*/ 2147483647 h 380"/>
                <a:gd name="T32" fmla="*/ 2147483647 w 385"/>
                <a:gd name="T33" fmla="*/ 2147483647 h 380"/>
                <a:gd name="T34" fmla="*/ 2147483647 w 385"/>
                <a:gd name="T35" fmla="*/ 2147483647 h 380"/>
                <a:gd name="T36" fmla="*/ 2147483647 w 385"/>
                <a:gd name="T37" fmla="*/ 2147483647 h 380"/>
                <a:gd name="T38" fmla="*/ 2147483647 w 385"/>
                <a:gd name="T39" fmla="*/ 2147483647 h 380"/>
                <a:gd name="T40" fmla="*/ 2147483647 w 385"/>
                <a:gd name="T41" fmla="*/ 2147483647 h 380"/>
                <a:gd name="T42" fmla="*/ 2147483647 w 385"/>
                <a:gd name="T43" fmla="*/ 2147483647 h 380"/>
                <a:gd name="T44" fmla="*/ 2147483647 w 385"/>
                <a:gd name="T45" fmla="*/ 2147483647 h 380"/>
                <a:gd name="T46" fmla="*/ 2147483647 w 385"/>
                <a:gd name="T47" fmla="*/ 2147483647 h 380"/>
                <a:gd name="T48" fmla="*/ 2147483647 w 385"/>
                <a:gd name="T49" fmla="*/ 2147483647 h 380"/>
                <a:gd name="T50" fmla="*/ 2147483647 w 385"/>
                <a:gd name="T51" fmla="*/ 2147483647 h 380"/>
                <a:gd name="T52" fmla="*/ 2147483647 w 385"/>
                <a:gd name="T53" fmla="*/ 2147483647 h 380"/>
                <a:gd name="T54" fmla="*/ 2147483647 w 385"/>
                <a:gd name="T55" fmla="*/ 2147483647 h 380"/>
                <a:gd name="T56" fmla="*/ 2147483647 w 385"/>
                <a:gd name="T57" fmla="*/ 2147483647 h 380"/>
                <a:gd name="T58" fmla="*/ 2147483647 w 385"/>
                <a:gd name="T59" fmla="*/ 2147483647 h 380"/>
                <a:gd name="T60" fmla="*/ 2147483647 w 385"/>
                <a:gd name="T61" fmla="*/ 2147483647 h 380"/>
                <a:gd name="T62" fmla="*/ 2147483647 w 385"/>
                <a:gd name="T63" fmla="*/ 2147483647 h 380"/>
                <a:gd name="T64" fmla="*/ 2147483647 w 385"/>
                <a:gd name="T65" fmla="*/ 2147483647 h 380"/>
                <a:gd name="T66" fmla="*/ 2147483647 w 385"/>
                <a:gd name="T67" fmla="*/ 2147483647 h 380"/>
                <a:gd name="T68" fmla="*/ 2147483647 w 385"/>
                <a:gd name="T69" fmla="*/ 2147483647 h 380"/>
                <a:gd name="T70" fmla="*/ 2147483647 w 385"/>
                <a:gd name="T71" fmla="*/ 2147483647 h 380"/>
                <a:gd name="T72" fmla="*/ 2147483647 w 385"/>
                <a:gd name="T73" fmla="*/ 2147483647 h 380"/>
                <a:gd name="T74" fmla="*/ 2147483647 w 385"/>
                <a:gd name="T75" fmla="*/ 2147483647 h 380"/>
                <a:gd name="T76" fmla="*/ 2147483647 w 385"/>
                <a:gd name="T77" fmla="*/ 2147483647 h 380"/>
                <a:gd name="T78" fmla="*/ 2147483647 w 385"/>
                <a:gd name="T79" fmla="*/ 2147483647 h 380"/>
                <a:gd name="T80" fmla="*/ 2147483647 w 385"/>
                <a:gd name="T81" fmla="*/ 2147483647 h 380"/>
                <a:gd name="T82" fmla="*/ 2147483647 w 385"/>
                <a:gd name="T83" fmla="*/ 2147483647 h 380"/>
                <a:gd name="T84" fmla="*/ 2147483647 w 385"/>
                <a:gd name="T85" fmla="*/ 2147483647 h 380"/>
                <a:gd name="T86" fmla="*/ 2147483647 w 385"/>
                <a:gd name="T87" fmla="*/ 2147483647 h 380"/>
                <a:gd name="T88" fmla="*/ 2147483647 w 385"/>
                <a:gd name="T89" fmla="*/ 2147483647 h 380"/>
                <a:gd name="T90" fmla="*/ 2147483647 w 385"/>
                <a:gd name="T91" fmla="*/ 2147483647 h 380"/>
                <a:gd name="T92" fmla="*/ 2147483647 w 385"/>
                <a:gd name="T93" fmla="*/ 2147483647 h 380"/>
                <a:gd name="T94" fmla="*/ 2147483647 w 385"/>
                <a:gd name="T95" fmla="*/ 2147483647 h 380"/>
                <a:gd name="T96" fmla="*/ 2147483647 w 385"/>
                <a:gd name="T97" fmla="*/ 2147483647 h 380"/>
                <a:gd name="T98" fmla="*/ 2147483647 w 385"/>
                <a:gd name="T99" fmla="*/ 2147483647 h 380"/>
                <a:gd name="T100" fmla="*/ 2147483647 w 385"/>
                <a:gd name="T101" fmla="*/ 2147483647 h 380"/>
                <a:gd name="T102" fmla="*/ 2147483647 w 385"/>
                <a:gd name="T103" fmla="*/ 2147483647 h 380"/>
                <a:gd name="T104" fmla="*/ 2147483647 w 385"/>
                <a:gd name="T105" fmla="*/ 2147483647 h 380"/>
                <a:gd name="T106" fmla="*/ 2147483647 w 385"/>
                <a:gd name="T107" fmla="*/ 2147483647 h 380"/>
                <a:gd name="T108" fmla="*/ 2147483647 w 385"/>
                <a:gd name="T109" fmla="*/ 0 h 38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85"/>
                <a:gd name="T166" fmla="*/ 0 h 380"/>
                <a:gd name="T167" fmla="*/ 385 w 385"/>
                <a:gd name="T168" fmla="*/ 380 h 38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85" h="380">
                  <a:moveTo>
                    <a:pt x="131" y="0"/>
                  </a:moveTo>
                  <a:lnTo>
                    <a:pt x="128" y="0"/>
                  </a:lnTo>
                  <a:lnTo>
                    <a:pt x="122" y="6"/>
                  </a:lnTo>
                  <a:lnTo>
                    <a:pt x="126" y="17"/>
                  </a:lnTo>
                  <a:lnTo>
                    <a:pt x="114" y="26"/>
                  </a:lnTo>
                  <a:lnTo>
                    <a:pt x="131" y="33"/>
                  </a:lnTo>
                  <a:lnTo>
                    <a:pt x="125" y="72"/>
                  </a:lnTo>
                  <a:lnTo>
                    <a:pt x="121" y="83"/>
                  </a:lnTo>
                  <a:lnTo>
                    <a:pt x="121" y="91"/>
                  </a:lnTo>
                  <a:lnTo>
                    <a:pt x="123" y="96"/>
                  </a:lnTo>
                  <a:lnTo>
                    <a:pt x="123" y="109"/>
                  </a:lnTo>
                  <a:lnTo>
                    <a:pt x="114" y="117"/>
                  </a:lnTo>
                  <a:lnTo>
                    <a:pt x="110" y="119"/>
                  </a:lnTo>
                  <a:lnTo>
                    <a:pt x="95" y="138"/>
                  </a:lnTo>
                  <a:lnTo>
                    <a:pt x="95" y="142"/>
                  </a:lnTo>
                  <a:lnTo>
                    <a:pt x="85" y="144"/>
                  </a:lnTo>
                  <a:lnTo>
                    <a:pt x="78" y="142"/>
                  </a:lnTo>
                  <a:lnTo>
                    <a:pt x="71" y="150"/>
                  </a:lnTo>
                  <a:lnTo>
                    <a:pt x="69" y="154"/>
                  </a:lnTo>
                  <a:lnTo>
                    <a:pt x="62" y="160"/>
                  </a:lnTo>
                  <a:lnTo>
                    <a:pt x="54" y="180"/>
                  </a:lnTo>
                  <a:lnTo>
                    <a:pt x="57" y="193"/>
                  </a:lnTo>
                  <a:lnTo>
                    <a:pt x="47" y="204"/>
                  </a:lnTo>
                  <a:lnTo>
                    <a:pt x="41" y="192"/>
                  </a:lnTo>
                  <a:lnTo>
                    <a:pt x="33" y="192"/>
                  </a:lnTo>
                  <a:lnTo>
                    <a:pt x="25" y="217"/>
                  </a:lnTo>
                  <a:lnTo>
                    <a:pt x="26" y="230"/>
                  </a:lnTo>
                  <a:lnTo>
                    <a:pt x="25" y="241"/>
                  </a:lnTo>
                  <a:lnTo>
                    <a:pt x="19" y="246"/>
                  </a:lnTo>
                  <a:lnTo>
                    <a:pt x="11" y="260"/>
                  </a:lnTo>
                  <a:lnTo>
                    <a:pt x="0" y="260"/>
                  </a:lnTo>
                  <a:lnTo>
                    <a:pt x="2" y="274"/>
                  </a:lnTo>
                  <a:lnTo>
                    <a:pt x="2" y="284"/>
                  </a:lnTo>
                  <a:lnTo>
                    <a:pt x="2" y="291"/>
                  </a:lnTo>
                  <a:lnTo>
                    <a:pt x="2" y="297"/>
                  </a:lnTo>
                  <a:lnTo>
                    <a:pt x="20" y="320"/>
                  </a:lnTo>
                  <a:lnTo>
                    <a:pt x="31" y="337"/>
                  </a:lnTo>
                  <a:lnTo>
                    <a:pt x="35" y="338"/>
                  </a:lnTo>
                  <a:lnTo>
                    <a:pt x="38" y="338"/>
                  </a:lnTo>
                  <a:lnTo>
                    <a:pt x="47" y="342"/>
                  </a:lnTo>
                  <a:lnTo>
                    <a:pt x="49" y="345"/>
                  </a:lnTo>
                  <a:lnTo>
                    <a:pt x="51" y="345"/>
                  </a:lnTo>
                  <a:lnTo>
                    <a:pt x="57" y="350"/>
                  </a:lnTo>
                  <a:lnTo>
                    <a:pt x="63" y="350"/>
                  </a:lnTo>
                  <a:lnTo>
                    <a:pt x="67" y="352"/>
                  </a:lnTo>
                  <a:lnTo>
                    <a:pt x="63" y="361"/>
                  </a:lnTo>
                  <a:lnTo>
                    <a:pt x="78" y="374"/>
                  </a:lnTo>
                  <a:lnTo>
                    <a:pt x="96" y="380"/>
                  </a:lnTo>
                  <a:lnTo>
                    <a:pt x="104" y="380"/>
                  </a:lnTo>
                  <a:lnTo>
                    <a:pt x="114" y="373"/>
                  </a:lnTo>
                  <a:lnTo>
                    <a:pt x="115" y="367"/>
                  </a:lnTo>
                  <a:lnTo>
                    <a:pt x="122" y="363"/>
                  </a:lnTo>
                  <a:lnTo>
                    <a:pt x="129" y="369"/>
                  </a:lnTo>
                  <a:lnTo>
                    <a:pt x="133" y="372"/>
                  </a:lnTo>
                  <a:lnTo>
                    <a:pt x="140" y="369"/>
                  </a:lnTo>
                  <a:lnTo>
                    <a:pt x="162" y="362"/>
                  </a:lnTo>
                  <a:lnTo>
                    <a:pt x="164" y="348"/>
                  </a:lnTo>
                  <a:lnTo>
                    <a:pt x="168" y="348"/>
                  </a:lnTo>
                  <a:lnTo>
                    <a:pt x="173" y="352"/>
                  </a:lnTo>
                  <a:lnTo>
                    <a:pt x="189" y="337"/>
                  </a:lnTo>
                  <a:lnTo>
                    <a:pt x="195" y="340"/>
                  </a:lnTo>
                  <a:lnTo>
                    <a:pt x="209" y="321"/>
                  </a:lnTo>
                  <a:lnTo>
                    <a:pt x="206" y="314"/>
                  </a:lnTo>
                  <a:lnTo>
                    <a:pt x="206" y="302"/>
                  </a:lnTo>
                  <a:lnTo>
                    <a:pt x="221" y="274"/>
                  </a:lnTo>
                  <a:lnTo>
                    <a:pt x="240" y="204"/>
                  </a:lnTo>
                  <a:lnTo>
                    <a:pt x="243" y="204"/>
                  </a:lnTo>
                  <a:lnTo>
                    <a:pt x="253" y="210"/>
                  </a:lnTo>
                  <a:lnTo>
                    <a:pt x="255" y="214"/>
                  </a:lnTo>
                  <a:lnTo>
                    <a:pt x="260" y="220"/>
                  </a:lnTo>
                  <a:lnTo>
                    <a:pt x="271" y="218"/>
                  </a:lnTo>
                  <a:lnTo>
                    <a:pt x="278" y="205"/>
                  </a:lnTo>
                  <a:lnTo>
                    <a:pt x="285" y="178"/>
                  </a:lnTo>
                  <a:lnTo>
                    <a:pt x="291" y="169"/>
                  </a:lnTo>
                  <a:lnTo>
                    <a:pt x="301" y="172"/>
                  </a:lnTo>
                  <a:lnTo>
                    <a:pt x="308" y="158"/>
                  </a:lnTo>
                  <a:lnTo>
                    <a:pt x="315" y="154"/>
                  </a:lnTo>
                  <a:lnTo>
                    <a:pt x="321" y="147"/>
                  </a:lnTo>
                  <a:lnTo>
                    <a:pt x="326" y="133"/>
                  </a:lnTo>
                  <a:lnTo>
                    <a:pt x="330" y="129"/>
                  </a:lnTo>
                  <a:lnTo>
                    <a:pt x="331" y="126"/>
                  </a:lnTo>
                  <a:lnTo>
                    <a:pt x="327" y="122"/>
                  </a:lnTo>
                  <a:lnTo>
                    <a:pt x="329" y="101"/>
                  </a:lnTo>
                  <a:lnTo>
                    <a:pt x="331" y="98"/>
                  </a:lnTo>
                  <a:lnTo>
                    <a:pt x="333" y="95"/>
                  </a:lnTo>
                  <a:lnTo>
                    <a:pt x="373" y="120"/>
                  </a:lnTo>
                  <a:lnTo>
                    <a:pt x="379" y="121"/>
                  </a:lnTo>
                  <a:lnTo>
                    <a:pt x="381" y="120"/>
                  </a:lnTo>
                  <a:lnTo>
                    <a:pt x="385" y="99"/>
                  </a:lnTo>
                  <a:lnTo>
                    <a:pt x="375" y="79"/>
                  </a:lnTo>
                  <a:lnTo>
                    <a:pt x="372" y="78"/>
                  </a:lnTo>
                  <a:lnTo>
                    <a:pt x="368" y="69"/>
                  </a:lnTo>
                  <a:lnTo>
                    <a:pt x="361" y="72"/>
                  </a:lnTo>
                  <a:lnTo>
                    <a:pt x="355" y="72"/>
                  </a:lnTo>
                  <a:lnTo>
                    <a:pt x="349" y="68"/>
                  </a:lnTo>
                  <a:lnTo>
                    <a:pt x="321" y="78"/>
                  </a:lnTo>
                  <a:lnTo>
                    <a:pt x="319" y="85"/>
                  </a:lnTo>
                  <a:lnTo>
                    <a:pt x="308" y="89"/>
                  </a:lnTo>
                  <a:lnTo>
                    <a:pt x="299" y="86"/>
                  </a:lnTo>
                  <a:lnTo>
                    <a:pt x="294" y="81"/>
                  </a:lnTo>
                  <a:lnTo>
                    <a:pt x="289" y="92"/>
                  </a:lnTo>
                  <a:lnTo>
                    <a:pt x="283" y="95"/>
                  </a:lnTo>
                  <a:lnTo>
                    <a:pt x="277" y="105"/>
                  </a:lnTo>
                  <a:lnTo>
                    <a:pt x="269" y="107"/>
                  </a:lnTo>
                  <a:lnTo>
                    <a:pt x="252" y="126"/>
                  </a:lnTo>
                  <a:lnTo>
                    <a:pt x="247" y="128"/>
                  </a:lnTo>
                  <a:lnTo>
                    <a:pt x="243" y="136"/>
                  </a:lnTo>
                  <a:lnTo>
                    <a:pt x="230" y="80"/>
                  </a:lnTo>
                  <a:lnTo>
                    <a:pt x="146" y="96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82" name="Freeform 107">
              <a:extLst>
                <a:ext uri="{FF2B5EF4-FFF2-40B4-BE49-F238E27FC236}">
                  <a16:creationId xmlns:a16="http://schemas.microsoft.com/office/drawing/2014/main" id="{0908E280-5F92-1BD4-2157-6633CB09D2A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1805" y="3091894"/>
              <a:ext cx="751256" cy="711670"/>
            </a:xfrm>
            <a:custGeom>
              <a:avLst/>
              <a:gdLst>
                <a:gd name="T0" fmla="*/ 2147483647 w 385"/>
                <a:gd name="T1" fmla="*/ 0 h 380"/>
                <a:gd name="T2" fmla="*/ 2147483647 w 385"/>
                <a:gd name="T3" fmla="*/ 2147483647 h 380"/>
                <a:gd name="T4" fmla="*/ 2147483647 w 385"/>
                <a:gd name="T5" fmla="*/ 2147483647 h 380"/>
                <a:gd name="T6" fmla="*/ 2147483647 w 385"/>
                <a:gd name="T7" fmla="*/ 2147483647 h 380"/>
                <a:gd name="T8" fmla="*/ 2147483647 w 385"/>
                <a:gd name="T9" fmla="*/ 2147483647 h 380"/>
                <a:gd name="T10" fmla="*/ 2147483647 w 385"/>
                <a:gd name="T11" fmla="*/ 2147483647 h 380"/>
                <a:gd name="T12" fmla="*/ 2147483647 w 385"/>
                <a:gd name="T13" fmla="*/ 2147483647 h 380"/>
                <a:gd name="T14" fmla="*/ 2147483647 w 385"/>
                <a:gd name="T15" fmla="*/ 2147483647 h 380"/>
                <a:gd name="T16" fmla="*/ 2147483647 w 385"/>
                <a:gd name="T17" fmla="*/ 2147483647 h 380"/>
                <a:gd name="T18" fmla="*/ 2147483647 w 385"/>
                <a:gd name="T19" fmla="*/ 2147483647 h 380"/>
                <a:gd name="T20" fmla="*/ 2147483647 w 385"/>
                <a:gd name="T21" fmla="*/ 2147483647 h 380"/>
                <a:gd name="T22" fmla="*/ 2147483647 w 385"/>
                <a:gd name="T23" fmla="*/ 2147483647 h 380"/>
                <a:gd name="T24" fmla="*/ 2147483647 w 385"/>
                <a:gd name="T25" fmla="*/ 2147483647 h 380"/>
                <a:gd name="T26" fmla="*/ 2147483647 w 385"/>
                <a:gd name="T27" fmla="*/ 2147483647 h 380"/>
                <a:gd name="T28" fmla="*/ 2147483647 w 385"/>
                <a:gd name="T29" fmla="*/ 2147483647 h 380"/>
                <a:gd name="T30" fmla="*/ 2147483647 w 385"/>
                <a:gd name="T31" fmla="*/ 2147483647 h 380"/>
                <a:gd name="T32" fmla="*/ 2147483647 w 385"/>
                <a:gd name="T33" fmla="*/ 2147483647 h 380"/>
                <a:gd name="T34" fmla="*/ 2147483647 w 385"/>
                <a:gd name="T35" fmla="*/ 2147483647 h 380"/>
                <a:gd name="T36" fmla="*/ 2147483647 w 385"/>
                <a:gd name="T37" fmla="*/ 2147483647 h 380"/>
                <a:gd name="T38" fmla="*/ 2147483647 w 385"/>
                <a:gd name="T39" fmla="*/ 2147483647 h 380"/>
                <a:gd name="T40" fmla="*/ 2147483647 w 385"/>
                <a:gd name="T41" fmla="*/ 2147483647 h 380"/>
                <a:gd name="T42" fmla="*/ 2147483647 w 385"/>
                <a:gd name="T43" fmla="*/ 2147483647 h 380"/>
                <a:gd name="T44" fmla="*/ 2147483647 w 385"/>
                <a:gd name="T45" fmla="*/ 2147483647 h 380"/>
                <a:gd name="T46" fmla="*/ 2147483647 w 385"/>
                <a:gd name="T47" fmla="*/ 2147483647 h 380"/>
                <a:gd name="T48" fmla="*/ 2147483647 w 385"/>
                <a:gd name="T49" fmla="*/ 2147483647 h 380"/>
                <a:gd name="T50" fmla="*/ 2147483647 w 385"/>
                <a:gd name="T51" fmla="*/ 2147483647 h 380"/>
                <a:gd name="T52" fmla="*/ 2147483647 w 385"/>
                <a:gd name="T53" fmla="*/ 2147483647 h 380"/>
                <a:gd name="T54" fmla="*/ 2147483647 w 385"/>
                <a:gd name="T55" fmla="*/ 2147483647 h 380"/>
                <a:gd name="T56" fmla="*/ 2147483647 w 385"/>
                <a:gd name="T57" fmla="*/ 2147483647 h 380"/>
                <a:gd name="T58" fmla="*/ 2147483647 w 385"/>
                <a:gd name="T59" fmla="*/ 2147483647 h 380"/>
                <a:gd name="T60" fmla="*/ 2147483647 w 385"/>
                <a:gd name="T61" fmla="*/ 2147483647 h 380"/>
                <a:gd name="T62" fmla="*/ 2147483647 w 385"/>
                <a:gd name="T63" fmla="*/ 2147483647 h 380"/>
                <a:gd name="T64" fmla="*/ 2147483647 w 385"/>
                <a:gd name="T65" fmla="*/ 2147483647 h 380"/>
                <a:gd name="T66" fmla="*/ 2147483647 w 385"/>
                <a:gd name="T67" fmla="*/ 2147483647 h 380"/>
                <a:gd name="T68" fmla="*/ 2147483647 w 385"/>
                <a:gd name="T69" fmla="*/ 2147483647 h 380"/>
                <a:gd name="T70" fmla="*/ 2147483647 w 385"/>
                <a:gd name="T71" fmla="*/ 2147483647 h 380"/>
                <a:gd name="T72" fmla="*/ 2147483647 w 385"/>
                <a:gd name="T73" fmla="*/ 2147483647 h 380"/>
                <a:gd name="T74" fmla="*/ 2147483647 w 385"/>
                <a:gd name="T75" fmla="*/ 2147483647 h 380"/>
                <a:gd name="T76" fmla="*/ 2147483647 w 385"/>
                <a:gd name="T77" fmla="*/ 2147483647 h 380"/>
                <a:gd name="T78" fmla="*/ 2147483647 w 385"/>
                <a:gd name="T79" fmla="*/ 2147483647 h 380"/>
                <a:gd name="T80" fmla="*/ 2147483647 w 385"/>
                <a:gd name="T81" fmla="*/ 2147483647 h 380"/>
                <a:gd name="T82" fmla="*/ 2147483647 w 385"/>
                <a:gd name="T83" fmla="*/ 2147483647 h 380"/>
                <a:gd name="T84" fmla="*/ 2147483647 w 385"/>
                <a:gd name="T85" fmla="*/ 2147483647 h 380"/>
                <a:gd name="T86" fmla="*/ 2147483647 w 385"/>
                <a:gd name="T87" fmla="*/ 2147483647 h 380"/>
                <a:gd name="T88" fmla="*/ 2147483647 w 385"/>
                <a:gd name="T89" fmla="*/ 2147483647 h 380"/>
                <a:gd name="T90" fmla="*/ 2147483647 w 385"/>
                <a:gd name="T91" fmla="*/ 2147483647 h 380"/>
                <a:gd name="T92" fmla="*/ 2147483647 w 385"/>
                <a:gd name="T93" fmla="*/ 2147483647 h 380"/>
                <a:gd name="T94" fmla="*/ 2147483647 w 385"/>
                <a:gd name="T95" fmla="*/ 2147483647 h 380"/>
                <a:gd name="T96" fmla="*/ 2147483647 w 385"/>
                <a:gd name="T97" fmla="*/ 2147483647 h 380"/>
                <a:gd name="T98" fmla="*/ 2147483647 w 385"/>
                <a:gd name="T99" fmla="*/ 2147483647 h 380"/>
                <a:gd name="T100" fmla="*/ 2147483647 w 385"/>
                <a:gd name="T101" fmla="*/ 2147483647 h 380"/>
                <a:gd name="T102" fmla="*/ 2147483647 w 385"/>
                <a:gd name="T103" fmla="*/ 2147483647 h 380"/>
                <a:gd name="T104" fmla="*/ 2147483647 w 385"/>
                <a:gd name="T105" fmla="*/ 2147483647 h 380"/>
                <a:gd name="T106" fmla="*/ 2147483647 w 385"/>
                <a:gd name="T107" fmla="*/ 2147483647 h 380"/>
                <a:gd name="T108" fmla="*/ 2147483647 w 385"/>
                <a:gd name="T109" fmla="*/ 0 h 38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85"/>
                <a:gd name="T166" fmla="*/ 0 h 380"/>
                <a:gd name="T167" fmla="*/ 385 w 385"/>
                <a:gd name="T168" fmla="*/ 380 h 38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85" h="380">
                  <a:moveTo>
                    <a:pt x="131" y="0"/>
                  </a:moveTo>
                  <a:lnTo>
                    <a:pt x="128" y="0"/>
                  </a:lnTo>
                  <a:lnTo>
                    <a:pt x="122" y="6"/>
                  </a:lnTo>
                  <a:lnTo>
                    <a:pt x="126" y="17"/>
                  </a:lnTo>
                  <a:lnTo>
                    <a:pt x="114" y="26"/>
                  </a:lnTo>
                  <a:lnTo>
                    <a:pt x="131" y="33"/>
                  </a:lnTo>
                  <a:lnTo>
                    <a:pt x="125" y="72"/>
                  </a:lnTo>
                  <a:lnTo>
                    <a:pt x="121" y="83"/>
                  </a:lnTo>
                  <a:lnTo>
                    <a:pt x="121" y="91"/>
                  </a:lnTo>
                  <a:lnTo>
                    <a:pt x="123" y="96"/>
                  </a:lnTo>
                  <a:lnTo>
                    <a:pt x="123" y="109"/>
                  </a:lnTo>
                  <a:lnTo>
                    <a:pt x="114" y="117"/>
                  </a:lnTo>
                  <a:lnTo>
                    <a:pt x="110" y="119"/>
                  </a:lnTo>
                  <a:lnTo>
                    <a:pt x="95" y="138"/>
                  </a:lnTo>
                  <a:lnTo>
                    <a:pt x="95" y="142"/>
                  </a:lnTo>
                  <a:lnTo>
                    <a:pt x="85" y="144"/>
                  </a:lnTo>
                  <a:lnTo>
                    <a:pt x="78" y="142"/>
                  </a:lnTo>
                  <a:lnTo>
                    <a:pt x="71" y="150"/>
                  </a:lnTo>
                  <a:lnTo>
                    <a:pt x="69" y="154"/>
                  </a:lnTo>
                  <a:lnTo>
                    <a:pt x="62" y="160"/>
                  </a:lnTo>
                  <a:lnTo>
                    <a:pt x="54" y="180"/>
                  </a:lnTo>
                  <a:lnTo>
                    <a:pt x="57" y="193"/>
                  </a:lnTo>
                  <a:lnTo>
                    <a:pt x="47" y="204"/>
                  </a:lnTo>
                  <a:lnTo>
                    <a:pt x="41" y="192"/>
                  </a:lnTo>
                  <a:lnTo>
                    <a:pt x="33" y="192"/>
                  </a:lnTo>
                  <a:lnTo>
                    <a:pt x="25" y="217"/>
                  </a:lnTo>
                  <a:lnTo>
                    <a:pt x="26" y="230"/>
                  </a:lnTo>
                  <a:lnTo>
                    <a:pt x="25" y="241"/>
                  </a:lnTo>
                  <a:lnTo>
                    <a:pt x="19" y="246"/>
                  </a:lnTo>
                  <a:lnTo>
                    <a:pt x="11" y="260"/>
                  </a:lnTo>
                  <a:lnTo>
                    <a:pt x="0" y="260"/>
                  </a:lnTo>
                  <a:lnTo>
                    <a:pt x="2" y="274"/>
                  </a:lnTo>
                  <a:lnTo>
                    <a:pt x="2" y="284"/>
                  </a:lnTo>
                  <a:lnTo>
                    <a:pt x="2" y="291"/>
                  </a:lnTo>
                  <a:lnTo>
                    <a:pt x="2" y="297"/>
                  </a:lnTo>
                  <a:lnTo>
                    <a:pt x="20" y="320"/>
                  </a:lnTo>
                  <a:lnTo>
                    <a:pt x="31" y="337"/>
                  </a:lnTo>
                  <a:lnTo>
                    <a:pt x="35" y="338"/>
                  </a:lnTo>
                  <a:lnTo>
                    <a:pt x="38" y="338"/>
                  </a:lnTo>
                  <a:lnTo>
                    <a:pt x="47" y="342"/>
                  </a:lnTo>
                  <a:lnTo>
                    <a:pt x="49" y="345"/>
                  </a:lnTo>
                  <a:lnTo>
                    <a:pt x="51" y="345"/>
                  </a:lnTo>
                  <a:lnTo>
                    <a:pt x="57" y="350"/>
                  </a:lnTo>
                  <a:lnTo>
                    <a:pt x="63" y="350"/>
                  </a:lnTo>
                  <a:lnTo>
                    <a:pt x="67" y="352"/>
                  </a:lnTo>
                  <a:lnTo>
                    <a:pt x="63" y="361"/>
                  </a:lnTo>
                  <a:lnTo>
                    <a:pt x="78" y="374"/>
                  </a:lnTo>
                  <a:lnTo>
                    <a:pt x="96" y="380"/>
                  </a:lnTo>
                  <a:lnTo>
                    <a:pt x="104" y="380"/>
                  </a:lnTo>
                  <a:lnTo>
                    <a:pt x="114" y="373"/>
                  </a:lnTo>
                  <a:lnTo>
                    <a:pt x="115" y="367"/>
                  </a:lnTo>
                  <a:lnTo>
                    <a:pt x="122" y="363"/>
                  </a:lnTo>
                  <a:lnTo>
                    <a:pt x="129" y="369"/>
                  </a:lnTo>
                  <a:lnTo>
                    <a:pt x="133" y="372"/>
                  </a:lnTo>
                  <a:lnTo>
                    <a:pt x="140" y="369"/>
                  </a:lnTo>
                  <a:lnTo>
                    <a:pt x="162" y="362"/>
                  </a:lnTo>
                  <a:lnTo>
                    <a:pt x="164" y="348"/>
                  </a:lnTo>
                  <a:lnTo>
                    <a:pt x="168" y="348"/>
                  </a:lnTo>
                  <a:lnTo>
                    <a:pt x="173" y="352"/>
                  </a:lnTo>
                  <a:lnTo>
                    <a:pt x="189" y="337"/>
                  </a:lnTo>
                  <a:lnTo>
                    <a:pt x="195" y="340"/>
                  </a:lnTo>
                  <a:lnTo>
                    <a:pt x="209" y="321"/>
                  </a:lnTo>
                  <a:lnTo>
                    <a:pt x="206" y="314"/>
                  </a:lnTo>
                  <a:lnTo>
                    <a:pt x="206" y="302"/>
                  </a:lnTo>
                  <a:lnTo>
                    <a:pt x="221" y="274"/>
                  </a:lnTo>
                  <a:lnTo>
                    <a:pt x="240" y="204"/>
                  </a:lnTo>
                  <a:lnTo>
                    <a:pt x="243" y="204"/>
                  </a:lnTo>
                  <a:lnTo>
                    <a:pt x="253" y="210"/>
                  </a:lnTo>
                  <a:lnTo>
                    <a:pt x="255" y="214"/>
                  </a:lnTo>
                  <a:lnTo>
                    <a:pt x="260" y="220"/>
                  </a:lnTo>
                  <a:lnTo>
                    <a:pt x="271" y="218"/>
                  </a:lnTo>
                  <a:lnTo>
                    <a:pt x="278" y="205"/>
                  </a:lnTo>
                  <a:lnTo>
                    <a:pt x="285" y="178"/>
                  </a:lnTo>
                  <a:lnTo>
                    <a:pt x="291" y="169"/>
                  </a:lnTo>
                  <a:lnTo>
                    <a:pt x="301" y="172"/>
                  </a:lnTo>
                  <a:lnTo>
                    <a:pt x="308" y="158"/>
                  </a:lnTo>
                  <a:lnTo>
                    <a:pt x="315" y="154"/>
                  </a:lnTo>
                  <a:lnTo>
                    <a:pt x="321" y="147"/>
                  </a:lnTo>
                  <a:lnTo>
                    <a:pt x="326" y="133"/>
                  </a:lnTo>
                  <a:lnTo>
                    <a:pt x="330" y="129"/>
                  </a:lnTo>
                  <a:lnTo>
                    <a:pt x="331" y="126"/>
                  </a:lnTo>
                  <a:lnTo>
                    <a:pt x="327" y="122"/>
                  </a:lnTo>
                  <a:lnTo>
                    <a:pt x="329" y="101"/>
                  </a:lnTo>
                  <a:lnTo>
                    <a:pt x="331" y="98"/>
                  </a:lnTo>
                  <a:lnTo>
                    <a:pt x="333" y="95"/>
                  </a:lnTo>
                  <a:lnTo>
                    <a:pt x="373" y="120"/>
                  </a:lnTo>
                  <a:lnTo>
                    <a:pt x="379" y="121"/>
                  </a:lnTo>
                  <a:lnTo>
                    <a:pt x="381" y="120"/>
                  </a:lnTo>
                  <a:lnTo>
                    <a:pt x="385" y="99"/>
                  </a:lnTo>
                  <a:lnTo>
                    <a:pt x="375" y="79"/>
                  </a:lnTo>
                  <a:lnTo>
                    <a:pt x="372" y="78"/>
                  </a:lnTo>
                  <a:lnTo>
                    <a:pt x="368" y="69"/>
                  </a:lnTo>
                  <a:lnTo>
                    <a:pt x="361" y="72"/>
                  </a:lnTo>
                  <a:lnTo>
                    <a:pt x="355" y="72"/>
                  </a:lnTo>
                  <a:lnTo>
                    <a:pt x="349" y="68"/>
                  </a:lnTo>
                  <a:lnTo>
                    <a:pt x="321" y="78"/>
                  </a:lnTo>
                  <a:lnTo>
                    <a:pt x="319" y="85"/>
                  </a:lnTo>
                  <a:lnTo>
                    <a:pt x="308" y="89"/>
                  </a:lnTo>
                  <a:lnTo>
                    <a:pt x="299" y="86"/>
                  </a:lnTo>
                  <a:lnTo>
                    <a:pt x="294" y="81"/>
                  </a:lnTo>
                  <a:lnTo>
                    <a:pt x="289" y="92"/>
                  </a:lnTo>
                  <a:lnTo>
                    <a:pt x="283" y="95"/>
                  </a:lnTo>
                  <a:lnTo>
                    <a:pt x="277" y="105"/>
                  </a:lnTo>
                  <a:lnTo>
                    <a:pt x="269" y="107"/>
                  </a:lnTo>
                  <a:lnTo>
                    <a:pt x="252" y="126"/>
                  </a:lnTo>
                  <a:lnTo>
                    <a:pt x="247" y="128"/>
                  </a:lnTo>
                  <a:lnTo>
                    <a:pt x="243" y="136"/>
                  </a:lnTo>
                  <a:lnTo>
                    <a:pt x="230" y="80"/>
                  </a:lnTo>
                  <a:lnTo>
                    <a:pt x="146" y="96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83" name="Freeform 108">
              <a:extLst>
                <a:ext uri="{FF2B5EF4-FFF2-40B4-BE49-F238E27FC236}">
                  <a16:creationId xmlns:a16="http://schemas.microsoft.com/office/drawing/2014/main" id="{A4BAEDB9-7C9F-A39D-17A5-031CD1FFA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1805" y="3091894"/>
              <a:ext cx="751256" cy="711670"/>
            </a:xfrm>
            <a:custGeom>
              <a:avLst/>
              <a:gdLst>
                <a:gd name="T0" fmla="*/ 2147483647 w 385"/>
                <a:gd name="T1" fmla="*/ 0 h 380"/>
                <a:gd name="T2" fmla="*/ 2147483647 w 385"/>
                <a:gd name="T3" fmla="*/ 2147483647 h 380"/>
                <a:gd name="T4" fmla="*/ 2147483647 w 385"/>
                <a:gd name="T5" fmla="*/ 2147483647 h 380"/>
                <a:gd name="T6" fmla="*/ 2147483647 w 385"/>
                <a:gd name="T7" fmla="*/ 2147483647 h 380"/>
                <a:gd name="T8" fmla="*/ 2147483647 w 385"/>
                <a:gd name="T9" fmla="*/ 2147483647 h 380"/>
                <a:gd name="T10" fmla="*/ 2147483647 w 385"/>
                <a:gd name="T11" fmla="*/ 2147483647 h 380"/>
                <a:gd name="T12" fmla="*/ 2147483647 w 385"/>
                <a:gd name="T13" fmla="*/ 2147483647 h 380"/>
                <a:gd name="T14" fmla="*/ 2147483647 w 385"/>
                <a:gd name="T15" fmla="*/ 2147483647 h 380"/>
                <a:gd name="T16" fmla="*/ 2147483647 w 385"/>
                <a:gd name="T17" fmla="*/ 2147483647 h 380"/>
                <a:gd name="T18" fmla="*/ 2147483647 w 385"/>
                <a:gd name="T19" fmla="*/ 2147483647 h 380"/>
                <a:gd name="T20" fmla="*/ 2147483647 w 385"/>
                <a:gd name="T21" fmla="*/ 2147483647 h 380"/>
                <a:gd name="T22" fmla="*/ 2147483647 w 385"/>
                <a:gd name="T23" fmla="*/ 2147483647 h 380"/>
                <a:gd name="T24" fmla="*/ 2147483647 w 385"/>
                <a:gd name="T25" fmla="*/ 2147483647 h 380"/>
                <a:gd name="T26" fmla="*/ 2147483647 w 385"/>
                <a:gd name="T27" fmla="*/ 2147483647 h 380"/>
                <a:gd name="T28" fmla="*/ 2147483647 w 385"/>
                <a:gd name="T29" fmla="*/ 2147483647 h 380"/>
                <a:gd name="T30" fmla="*/ 2147483647 w 385"/>
                <a:gd name="T31" fmla="*/ 2147483647 h 380"/>
                <a:gd name="T32" fmla="*/ 2147483647 w 385"/>
                <a:gd name="T33" fmla="*/ 2147483647 h 380"/>
                <a:gd name="T34" fmla="*/ 2147483647 w 385"/>
                <a:gd name="T35" fmla="*/ 2147483647 h 380"/>
                <a:gd name="T36" fmla="*/ 2147483647 w 385"/>
                <a:gd name="T37" fmla="*/ 2147483647 h 380"/>
                <a:gd name="T38" fmla="*/ 2147483647 w 385"/>
                <a:gd name="T39" fmla="*/ 2147483647 h 380"/>
                <a:gd name="T40" fmla="*/ 2147483647 w 385"/>
                <a:gd name="T41" fmla="*/ 2147483647 h 380"/>
                <a:gd name="T42" fmla="*/ 2147483647 w 385"/>
                <a:gd name="T43" fmla="*/ 2147483647 h 380"/>
                <a:gd name="T44" fmla="*/ 2147483647 w 385"/>
                <a:gd name="T45" fmla="*/ 2147483647 h 380"/>
                <a:gd name="T46" fmla="*/ 2147483647 w 385"/>
                <a:gd name="T47" fmla="*/ 2147483647 h 380"/>
                <a:gd name="T48" fmla="*/ 2147483647 w 385"/>
                <a:gd name="T49" fmla="*/ 2147483647 h 380"/>
                <a:gd name="T50" fmla="*/ 2147483647 w 385"/>
                <a:gd name="T51" fmla="*/ 2147483647 h 380"/>
                <a:gd name="T52" fmla="*/ 2147483647 w 385"/>
                <a:gd name="T53" fmla="*/ 2147483647 h 380"/>
                <a:gd name="T54" fmla="*/ 2147483647 w 385"/>
                <a:gd name="T55" fmla="*/ 2147483647 h 380"/>
                <a:gd name="T56" fmla="*/ 2147483647 w 385"/>
                <a:gd name="T57" fmla="*/ 2147483647 h 380"/>
                <a:gd name="T58" fmla="*/ 2147483647 w 385"/>
                <a:gd name="T59" fmla="*/ 2147483647 h 380"/>
                <a:gd name="T60" fmla="*/ 2147483647 w 385"/>
                <a:gd name="T61" fmla="*/ 2147483647 h 380"/>
                <a:gd name="T62" fmla="*/ 2147483647 w 385"/>
                <a:gd name="T63" fmla="*/ 2147483647 h 380"/>
                <a:gd name="T64" fmla="*/ 2147483647 w 385"/>
                <a:gd name="T65" fmla="*/ 2147483647 h 380"/>
                <a:gd name="T66" fmla="*/ 2147483647 w 385"/>
                <a:gd name="T67" fmla="*/ 2147483647 h 380"/>
                <a:gd name="T68" fmla="*/ 2147483647 w 385"/>
                <a:gd name="T69" fmla="*/ 2147483647 h 380"/>
                <a:gd name="T70" fmla="*/ 2147483647 w 385"/>
                <a:gd name="T71" fmla="*/ 2147483647 h 380"/>
                <a:gd name="T72" fmla="*/ 2147483647 w 385"/>
                <a:gd name="T73" fmla="*/ 2147483647 h 380"/>
                <a:gd name="T74" fmla="*/ 2147483647 w 385"/>
                <a:gd name="T75" fmla="*/ 2147483647 h 380"/>
                <a:gd name="T76" fmla="*/ 2147483647 w 385"/>
                <a:gd name="T77" fmla="*/ 2147483647 h 380"/>
                <a:gd name="T78" fmla="*/ 2147483647 w 385"/>
                <a:gd name="T79" fmla="*/ 2147483647 h 380"/>
                <a:gd name="T80" fmla="*/ 2147483647 w 385"/>
                <a:gd name="T81" fmla="*/ 2147483647 h 380"/>
                <a:gd name="T82" fmla="*/ 2147483647 w 385"/>
                <a:gd name="T83" fmla="*/ 2147483647 h 380"/>
                <a:gd name="T84" fmla="*/ 2147483647 w 385"/>
                <a:gd name="T85" fmla="*/ 2147483647 h 380"/>
                <a:gd name="T86" fmla="*/ 2147483647 w 385"/>
                <a:gd name="T87" fmla="*/ 2147483647 h 380"/>
                <a:gd name="T88" fmla="*/ 2147483647 w 385"/>
                <a:gd name="T89" fmla="*/ 2147483647 h 380"/>
                <a:gd name="T90" fmla="*/ 2147483647 w 385"/>
                <a:gd name="T91" fmla="*/ 2147483647 h 380"/>
                <a:gd name="T92" fmla="*/ 2147483647 w 385"/>
                <a:gd name="T93" fmla="*/ 2147483647 h 380"/>
                <a:gd name="T94" fmla="*/ 2147483647 w 385"/>
                <a:gd name="T95" fmla="*/ 2147483647 h 380"/>
                <a:gd name="T96" fmla="*/ 2147483647 w 385"/>
                <a:gd name="T97" fmla="*/ 2147483647 h 380"/>
                <a:gd name="T98" fmla="*/ 2147483647 w 385"/>
                <a:gd name="T99" fmla="*/ 2147483647 h 380"/>
                <a:gd name="T100" fmla="*/ 2147483647 w 385"/>
                <a:gd name="T101" fmla="*/ 2147483647 h 380"/>
                <a:gd name="T102" fmla="*/ 2147483647 w 385"/>
                <a:gd name="T103" fmla="*/ 2147483647 h 380"/>
                <a:gd name="T104" fmla="*/ 2147483647 w 385"/>
                <a:gd name="T105" fmla="*/ 2147483647 h 380"/>
                <a:gd name="T106" fmla="*/ 2147483647 w 385"/>
                <a:gd name="T107" fmla="*/ 2147483647 h 380"/>
                <a:gd name="T108" fmla="*/ 2147483647 w 385"/>
                <a:gd name="T109" fmla="*/ 0 h 38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85"/>
                <a:gd name="T166" fmla="*/ 0 h 380"/>
                <a:gd name="T167" fmla="*/ 385 w 385"/>
                <a:gd name="T168" fmla="*/ 380 h 38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85" h="380">
                  <a:moveTo>
                    <a:pt x="131" y="0"/>
                  </a:moveTo>
                  <a:lnTo>
                    <a:pt x="128" y="0"/>
                  </a:lnTo>
                  <a:lnTo>
                    <a:pt x="122" y="6"/>
                  </a:lnTo>
                  <a:lnTo>
                    <a:pt x="126" y="17"/>
                  </a:lnTo>
                  <a:lnTo>
                    <a:pt x="114" y="26"/>
                  </a:lnTo>
                  <a:lnTo>
                    <a:pt x="131" y="33"/>
                  </a:lnTo>
                  <a:lnTo>
                    <a:pt x="125" y="72"/>
                  </a:lnTo>
                  <a:lnTo>
                    <a:pt x="121" y="83"/>
                  </a:lnTo>
                  <a:lnTo>
                    <a:pt x="121" y="91"/>
                  </a:lnTo>
                  <a:lnTo>
                    <a:pt x="123" y="96"/>
                  </a:lnTo>
                  <a:lnTo>
                    <a:pt x="123" y="109"/>
                  </a:lnTo>
                  <a:lnTo>
                    <a:pt x="114" y="117"/>
                  </a:lnTo>
                  <a:lnTo>
                    <a:pt x="110" y="119"/>
                  </a:lnTo>
                  <a:lnTo>
                    <a:pt x="95" y="138"/>
                  </a:lnTo>
                  <a:lnTo>
                    <a:pt x="95" y="142"/>
                  </a:lnTo>
                  <a:lnTo>
                    <a:pt x="85" y="144"/>
                  </a:lnTo>
                  <a:lnTo>
                    <a:pt x="78" y="142"/>
                  </a:lnTo>
                  <a:lnTo>
                    <a:pt x="71" y="150"/>
                  </a:lnTo>
                  <a:lnTo>
                    <a:pt x="69" y="154"/>
                  </a:lnTo>
                  <a:lnTo>
                    <a:pt x="62" y="160"/>
                  </a:lnTo>
                  <a:lnTo>
                    <a:pt x="54" y="180"/>
                  </a:lnTo>
                  <a:lnTo>
                    <a:pt x="57" y="193"/>
                  </a:lnTo>
                  <a:lnTo>
                    <a:pt x="47" y="204"/>
                  </a:lnTo>
                  <a:lnTo>
                    <a:pt x="41" y="192"/>
                  </a:lnTo>
                  <a:lnTo>
                    <a:pt x="33" y="192"/>
                  </a:lnTo>
                  <a:lnTo>
                    <a:pt x="25" y="217"/>
                  </a:lnTo>
                  <a:lnTo>
                    <a:pt x="26" y="230"/>
                  </a:lnTo>
                  <a:lnTo>
                    <a:pt x="25" y="241"/>
                  </a:lnTo>
                  <a:lnTo>
                    <a:pt x="19" y="246"/>
                  </a:lnTo>
                  <a:lnTo>
                    <a:pt x="11" y="260"/>
                  </a:lnTo>
                  <a:lnTo>
                    <a:pt x="0" y="260"/>
                  </a:lnTo>
                  <a:lnTo>
                    <a:pt x="2" y="274"/>
                  </a:lnTo>
                  <a:lnTo>
                    <a:pt x="2" y="284"/>
                  </a:lnTo>
                  <a:lnTo>
                    <a:pt x="2" y="291"/>
                  </a:lnTo>
                  <a:lnTo>
                    <a:pt x="2" y="297"/>
                  </a:lnTo>
                  <a:lnTo>
                    <a:pt x="20" y="320"/>
                  </a:lnTo>
                  <a:lnTo>
                    <a:pt x="31" y="337"/>
                  </a:lnTo>
                  <a:lnTo>
                    <a:pt x="35" y="338"/>
                  </a:lnTo>
                  <a:lnTo>
                    <a:pt x="38" y="338"/>
                  </a:lnTo>
                  <a:lnTo>
                    <a:pt x="47" y="342"/>
                  </a:lnTo>
                  <a:lnTo>
                    <a:pt x="49" y="345"/>
                  </a:lnTo>
                  <a:lnTo>
                    <a:pt x="51" y="345"/>
                  </a:lnTo>
                  <a:lnTo>
                    <a:pt x="57" y="350"/>
                  </a:lnTo>
                  <a:lnTo>
                    <a:pt x="63" y="350"/>
                  </a:lnTo>
                  <a:lnTo>
                    <a:pt x="67" y="352"/>
                  </a:lnTo>
                  <a:lnTo>
                    <a:pt x="63" y="361"/>
                  </a:lnTo>
                  <a:lnTo>
                    <a:pt x="78" y="374"/>
                  </a:lnTo>
                  <a:lnTo>
                    <a:pt x="96" y="380"/>
                  </a:lnTo>
                  <a:lnTo>
                    <a:pt x="104" y="380"/>
                  </a:lnTo>
                  <a:lnTo>
                    <a:pt x="114" y="373"/>
                  </a:lnTo>
                  <a:lnTo>
                    <a:pt x="115" y="367"/>
                  </a:lnTo>
                  <a:lnTo>
                    <a:pt x="122" y="363"/>
                  </a:lnTo>
                  <a:lnTo>
                    <a:pt x="129" y="369"/>
                  </a:lnTo>
                  <a:lnTo>
                    <a:pt x="133" y="372"/>
                  </a:lnTo>
                  <a:lnTo>
                    <a:pt x="140" y="369"/>
                  </a:lnTo>
                  <a:lnTo>
                    <a:pt x="162" y="362"/>
                  </a:lnTo>
                  <a:lnTo>
                    <a:pt x="164" y="348"/>
                  </a:lnTo>
                  <a:lnTo>
                    <a:pt x="168" y="348"/>
                  </a:lnTo>
                  <a:lnTo>
                    <a:pt x="173" y="352"/>
                  </a:lnTo>
                  <a:lnTo>
                    <a:pt x="189" y="337"/>
                  </a:lnTo>
                  <a:lnTo>
                    <a:pt x="195" y="340"/>
                  </a:lnTo>
                  <a:lnTo>
                    <a:pt x="209" y="321"/>
                  </a:lnTo>
                  <a:lnTo>
                    <a:pt x="206" y="314"/>
                  </a:lnTo>
                  <a:lnTo>
                    <a:pt x="206" y="302"/>
                  </a:lnTo>
                  <a:lnTo>
                    <a:pt x="221" y="274"/>
                  </a:lnTo>
                  <a:lnTo>
                    <a:pt x="240" y="204"/>
                  </a:lnTo>
                  <a:lnTo>
                    <a:pt x="243" y="204"/>
                  </a:lnTo>
                  <a:lnTo>
                    <a:pt x="253" y="210"/>
                  </a:lnTo>
                  <a:lnTo>
                    <a:pt x="255" y="214"/>
                  </a:lnTo>
                  <a:lnTo>
                    <a:pt x="260" y="220"/>
                  </a:lnTo>
                  <a:lnTo>
                    <a:pt x="271" y="218"/>
                  </a:lnTo>
                  <a:lnTo>
                    <a:pt x="278" y="205"/>
                  </a:lnTo>
                  <a:lnTo>
                    <a:pt x="285" y="178"/>
                  </a:lnTo>
                  <a:lnTo>
                    <a:pt x="291" y="169"/>
                  </a:lnTo>
                  <a:lnTo>
                    <a:pt x="301" y="172"/>
                  </a:lnTo>
                  <a:lnTo>
                    <a:pt x="308" y="158"/>
                  </a:lnTo>
                  <a:lnTo>
                    <a:pt x="315" y="154"/>
                  </a:lnTo>
                  <a:lnTo>
                    <a:pt x="321" y="147"/>
                  </a:lnTo>
                  <a:lnTo>
                    <a:pt x="326" y="133"/>
                  </a:lnTo>
                  <a:lnTo>
                    <a:pt x="330" y="129"/>
                  </a:lnTo>
                  <a:lnTo>
                    <a:pt x="331" y="126"/>
                  </a:lnTo>
                  <a:lnTo>
                    <a:pt x="327" y="122"/>
                  </a:lnTo>
                  <a:lnTo>
                    <a:pt x="329" y="101"/>
                  </a:lnTo>
                  <a:lnTo>
                    <a:pt x="331" y="98"/>
                  </a:lnTo>
                  <a:lnTo>
                    <a:pt x="333" y="95"/>
                  </a:lnTo>
                  <a:lnTo>
                    <a:pt x="373" y="120"/>
                  </a:lnTo>
                  <a:lnTo>
                    <a:pt x="379" y="121"/>
                  </a:lnTo>
                  <a:lnTo>
                    <a:pt x="381" y="120"/>
                  </a:lnTo>
                  <a:lnTo>
                    <a:pt x="385" y="99"/>
                  </a:lnTo>
                  <a:lnTo>
                    <a:pt x="375" y="79"/>
                  </a:lnTo>
                  <a:lnTo>
                    <a:pt x="372" y="78"/>
                  </a:lnTo>
                  <a:lnTo>
                    <a:pt x="368" y="69"/>
                  </a:lnTo>
                  <a:lnTo>
                    <a:pt x="361" y="72"/>
                  </a:lnTo>
                  <a:lnTo>
                    <a:pt x="355" y="72"/>
                  </a:lnTo>
                  <a:lnTo>
                    <a:pt x="349" y="68"/>
                  </a:lnTo>
                  <a:lnTo>
                    <a:pt x="321" y="78"/>
                  </a:lnTo>
                  <a:lnTo>
                    <a:pt x="319" y="85"/>
                  </a:lnTo>
                  <a:lnTo>
                    <a:pt x="308" y="89"/>
                  </a:lnTo>
                  <a:lnTo>
                    <a:pt x="299" y="86"/>
                  </a:lnTo>
                  <a:lnTo>
                    <a:pt x="294" y="81"/>
                  </a:lnTo>
                  <a:lnTo>
                    <a:pt x="289" y="92"/>
                  </a:lnTo>
                  <a:lnTo>
                    <a:pt x="283" y="95"/>
                  </a:lnTo>
                  <a:lnTo>
                    <a:pt x="277" y="105"/>
                  </a:lnTo>
                  <a:lnTo>
                    <a:pt x="269" y="107"/>
                  </a:lnTo>
                  <a:lnTo>
                    <a:pt x="252" y="126"/>
                  </a:lnTo>
                  <a:lnTo>
                    <a:pt x="247" y="128"/>
                  </a:lnTo>
                  <a:lnTo>
                    <a:pt x="243" y="136"/>
                  </a:lnTo>
                  <a:lnTo>
                    <a:pt x="230" y="80"/>
                  </a:lnTo>
                  <a:lnTo>
                    <a:pt x="146" y="96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84" name="Freeform 109">
              <a:extLst>
                <a:ext uri="{FF2B5EF4-FFF2-40B4-BE49-F238E27FC236}">
                  <a16:creationId xmlns:a16="http://schemas.microsoft.com/office/drawing/2014/main" id="{D8F5266F-F9DB-5248-C5F7-783E8D6C9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9570" y="3782106"/>
              <a:ext cx="1468140" cy="609748"/>
            </a:xfrm>
            <a:custGeom>
              <a:avLst/>
              <a:gdLst>
                <a:gd name="T0" fmla="*/ 2147483647 w 753"/>
                <a:gd name="T1" fmla="*/ 2147483647 h 326"/>
                <a:gd name="T2" fmla="*/ 2147483647 w 753"/>
                <a:gd name="T3" fmla="*/ 2147483647 h 326"/>
                <a:gd name="T4" fmla="*/ 2147483647 w 753"/>
                <a:gd name="T5" fmla="*/ 2147483647 h 326"/>
                <a:gd name="T6" fmla="*/ 2147483647 w 753"/>
                <a:gd name="T7" fmla="*/ 2147483647 h 326"/>
                <a:gd name="T8" fmla="*/ 2147483647 w 753"/>
                <a:gd name="T9" fmla="*/ 2147483647 h 326"/>
                <a:gd name="T10" fmla="*/ 2147483647 w 753"/>
                <a:gd name="T11" fmla="*/ 2147483647 h 326"/>
                <a:gd name="T12" fmla="*/ 2147483647 w 753"/>
                <a:gd name="T13" fmla="*/ 2147483647 h 326"/>
                <a:gd name="T14" fmla="*/ 2147483647 w 753"/>
                <a:gd name="T15" fmla="*/ 2147483647 h 326"/>
                <a:gd name="T16" fmla="*/ 2147483647 w 753"/>
                <a:gd name="T17" fmla="*/ 2147483647 h 326"/>
                <a:gd name="T18" fmla="*/ 2147483647 w 753"/>
                <a:gd name="T19" fmla="*/ 2147483647 h 326"/>
                <a:gd name="T20" fmla="*/ 2147483647 w 753"/>
                <a:gd name="T21" fmla="*/ 2147483647 h 326"/>
                <a:gd name="T22" fmla="*/ 2147483647 w 753"/>
                <a:gd name="T23" fmla="*/ 2147483647 h 326"/>
                <a:gd name="T24" fmla="*/ 2147483647 w 753"/>
                <a:gd name="T25" fmla="*/ 2147483647 h 326"/>
                <a:gd name="T26" fmla="*/ 2147483647 w 753"/>
                <a:gd name="T27" fmla="*/ 2147483647 h 326"/>
                <a:gd name="T28" fmla="*/ 2147483647 w 753"/>
                <a:gd name="T29" fmla="*/ 2147483647 h 326"/>
                <a:gd name="T30" fmla="*/ 2147483647 w 753"/>
                <a:gd name="T31" fmla="*/ 2147483647 h 326"/>
                <a:gd name="T32" fmla="*/ 2147483647 w 753"/>
                <a:gd name="T33" fmla="*/ 2147483647 h 326"/>
                <a:gd name="T34" fmla="*/ 2147483647 w 753"/>
                <a:gd name="T35" fmla="*/ 2147483647 h 326"/>
                <a:gd name="T36" fmla="*/ 2147483647 w 753"/>
                <a:gd name="T37" fmla="*/ 2147483647 h 326"/>
                <a:gd name="T38" fmla="*/ 2147483647 w 753"/>
                <a:gd name="T39" fmla="*/ 2147483647 h 326"/>
                <a:gd name="T40" fmla="*/ 2147483647 w 753"/>
                <a:gd name="T41" fmla="*/ 2147483647 h 326"/>
                <a:gd name="T42" fmla="*/ 2147483647 w 753"/>
                <a:gd name="T43" fmla="*/ 2147483647 h 326"/>
                <a:gd name="T44" fmla="*/ 2147483647 w 753"/>
                <a:gd name="T45" fmla="*/ 2147483647 h 326"/>
                <a:gd name="T46" fmla="*/ 2147483647 w 753"/>
                <a:gd name="T47" fmla="*/ 2147483647 h 326"/>
                <a:gd name="T48" fmla="*/ 2147483647 w 753"/>
                <a:gd name="T49" fmla="*/ 2147483647 h 326"/>
                <a:gd name="T50" fmla="*/ 2147483647 w 753"/>
                <a:gd name="T51" fmla="*/ 2147483647 h 326"/>
                <a:gd name="T52" fmla="*/ 2147483647 w 753"/>
                <a:gd name="T53" fmla="*/ 2147483647 h 326"/>
                <a:gd name="T54" fmla="*/ 2147483647 w 753"/>
                <a:gd name="T55" fmla="*/ 2147483647 h 326"/>
                <a:gd name="T56" fmla="*/ 2147483647 w 753"/>
                <a:gd name="T57" fmla="*/ 2147483647 h 326"/>
                <a:gd name="T58" fmla="*/ 2147483647 w 753"/>
                <a:gd name="T59" fmla="*/ 2147483647 h 326"/>
                <a:gd name="T60" fmla="*/ 2147483647 w 753"/>
                <a:gd name="T61" fmla="*/ 2147483647 h 326"/>
                <a:gd name="T62" fmla="*/ 2147483647 w 753"/>
                <a:gd name="T63" fmla="*/ 2147483647 h 326"/>
                <a:gd name="T64" fmla="*/ 2147483647 w 753"/>
                <a:gd name="T65" fmla="*/ 2147483647 h 326"/>
                <a:gd name="T66" fmla="*/ 2147483647 w 753"/>
                <a:gd name="T67" fmla="*/ 2147483647 h 326"/>
                <a:gd name="T68" fmla="*/ 2147483647 w 753"/>
                <a:gd name="T69" fmla="*/ 2147483647 h 326"/>
                <a:gd name="T70" fmla="*/ 2147483647 w 753"/>
                <a:gd name="T71" fmla="*/ 2147483647 h 326"/>
                <a:gd name="T72" fmla="*/ 2147483647 w 753"/>
                <a:gd name="T73" fmla="*/ 2147483647 h 326"/>
                <a:gd name="T74" fmla="*/ 2147483647 w 753"/>
                <a:gd name="T75" fmla="*/ 2147483647 h 326"/>
                <a:gd name="T76" fmla="*/ 2147483647 w 753"/>
                <a:gd name="T77" fmla="*/ 2147483647 h 326"/>
                <a:gd name="T78" fmla="*/ 2147483647 w 753"/>
                <a:gd name="T79" fmla="*/ 2147483647 h 326"/>
                <a:gd name="T80" fmla="*/ 2147483647 w 753"/>
                <a:gd name="T81" fmla="*/ 2147483647 h 326"/>
                <a:gd name="T82" fmla="*/ 2147483647 w 753"/>
                <a:gd name="T83" fmla="*/ 2147483647 h 326"/>
                <a:gd name="T84" fmla="*/ 2147483647 w 753"/>
                <a:gd name="T85" fmla="*/ 2147483647 h 326"/>
                <a:gd name="T86" fmla="*/ 2147483647 w 753"/>
                <a:gd name="T87" fmla="*/ 2147483647 h 326"/>
                <a:gd name="T88" fmla="*/ 2147483647 w 753"/>
                <a:gd name="T89" fmla="*/ 2147483647 h 326"/>
                <a:gd name="T90" fmla="*/ 2147483647 w 753"/>
                <a:gd name="T91" fmla="*/ 2147483647 h 326"/>
                <a:gd name="T92" fmla="*/ 2147483647 w 753"/>
                <a:gd name="T93" fmla="*/ 2147483647 h 326"/>
                <a:gd name="T94" fmla="*/ 2147483647 w 753"/>
                <a:gd name="T95" fmla="*/ 2147483647 h 326"/>
                <a:gd name="T96" fmla="*/ 2147483647 w 753"/>
                <a:gd name="T97" fmla="*/ 2147483647 h 326"/>
                <a:gd name="T98" fmla="*/ 0 w 753"/>
                <a:gd name="T99" fmla="*/ 2147483647 h 32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53"/>
                <a:gd name="T151" fmla="*/ 0 h 326"/>
                <a:gd name="T152" fmla="*/ 753 w 753"/>
                <a:gd name="T153" fmla="*/ 326 h 32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53" h="326">
                  <a:moveTo>
                    <a:pt x="0" y="288"/>
                  </a:moveTo>
                  <a:lnTo>
                    <a:pt x="1" y="262"/>
                  </a:lnTo>
                  <a:lnTo>
                    <a:pt x="10" y="262"/>
                  </a:lnTo>
                  <a:lnTo>
                    <a:pt x="13" y="260"/>
                  </a:lnTo>
                  <a:lnTo>
                    <a:pt x="19" y="254"/>
                  </a:lnTo>
                  <a:lnTo>
                    <a:pt x="20" y="248"/>
                  </a:lnTo>
                  <a:lnTo>
                    <a:pt x="19" y="244"/>
                  </a:lnTo>
                  <a:lnTo>
                    <a:pt x="23" y="238"/>
                  </a:lnTo>
                  <a:lnTo>
                    <a:pt x="29" y="229"/>
                  </a:lnTo>
                  <a:lnTo>
                    <a:pt x="47" y="222"/>
                  </a:lnTo>
                  <a:lnTo>
                    <a:pt x="67" y="216"/>
                  </a:lnTo>
                  <a:lnTo>
                    <a:pt x="88" y="199"/>
                  </a:lnTo>
                  <a:lnTo>
                    <a:pt x="96" y="194"/>
                  </a:lnTo>
                  <a:lnTo>
                    <a:pt x="108" y="184"/>
                  </a:lnTo>
                  <a:lnTo>
                    <a:pt x="110" y="173"/>
                  </a:lnTo>
                  <a:lnTo>
                    <a:pt x="113" y="172"/>
                  </a:lnTo>
                  <a:lnTo>
                    <a:pt x="118" y="173"/>
                  </a:lnTo>
                  <a:lnTo>
                    <a:pt x="121" y="168"/>
                  </a:lnTo>
                  <a:lnTo>
                    <a:pt x="122" y="166"/>
                  </a:lnTo>
                  <a:lnTo>
                    <a:pt x="130" y="160"/>
                  </a:lnTo>
                  <a:lnTo>
                    <a:pt x="133" y="160"/>
                  </a:lnTo>
                  <a:lnTo>
                    <a:pt x="138" y="163"/>
                  </a:lnTo>
                  <a:lnTo>
                    <a:pt x="144" y="160"/>
                  </a:lnTo>
                  <a:lnTo>
                    <a:pt x="145" y="156"/>
                  </a:lnTo>
                  <a:lnTo>
                    <a:pt x="156" y="148"/>
                  </a:lnTo>
                  <a:lnTo>
                    <a:pt x="164" y="144"/>
                  </a:lnTo>
                  <a:lnTo>
                    <a:pt x="178" y="144"/>
                  </a:lnTo>
                  <a:lnTo>
                    <a:pt x="192" y="119"/>
                  </a:lnTo>
                  <a:lnTo>
                    <a:pt x="204" y="112"/>
                  </a:lnTo>
                  <a:lnTo>
                    <a:pt x="204" y="106"/>
                  </a:lnTo>
                  <a:lnTo>
                    <a:pt x="206" y="100"/>
                  </a:lnTo>
                  <a:lnTo>
                    <a:pt x="205" y="90"/>
                  </a:lnTo>
                  <a:lnTo>
                    <a:pt x="208" y="84"/>
                  </a:lnTo>
                  <a:lnTo>
                    <a:pt x="208" y="82"/>
                  </a:lnTo>
                  <a:lnTo>
                    <a:pt x="232" y="77"/>
                  </a:lnTo>
                  <a:lnTo>
                    <a:pt x="229" y="82"/>
                  </a:lnTo>
                  <a:lnTo>
                    <a:pt x="253" y="78"/>
                  </a:lnTo>
                  <a:lnTo>
                    <a:pt x="263" y="77"/>
                  </a:lnTo>
                  <a:lnTo>
                    <a:pt x="266" y="78"/>
                  </a:lnTo>
                  <a:lnTo>
                    <a:pt x="493" y="41"/>
                  </a:lnTo>
                  <a:lnTo>
                    <a:pt x="708" y="0"/>
                  </a:lnTo>
                  <a:lnTo>
                    <a:pt x="712" y="4"/>
                  </a:lnTo>
                  <a:lnTo>
                    <a:pt x="713" y="7"/>
                  </a:lnTo>
                  <a:lnTo>
                    <a:pt x="719" y="11"/>
                  </a:lnTo>
                  <a:lnTo>
                    <a:pt x="724" y="12"/>
                  </a:lnTo>
                  <a:lnTo>
                    <a:pt x="727" y="18"/>
                  </a:lnTo>
                  <a:lnTo>
                    <a:pt x="731" y="20"/>
                  </a:lnTo>
                  <a:lnTo>
                    <a:pt x="734" y="30"/>
                  </a:lnTo>
                  <a:lnTo>
                    <a:pt x="733" y="35"/>
                  </a:lnTo>
                  <a:lnTo>
                    <a:pt x="731" y="35"/>
                  </a:lnTo>
                  <a:lnTo>
                    <a:pt x="729" y="31"/>
                  </a:lnTo>
                  <a:lnTo>
                    <a:pt x="722" y="34"/>
                  </a:lnTo>
                  <a:lnTo>
                    <a:pt x="719" y="34"/>
                  </a:lnTo>
                  <a:lnTo>
                    <a:pt x="714" y="31"/>
                  </a:lnTo>
                  <a:lnTo>
                    <a:pt x="712" y="32"/>
                  </a:lnTo>
                  <a:lnTo>
                    <a:pt x="713" y="36"/>
                  </a:lnTo>
                  <a:lnTo>
                    <a:pt x="713" y="40"/>
                  </a:lnTo>
                  <a:lnTo>
                    <a:pt x="692" y="48"/>
                  </a:lnTo>
                  <a:lnTo>
                    <a:pt x="680" y="60"/>
                  </a:lnTo>
                  <a:lnTo>
                    <a:pt x="667" y="62"/>
                  </a:lnTo>
                  <a:lnTo>
                    <a:pt x="666" y="71"/>
                  </a:lnTo>
                  <a:lnTo>
                    <a:pt x="666" y="73"/>
                  </a:lnTo>
                  <a:lnTo>
                    <a:pt x="667" y="73"/>
                  </a:lnTo>
                  <a:lnTo>
                    <a:pt x="672" y="73"/>
                  </a:lnTo>
                  <a:lnTo>
                    <a:pt x="685" y="66"/>
                  </a:lnTo>
                  <a:lnTo>
                    <a:pt x="700" y="62"/>
                  </a:lnTo>
                  <a:lnTo>
                    <a:pt x="707" y="58"/>
                  </a:lnTo>
                  <a:lnTo>
                    <a:pt x="719" y="59"/>
                  </a:lnTo>
                  <a:lnTo>
                    <a:pt x="721" y="60"/>
                  </a:lnTo>
                  <a:lnTo>
                    <a:pt x="719" y="67"/>
                  </a:lnTo>
                  <a:lnTo>
                    <a:pt x="721" y="71"/>
                  </a:lnTo>
                  <a:lnTo>
                    <a:pt x="725" y="73"/>
                  </a:lnTo>
                  <a:lnTo>
                    <a:pt x="729" y="72"/>
                  </a:lnTo>
                  <a:lnTo>
                    <a:pt x="731" y="67"/>
                  </a:lnTo>
                  <a:lnTo>
                    <a:pt x="739" y="59"/>
                  </a:lnTo>
                  <a:lnTo>
                    <a:pt x="745" y="59"/>
                  </a:lnTo>
                  <a:lnTo>
                    <a:pt x="750" y="68"/>
                  </a:lnTo>
                  <a:lnTo>
                    <a:pt x="751" y="85"/>
                  </a:lnTo>
                  <a:lnTo>
                    <a:pt x="753" y="90"/>
                  </a:lnTo>
                  <a:lnTo>
                    <a:pt x="753" y="95"/>
                  </a:lnTo>
                  <a:lnTo>
                    <a:pt x="743" y="102"/>
                  </a:lnTo>
                  <a:lnTo>
                    <a:pt x="739" y="109"/>
                  </a:lnTo>
                  <a:lnTo>
                    <a:pt x="738" y="113"/>
                  </a:lnTo>
                  <a:lnTo>
                    <a:pt x="729" y="120"/>
                  </a:lnTo>
                  <a:lnTo>
                    <a:pt x="724" y="122"/>
                  </a:lnTo>
                  <a:lnTo>
                    <a:pt x="716" y="127"/>
                  </a:lnTo>
                  <a:lnTo>
                    <a:pt x="702" y="126"/>
                  </a:lnTo>
                  <a:lnTo>
                    <a:pt x="697" y="124"/>
                  </a:lnTo>
                  <a:lnTo>
                    <a:pt x="695" y="126"/>
                  </a:lnTo>
                  <a:lnTo>
                    <a:pt x="691" y="119"/>
                  </a:lnTo>
                  <a:lnTo>
                    <a:pt x="691" y="116"/>
                  </a:lnTo>
                  <a:lnTo>
                    <a:pt x="689" y="113"/>
                  </a:lnTo>
                  <a:lnTo>
                    <a:pt x="685" y="112"/>
                  </a:lnTo>
                  <a:lnTo>
                    <a:pt x="684" y="115"/>
                  </a:lnTo>
                  <a:lnTo>
                    <a:pt x="685" y="128"/>
                  </a:lnTo>
                  <a:lnTo>
                    <a:pt x="684" y="132"/>
                  </a:lnTo>
                  <a:lnTo>
                    <a:pt x="682" y="130"/>
                  </a:lnTo>
                  <a:lnTo>
                    <a:pt x="685" y="136"/>
                  </a:lnTo>
                  <a:lnTo>
                    <a:pt x="691" y="137"/>
                  </a:lnTo>
                  <a:lnTo>
                    <a:pt x="697" y="144"/>
                  </a:lnTo>
                  <a:lnTo>
                    <a:pt x="694" y="151"/>
                  </a:lnTo>
                  <a:lnTo>
                    <a:pt x="695" y="156"/>
                  </a:lnTo>
                  <a:lnTo>
                    <a:pt x="679" y="176"/>
                  </a:lnTo>
                  <a:lnTo>
                    <a:pt x="674" y="178"/>
                  </a:lnTo>
                  <a:lnTo>
                    <a:pt x="666" y="173"/>
                  </a:lnTo>
                  <a:lnTo>
                    <a:pt x="659" y="173"/>
                  </a:lnTo>
                  <a:lnTo>
                    <a:pt x="658" y="178"/>
                  </a:lnTo>
                  <a:lnTo>
                    <a:pt x="664" y="181"/>
                  </a:lnTo>
                  <a:lnTo>
                    <a:pt x="682" y="180"/>
                  </a:lnTo>
                  <a:lnTo>
                    <a:pt x="692" y="178"/>
                  </a:lnTo>
                  <a:lnTo>
                    <a:pt x="708" y="169"/>
                  </a:lnTo>
                  <a:lnTo>
                    <a:pt x="710" y="163"/>
                  </a:lnTo>
                  <a:lnTo>
                    <a:pt x="714" y="166"/>
                  </a:lnTo>
                  <a:lnTo>
                    <a:pt x="720" y="170"/>
                  </a:lnTo>
                  <a:lnTo>
                    <a:pt x="714" y="184"/>
                  </a:lnTo>
                  <a:lnTo>
                    <a:pt x="701" y="198"/>
                  </a:lnTo>
                  <a:lnTo>
                    <a:pt x="686" y="200"/>
                  </a:lnTo>
                  <a:lnTo>
                    <a:pt x="680" y="204"/>
                  </a:lnTo>
                  <a:lnTo>
                    <a:pt x="662" y="206"/>
                  </a:lnTo>
                  <a:lnTo>
                    <a:pt x="648" y="230"/>
                  </a:lnTo>
                  <a:lnTo>
                    <a:pt x="642" y="232"/>
                  </a:lnTo>
                  <a:lnTo>
                    <a:pt x="642" y="235"/>
                  </a:lnTo>
                  <a:lnTo>
                    <a:pt x="642" y="236"/>
                  </a:lnTo>
                  <a:lnTo>
                    <a:pt x="625" y="247"/>
                  </a:lnTo>
                  <a:lnTo>
                    <a:pt x="617" y="259"/>
                  </a:lnTo>
                  <a:lnTo>
                    <a:pt x="607" y="280"/>
                  </a:lnTo>
                  <a:lnTo>
                    <a:pt x="601" y="305"/>
                  </a:lnTo>
                  <a:lnTo>
                    <a:pt x="598" y="312"/>
                  </a:lnTo>
                  <a:lnTo>
                    <a:pt x="589" y="316"/>
                  </a:lnTo>
                  <a:lnTo>
                    <a:pt x="553" y="322"/>
                  </a:lnTo>
                  <a:lnTo>
                    <a:pt x="551" y="326"/>
                  </a:lnTo>
                  <a:lnTo>
                    <a:pt x="436" y="245"/>
                  </a:lnTo>
                  <a:lnTo>
                    <a:pt x="337" y="258"/>
                  </a:lnTo>
                  <a:lnTo>
                    <a:pt x="334" y="244"/>
                  </a:lnTo>
                  <a:lnTo>
                    <a:pt x="317" y="230"/>
                  </a:lnTo>
                  <a:lnTo>
                    <a:pt x="310" y="235"/>
                  </a:lnTo>
                  <a:lnTo>
                    <a:pt x="305" y="230"/>
                  </a:lnTo>
                  <a:lnTo>
                    <a:pt x="307" y="227"/>
                  </a:lnTo>
                  <a:lnTo>
                    <a:pt x="306" y="224"/>
                  </a:lnTo>
                  <a:lnTo>
                    <a:pt x="192" y="238"/>
                  </a:lnTo>
                  <a:lnTo>
                    <a:pt x="188" y="238"/>
                  </a:lnTo>
                  <a:lnTo>
                    <a:pt x="186" y="241"/>
                  </a:lnTo>
                  <a:lnTo>
                    <a:pt x="163" y="251"/>
                  </a:lnTo>
                  <a:lnTo>
                    <a:pt x="162" y="256"/>
                  </a:lnTo>
                  <a:lnTo>
                    <a:pt x="155" y="256"/>
                  </a:lnTo>
                  <a:lnTo>
                    <a:pt x="130" y="269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85" name="Freeform 110">
              <a:extLst>
                <a:ext uri="{FF2B5EF4-FFF2-40B4-BE49-F238E27FC236}">
                  <a16:creationId xmlns:a16="http://schemas.microsoft.com/office/drawing/2014/main" id="{9A11AC41-EF90-8BAD-EF49-444C0E7F9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9570" y="3782106"/>
              <a:ext cx="1468140" cy="609748"/>
            </a:xfrm>
            <a:custGeom>
              <a:avLst/>
              <a:gdLst>
                <a:gd name="T0" fmla="*/ 2147483647 w 753"/>
                <a:gd name="T1" fmla="*/ 2147483647 h 326"/>
                <a:gd name="T2" fmla="*/ 2147483647 w 753"/>
                <a:gd name="T3" fmla="*/ 2147483647 h 326"/>
                <a:gd name="T4" fmla="*/ 2147483647 w 753"/>
                <a:gd name="T5" fmla="*/ 2147483647 h 326"/>
                <a:gd name="T6" fmla="*/ 2147483647 w 753"/>
                <a:gd name="T7" fmla="*/ 2147483647 h 326"/>
                <a:gd name="T8" fmla="*/ 2147483647 w 753"/>
                <a:gd name="T9" fmla="*/ 2147483647 h 326"/>
                <a:gd name="T10" fmla="*/ 2147483647 w 753"/>
                <a:gd name="T11" fmla="*/ 2147483647 h 326"/>
                <a:gd name="T12" fmla="*/ 2147483647 w 753"/>
                <a:gd name="T13" fmla="*/ 2147483647 h 326"/>
                <a:gd name="T14" fmla="*/ 2147483647 w 753"/>
                <a:gd name="T15" fmla="*/ 2147483647 h 326"/>
                <a:gd name="T16" fmla="*/ 2147483647 w 753"/>
                <a:gd name="T17" fmla="*/ 2147483647 h 326"/>
                <a:gd name="T18" fmla="*/ 2147483647 w 753"/>
                <a:gd name="T19" fmla="*/ 2147483647 h 326"/>
                <a:gd name="T20" fmla="*/ 2147483647 w 753"/>
                <a:gd name="T21" fmla="*/ 2147483647 h 326"/>
                <a:gd name="T22" fmla="*/ 2147483647 w 753"/>
                <a:gd name="T23" fmla="*/ 2147483647 h 326"/>
                <a:gd name="T24" fmla="*/ 2147483647 w 753"/>
                <a:gd name="T25" fmla="*/ 2147483647 h 326"/>
                <a:gd name="T26" fmla="*/ 2147483647 w 753"/>
                <a:gd name="T27" fmla="*/ 2147483647 h 326"/>
                <a:gd name="T28" fmla="*/ 2147483647 w 753"/>
                <a:gd name="T29" fmla="*/ 2147483647 h 326"/>
                <a:gd name="T30" fmla="*/ 2147483647 w 753"/>
                <a:gd name="T31" fmla="*/ 2147483647 h 326"/>
                <a:gd name="T32" fmla="*/ 2147483647 w 753"/>
                <a:gd name="T33" fmla="*/ 2147483647 h 326"/>
                <a:gd name="T34" fmla="*/ 2147483647 w 753"/>
                <a:gd name="T35" fmla="*/ 2147483647 h 326"/>
                <a:gd name="T36" fmla="*/ 2147483647 w 753"/>
                <a:gd name="T37" fmla="*/ 2147483647 h 326"/>
                <a:gd name="T38" fmla="*/ 2147483647 w 753"/>
                <a:gd name="T39" fmla="*/ 2147483647 h 326"/>
                <a:gd name="T40" fmla="*/ 2147483647 w 753"/>
                <a:gd name="T41" fmla="*/ 2147483647 h 326"/>
                <a:gd name="T42" fmla="*/ 2147483647 w 753"/>
                <a:gd name="T43" fmla="*/ 2147483647 h 326"/>
                <a:gd name="T44" fmla="*/ 2147483647 w 753"/>
                <a:gd name="T45" fmla="*/ 2147483647 h 326"/>
                <a:gd name="T46" fmla="*/ 2147483647 w 753"/>
                <a:gd name="T47" fmla="*/ 2147483647 h 326"/>
                <a:gd name="T48" fmla="*/ 2147483647 w 753"/>
                <a:gd name="T49" fmla="*/ 2147483647 h 326"/>
                <a:gd name="T50" fmla="*/ 2147483647 w 753"/>
                <a:gd name="T51" fmla="*/ 2147483647 h 326"/>
                <a:gd name="T52" fmla="*/ 2147483647 w 753"/>
                <a:gd name="T53" fmla="*/ 2147483647 h 326"/>
                <a:gd name="T54" fmla="*/ 2147483647 w 753"/>
                <a:gd name="T55" fmla="*/ 2147483647 h 326"/>
                <a:gd name="T56" fmla="*/ 2147483647 w 753"/>
                <a:gd name="T57" fmla="*/ 2147483647 h 326"/>
                <a:gd name="T58" fmla="*/ 2147483647 w 753"/>
                <a:gd name="T59" fmla="*/ 2147483647 h 326"/>
                <a:gd name="T60" fmla="*/ 2147483647 w 753"/>
                <a:gd name="T61" fmla="*/ 2147483647 h 326"/>
                <a:gd name="T62" fmla="*/ 2147483647 w 753"/>
                <a:gd name="T63" fmla="*/ 2147483647 h 326"/>
                <a:gd name="T64" fmla="*/ 2147483647 w 753"/>
                <a:gd name="T65" fmla="*/ 2147483647 h 326"/>
                <a:gd name="T66" fmla="*/ 2147483647 w 753"/>
                <a:gd name="T67" fmla="*/ 2147483647 h 326"/>
                <a:gd name="T68" fmla="*/ 2147483647 w 753"/>
                <a:gd name="T69" fmla="*/ 2147483647 h 326"/>
                <a:gd name="T70" fmla="*/ 2147483647 w 753"/>
                <a:gd name="T71" fmla="*/ 2147483647 h 326"/>
                <a:gd name="T72" fmla="*/ 2147483647 w 753"/>
                <a:gd name="T73" fmla="*/ 2147483647 h 326"/>
                <a:gd name="T74" fmla="*/ 2147483647 w 753"/>
                <a:gd name="T75" fmla="*/ 2147483647 h 326"/>
                <a:gd name="T76" fmla="*/ 2147483647 w 753"/>
                <a:gd name="T77" fmla="*/ 2147483647 h 326"/>
                <a:gd name="T78" fmla="*/ 2147483647 w 753"/>
                <a:gd name="T79" fmla="*/ 2147483647 h 326"/>
                <a:gd name="T80" fmla="*/ 2147483647 w 753"/>
                <a:gd name="T81" fmla="*/ 2147483647 h 326"/>
                <a:gd name="T82" fmla="*/ 2147483647 w 753"/>
                <a:gd name="T83" fmla="*/ 2147483647 h 326"/>
                <a:gd name="T84" fmla="*/ 2147483647 w 753"/>
                <a:gd name="T85" fmla="*/ 2147483647 h 326"/>
                <a:gd name="T86" fmla="*/ 2147483647 w 753"/>
                <a:gd name="T87" fmla="*/ 2147483647 h 326"/>
                <a:gd name="T88" fmla="*/ 2147483647 w 753"/>
                <a:gd name="T89" fmla="*/ 2147483647 h 326"/>
                <a:gd name="T90" fmla="*/ 2147483647 w 753"/>
                <a:gd name="T91" fmla="*/ 2147483647 h 326"/>
                <a:gd name="T92" fmla="*/ 2147483647 w 753"/>
                <a:gd name="T93" fmla="*/ 2147483647 h 326"/>
                <a:gd name="T94" fmla="*/ 2147483647 w 753"/>
                <a:gd name="T95" fmla="*/ 2147483647 h 326"/>
                <a:gd name="T96" fmla="*/ 2147483647 w 753"/>
                <a:gd name="T97" fmla="*/ 2147483647 h 326"/>
                <a:gd name="T98" fmla="*/ 0 w 753"/>
                <a:gd name="T99" fmla="*/ 2147483647 h 32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53"/>
                <a:gd name="T151" fmla="*/ 0 h 326"/>
                <a:gd name="T152" fmla="*/ 753 w 753"/>
                <a:gd name="T153" fmla="*/ 326 h 32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53" h="326">
                  <a:moveTo>
                    <a:pt x="0" y="288"/>
                  </a:moveTo>
                  <a:lnTo>
                    <a:pt x="1" y="262"/>
                  </a:lnTo>
                  <a:lnTo>
                    <a:pt x="10" y="262"/>
                  </a:lnTo>
                  <a:lnTo>
                    <a:pt x="13" y="260"/>
                  </a:lnTo>
                  <a:lnTo>
                    <a:pt x="19" y="254"/>
                  </a:lnTo>
                  <a:lnTo>
                    <a:pt x="20" y="248"/>
                  </a:lnTo>
                  <a:lnTo>
                    <a:pt x="19" y="244"/>
                  </a:lnTo>
                  <a:lnTo>
                    <a:pt x="23" y="238"/>
                  </a:lnTo>
                  <a:lnTo>
                    <a:pt x="29" y="229"/>
                  </a:lnTo>
                  <a:lnTo>
                    <a:pt x="47" y="222"/>
                  </a:lnTo>
                  <a:lnTo>
                    <a:pt x="67" y="216"/>
                  </a:lnTo>
                  <a:lnTo>
                    <a:pt x="88" y="199"/>
                  </a:lnTo>
                  <a:lnTo>
                    <a:pt x="96" y="194"/>
                  </a:lnTo>
                  <a:lnTo>
                    <a:pt x="108" y="184"/>
                  </a:lnTo>
                  <a:lnTo>
                    <a:pt x="110" y="173"/>
                  </a:lnTo>
                  <a:lnTo>
                    <a:pt x="113" y="172"/>
                  </a:lnTo>
                  <a:lnTo>
                    <a:pt x="118" y="173"/>
                  </a:lnTo>
                  <a:lnTo>
                    <a:pt x="121" y="168"/>
                  </a:lnTo>
                  <a:lnTo>
                    <a:pt x="122" y="166"/>
                  </a:lnTo>
                  <a:lnTo>
                    <a:pt x="130" y="160"/>
                  </a:lnTo>
                  <a:lnTo>
                    <a:pt x="133" y="160"/>
                  </a:lnTo>
                  <a:lnTo>
                    <a:pt x="138" y="163"/>
                  </a:lnTo>
                  <a:lnTo>
                    <a:pt x="144" y="160"/>
                  </a:lnTo>
                  <a:lnTo>
                    <a:pt x="145" y="156"/>
                  </a:lnTo>
                  <a:lnTo>
                    <a:pt x="156" y="148"/>
                  </a:lnTo>
                  <a:lnTo>
                    <a:pt x="164" y="144"/>
                  </a:lnTo>
                  <a:lnTo>
                    <a:pt x="178" y="144"/>
                  </a:lnTo>
                  <a:lnTo>
                    <a:pt x="192" y="119"/>
                  </a:lnTo>
                  <a:lnTo>
                    <a:pt x="204" y="112"/>
                  </a:lnTo>
                  <a:lnTo>
                    <a:pt x="204" y="106"/>
                  </a:lnTo>
                  <a:lnTo>
                    <a:pt x="206" y="100"/>
                  </a:lnTo>
                  <a:lnTo>
                    <a:pt x="205" y="90"/>
                  </a:lnTo>
                  <a:lnTo>
                    <a:pt x="208" y="84"/>
                  </a:lnTo>
                  <a:lnTo>
                    <a:pt x="208" y="82"/>
                  </a:lnTo>
                  <a:lnTo>
                    <a:pt x="232" y="77"/>
                  </a:lnTo>
                  <a:lnTo>
                    <a:pt x="229" y="82"/>
                  </a:lnTo>
                  <a:lnTo>
                    <a:pt x="253" y="78"/>
                  </a:lnTo>
                  <a:lnTo>
                    <a:pt x="263" y="77"/>
                  </a:lnTo>
                  <a:lnTo>
                    <a:pt x="266" y="78"/>
                  </a:lnTo>
                  <a:lnTo>
                    <a:pt x="493" y="41"/>
                  </a:lnTo>
                  <a:lnTo>
                    <a:pt x="708" y="0"/>
                  </a:lnTo>
                  <a:lnTo>
                    <a:pt x="712" y="4"/>
                  </a:lnTo>
                  <a:lnTo>
                    <a:pt x="713" y="7"/>
                  </a:lnTo>
                  <a:lnTo>
                    <a:pt x="719" y="11"/>
                  </a:lnTo>
                  <a:lnTo>
                    <a:pt x="724" y="12"/>
                  </a:lnTo>
                  <a:lnTo>
                    <a:pt x="727" y="18"/>
                  </a:lnTo>
                  <a:lnTo>
                    <a:pt x="731" y="20"/>
                  </a:lnTo>
                  <a:lnTo>
                    <a:pt x="734" y="30"/>
                  </a:lnTo>
                  <a:lnTo>
                    <a:pt x="733" y="35"/>
                  </a:lnTo>
                  <a:lnTo>
                    <a:pt x="731" y="35"/>
                  </a:lnTo>
                  <a:lnTo>
                    <a:pt x="729" y="31"/>
                  </a:lnTo>
                  <a:lnTo>
                    <a:pt x="722" y="34"/>
                  </a:lnTo>
                  <a:lnTo>
                    <a:pt x="719" y="34"/>
                  </a:lnTo>
                  <a:lnTo>
                    <a:pt x="714" y="31"/>
                  </a:lnTo>
                  <a:lnTo>
                    <a:pt x="712" y="32"/>
                  </a:lnTo>
                  <a:lnTo>
                    <a:pt x="713" y="36"/>
                  </a:lnTo>
                  <a:lnTo>
                    <a:pt x="713" y="40"/>
                  </a:lnTo>
                  <a:lnTo>
                    <a:pt x="692" y="48"/>
                  </a:lnTo>
                  <a:lnTo>
                    <a:pt x="680" y="60"/>
                  </a:lnTo>
                  <a:lnTo>
                    <a:pt x="667" y="62"/>
                  </a:lnTo>
                  <a:lnTo>
                    <a:pt x="666" y="71"/>
                  </a:lnTo>
                  <a:lnTo>
                    <a:pt x="666" y="73"/>
                  </a:lnTo>
                  <a:lnTo>
                    <a:pt x="667" y="73"/>
                  </a:lnTo>
                  <a:lnTo>
                    <a:pt x="672" y="73"/>
                  </a:lnTo>
                  <a:lnTo>
                    <a:pt x="685" y="66"/>
                  </a:lnTo>
                  <a:lnTo>
                    <a:pt x="700" y="62"/>
                  </a:lnTo>
                  <a:lnTo>
                    <a:pt x="707" y="58"/>
                  </a:lnTo>
                  <a:lnTo>
                    <a:pt x="719" y="59"/>
                  </a:lnTo>
                  <a:lnTo>
                    <a:pt x="721" y="60"/>
                  </a:lnTo>
                  <a:lnTo>
                    <a:pt x="719" y="67"/>
                  </a:lnTo>
                  <a:lnTo>
                    <a:pt x="721" y="71"/>
                  </a:lnTo>
                  <a:lnTo>
                    <a:pt x="725" y="73"/>
                  </a:lnTo>
                  <a:lnTo>
                    <a:pt x="729" y="72"/>
                  </a:lnTo>
                  <a:lnTo>
                    <a:pt x="731" y="67"/>
                  </a:lnTo>
                  <a:lnTo>
                    <a:pt x="739" y="59"/>
                  </a:lnTo>
                  <a:lnTo>
                    <a:pt x="745" y="59"/>
                  </a:lnTo>
                  <a:lnTo>
                    <a:pt x="750" y="68"/>
                  </a:lnTo>
                  <a:lnTo>
                    <a:pt x="751" y="85"/>
                  </a:lnTo>
                  <a:lnTo>
                    <a:pt x="753" y="90"/>
                  </a:lnTo>
                  <a:lnTo>
                    <a:pt x="753" y="95"/>
                  </a:lnTo>
                  <a:lnTo>
                    <a:pt x="743" y="102"/>
                  </a:lnTo>
                  <a:lnTo>
                    <a:pt x="739" y="109"/>
                  </a:lnTo>
                  <a:lnTo>
                    <a:pt x="738" y="113"/>
                  </a:lnTo>
                  <a:lnTo>
                    <a:pt x="729" y="120"/>
                  </a:lnTo>
                  <a:lnTo>
                    <a:pt x="724" y="122"/>
                  </a:lnTo>
                  <a:lnTo>
                    <a:pt x="716" y="127"/>
                  </a:lnTo>
                  <a:lnTo>
                    <a:pt x="702" y="126"/>
                  </a:lnTo>
                  <a:lnTo>
                    <a:pt x="697" y="124"/>
                  </a:lnTo>
                  <a:lnTo>
                    <a:pt x="695" y="126"/>
                  </a:lnTo>
                  <a:lnTo>
                    <a:pt x="691" y="119"/>
                  </a:lnTo>
                  <a:lnTo>
                    <a:pt x="691" y="116"/>
                  </a:lnTo>
                  <a:lnTo>
                    <a:pt x="689" y="113"/>
                  </a:lnTo>
                  <a:lnTo>
                    <a:pt x="685" y="112"/>
                  </a:lnTo>
                  <a:lnTo>
                    <a:pt x="684" y="115"/>
                  </a:lnTo>
                  <a:lnTo>
                    <a:pt x="685" y="128"/>
                  </a:lnTo>
                  <a:lnTo>
                    <a:pt x="684" y="132"/>
                  </a:lnTo>
                  <a:lnTo>
                    <a:pt x="682" y="130"/>
                  </a:lnTo>
                  <a:lnTo>
                    <a:pt x="685" y="136"/>
                  </a:lnTo>
                  <a:lnTo>
                    <a:pt x="691" y="137"/>
                  </a:lnTo>
                  <a:lnTo>
                    <a:pt x="697" y="144"/>
                  </a:lnTo>
                  <a:lnTo>
                    <a:pt x="694" y="151"/>
                  </a:lnTo>
                  <a:lnTo>
                    <a:pt x="695" y="156"/>
                  </a:lnTo>
                  <a:lnTo>
                    <a:pt x="679" y="176"/>
                  </a:lnTo>
                  <a:lnTo>
                    <a:pt x="674" y="178"/>
                  </a:lnTo>
                  <a:lnTo>
                    <a:pt x="666" y="173"/>
                  </a:lnTo>
                  <a:lnTo>
                    <a:pt x="659" y="173"/>
                  </a:lnTo>
                  <a:lnTo>
                    <a:pt x="658" y="178"/>
                  </a:lnTo>
                  <a:lnTo>
                    <a:pt x="664" y="181"/>
                  </a:lnTo>
                  <a:lnTo>
                    <a:pt x="682" y="180"/>
                  </a:lnTo>
                  <a:lnTo>
                    <a:pt x="692" y="178"/>
                  </a:lnTo>
                  <a:lnTo>
                    <a:pt x="708" y="169"/>
                  </a:lnTo>
                  <a:lnTo>
                    <a:pt x="710" y="163"/>
                  </a:lnTo>
                  <a:lnTo>
                    <a:pt x="714" y="166"/>
                  </a:lnTo>
                  <a:lnTo>
                    <a:pt x="720" y="170"/>
                  </a:lnTo>
                  <a:lnTo>
                    <a:pt x="714" y="184"/>
                  </a:lnTo>
                  <a:lnTo>
                    <a:pt x="701" y="198"/>
                  </a:lnTo>
                  <a:lnTo>
                    <a:pt x="686" y="200"/>
                  </a:lnTo>
                  <a:lnTo>
                    <a:pt x="680" y="204"/>
                  </a:lnTo>
                  <a:lnTo>
                    <a:pt x="662" y="206"/>
                  </a:lnTo>
                  <a:lnTo>
                    <a:pt x="648" y="230"/>
                  </a:lnTo>
                  <a:lnTo>
                    <a:pt x="642" y="232"/>
                  </a:lnTo>
                  <a:lnTo>
                    <a:pt x="642" y="235"/>
                  </a:lnTo>
                  <a:lnTo>
                    <a:pt x="642" y="236"/>
                  </a:lnTo>
                  <a:lnTo>
                    <a:pt x="625" y="247"/>
                  </a:lnTo>
                  <a:lnTo>
                    <a:pt x="617" y="259"/>
                  </a:lnTo>
                  <a:lnTo>
                    <a:pt x="607" y="280"/>
                  </a:lnTo>
                  <a:lnTo>
                    <a:pt x="601" y="305"/>
                  </a:lnTo>
                  <a:lnTo>
                    <a:pt x="598" y="312"/>
                  </a:lnTo>
                  <a:lnTo>
                    <a:pt x="589" y="316"/>
                  </a:lnTo>
                  <a:lnTo>
                    <a:pt x="553" y="322"/>
                  </a:lnTo>
                  <a:lnTo>
                    <a:pt x="551" y="326"/>
                  </a:lnTo>
                  <a:lnTo>
                    <a:pt x="436" y="245"/>
                  </a:lnTo>
                  <a:lnTo>
                    <a:pt x="337" y="258"/>
                  </a:lnTo>
                  <a:lnTo>
                    <a:pt x="334" y="244"/>
                  </a:lnTo>
                  <a:lnTo>
                    <a:pt x="317" y="230"/>
                  </a:lnTo>
                  <a:lnTo>
                    <a:pt x="310" y="235"/>
                  </a:lnTo>
                  <a:lnTo>
                    <a:pt x="305" y="230"/>
                  </a:lnTo>
                  <a:lnTo>
                    <a:pt x="307" y="227"/>
                  </a:lnTo>
                  <a:lnTo>
                    <a:pt x="306" y="224"/>
                  </a:lnTo>
                  <a:lnTo>
                    <a:pt x="192" y="238"/>
                  </a:lnTo>
                  <a:lnTo>
                    <a:pt x="188" y="238"/>
                  </a:lnTo>
                  <a:lnTo>
                    <a:pt x="186" y="241"/>
                  </a:lnTo>
                  <a:lnTo>
                    <a:pt x="163" y="251"/>
                  </a:lnTo>
                  <a:lnTo>
                    <a:pt x="162" y="256"/>
                  </a:lnTo>
                  <a:lnTo>
                    <a:pt x="155" y="256"/>
                  </a:lnTo>
                  <a:lnTo>
                    <a:pt x="130" y="269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86" name="Freeform 112">
              <a:extLst>
                <a:ext uri="{FF2B5EF4-FFF2-40B4-BE49-F238E27FC236}">
                  <a16:creationId xmlns:a16="http://schemas.microsoft.com/office/drawing/2014/main" id="{A2A78D7A-FFB5-3A95-C295-851FA459B2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1903" y="3136596"/>
              <a:ext cx="767624" cy="352260"/>
            </a:xfrm>
            <a:custGeom>
              <a:avLst/>
              <a:gdLst>
                <a:gd name="T0" fmla="*/ 2147483647 w 394"/>
                <a:gd name="T1" fmla="*/ 2147483647 h 188"/>
                <a:gd name="T2" fmla="*/ 2147483647 w 394"/>
                <a:gd name="T3" fmla="*/ 2147483647 h 188"/>
                <a:gd name="T4" fmla="*/ 2147483647 w 394"/>
                <a:gd name="T5" fmla="*/ 2147483647 h 188"/>
                <a:gd name="T6" fmla="*/ 2147483647 w 394"/>
                <a:gd name="T7" fmla="*/ 2147483647 h 188"/>
                <a:gd name="T8" fmla="*/ 2147483647 w 394"/>
                <a:gd name="T9" fmla="*/ 2147483647 h 188"/>
                <a:gd name="T10" fmla="*/ 2147483647 w 394"/>
                <a:gd name="T11" fmla="*/ 2147483647 h 188"/>
                <a:gd name="T12" fmla="*/ 2147483647 w 394"/>
                <a:gd name="T13" fmla="*/ 2147483647 h 188"/>
                <a:gd name="T14" fmla="*/ 2147483647 w 394"/>
                <a:gd name="T15" fmla="*/ 2147483647 h 188"/>
                <a:gd name="T16" fmla="*/ 2147483647 w 394"/>
                <a:gd name="T17" fmla="*/ 2147483647 h 188"/>
                <a:gd name="T18" fmla="*/ 2147483647 w 394"/>
                <a:gd name="T19" fmla="*/ 2147483647 h 188"/>
                <a:gd name="T20" fmla="*/ 2147483647 w 394"/>
                <a:gd name="T21" fmla="*/ 2147483647 h 188"/>
                <a:gd name="T22" fmla="*/ 2147483647 w 394"/>
                <a:gd name="T23" fmla="*/ 2147483647 h 188"/>
                <a:gd name="T24" fmla="*/ 2147483647 w 394"/>
                <a:gd name="T25" fmla="*/ 2147483647 h 188"/>
                <a:gd name="T26" fmla="*/ 2147483647 w 394"/>
                <a:gd name="T27" fmla="*/ 2147483647 h 188"/>
                <a:gd name="T28" fmla="*/ 2147483647 w 394"/>
                <a:gd name="T29" fmla="*/ 2147483647 h 188"/>
                <a:gd name="T30" fmla="*/ 2147483647 w 394"/>
                <a:gd name="T31" fmla="*/ 2147483647 h 188"/>
                <a:gd name="T32" fmla="*/ 2147483647 w 394"/>
                <a:gd name="T33" fmla="*/ 2147483647 h 188"/>
                <a:gd name="T34" fmla="*/ 2147483647 w 394"/>
                <a:gd name="T35" fmla="*/ 2147483647 h 188"/>
                <a:gd name="T36" fmla="*/ 2147483647 w 394"/>
                <a:gd name="T37" fmla="*/ 2147483647 h 188"/>
                <a:gd name="T38" fmla="*/ 2147483647 w 394"/>
                <a:gd name="T39" fmla="*/ 2147483647 h 188"/>
                <a:gd name="T40" fmla="*/ 2147483647 w 394"/>
                <a:gd name="T41" fmla="*/ 2147483647 h 188"/>
                <a:gd name="T42" fmla="*/ 2147483647 w 394"/>
                <a:gd name="T43" fmla="*/ 2147483647 h 188"/>
                <a:gd name="T44" fmla="*/ 2147483647 w 394"/>
                <a:gd name="T45" fmla="*/ 2147483647 h 188"/>
                <a:gd name="T46" fmla="*/ 2147483647 w 394"/>
                <a:gd name="T47" fmla="*/ 2147483647 h 188"/>
                <a:gd name="T48" fmla="*/ 2147483647 w 394"/>
                <a:gd name="T49" fmla="*/ 2147483647 h 188"/>
                <a:gd name="T50" fmla="*/ 2147483647 w 394"/>
                <a:gd name="T51" fmla="*/ 2147483647 h 188"/>
                <a:gd name="T52" fmla="*/ 2147483647 w 394"/>
                <a:gd name="T53" fmla="*/ 2147483647 h 188"/>
                <a:gd name="T54" fmla="*/ 2147483647 w 394"/>
                <a:gd name="T55" fmla="*/ 2147483647 h 188"/>
                <a:gd name="T56" fmla="*/ 2147483647 w 394"/>
                <a:gd name="T57" fmla="*/ 2147483647 h 188"/>
                <a:gd name="T58" fmla="*/ 2147483647 w 394"/>
                <a:gd name="T59" fmla="*/ 2147483647 h 188"/>
                <a:gd name="T60" fmla="*/ 2147483647 w 394"/>
                <a:gd name="T61" fmla="*/ 2147483647 h 188"/>
                <a:gd name="T62" fmla="*/ 2147483647 w 394"/>
                <a:gd name="T63" fmla="*/ 2147483647 h 188"/>
                <a:gd name="T64" fmla="*/ 2147483647 w 394"/>
                <a:gd name="T65" fmla="*/ 2147483647 h 188"/>
                <a:gd name="T66" fmla="*/ 2147483647 w 394"/>
                <a:gd name="T67" fmla="*/ 2147483647 h 188"/>
                <a:gd name="T68" fmla="*/ 2147483647 w 394"/>
                <a:gd name="T69" fmla="*/ 2147483647 h 188"/>
                <a:gd name="T70" fmla="*/ 2147483647 w 394"/>
                <a:gd name="T71" fmla="*/ 2147483647 h 188"/>
                <a:gd name="T72" fmla="*/ 2147483647 w 394"/>
                <a:gd name="T73" fmla="*/ 2147483647 h 188"/>
                <a:gd name="T74" fmla="*/ 2147483647 w 394"/>
                <a:gd name="T75" fmla="*/ 2147483647 h 188"/>
                <a:gd name="T76" fmla="*/ 2147483647 w 394"/>
                <a:gd name="T77" fmla="*/ 2147483647 h 188"/>
                <a:gd name="T78" fmla="*/ 2147483647 w 394"/>
                <a:gd name="T79" fmla="*/ 2147483647 h 188"/>
                <a:gd name="T80" fmla="*/ 2147483647 w 394"/>
                <a:gd name="T81" fmla="*/ 2147483647 h 188"/>
                <a:gd name="T82" fmla="*/ 2147483647 w 394"/>
                <a:gd name="T83" fmla="*/ 2147483647 h 188"/>
                <a:gd name="T84" fmla="*/ 2147483647 w 394"/>
                <a:gd name="T85" fmla="*/ 2147483647 h 188"/>
                <a:gd name="T86" fmla="*/ 2147483647 w 394"/>
                <a:gd name="T87" fmla="*/ 2147483647 h 188"/>
                <a:gd name="T88" fmla="*/ 2147483647 w 394"/>
                <a:gd name="T89" fmla="*/ 2147483647 h 188"/>
                <a:gd name="T90" fmla="*/ 2147483647 w 394"/>
                <a:gd name="T91" fmla="*/ 2147483647 h 188"/>
                <a:gd name="T92" fmla="*/ 2147483647 w 394"/>
                <a:gd name="T93" fmla="*/ 2147483647 h 188"/>
                <a:gd name="T94" fmla="*/ 2147483647 w 394"/>
                <a:gd name="T95" fmla="*/ 2147483647 h 188"/>
                <a:gd name="T96" fmla="*/ 2147483647 w 394"/>
                <a:gd name="T97" fmla="*/ 2147483647 h 188"/>
                <a:gd name="T98" fmla="*/ 2147483647 w 394"/>
                <a:gd name="T99" fmla="*/ 2147483647 h 188"/>
                <a:gd name="T100" fmla="*/ 2147483647 w 394"/>
                <a:gd name="T101" fmla="*/ 2147483647 h 188"/>
                <a:gd name="T102" fmla="*/ 2147483647 w 394"/>
                <a:gd name="T103" fmla="*/ 2147483647 h 188"/>
                <a:gd name="T104" fmla="*/ 2147483647 w 394"/>
                <a:gd name="T105" fmla="*/ 0 h 1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94"/>
                <a:gd name="T160" fmla="*/ 0 h 188"/>
                <a:gd name="T161" fmla="*/ 394 w 394"/>
                <a:gd name="T162" fmla="*/ 188 h 18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94" h="188">
                  <a:moveTo>
                    <a:pt x="299" y="0"/>
                  </a:moveTo>
                  <a:lnTo>
                    <a:pt x="227" y="12"/>
                  </a:lnTo>
                  <a:lnTo>
                    <a:pt x="0" y="56"/>
                  </a:lnTo>
                  <a:lnTo>
                    <a:pt x="13" y="112"/>
                  </a:lnTo>
                  <a:lnTo>
                    <a:pt x="17" y="104"/>
                  </a:lnTo>
                  <a:lnTo>
                    <a:pt x="22" y="102"/>
                  </a:lnTo>
                  <a:lnTo>
                    <a:pt x="39" y="83"/>
                  </a:lnTo>
                  <a:lnTo>
                    <a:pt x="47" y="81"/>
                  </a:lnTo>
                  <a:lnTo>
                    <a:pt x="53" y="71"/>
                  </a:lnTo>
                  <a:lnTo>
                    <a:pt x="59" y="68"/>
                  </a:lnTo>
                  <a:lnTo>
                    <a:pt x="64" y="57"/>
                  </a:lnTo>
                  <a:lnTo>
                    <a:pt x="69" y="62"/>
                  </a:lnTo>
                  <a:lnTo>
                    <a:pt x="78" y="65"/>
                  </a:lnTo>
                  <a:lnTo>
                    <a:pt x="89" y="61"/>
                  </a:lnTo>
                  <a:lnTo>
                    <a:pt x="91" y="54"/>
                  </a:lnTo>
                  <a:lnTo>
                    <a:pt x="119" y="44"/>
                  </a:lnTo>
                  <a:lnTo>
                    <a:pt x="125" y="48"/>
                  </a:lnTo>
                  <a:lnTo>
                    <a:pt x="131" y="48"/>
                  </a:lnTo>
                  <a:lnTo>
                    <a:pt x="138" y="45"/>
                  </a:lnTo>
                  <a:lnTo>
                    <a:pt x="142" y="54"/>
                  </a:lnTo>
                  <a:lnTo>
                    <a:pt x="145" y="55"/>
                  </a:lnTo>
                  <a:lnTo>
                    <a:pt x="155" y="75"/>
                  </a:lnTo>
                  <a:lnTo>
                    <a:pt x="162" y="75"/>
                  </a:lnTo>
                  <a:lnTo>
                    <a:pt x="169" y="77"/>
                  </a:lnTo>
                  <a:lnTo>
                    <a:pt x="177" y="80"/>
                  </a:lnTo>
                  <a:lnTo>
                    <a:pt x="172" y="89"/>
                  </a:lnTo>
                  <a:lnTo>
                    <a:pt x="180" y="98"/>
                  </a:lnTo>
                  <a:lnTo>
                    <a:pt x="197" y="98"/>
                  </a:lnTo>
                  <a:lnTo>
                    <a:pt x="204" y="106"/>
                  </a:lnTo>
                  <a:lnTo>
                    <a:pt x="215" y="110"/>
                  </a:lnTo>
                  <a:lnTo>
                    <a:pt x="222" y="120"/>
                  </a:lnTo>
                  <a:lnTo>
                    <a:pt x="221" y="124"/>
                  </a:lnTo>
                  <a:lnTo>
                    <a:pt x="210" y="142"/>
                  </a:lnTo>
                  <a:lnTo>
                    <a:pt x="204" y="159"/>
                  </a:lnTo>
                  <a:lnTo>
                    <a:pt x="205" y="171"/>
                  </a:lnTo>
                  <a:lnTo>
                    <a:pt x="219" y="172"/>
                  </a:lnTo>
                  <a:lnTo>
                    <a:pt x="229" y="165"/>
                  </a:lnTo>
                  <a:lnTo>
                    <a:pt x="238" y="176"/>
                  </a:lnTo>
                  <a:lnTo>
                    <a:pt x="243" y="178"/>
                  </a:lnTo>
                  <a:lnTo>
                    <a:pt x="243" y="175"/>
                  </a:lnTo>
                  <a:lnTo>
                    <a:pt x="253" y="172"/>
                  </a:lnTo>
                  <a:lnTo>
                    <a:pt x="267" y="174"/>
                  </a:lnTo>
                  <a:lnTo>
                    <a:pt x="285" y="180"/>
                  </a:lnTo>
                  <a:lnTo>
                    <a:pt x="293" y="183"/>
                  </a:lnTo>
                  <a:lnTo>
                    <a:pt x="295" y="183"/>
                  </a:lnTo>
                  <a:lnTo>
                    <a:pt x="297" y="180"/>
                  </a:lnTo>
                  <a:lnTo>
                    <a:pt x="293" y="175"/>
                  </a:lnTo>
                  <a:lnTo>
                    <a:pt x="285" y="163"/>
                  </a:lnTo>
                  <a:lnTo>
                    <a:pt x="277" y="160"/>
                  </a:lnTo>
                  <a:lnTo>
                    <a:pt x="276" y="159"/>
                  </a:lnTo>
                  <a:lnTo>
                    <a:pt x="277" y="156"/>
                  </a:lnTo>
                  <a:lnTo>
                    <a:pt x="280" y="156"/>
                  </a:lnTo>
                  <a:lnTo>
                    <a:pt x="283" y="152"/>
                  </a:lnTo>
                  <a:lnTo>
                    <a:pt x="274" y="147"/>
                  </a:lnTo>
                  <a:lnTo>
                    <a:pt x="268" y="136"/>
                  </a:lnTo>
                  <a:lnTo>
                    <a:pt x="262" y="118"/>
                  </a:lnTo>
                  <a:lnTo>
                    <a:pt x="259" y="111"/>
                  </a:lnTo>
                  <a:lnTo>
                    <a:pt x="257" y="100"/>
                  </a:lnTo>
                  <a:lnTo>
                    <a:pt x="262" y="81"/>
                  </a:lnTo>
                  <a:lnTo>
                    <a:pt x="261" y="75"/>
                  </a:lnTo>
                  <a:lnTo>
                    <a:pt x="257" y="72"/>
                  </a:lnTo>
                  <a:lnTo>
                    <a:pt x="257" y="67"/>
                  </a:lnTo>
                  <a:lnTo>
                    <a:pt x="257" y="63"/>
                  </a:lnTo>
                  <a:lnTo>
                    <a:pt x="261" y="59"/>
                  </a:lnTo>
                  <a:lnTo>
                    <a:pt x="263" y="53"/>
                  </a:lnTo>
                  <a:lnTo>
                    <a:pt x="277" y="42"/>
                  </a:lnTo>
                  <a:lnTo>
                    <a:pt x="280" y="37"/>
                  </a:lnTo>
                  <a:lnTo>
                    <a:pt x="285" y="24"/>
                  </a:lnTo>
                  <a:lnTo>
                    <a:pt x="293" y="24"/>
                  </a:lnTo>
                  <a:lnTo>
                    <a:pt x="297" y="30"/>
                  </a:lnTo>
                  <a:lnTo>
                    <a:pt x="291" y="42"/>
                  </a:lnTo>
                  <a:lnTo>
                    <a:pt x="285" y="49"/>
                  </a:lnTo>
                  <a:lnTo>
                    <a:pt x="280" y="56"/>
                  </a:lnTo>
                  <a:lnTo>
                    <a:pt x="275" y="65"/>
                  </a:lnTo>
                  <a:lnTo>
                    <a:pt x="280" y="75"/>
                  </a:lnTo>
                  <a:lnTo>
                    <a:pt x="287" y="77"/>
                  </a:lnTo>
                  <a:lnTo>
                    <a:pt x="291" y="97"/>
                  </a:lnTo>
                  <a:lnTo>
                    <a:pt x="291" y="100"/>
                  </a:lnTo>
                  <a:lnTo>
                    <a:pt x="279" y="108"/>
                  </a:lnTo>
                  <a:lnTo>
                    <a:pt x="281" y="112"/>
                  </a:lnTo>
                  <a:lnTo>
                    <a:pt x="291" y="115"/>
                  </a:lnTo>
                  <a:lnTo>
                    <a:pt x="293" y="120"/>
                  </a:lnTo>
                  <a:lnTo>
                    <a:pt x="291" y="129"/>
                  </a:lnTo>
                  <a:lnTo>
                    <a:pt x="293" y="134"/>
                  </a:lnTo>
                  <a:lnTo>
                    <a:pt x="292" y="139"/>
                  </a:lnTo>
                  <a:lnTo>
                    <a:pt x="297" y="151"/>
                  </a:lnTo>
                  <a:lnTo>
                    <a:pt x="309" y="159"/>
                  </a:lnTo>
                  <a:lnTo>
                    <a:pt x="315" y="159"/>
                  </a:lnTo>
                  <a:lnTo>
                    <a:pt x="318" y="156"/>
                  </a:lnTo>
                  <a:lnTo>
                    <a:pt x="325" y="156"/>
                  </a:lnTo>
                  <a:lnTo>
                    <a:pt x="329" y="158"/>
                  </a:lnTo>
                  <a:lnTo>
                    <a:pt x="328" y="164"/>
                  </a:lnTo>
                  <a:lnTo>
                    <a:pt x="334" y="176"/>
                  </a:lnTo>
                  <a:lnTo>
                    <a:pt x="334" y="180"/>
                  </a:lnTo>
                  <a:lnTo>
                    <a:pt x="339" y="187"/>
                  </a:lnTo>
                  <a:lnTo>
                    <a:pt x="348" y="186"/>
                  </a:lnTo>
                  <a:lnTo>
                    <a:pt x="351" y="188"/>
                  </a:lnTo>
                  <a:lnTo>
                    <a:pt x="357" y="180"/>
                  </a:lnTo>
                  <a:lnTo>
                    <a:pt x="384" y="170"/>
                  </a:lnTo>
                  <a:lnTo>
                    <a:pt x="384" y="165"/>
                  </a:lnTo>
                  <a:lnTo>
                    <a:pt x="386" y="159"/>
                  </a:lnTo>
                  <a:lnTo>
                    <a:pt x="394" y="124"/>
                  </a:lnTo>
                  <a:lnTo>
                    <a:pt x="392" y="120"/>
                  </a:lnTo>
                  <a:lnTo>
                    <a:pt x="339" y="132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87" name="Freeform 113">
              <a:extLst>
                <a:ext uri="{FF2B5EF4-FFF2-40B4-BE49-F238E27FC236}">
                  <a16:creationId xmlns:a16="http://schemas.microsoft.com/office/drawing/2014/main" id="{A40BDD63-EC82-44AB-EF55-29656FA0CC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1903" y="3136596"/>
              <a:ext cx="767624" cy="352260"/>
            </a:xfrm>
            <a:custGeom>
              <a:avLst/>
              <a:gdLst>
                <a:gd name="T0" fmla="*/ 2147483647 w 394"/>
                <a:gd name="T1" fmla="*/ 2147483647 h 188"/>
                <a:gd name="T2" fmla="*/ 2147483647 w 394"/>
                <a:gd name="T3" fmla="*/ 2147483647 h 188"/>
                <a:gd name="T4" fmla="*/ 2147483647 w 394"/>
                <a:gd name="T5" fmla="*/ 2147483647 h 188"/>
                <a:gd name="T6" fmla="*/ 2147483647 w 394"/>
                <a:gd name="T7" fmla="*/ 2147483647 h 188"/>
                <a:gd name="T8" fmla="*/ 2147483647 w 394"/>
                <a:gd name="T9" fmla="*/ 2147483647 h 188"/>
                <a:gd name="T10" fmla="*/ 2147483647 w 394"/>
                <a:gd name="T11" fmla="*/ 2147483647 h 188"/>
                <a:gd name="T12" fmla="*/ 2147483647 w 394"/>
                <a:gd name="T13" fmla="*/ 2147483647 h 188"/>
                <a:gd name="T14" fmla="*/ 2147483647 w 394"/>
                <a:gd name="T15" fmla="*/ 2147483647 h 188"/>
                <a:gd name="T16" fmla="*/ 2147483647 w 394"/>
                <a:gd name="T17" fmla="*/ 2147483647 h 188"/>
                <a:gd name="T18" fmla="*/ 2147483647 w 394"/>
                <a:gd name="T19" fmla="*/ 2147483647 h 188"/>
                <a:gd name="T20" fmla="*/ 2147483647 w 394"/>
                <a:gd name="T21" fmla="*/ 2147483647 h 188"/>
                <a:gd name="T22" fmla="*/ 2147483647 w 394"/>
                <a:gd name="T23" fmla="*/ 2147483647 h 188"/>
                <a:gd name="T24" fmla="*/ 2147483647 w 394"/>
                <a:gd name="T25" fmla="*/ 2147483647 h 188"/>
                <a:gd name="T26" fmla="*/ 2147483647 w 394"/>
                <a:gd name="T27" fmla="*/ 2147483647 h 188"/>
                <a:gd name="T28" fmla="*/ 2147483647 w 394"/>
                <a:gd name="T29" fmla="*/ 2147483647 h 188"/>
                <a:gd name="T30" fmla="*/ 2147483647 w 394"/>
                <a:gd name="T31" fmla="*/ 2147483647 h 188"/>
                <a:gd name="T32" fmla="*/ 2147483647 w 394"/>
                <a:gd name="T33" fmla="*/ 2147483647 h 188"/>
                <a:gd name="T34" fmla="*/ 2147483647 w 394"/>
                <a:gd name="T35" fmla="*/ 2147483647 h 188"/>
                <a:gd name="T36" fmla="*/ 2147483647 w 394"/>
                <a:gd name="T37" fmla="*/ 2147483647 h 188"/>
                <a:gd name="T38" fmla="*/ 2147483647 w 394"/>
                <a:gd name="T39" fmla="*/ 2147483647 h 188"/>
                <a:gd name="T40" fmla="*/ 2147483647 w 394"/>
                <a:gd name="T41" fmla="*/ 2147483647 h 188"/>
                <a:gd name="T42" fmla="*/ 2147483647 w 394"/>
                <a:gd name="T43" fmla="*/ 2147483647 h 188"/>
                <a:gd name="T44" fmla="*/ 2147483647 w 394"/>
                <a:gd name="T45" fmla="*/ 2147483647 h 188"/>
                <a:gd name="T46" fmla="*/ 2147483647 w 394"/>
                <a:gd name="T47" fmla="*/ 2147483647 h 188"/>
                <a:gd name="T48" fmla="*/ 2147483647 w 394"/>
                <a:gd name="T49" fmla="*/ 2147483647 h 188"/>
                <a:gd name="T50" fmla="*/ 2147483647 w 394"/>
                <a:gd name="T51" fmla="*/ 2147483647 h 188"/>
                <a:gd name="T52" fmla="*/ 2147483647 w 394"/>
                <a:gd name="T53" fmla="*/ 2147483647 h 188"/>
                <a:gd name="T54" fmla="*/ 2147483647 w 394"/>
                <a:gd name="T55" fmla="*/ 2147483647 h 188"/>
                <a:gd name="T56" fmla="*/ 2147483647 w 394"/>
                <a:gd name="T57" fmla="*/ 2147483647 h 188"/>
                <a:gd name="T58" fmla="*/ 2147483647 w 394"/>
                <a:gd name="T59" fmla="*/ 2147483647 h 188"/>
                <a:gd name="T60" fmla="*/ 2147483647 w 394"/>
                <a:gd name="T61" fmla="*/ 2147483647 h 188"/>
                <a:gd name="T62" fmla="*/ 2147483647 w 394"/>
                <a:gd name="T63" fmla="*/ 2147483647 h 188"/>
                <a:gd name="T64" fmla="*/ 2147483647 w 394"/>
                <a:gd name="T65" fmla="*/ 2147483647 h 188"/>
                <a:gd name="T66" fmla="*/ 2147483647 w 394"/>
                <a:gd name="T67" fmla="*/ 2147483647 h 188"/>
                <a:gd name="T68" fmla="*/ 2147483647 w 394"/>
                <a:gd name="T69" fmla="*/ 2147483647 h 188"/>
                <a:gd name="T70" fmla="*/ 2147483647 w 394"/>
                <a:gd name="T71" fmla="*/ 2147483647 h 188"/>
                <a:gd name="T72" fmla="*/ 2147483647 w 394"/>
                <a:gd name="T73" fmla="*/ 2147483647 h 188"/>
                <a:gd name="T74" fmla="*/ 2147483647 w 394"/>
                <a:gd name="T75" fmla="*/ 2147483647 h 188"/>
                <a:gd name="T76" fmla="*/ 2147483647 w 394"/>
                <a:gd name="T77" fmla="*/ 2147483647 h 188"/>
                <a:gd name="T78" fmla="*/ 2147483647 w 394"/>
                <a:gd name="T79" fmla="*/ 2147483647 h 188"/>
                <a:gd name="T80" fmla="*/ 2147483647 w 394"/>
                <a:gd name="T81" fmla="*/ 2147483647 h 188"/>
                <a:gd name="T82" fmla="*/ 2147483647 w 394"/>
                <a:gd name="T83" fmla="*/ 2147483647 h 188"/>
                <a:gd name="T84" fmla="*/ 2147483647 w 394"/>
                <a:gd name="T85" fmla="*/ 2147483647 h 188"/>
                <a:gd name="T86" fmla="*/ 2147483647 w 394"/>
                <a:gd name="T87" fmla="*/ 2147483647 h 188"/>
                <a:gd name="T88" fmla="*/ 2147483647 w 394"/>
                <a:gd name="T89" fmla="*/ 2147483647 h 188"/>
                <a:gd name="T90" fmla="*/ 2147483647 w 394"/>
                <a:gd name="T91" fmla="*/ 2147483647 h 188"/>
                <a:gd name="T92" fmla="*/ 2147483647 w 394"/>
                <a:gd name="T93" fmla="*/ 2147483647 h 188"/>
                <a:gd name="T94" fmla="*/ 2147483647 w 394"/>
                <a:gd name="T95" fmla="*/ 2147483647 h 188"/>
                <a:gd name="T96" fmla="*/ 2147483647 w 394"/>
                <a:gd name="T97" fmla="*/ 2147483647 h 188"/>
                <a:gd name="T98" fmla="*/ 2147483647 w 394"/>
                <a:gd name="T99" fmla="*/ 2147483647 h 188"/>
                <a:gd name="T100" fmla="*/ 2147483647 w 394"/>
                <a:gd name="T101" fmla="*/ 2147483647 h 188"/>
                <a:gd name="T102" fmla="*/ 2147483647 w 394"/>
                <a:gd name="T103" fmla="*/ 2147483647 h 188"/>
                <a:gd name="T104" fmla="*/ 2147483647 w 394"/>
                <a:gd name="T105" fmla="*/ 0 h 1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94"/>
                <a:gd name="T160" fmla="*/ 0 h 188"/>
                <a:gd name="T161" fmla="*/ 394 w 394"/>
                <a:gd name="T162" fmla="*/ 188 h 18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94" h="188">
                  <a:moveTo>
                    <a:pt x="299" y="0"/>
                  </a:moveTo>
                  <a:lnTo>
                    <a:pt x="227" y="12"/>
                  </a:lnTo>
                  <a:lnTo>
                    <a:pt x="0" y="56"/>
                  </a:lnTo>
                  <a:lnTo>
                    <a:pt x="13" y="112"/>
                  </a:lnTo>
                  <a:lnTo>
                    <a:pt x="17" y="104"/>
                  </a:lnTo>
                  <a:lnTo>
                    <a:pt x="22" y="102"/>
                  </a:lnTo>
                  <a:lnTo>
                    <a:pt x="39" y="83"/>
                  </a:lnTo>
                  <a:lnTo>
                    <a:pt x="47" y="81"/>
                  </a:lnTo>
                  <a:lnTo>
                    <a:pt x="53" y="71"/>
                  </a:lnTo>
                  <a:lnTo>
                    <a:pt x="59" y="68"/>
                  </a:lnTo>
                  <a:lnTo>
                    <a:pt x="64" y="57"/>
                  </a:lnTo>
                  <a:lnTo>
                    <a:pt x="69" y="62"/>
                  </a:lnTo>
                  <a:lnTo>
                    <a:pt x="78" y="65"/>
                  </a:lnTo>
                  <a:lnTo>
                    <a:pt x="89" y="61"/>
                  </a:lnTo>
                  <a:lnTo>
                    <a:pt x="91" y="54"/>
                  </a:lnTo>
                  <a:lnTo>
                    <a:pt x="119" y="44"/>
                  </a:lnTo>
                  <a:lnTo>
                    <a:pt x="125" y="48"/>
                  </a:lnTo>
                  <a:lnTo>
                    <a:pt x="131" y="48"/>
                  </a:lnTo>
                  <a:lnTo>
                    <a:pt x="138" y="45"/>
                  </a:lnTo>
                  <a:lnTo>
                    <a:pt x="142" y="54"/>
                  </a:lnTo>
                  <a:lnTo>
                    <a:pt x="145" y="55"/>
                  </a:lnTo>
                  <a:lnTo>
                    <a:pt x="155" y="75"/>
                  </a:lnTo>
                  <a:lnTo>
                    <a:pt x="162" y="75"/>
                  </a:lnTo>
                  <a:lnTo>
                    <a:pt x="169" y="77"/>
                  </a:lnTo>
                  <a:lnTo>
                    <a:pt x="177" y="80"/>
                  </a:lnTo>
                  <a:lnTo>
                    <a:pt x="172" y="89"/>
                  </a:lnTo>
                  <a:lnTo>
                    <a:pt x="180" y="98"/>
                  </a:lnTo>
                  <a:lnTo>
                    <a:pt x="197" y="98"/>
                  </a:lnTo>
                  <a:lnTo>
                    <a:pt x="204" y="106"/>
                  </a:lnTo>
                  <a:lnTo>
                    <a:pt x="215" y="110"/>
                  </a:lnTo>
                  <a:lnTo>
                    <a:pt x="222" y="120"/>
                  </a:lnTo>
                  <a:lnTo>
                    <a:pt x="221" y="124"/>
                  </a:lnTo>
                  <a:lnTo>
                    <a:pt x="210" y="142"/>
                  </a:lnTo>
                  <a:lnTo>
                    <a:pt x="204" y="159"/>
                  </a:lnTo>
                  <a:lnTo>
                    <a:pt x="205" y="171"/>
                  </a:lnTo>
                  <a:lnTo>
                    <a:pt x="219" y="172"/>
                  </a:lnTo>
                  <a:lnTo>
                    <a:pt x="229" y="165"/>
                  </a:lnTo>
                  <a:lnTo>
                    <a:pt x="238" y="176"/>
                  </a:lnTo>
                  <a:lnTo>
                    <a:pt x="243" y="178"/>
                  </a:lnTo>
                  <a:lnTo>
                    <a:pt x="243" y="175"/>
                  </a:lnTo>
                  <a:lnTo>
                    <a:pt x="253" y="172"/>
                  </a:lnTo>
                  <a:lnTo>
                    <a:pt x="267" y="174"/>
                  </a:lnTo>
                  <a:lnTo>
                    <a:pt x="285" y="180"/>
                  </a:lnTo>
                  <a:lnTo>
                    <a:pt x="293" y="183"/>
                  </a:lnTo>
                  <a:lnTo>
                    <a:pt x="295" y="183"/>
                  </a:lnTo>
                  <a:lnTo>
                    <a:pt x="297" y="180"/>
                  </a:lnTo>
                  <a:lnTo>
                    <a:pt x="293" y="175"/>
                  </a:lnTo>
                  <a:lnTo>
                    <a:pt x="285" y="163"/>
                  </a:lnTo>
                  <a:lnTo>
                    <a:pt x="277" y="160"/>
                  </a:lnTo>
                  <a:lnTo>
                    <a:pt x="276" y="159"/>
                  </a:lnTo>
                  <a:lnTo>
                    <a:pt x="277" y="156"/>
                  </a:lnTo>
                  <a:lnTo>
                    <a:pt x="280" y="156"/>
                  </a:lnTo>
                  <a:lnTo>
                    <a:pt x="283" y="152"/>
                  </a:lnTo>
                  <a:lnTo>
                    <a:pt x="274" y="147"/>
                  </a:lnTo>
                  <a:lnTo>
                    <a:pt x="268" y="136"/>
                  </a:lnTo>
                  <a:lnTo>
                    <a:pt x="262" y="118"/>
                  </a:lnTo>
                  <a:lnTo>
                    <a:pt x="259" y="111"/>
                  </a:lnTo>
                  <a:lnTo>
                    <a:pt x="257" y="100"/>
                  </a:lnTo>
                  <a:lnTo>
                    <a:pt x="262" y="81"/>
                  </a:lnTo>
                  <a:lnTo>
                    <a:pt x="261" y="75"/>
                  </a:lnTo>
                  <a:lnTo>
                    <a:pt x="257" y="72"/>
                  </a:lnTo>
                  <a:lnTo>
                    <a:pt x="257" y="67"/>
                  </a:lnTo>
                  <a:lnTo>
                    <a:pt x="257" y="63"/>
                  </a:lnTo>
                  <a:lnTo>
                    <a:pt x="261" y="59"/>
                  </a:lnTo>
                  <a:lnTo>
                    <a:pt x="263" y="53"/>
                  </a:lnTo>
                  <a:lnTo>
                    <a:pt x="277" y="42"/>
                  </a:lnTo>
                  <a:lnTo>
                    <a:pt x="280" y="37"/>
                  </a:lnTo>
                  <a:lnTo>
                    <a:pt x="285" y="24"/>
                  </a:lnTo>
                  <a:lnTo>
                    <a:pt x="293" y="24"/>
                  </a:lnTo>
                  <a:lnTo>
                    <a:pt x="297" y="30"/>
                  </a:lnTo>
                  <a:lnTo>
                    <a:pt x="291" y="42"/>
                  </a:lnTo>
                  <a:lnTo>
                    <a:pt x="285" y="49"/>
                  </a:lnTo>
                  <a:lnTo>
                    <a:pt x="280" y="56"/>
                  </a:lnTo>
                  <a:lnTo>
                    <a:pt x="275" y="65"/>
                  </a:lnTo>
                  <a:lnTo>
                    <a:pt x="280" y="75"/>
                  </a:lnTo>
                  <a:lnTo>
                    <a:pt x="287" y="77"/>
                  </a:lnTo>
                  <a:lnTo>
                    <a:pt x="291" y="97"/>
                  </a:lnTo>
                  <a:lnTo>
                    <a:pt x="291" y="100"/>
                  </a:lnTo>
                  <a:lnTo>
                    <a:pt x="279" y="108"/>
                  </a:lnTo>
                  <a:lnTo>
                    <a:pt x="281" y="112"/>
                  </a:lnTo>
                  <a:lnTo>
                    <a:pt x="291" y="115"/>
                  </a:lnTo>
                  <a:lnTo>
                    <a:pt x="293" y="120"/>
                  </a:lnTo>
                  <a:lnTo>
                    <a:pt x="291" y="129"/>
                  </a:lnTo>
                  <a:lnTo>
                    <a:pt x="293" y="134"/>
                  </a:lnTo>
                  <a:lnTo>
                    <a:pt x="292" y="139"/>
                  </a:lnTo>
                  <a:lnTo>
                    <a:pt x="297" y="151"/>
                  </a:lnTo>
                  <a:lnTo>
                    <a:pt x="309" y="159"/>
                  </a:lnTo>
                  <a:lnTo>
                    <a:pt x="315" y="159"/>
                  </a:lnTo>
                  <a:lnTo>
                    <a:pt x="318" y="156"/>
                  </a:lnTo>
                  <a:lnTo>
                    <a:pt x="325" y="156"/>
                  </a:lnTo>
                  <a:lnTo>
                    <a:pt x="329" y="158"/>
                  </a:lnTo>
                  <a:lnTo>
                    <a:pt x="328" y="164"/>
                  </a:lnTo>
                  <a:lnTo>
                    <a:pt x="334" y="176"/>
                  </a:lnTo>
                  <a:lnTo>
                    <a:pt x="334" y="180"/>
                  </a:lnTo>
                  <a:lnTo>
                    <a:pt x="339" y="187"/>
                  </a:lnTo>
                  <a:lnTo>
                    <a:pt x="348" y="186"/>
                  </a:lnTo>
                  <a:lnTo>
                    <a:pt x="351" y="188"/>
                  </a:lnTo>
                  <a:lnTo>
                    <a:pt x="357" y="180"/>
                  </a:lnTo>
                  <a:lnTo>
                    <a:pt x="384" y="170"/>
                  </a:lnTo>
                  <a:lnTo>
                    <a:pt x="384" y="165"/>
                  </a:lnTo>
                  <a:lnTo>
                    <a:pt x="386" y="159"/>
                  </a:lnTo>
                  <a:lnTo>
                    <a:pt x="394" y="124"/>
                  </a:lnTo>
                  <a:lnTo>
                    <a:pt x="392" y="120"/>
                  </a:lnTo>
                  <a:lnTo>
                    <a:pt x="339" y="132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88" name="Freeform 114">
              <a:extLst>
                <a:ext uri="{FF2B5EF4-FFF2-40B4-BE49-F238E27FC236}">
                  <a16:creationId xmlns:a16="http://schemas.microsoft.com/office/drawing/2014/main" id="{9A16559D-30AB-E961-5886-304871ACB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1903" y="3136596"/>
              <a:ext cx="767624" cy="352260"/>
            </a:xfrm>
            <a:custGeom>
              <a:avLst/>
              <a:gdLst>
                <a:gd name="T0" fmla="*/ 2147483647 w 394"/>
                <a:gd name="T1" fmla="*/ 2147483647 h 188"/>
                <a:gd name="T2" fmla="*/ 2147483647 w 394"/>
                <a:gd name="T3" fmla="*/ 2147483647 h 188"/>
                <a:gd name="T4" fmla="*/ 2147483647 w 394"/>
                <a:gd name="T5" fmla="*/ 2147483647 h 188"/>
                <a:gd name="T6" fmla="*/ 2147483647 w 394"/>
                <a:gd name="T7" fmla="*/ 2147483647 h 188"/>
                <a:gd name="T8" fmla="*/ 2147483647 w 394"/>
                <a:gd name="T9" fmla="*/ 2147483647 h 188"/>
                <a:gd name="T10" fmla="*/ 2147483647 w 394"/>
                <a:gd name="T11" fmla="*/ 2147483647 h 188"/>
                <a:gd name="T12" fmla="*/ 2147483647 w 394"/>
                <a:gd name="T13" fmla="*/ 2147483647 h 188"/>
                <a:gd name="T14" fmla="*/ 2147483647 w 394"/>
                <a:gd name="T15" fmla="*/ 2147483647 h 188"/>
                <a:gd name="T16" fmla="*/ 2147483647 w 394"/>
                <a:gd name="T17" fmla="*/ 2147483647 h 188"/>
                <a:gd name="T18" fmla="*/ 2147483647 w 394"/>
                <a:gd name="T19" fmla="*/ 2147483647 h 188"/>
                <a:gd name="T20" fmla="*/ 2147483647 w 394"/>
                <a:gd name="T21" fmla="*/ 2147483647 h 188"/>
                <a:gd name="T22" fmla="*/ 2147483647 w 394"/>
                <a:gd name="T23" fmla="*/ 2147483647 h 188"/>
                <a:gd name="T24" fmla="*/ 2147483647 w 394"/>
                <a:gd name="T25" fmla="*/ 2147483647 h 188"/>
                <a:gd name="T26" fmla="*/ 2147483647 w 394"/>
                <a:gd name="T27" fmla="*/ 2147483647 h 188"/>
                <a:gd name="T28" fmla="*/ 2147483647 w 394"/>
                <a:gd name="T29" fmla="*/ 2147483647 h 188"/>
                <a:gd name="T30" fmla="*/ 2147483647 w 394"/>
                <a:gd name="T31" fmla="*/ 2147483647 h 188"/>
                <a:gd name="T32" fmla="*/ 2147483647 w 394"/>
                <a:gd name="T33" fmla="*/ 2147483647 h 188"/>
                <a:gd name="T34" fmla="*/ 2147483647 w 394"/>
                <a:gd name="T35" fmla="*/ 2147483647 h 188"/>
                <a:gd name="T36" fmla="*/ 2147483647 w 394"/>
                <a:gd name="T37" fmla="*/ 2147483647 h 188"/>
                <a:gd name="T38" fmla="*/ 2147483647 w 394"/>
                <a:gd name="T39" fmla="*/ 2147483647 h 188"/>
                <a:gd name="T40" fmla="*/ 2147483647 w 394"/>
                <a:gd name="T41" fmla="*/ 2147483647 h 188"/>
                <a:gd name="T42" fmla="*/ 2147483647 w 394"/>
                <a:gd name="T43" fmla="*/ 2147483647 h 188"/>
                <a:gd name="T44" fmla="*/ 2147483647 w 394"/>
                <a:gd name="T45" fmla="*/ 2147483647 h 188"/>
                <a:gd name="T46" fmla="*/ 2147483647 w 394"/>
                <a:gd name="T47" fmla="*/ 2147483647 h 188"/>
                <a:gd name="T48" fmla="*/ 2147483647 w 394"/>
                <a:gd name="T49" fmla="*/ 2147483647 h 188"/>
                <a:gd name="T50" fmla="*/ 2147483647 w 394"/>
                <a:gd name="T51" fmla="*/ 2147483647 h 188"/>
                <a:gd name="T52" fmla="*/ 2147483647 w 394"/>
                <a:gd name="T53" fmla="*/ 2147483647 h 188"/>
                <a:gd name="T54" fmla="*/ 2147483647 w 394"/>
                <a:gd name="T55" fmla="*/ 2147483647 h 188"/>
                <a:gd name="T56" fmla="*/ 2147483647 w 394"/>
                <a:gd name="T57" fmla="*/ 2147483647 h 188"/>
                <a:gd name="T58" fmla="*/ 2147483647 w 394"/>
                <a:gd name="T59" fmla="*/ 2147483647 h 188"/>
                <a:gd name="T60" fmla="*/ 2147483647 w 394"/>
                <a:gd name="T61" fmla="*/ 2147483647 h 188"/>
                <a:gd name="T62" fmla="*/ 2147483647 w 394"/>
                <a:gd name="T63" fmla="*/ 2147483647 h 188"/>
                <a:gd name="T64" fmla="*/ 2147483647 w 394"/>
                <a:gd name="T65" fmla="*/ 2147483647 h 188"/>
                <a:gd name="T66" fmla="*/ 2147483647 w 394"/>
                <a:gd name="T67" fmla="*/ 2147483647 h 188"/>
                <a:gd name="T68" fmla="*/ 2147483647 w 394"/>
                <a:gd name="T69" fmla="*/ 2147483647 h 188"/>
                <a:gd name="T70" fmla="*/ 2147483647 w 394"/>
                <a:gd name="T71" fmla="*/ 2147483647 h 188"/>
                <a:gd name="T72" fmla="*/ 2147483647 w 394"/>
                <a:gd name="T73" fmla="*/ 2147483647 h 188"/>
                <a:gd name="T74" fmla="*/ 2147483647 w 394"/>
                <a:gd name="T75" fmla="*/ 2147483647 h 188"/>
                <a:gd name="T76" fmla="*/ 2147483647 w 394"/>
                <a:gd name="T77" fmla="*/ 2147483647 h 188"/>
                <a:gd name="T78" fmla="*/ 2147483647 w 394"/>
                <a:gd name="T79" fmla="*/ 2147483647 h 188"/>
                <a:gd name="T80" fmla="*/ 2147483647 w 394"/>
                <a:gd name="T81" fmla="*/ 2147483647 h 188"/>
                <a:gd name="T82" fmla="*/ 2147483647 w 394"/>
                <a:gd name="T83" fmla="*/ 2147483647 h 188"/>
                <a:gd name="T84" fmla="*/ 2147483647 w 394"/>
                <a:gd name="T85" fmla="*/ 2147483647 h 188"/>
                <a:gd name="T86" fmla="*/ 2147483647 w 394"/>
                <a:gd name="T87" fmla="*/ 2147483647 h 188"/>
                <a:gd name="T88" fmla="*/ 2147483647 w 394"/>
                <a:gd name="T89" fmla="*/ 2147483647 h 188"/>
                <a:gd name="T90" fmla="*/ 2147483647 w 394"/>
                <a:gd name="T91" fmla="*/ 2147483647 h 188"/>
                <a:gd name="T92" fmla="*/ 2147483647 w 394"/>
                <a:gd name="T93" fmla="*/ 2147483647 h 188"/>
                <a:gd name="T94" fmla="*/ 2147483647 w 394"/>
                <a:gd name="T95" fmla="*/ 2147483647 h 188"/>
                <a:gd name="T96" fmla="*/ 2147483647 w 394"/>
                <a:gd name="T97" fmla="*/ 2147483647 h 188"/>
                <a:gd name="T98" fmla="*/ 2147483647 w 394"/>
                <a:gd name="T99" fmla="*/ 2147483647 h 188"/>
                <a:gd name="T100" fmla="*/ 2147483647 w 394"/>
                <a:gd name="T101" fmla="*/ 2147483647 h 188"/>
                <a:gd name="T102" fmla="*/ 2147483647 w 394"/>
                <a:gd name="T103" fmla="*/ 2147483647 h 188"/>
                <a:gd name="T104" fmla="*/ 2147483647 w 394"/>
                <a:gd name="T105" fmla="*/ 0 h 188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94"/>
                <a:gd name="T160" fmla="*/ 0 h 188"/>
                <a:gd name="T161" fmla="*/ 394 w 394"/>
                <a:gd name="T162" fmla="*/ 188 h 188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94" h="188">
                  <a:moveTo>
                    <a:pt x="299" y="0"/>
                  </a:moveTo>
                  <a:lnTo>
                    <a:pt x="227" y="12"/>
                  </a:lnTo>
                  <a:lnTo>
                    <a:pt x="0" y="56"/>
                  </a:lnTo>
                  <a:lnTo>
                    <a:pt x="13" y="112"/>
                  </a:lnTo>
                  <a:lnTo>
                    <a:pt x="17" y="104"/>
                  </a:lnTo>
                  <a:lnTo>
                    <a:pt x="22" y="102"/>
                  </a:lnTo>
                  <a:lnTo>
                    <a:pt x="39" y="83"/>
                  </a:lnTo>
                  <a:lnTo>
                    <a:pt x="47" y="81"/>
                  </a:lnTo>
                  <a:lnTo>
                    <a:pt x="53" y="71"/>
                  </a:lnTo>
                  <a:lnTo>
                    <a:pt x="59" y="68"/>
                  </a:lnTo>
                  <a:lnTo>
                    <a:pt x="64" y="57"/>
                  </a:lnTo>
                  <a:lnTo>
                    <a:pt x="69" y="62"/>
                  </a:lnTo>
                  <a:lnTo>
                    <a:pt x="78" y="65"/>
                  </a:lnTo>
                  <a:lnTo>
                    <a:pt x="89" y="61"/>
                  </a:lnTo>
                  <a:lnTo>
                    <a:pt x="91" y="54"/>
                  </a:lnTo>
                  <a:lnTo>
                    <a:pt x="119" y="44"/>
                  </a:lnTo>
                  <a:lnTo>
                    <a:pt x="125" y="48"/>
                  </a:lnTo>
                  <a:lnTo>
                    <a:pt x="131" y="48"/>
                  </a:lnTo>
                  <a:lnTo>
                    <a:pt x="138" y="45"/>
                  </a:lnTo>
                  <a:lnTo>
                    <a:pt x="142" y="54"/>
                  </a:lnTo>
                  <a:lnTo>
                    <a:pt x="145" y="55"/>
                  </a:lnTo>
                  <a:lnTo>
                    <a:pt x="155" y="75"/>
                  </a:lnTo>
                  <a:lnTo>
                    <a:pt x="162" y="75"/>
                  </a:lnTo>
                  <a:lnTo>
                    <a:pt x="169" y="77"/>
                  </a:lnTo>
                  <a:lnTo>
                    <a:pt x="177" y="80"/>
                  </a:lnTo>
                  <a:lnTo>
                    <a:pt x="172" y="89"/>
                  </a:lnTo>
                  <a:lnTo>
                    <a:pt x="180" y="98"/>
                  </a:lnTo>
                  <a:lnTo>
                    <a:pt x="197" y="98"/>
                  </a:lnTo>
                  <a:lnTo>
                    <a:pt x="204" y="106"/>
                  </a:lnTo>
                  <a:lnTo>
                    <a:pt x="215" y="110"/>
                  </a:lnTo>
                  <a:lnTo>
                    <a:pt x="222" y="120"/>
                  </a:lnTo>
                  <a:lnTo>
                    <a:pt x="221" y="124"/>
                  </a:lnTo>
                  <a:lnTo>
                    <a:pt x="210" y="142"/>
                  </a:lnTo>
                  <a:lnTo>
                    <a:pt x="204" y="159"/>
                  </a:lnTo>
                  <a:lnTo>
                    <a:pt x="205" y="171"/>
                  </a:lnTo>
                  <a:lnTo>
                    <a:pt x="219" y="172"/>
                  </a:lnTo>
                  <a:lnTo>
                    <a:pt x="229" y="165"/>
                  </a:lnTo>
                  <a:lnTo>
                    <a:pt x="238" y="176"/>
                  </a:lnTo>
                  <a:lnTo>
                    <a:pt x="243" y="178"/>
                  </a:lnTo>
                  <a:lnTo>
                    <a:pt x="243" y="175"/>
                  </a:lnTo>
                  <a:lnTo>
                    <a:pt x="253" y="172"/>
                  </a:lnTo>
                  <a:lnTo>
                    <a:pt x="267" y="174"/>
                  </a:lnTo>
                  <a:lnTo>
                    <a:pt x="285" y="180"/>
                  </a:lnTo>
                  <a:lnTo>
                    <a:pt x="293" y="183"/>
                  </a:lnTo>
                  <a:lnTo>
                    <a:pt x="295" y="183"/>
                  </a:lnTo>
                  <a:lnTo>
                    <a:pt x="297" y="180"/>
                  </a:lnTo>
                  <a:lnTo>
                    <a:pt x="293" y="175"/>
                  </a:lnTo>
                  <a:lnTo>
                    <a:pt x="285" y="163"/>
                  </a:lnTo>
                  <a:lnTo>
                    <a:pt x="277" y="160"/>
                  </a:lnTo>
                  <a:lnTo>
                    <a:pt x="276" y="159"/>
                  </a:lnTo>
                  <a:lnTo>
                    <a:pt x="277" y="156"/>
                  </a:lnTo>
                  <a:lnTo>
                    <a:pt x="280" y="156"/>
                  </a:lnTo>
                  <a:lnTo>
                    <a:pt x="283" y="152"/>
                  </a:lnTo>
                  <a:lnTo>
                    <a:pt x="274" y="147"/>
                  </a:lnTo>
                  <a:lnTo>
                    <a:pt x="268" y="136"/>
                  </a:lnTo>
                  <a:lnTo>
                    <a:pt x="262" y="118"/>
                  </a:lnTo>
                  <a:lnTo>
                    <a:pt x="259" y="111"/>
                  </a:lnTo>
                  <a:lnTo>
                    <a:pt x="257" y="100"/>
                  </a:lnTo>
                  <a:lnTo>
                    <a:pt x="262" y="81"/>
                  </a:lnTo>
                  <a:lnTo>
                    <a:pt x="261" y="75"/>
                  </a:lnTo>
                  <a:lnTo>
                    <a:pt x="257" y="72"/>
                  </a:lnTo>
                  <a:lnTo>
                    <a:pt x="257" y="67"/>
                  </a:lnTo>
                  <a:lnTo>
                    <a:pt x="257" y="63"/>
                  </a:lnTo>
                  <a:lnTo>
                    <a:pt x="261" y="59"/>
                  </a:lnTo>
                  <a:lnTo>
                    <a:pt x="263" y="53"/>
                  </a:lnTo>
                  <a:lnTo>
                    <a:pt x="277" y="42"/>
                  </a:lnTo>
                  <a:lnTo>
                    <a:pt x="280" y="37"/>
                  </a:lnTo>
                  <a:lnTo>
                    <a:pt x="285" y="24"/>
                  </a:lnTo>
                  <a:lnTo>
                    <a:pt x="293" y="24"/>
                  </a:lnTo>
                  <a:lnTo>
                    <a:pt x="297" y="30"/>
                  </a:lnTo>
                  <a:lnTo>
                    <a:pt x="291" y="42"/>
                  </a:lnTo>
                  <a:lnTo>
                    <a:pt x="285" y="49"/>
                  </a:lnTo>
                  <a:lnTo>
                    <a:pt x="280" y="56"/>
                  </a:lnTo>
                  <a:lnTo>
                    <a:pt x="275" y="65"/>
                  </a:lnTo>
                  <a:lnTo>
                    <a:pt x="280" y="75"/>
                  </a:lnTo>
                  <a:lnTo>
                    <a:pt x="287" y="77"/>
                  </a:lnTo>
                  <a:lnTo>
                    <a:pt x="291" y="97"/>
                  </a:lnTo>
                  <a:lnTo>
                    <a:pt x="291" y="100"/>
                  </a:lnTo>
                  <a:lnTo>
                    <a:pt x="279" y="108"/>
                  </a:lnTo>
                  <a:lnTo>
                    <a:pt x="281" y="112"/>
                  </a:lnTo>
                  <a:lnTo>
                    <a:pt x="291" y="115"/>
                  </a:lnTo>
                  <a:lnTo>
                    <a:pt x="293" y="120"/>
                  </a:lnTo>
                  <a:lnTo>
                    <a:pt x="291" y="129"/>
                  </a:lnTo>
                  <a:lnTo>
                    <a:pt x="293" y="134"/>
                  </a:lnTo>
                  <a:lnTo>
                    <a:pt x="292" y="139"/>
                  </a:lnTo>
                  <a:lnTo>
                    <a:pt x="297" y="151"/>
                  </a:lnTo>
                  <a:lnTo>
                    <a:pt x="309" y="159"/>
                  </a:lnTo>
                  <a:lnTo>
                    <a:pt x="315" y="159"/>
                  </a:lnTo>
                  <a:lnTo>
                    <a:pt x="318" y="156"/>
                  </a:lnTo>
                  <a:lnTo>
                    <a:pt x="325" y="156"/>
                  </a:lnTo>
                  <a:lnTo>
                    <a:pt x="329" y="158"/>
                  </a:lnTo>
                  <a:lnTo>
                    <a:pt x="328" y="164"/>
                  </a:lnTo>
                  <a:lnTo>
                    <a:pt x="334" y="176"/>
                  </a:lnTo>
                  <a:lnTo>
                    <a:pt x="334" y="180"/>
                  </a:lnTo>
                  <a:lnTo>
                    <a:pt x="339" y="187"/>
                  </a:lnTo>
                  <a:lnTo>
                    <a:pt x="348" y="186"/>
                  </a:lnTo>
                  <a:lnTo>
                    <a:pt x="351" y="188"/>
                  </a:lnTo>
                  <a:lnTo>
                    <a:pt x="357" y="180"/>
                  </a:lnTo>
                  <a:lnTo>
                    <a:pt x="384" y="170"/>
                  </a:lnTo>
                  <a:lnTo>
                    <a:pt x="384" y="165"/>
                  </a:lnTo>
                  <a:lnTo>
                    <a:pt x="386" y="159"/>
                  </a:lnTo>
                  <a:lnTo>
                    <a:pt x="394" y="124"/>
                  </a:lnTo>
                  <a:lnTo>
                    <a:pt x="392" y="120"/>
                  </a:lnTo>
                  <a:lnTo>
                    <a:pt x="339" y="132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189" name="Freeform 115">
              <a:extLst>
                <a:ext uri="{FF2B5EF4-FFF2-40B4-BE49-F238E27FC236}">
                  <a16:creationId xmlns:a16="http://schemas.microsoft.com/office/drawing/2014/main" id="{7076C546-5E31-E18F-38AD-584138F92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4578" y="3104410"/>
              <a:ext cx="181677" cy="280735"/>
            </a:xfrm>
            <a:custGeom>
              <a:avLst/>
              <a:gdLst>
                <a:gd name="T0" fmla="*/ 2147483647 w 93"/>
                <a:gd name="T1" fmla="*/ 2147483647 h 150"/>
                <a:gd name="T2" fmla="*/ 2147483647 w 93"/>
                <a:gd name="T3" fmla="*/ 2147483647 h 150"/>
                <a:gd name="T4" fmla="*/ 2147483647 w 93"/>
                <a:gd name="T5" fmla="*/ 2147483647 h 150"/>
                <a:gd name="T6" fmla="*/ 2147483647 w 93"/>
                <a:gd name="T7" fmla="*/ 2147483647 h 150"/>
                <a:gd name="T8" fmla="*/ 2147483647 w 93"/>
                <a:gd name="T9" fmla="*/ 2147483647 h 150"/>
                <a:gd name="T10" fmla="*/ 2147483647 w 93"/>
                <a:gd name="T11" fmla="*/ 2147483647 h 150"/>
                <a:gd name="T12" fmla="*/ 2147483647 w 93"/>
                <a:gd name="T13" fmla="*/ 2147483647 h 150"/>
                <a:gd name="T14" fmla="*/ 2147483647 w 93"/>
                <a:gd name="T15" fmla="*/ 2147483647 h 150"/>
                <a:gd name="T16" fmla="*/ 2147483647 w 93"/>
                <a:gd name="T17" fmla="*/ 2147483647 h 150"/>
                <a:gd name="T18" fmla="*/ 2147483647 w 93"/>
                <a:gd name="T19" fmla="*/ 2147483647 h 150"/>
                <a:gd name="T20" fmla="*/ 2147483647 w 93"/>
                <a:gd name="T21" fmla="*/ 2147483647 h 150"/>
                <a:gd name="T22" fmla="*/ 2147483647 w 93"/>
                <a:gd name="T23" fmla="*/ 2147483647 h 150"/>
                <a:gd name="T24" fmla="*/ 2147483647 w 93"/>
                <a:gd name="T25" fmla="*/ 2147483647 h 150"/>
                <a:gd name="T26" fmla="*/ 2147483647 w 93"/>
                <a:gd name="T27" fmla="*/ 2147483647 h 150"/>
                <a:gd name="T28" fmla="*/ 2147483647 w 93"/>
                <a:gd name="T29" fmla="*/ 2147483647 h 150"/>
                <a:gd name="T30" fmla="*/ 2147483647 w 93"/>
                <a:gd name="T31" fmla="*/ 0 h 150"/>
                <a:gd name="T32" fmla="*/ 2147483647 w 93"/>
                <a:gd name="T33" fmla="*/ 0 h 150"/>
                <a:gd name="T34" fmla="*/ 2147483647 w 93"/>
                <a:gd name="T35" fmla="*/ 2147483647 h 150"/>
                <a:gd name="T36" fmla="*/ 2147483647 w 93"/>
                <a:gd name="T37" fmla="*/ 2147483647 h 150"/>
                <a:gd name="T38" fmla="*/ 0 w 93"/>
                <a:gd name="T39" fmla="*/ 2147483647 h 150"/>
                <a:gd name="T40" fmla="*/ 0 w 93"/>
                <a:gd name="T41" fmla="*/ 2147483647 h 150"/>
                <a:gd name="T42" fmla="*/ 2147483647 w 93"/>
                <a:gd name="T43" fmla="*/ 2147483647 h 150"/>
                <a:gd name="T44" fmla="*/ 2147483647 w 93"/>
                <a:gd name="T45" fmla="*/ 2147483647 h 150"/>
                <a:gd name="T46" fmla="*/ 2147483647 w 93"/>
                <a:gd name="T47" fmla="*/ 2147483647 h 1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3"/>
                <a:gd name="T73" fmla="*/ 0 h 150"/>
                <a:gd name="T74" fmla="*/ 93 w 93"/>
                <a:gd name="T75" fmla="*/ 150 h 1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3" h="150">
                  <a:moveTo>
                    <a:pt x="93" y="138"/>
                  </a:moveTo>
                  <a:lnTo>
                    <a:pt x="91" y="128"/>
                  </a:lnTo>
                  <a:lnTo>
                    <a:pt x="85" y="113"/>
                  </a:lnTo>
                  <a:lnTo>
                    <a:pt x="75" y="103"/>
                  </a:lnTo>
                  <a:lnTo>
                    <a:pt x="60" y="93"/>
                  </a:lnTo>
                  <a:lnTo>
                    <a:pt x="55" y="86"/>
                  </a:lnTo>
                  <a:lnTo>
                    <a:pt x="52" y="79"/>
                  </a:lnTo>
                  <a:lnTo>
                    <a:pt x="41" y="60"/>
                  </a:lnTo>
                  <a:lnTo>
                    <a:pt x="35" y="50"/>
                  </a:lnTo>
                  <a:lnTo>
                    <a:pt x="25" y="39"/>
                  </a:lnTo>
                  <a:lnTo>
                    <a:pt x="23" y="32"/>
                  </a:lnTo>
                  <a:lnTo>
                    <a:pt x="22" y="25"/>
                  </a:lnTo>
                  <a:lnTo>
                    <a:pt x="23" y="24"/>
                  </a:lnTo>
                  <a:lnTo>
                    <a:pt x="23" y="21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0"/>
                  </a:lnTo>
                  <a:lnTo>
                    <a:pt x="4" y="8"/>
                  </a:lnTo>
                  <a:lnTo>
                    <a:pt x="2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40" y="150"/>
                  </a:lnTo>
                  <a:lnTo>
                    <a:pt x="93" y="13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90" name="Freeform 116">
              <a:extLst>
                <a:ext uri="{FF2B5EF4-FFF2-40B4-BE49-F238E27FC236}">
                  <a16:creationId xmlns:a16="http://schemas.microsoft.com/office/drawing/2014/main" id="{9183674C-F561-35F8-487F-71399642C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4578" y="3104410"/>
              <a:ext cx="181677" cy="280735"/>
            </a:xfrm>
            <a:custGeom>
              <a:avLst/>
              <a:gdLst>
                <a:gd name="T0" fmla="*/ 2147483647 w 93"/>
                <a:gd name="T1" fmla="*/ 2147483647 h 150"/>
                <a:gd name="T2" fmla="*/ 2147483647 w 93"/>
                <a:gd name="T3" fmla="*/ 2147483647 h 150"/>
                <a:gd name="T4" fmla="*/ 2147483647 w 93"/>
                <a:gd name="T5" fmla="*/ 2147483647 h 150"/>
                <a:gd name="T6" fmla="*/ 2147483647 w 93"/>
                <a:gd name="T7" fmla="*/ 2147483647 h 150"/>
                <a:gd name="T8" fmla="*/ 2147483647 w 93"/>
                <a:gd name="T9" fmla="*/ 2147483647 h 150"/>
                <a:gd name="T10" fmla="*/ 2147483647 w 93"/>
                <a:gd name="T11" fmla="*/ 2147483647 h 150"/>
                <a:gd name="T12" fmla="*/ 2147483647 w 93"/>
                <a:gd name="T13" fmla="*/ 2147483647 h 150"/>
                <a:gd name="T14" fmla="*/ 2147483647 w 93"/>
                <a:gd name="T15" fmla="*/ 2147483647 h 150"/>
                <a:gd name="T16" fmla="*/ 2147483647 w 93"/>
                <a:gd name="T17" fmla="*/ 2147483647 h 150"/>
                <a:gd name="T18" fmla="*/ 2147483647 w 93"/>
                <a:gd name="T19" fmla="*/ 2147483647 h 150"/>
                <a:gd name="T20" fmla="*/ 2147483647 w 93"/>
                <a:gd name="T21" fmla="*/ 2147483647 h 150"/>
                <a:gd name="T22" fmla="*/ 2147483647 w 93"/>
                <a:gd name="T23" fmla="*/ 2147483647 h 150"/>
                <a:gd name="T24" fmla="*/ 2147483647 w 93"/>
                <a:gd name="T25" fmla="*/ 2147483647 h 150"/>
                <a:gd name="T26" fmla="*/ 2147483647 w 93"/>
                <a:gd name="T27" fmla="*/ 2147483647 h 150"/>
                <a:gd name="T28" fmla="*/ 2147483647 w 93"/>
                <a:gd name="T29" fmla="*/ 2147483647 h 150"/>
                <a:gd name="T30" fmla="*/ 2147483647 w 93"/>
                <a:gd name="T31" fmla="*/ 0 h 150"/>
                <a:gd name="T32" fmla="*/ 2147483647 w 93"/>
                <a:gd name="T33" fmla="*/ 0 h 150"/>
                <a:gd name="T34" fmla="*/ 2147483647 w 93"/>
                <a:gd name="T35" fmla="*/ 2147483647 h 150"/>
                <a:gd name="T36" fmla="*/ 2147483647 w 93"/>
                <a:gd name="T37" fmla="*/ 2147483647 h 150"/>
                <a:gd name="T38" fmla="*/ 0 w 93"/>
                <a:gd name="T39" fmla="*/ 2147483647 h 150"/>
                <a:gd name="T40" fmla="*/ 0 w 93"/>
                <a:gd name="T41" fmla="*/ 2147483647 h 150"/>
                <a:gd name="T42" fmla="*/ 2147483647 w 93"/>
                <a:gd name="T43" fmla="*/ 2147483647 h 150"/>
                <a:gd name="T44" fmla="*/ 2147483647 w 93"/>
                <a:gd name="T45" fmla="*/ 2147483647 h 150"/>
                <a:gd name="T46" fmla="*/ 2147483647 w 93"/>
                <a:gd name="T47" fmla="*/ 2147483647 h 1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3"/>
                <a:gd name="T73" fmla="*/ 0 h 150"/>
                <a:gd name="T74" fmla="*/ 93 w 93"/>
                <a:gd name="T75" fmla="*/ 150 h 1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3" h="150">
                  <a:moveTo>
                    <a:pt x="93" y="138"/>
                  </a:moveTo>
                  <a:lnTo>
                    <a:pt x="91" y="128"/>
                  </a:lnTo>
                  <a:lnTo>
                    <a:pt x="85" y="113"/>
                  </a:lnTo>
                  <a:lnTo>
                    <a:pt x="75" y="103"/>
                  </a:lnTo>
                  <a:lnTo>
                    <a:pt x="60" y="93"/>
                  </a:lnTo>
                  <a:lnTo>
                    <a:pt x="55" y="86"/>
                  </a:lnTo>
                  <a:lnTo>
                    <a:pt x="52" y="79"/>
                  </a:lnTo>
                  <a:lnTo>
                    <a:pt x="41" y="60"/>
                  </a:lnTo>
                  <a:lnTo>
                    <a:pt x="35" y="50"/>
                  </a:lnTo>
                  <a:lnTo>
                    <a:pt x="25" y="39"/>
                  </a:lnTo>
                  <a:lnTo>
                    <a:pt x="23" y="32"/>
                  </a:lnTo>
                  <a:lnTo>
                    <a:pt x="22" y="25"/>
                  </a:lnTo>
                  <a:lnTo>
                    <a:pt x="23" y="24"/>
                  </a:lnTo>
                  <a:lnTo>
                    <a:pt x="23" y="21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0"/>
                  </a:lnTo>
                  <a:lnTo>
                    <a:pt x="4" y="8"/>
                  </a:lnTo>
                  <a:lnTo>
                    <a:pt x="2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40" y="150"/>
                  </a:lnTo>
                  <a:lnTo>
                    <a:pt x="93" y="13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191" name="Freeform 117">
              <a:extLst>
                <a:ext uri="{FF2B5EF4-FFF2-40B4-BE49-F238E27FC236}">
                  <a16:creationId xmlns:a16="http://schemas.microsoft.com/office/drawing/2014/main" id="{D95AD4AF-93EE-1795-400D-C6137CF08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14578" y="3104410"/>
              <a:ext cx="181677" cy="280735"/>
            </a:xfrm>
            <a:custGeom>
              <a:avLst/>
              <a:gdLst>
                <a:gd name="T0" fmla="*/ 2147483647 w 93"/>
                <a:gd name="T1" fmla="*/ 2147483647 h 150"/>
                <a:gd name="T2" fmla="*/ 2147483647 w 93"/>
                <a:gd name="T3" fmla="*/ 2147483647 h 150"/>
                <a:gd name="T4" fmla="*/ 2147483647 w 93"/>
                <a:gd name="T5" fmla="*/ 2147483647 h 150"/>
                <a:gd name="T6" fmla="*/ 2147483647 w 93"/>
                <a:gd name="T7" fmla="*/ 2147483647 h 150"/>
                <a:gd name="T8" fmla="*/ 2147483647 w 93"/>
                <a:gd name="T9" fmla="*/ 2147483647 h 150"/>
                <a:gd name="T10" fmla="*/ 2147483647 w 93"/>
                <a:gd name="T11" fmla="*/ 2147483647 h 150"/>
                <a:gd name="T12" fmla="*/ 2147483647 w 93"/>
                <a:gd name="T13" fmla="*/ 2147483647 h 150"/>
                <a:gd name="T14" fmla="*/ 2147483647 w 93"/>
                <a:gd name="T15" fmla="*/ 2147483647 h 150"/>
                <a:gd name="T16" fmla="*/ 2147483647 w 93"/>
                <a:gd name="T17" fmla="*/ 2147483647 h 150"/>
                <a:gd name="T18" fmla="*/ 2147483647 w 93"/>
                <a:gd name="T19" fmla="*/ 2147483647 h 150"/>
                <a:gd name="T20" fmla="*/ 2147483647 w 93"/>
                <a:gd name="T21" fmla="*/ 2147483647 h 150"/>
                <a:gd name="T22" fmla="*/ 2147483647 w 93"/>
                <a:gd name="T23" fmla="*/ 2147483647 h 150"/>
                <a:gd name="T24" fmla="*/ 2147483647 w 93"/>
                <a:gd name="T25" fmla="*/ 2147483647 h 150"/>
                <a:gd name="T26" fmla="*/ 2147483647 w 93"/>
                <a:gd name="T27" fmla="*/ 2147483647 h 150"/>
                <a:gd name="T28" fmla="*/ 2147483647 w 93"/>
                <a:gd name="T29" fmla="*/ 2147483647 h 150"/>
                <a:gd name="T30" fmla="*/ 2147483647 w 93"/>
                <a:gd name="T31" fmla="*/ 0 h 150"/>
                <a:gd name="T32" fmla="*/ 2147483647 w 93"/>
                <a:gd name="T33" fmla="*/ 0 h 150"/>
                <a:gd name="T34" fmla="*/ 2147483647 w 93"/>
                <a:gd name="T35" fmla="*/ 2147483647 h 150"/>
                <a:gd name="T36" fmla="*/ 2147483647 w 93"/>
                <a:gd name="T37" fmla="*/ 2147483647 h 150"/>
                <a:gd name="T38" fmla="*/ 0 w 93"/>
                <a:gd name="T39" fmla="*/ 2147483647 h 150"/>
                <a:gd name="T40" fmla="*/ 0 w 93"/>
                <a:gd name="T41" fmla="*/ 2147483647 h 150"/>
                <a:gd name="T42" fmla="*/ 2147483647 w 93"/>
                <a:gd name="T43" fmla="*/ 2147483647 h 150"/>
                <a:gd name="T44" fmla="*/ 2147483647 w 93"/>
                <a:gd name="T45" fmla="*/ 2147483647 h 150"/>
                <a:gd name="T46" fmla="*/ 2147483647 w 93"/>
                <a:gd name="T47" fmla="*/ 2147483647 h 1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3"/>
                <a:gd name="T73" fmla="*/ 0 h 150"/>
                <a:gd name="T74" fmla="*/ 93 w 93"/>
                <a:gd name="T75" fmla="*/ 150 h 1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3" h="150">
                  <a:moveTo>
                    <a:pt x="93" y="138"/>
                  </a:moveTo>
                  <a:lnTo>
                    <a:pt x="91" y="128"/>
                  </a:lnTo>
                  <a:lnTo>
                    <a:pt x="85" y="113"/>
                  </a:lnTo>
                  <a:lnTo>
                    <a:pt x="75" y="103"/>
                  </a:lnTo>
                  <a:lnTo>
                    <a:pt x="60" y="93"/>
                  </a:lnTo>
                  <a:lnTo>
                    <a:pt x="55" y="86"/>
                  </a:lnTo>
                  <a:lnTo>
                    <a:pt x="52" y="79"/>
                  </a:lnTo>
                  <a:lnTo>
                    <a:pt x="41" y="60"/>
                  </a:lnTo>
                  <a:lnTo>
                    <a:pt x="35" y="50"/>
                  </a:lnTo>
                  <a:lnTo>
                    <a:pt x="25" y="39"/>
                  </a:lnTo>
                  <a:lnTo>
                    <a:pt x="23" y="32"/>
                  </a:lnTo>
                  <a:lnTo>
                    <a:pt x="22" y="25"/>
                  </a:lnTo>
                  <a:lnTo>
                    <a:pt x="23" y="24"/>
                  </a:lnTo>
                  <a:lnTo>
                    <a:pt x="23" y="21"/>
                  </a:lnTo>
                  <a:lnTo>
                    <a:pt x="28" y="1"/>
                  </a:lnTo>
                  <a:lnTo>
                    <a:pt x="20" y="0"/>
                  </a:lnTo>
                  <a:lnTo>
                    <a:pt x="12" y="0"/>
                  </a:lnTo>
                  <a:lnTo>
                    <a:pt x="4" y="8"/>
                  </a:lnTo>
                  <a:lnTo>
                    <a:pt x="2" y="15"/>
                  </a:lnTo>
                  <a:lnTo>
                    <a:pt x="0" y="17"/>
                  </a:lnTo>
                  <a:lnTo>
                    <a:pt x="0" y="18"/>
                  </a:lnTo>
                  <a:lnTo>
                    <a:pt x="40" y="150"/>
                  </a:lnTo>
                  <a:lnTo>
                    <a:pt x="93" y="138"/>
                  </a:lnTo>
                  <a:close/>
                </a:path>
              </a:pathLst>
            </a:custGeom>
            <a:solidFill>
              <a:srgbClr val="C38389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88" name="Freeform 118">
              <a:extLst>
                <a:ext uri="{FF2B5EF4-FFF2-40B4-BE49-F238E27FC236}">
                  <a16:creationId xmlns:a16="http://schemas.microsoft.com/office/drawing/2014/main" id="{6994F673-6C2E-F467-69E8-489EACB1E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8032" y="2668108"/>
              <a:ext cx="978760" cy="604384"/>
            </a:xfrm>
            <a:custGeom>
              <a:avLst/>
              <a:gdLst>
                <a:gd name="T0" fmla="*/ 2147483647 w 502"/>
                <a:gd name="T1" fmla="*/ 2147483647 h 323"/>
                <a:gd name="T2" fmla="*/ 2147483647 w 502"/>
                <a:gd name="T3" fmla="*/ 2147483647 h 323"/>
                <a:gd name="T4" fmla="*/ 2147483647 w 502"/>
                <a:gd name="T5" fmla="*/ 2147483647 h 323"/>
                <a:gd name="T6" fmla="*/ 2147483647 w 502"/>
                <a:gd name="T7" fmla="*/ 2147483647 h 323"/>
                <a:gd name="T8" fmla="*/ 2147483647 w 502"/>
                <a:gd name="T9" fmla="*/ 2147483647 h 323"/>
                <a:gd name="T10" fmla="*/ 2147483647 w 502"/>
                <a:gd name="T11" fmla="*/ 2147483647 h 323"/>
                <a:gd name="T12" fmla="*/ 2147483647 w 502"/>
                <a:gd name="T13" fmla="*/ 2147483647 h 323"/>
                <a:gd name="T14" fmla="*/ 2147483647 w 502"/>
                <a:gd name="T15" fmla="*/ 2147483647 h 323"/>
                <a:gd name="T16" fmla="*/ 2147483647 w 502"/>
                <a:gd name="T17" fmla="*/ 2147483647 h 323"/>
                <a:gd name="T18" fmla="*/ 2147483647 w 502"/>
                <a:gd name="T19" fmla="*/ 2147483647 h 323"/>
                <a:gd name="T20" fmla="*/ 2147483647 w 502"/>
                <a:gd name="T21" fmla="*/ 2147483647 h 323"/>
                <a:gd name="T22" fmla="*/ 2147483647 w 502"/>
                <a:gd name="T23" fmla="*/ 2147483647 h 323"/>
                <a:gd name="T24" fmla="*/ 2147483647 w 502"/>
                <a:gd name="T25" fmla="*/ 2147483647 h 323"/>
                <a:gd name="T26" fmla="*/ 2147483647 w 502"/>
                <a:gd name="T27" fmla="*/ 2147483647 h 323"/>
                <a:gd name="T28" fmla="*/ 2147483647 w 502"/>
                <a:gd name="T29" fmla="*/ 2147483647 h 323"/>
                <a:gd name="T30" fmla="*/ 2147483647 w 502"/>
                <a:gd name="T31" fmla="*/ 2147483647 h 323"/>
                <a:gd name="T32" fmla="*/ 2147483647 w 502"/>
                <a:gd name="T33" fmla="*/ 2147483647 h 323"/>
                <a:gd name="T34" fmla="*/ 2147483647 w 502"/>
                <a:gd name="T35" fmla="*/ 2147483647 h 323"/>
                <a:gd name="T36" fmla="*/ 2147483647 w 502"/>
                <a:gd name="T37" fmla="*/ 2147483647 h 323"/>
                <a:gd name="T38" fmla="*/ 2147483647 w 502"/>
                <a:gd name="T39" fmla="*/ 2147483647 h 323"/>
                <a:gd name="T40" fmla="*/ 2147483647 w 502"/>
                <a:gd name="T41" fmla="*/ 2147483647 h 323"/>
                <a:gd name="T42" fmla="*/ 2147483647 w 502"/>
                <a:gd name="T43" fmla="*/ 2147483647 h 323"/>
                <a:gd name="T44" fmla="*/ 2147483647 w 502"/>
                <a:gd name="T45" fmla="*/ 2147483647 h 323"/>
                <a:gd name="T46" fmla="*/ 2147483647 w 502"/>
                <a:gd name="T47" fmla="*/ 2147483647 h 323"/>
                <a:gd name="T48" fmla="*/ 2147483647 w 502"/>
                <a:gd name="T49" fmla="*/ 2147483647 h 323"/>
                <a:gd name="T50" fmla="*/ 2147483647 w 502"/>
                <a:gd name="T51" fmla="*/ 2147483647 h 323"/>
                <a:gd name="T52" fmla="*/ 2147483647 w 502"/>
                <a:gd name="T53" fmla="*/ 2147483647 h 323"/>
                <a:gd name="T54" fmla="*/ 2147483647 w 502"/>
                <a:gd name="T55" fmla="*/ 2147483647 h 323"/>
                <a:gd name="T56" fmla="*/ 2147483647 w 502"/>
                <a:gd name="T57" fmla="*/ 2147483647 h 323"/>
                <a:gd name="T58" fmla="*/ 2147483647 w 502"/>
                <a:gd name="T59" fmla="*/ 2147483647 h 323"/>
                <a:gd name="T60" fmla="*/ 2147483647 w 502"/>
                <a:gd name="T61" fmla="*/ 2147483647 h 323"/>
                <a:gd name="T62" fmla="*/ 2147483647 w 502"/>
                <a:gd name="T63" fmla="*/ 2147483647 h 323"/>
                <a:gd name="T64" fmla="*/ 2147483647 w 502"/>
                <a:gd name="T65" fmla="*/ 2147483647 h 323"/>
                <a:gd name="T66" fmla="*/ 2147483647 w 502"/>
                <a:gd name="T67" fmla="*/ 2147483647 h 323"/>
                <a:gd name="T68" fmla="*/ 2147483647 w 502"/>
                <a:gd name="T69" fmla="*/ 2147483647 h 323"/>
                <a:gd name="T70" fmla="*/ 2147483647 w 502"/>
                <a:gd name="T71" fmla="*/ 2147483647 h 323"/>
                <a:gd name="T72" fmla="*/ 2147483647 w 502"/>
                <a:gd name="T73" fmla="*/ 2147483647 h 323"/>
                <a:gd name="T74" fmla="*/ 2147483647 w 502"/>
                <a:gd name="T75" fmla="*/ 2147483647 h 323"/>
                <a:gd name="T76" fmla="*/ 2147483647 w 502"/>
                <a:gd name="T77" fmla="*/ 2147483647 h 323"/>
                <a:gd name="T78" fmla="*/ 2147483647 w 502"/>
                <a:gd name="T79" fmla="*/ 2147483647 h 323"/>
                <a:gd name="T80" fmla="*/ 2147483647 w 502"/>
                <a:gd name="T81" fmla="*/ 2147483647 h 323"/>
                <a:gd name="T82" fmla="*/ 2147483647 w 502"/>
                <a:gd name="T83" fmla="*/ 2147483647 h 323"/>
                <a:gd name="T84" fmla="*/ 2147483647 w 502"/>
                <a:gd name="T85" fmla="*/ 2147483647 h 323"/>
                <a:gd name="T86" fmla="*/ 2147483647 w 502"/>
                <a:gd name="T87" fmla="*/ 2147483647 h 323"/>
                <a:gd name="T88" fmla="*/ 2147483647 w 502"/>
                <a:gd name="T89" fmla="*/ 0 h 323"/>
                <a:gd name="T90" fmla="*/ 2147483647 w 502"/>
                <a:gd name="T91" fmla="*/ 2147483647 h 323"/>
                <a:gd name="T92" fmla="*/ 2147483647 w 502"/>
                <a:gd name="T93" fmla="*/ 2147483647 h 323"/>
                <a:gd name="T94" fmla="*/ 2147483647 w 502"/>
                <a:gd name="T95" fmla="*/ 2147483647 h 323"/>
                <a:gd name="T96" fmla="*/ 2147483647 w 502"/>
                <a:gd name="T97" fmla="*/ 2147483647 h 323"/>
                <a:gd name="T98" fmla="*/ 2147483647 w 502"/>
                <a:gd name="T99" fmla="*/ 2147483647 h 323"/>
                <a:gd name="T100" fmla="*/ 2147483647 w 502"/>
                <a:gd name="T101" fmla="*/ 2147483647 h 323"/>
                <a:gd name="T102" fmla="*/ 2147483647 w 502"/>
                <a:gd name="T103" fmla="*/ 2147483647 h 323"/>
                <a:gd name="T104" fmla="*/ 2147483647 w 502"/>
                <a:gd name="T105" fmla="*/ 2147483647 h 323"/>
                <a:gd name="T106" fmla="*/ 0 w 502"/>
                <a:gd name="T107" fmla="*/ 2147483647 h 323"/>
                <a:gd name="T108" fmla="*/ 2147483647 w 502"/>
                <a:gd name="T109" fmla="*/ 2147483647 h 323"/>
                <a:gd name="T110" fmla="*/ 2147483647 w 502"/>
                <a:gd name="T111" fmla="*/ 2147483647 h 323"/>
                <a:gd name="T112" fmla="*/ 2147483647 w 502"/>
                <a:gd name="T113" fmla="*/ 2147483647 h 323"/>
                <a:gd name="T114" fmla="*/ 2147483647 w 502"/>
                <a:gd name="T115" fmla="*/ 2147483647 h 32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02"/>
                <a:gd name="T175" fmla="*/ 0 h 323"/>
                <a:gd name="T176" fmla="*/ 502 w 502"/>
                <a:gd name="T177" fmla="*/ 323 h 32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02" h="323">
                  <a:moveTo>
                    <a:pt x="125" y="307"/>
                  </a:moveTo>
                  <a:lnTo>
                    <a:pt x="352" y="263"/>
                  </a:lnTo>
                  <a:lnTo>
                    <a:pt x="424" y="251"/>
                  </a:lnTo>
                  <a:lnTo>
                    <a:pt x="424" y="250"/>
                  </a:lnTo>
                  <a:lnTo>
                    <a:pt x="426" y="248"/>
                  </a:lnTo>
                  <a:lnTo>
                    <a:pt x="428" y="241"/>
                  </a:lnTo>
                  <a:lnTo>
                    <a:pt x="436" y="233"/>
                  </a:lnTo>
                  <a:lnTo>
                    <a:pt x="444" y="233"/>
                  </a:lnTo>
                  <a:lnTo>
                    <a:pt x="452" y="234"/>
                  </a:lnTo>
                  <a:lnTo>
                    <a:pt x="472" y="221"/>
                  </a:lnTo>
                  <a:lnTo>
                    <a:pt x="476" y="209"/>
                  </a:lnTo>
                  <a:lnTo>
                    <a:pt x="489" y="194"/>
                  </a:lnTo>
                  <a:lnTo>
                    <a:pt x="501" y="187"/>
                  </a:lnTo>
                  <a:lnTo>
                    <a:pt x="502" y="185"/>
                  </a:lnTo>
                  <a:lnTo>
                    <a:pt x="490" y="176"/>
                  </a:lnTo>
                  <a:lnTo>
                    <a:pt x="486" y="172"/>
                  </a:lnTo>
                  <a:lnTo>
                    <a:pt x="479" y="168"/>
                  </a:lnTo>
                  <a:lnTo>
                    <a:pt x="477" y="166"/>
                  </a:lnTo>
                  <a:lnTo>
                    <a:pt x="468" y="162"/>
                  </a:lnTo>
                  <a:lnTo>
                    <a:pt x="465" y="150"/>
                  </a:lnTo>
                  <a:lnTo>
                    <a:pt x="454" y="149"/>
                  </a:lnTo>
                  <a:lnTo>
                    <a:pt x="453" y="146"/>
                  </a:lnTo>
                  <a:lnTo>
                    <a:pt x="452" y="127"/>
                  </a:lnTo>
                  <a:lnTo>
                    <a:pt x="456" y="124"/>
                  </a:lnTo>
                  <a:lnTo>
                    <a:pt x="455" y="113"/>
                  </a:lnTo>
                  <a:lnTo>
                    <a:pt x="448" y="106"/>
                  </a:lnTo>
                  <a:lnTo>
                    <a:pt x="448" y="102"/>
                  </a:lnTo>
                  <a:lnTo>
                    <a:pt x="450" y="100"/>
                  </a:lnTo>
                  <a:lnTo>
                    <a:pt x="460" y="90"/>
                  </a:lnTo>
                  <a:lnTo>
                    <a:pt x="464" y="73"/>
                  </a:lnTo>
                  <a:lnTo>
                    <a:pt x="464" y="68"/>
                  </a:lnTo>
                  <a:lnTo>
                    <a:pt x="470" y="60"/>
                  </a:lnTo>
                  <a:lnTo>
                    <a:pt x="473" y="58"/>
                  </a:lnTo>
                  <a:lnTo>
                    <a:pt x="466" y="52"/>
                  </a:lnTo>
                  <a:lnTo>
                    <a:pt x="447" y="50"/>
                  </a:lnTo>
                  <a:lnTo>
                    <a:pt x="446" y="48"/>
                  </a:lnTo>
                  <a:lnTo>
                    <a:pt x="442" y="44"/>
                  </a:lnTo>
                  <a:lnTo>
                    <a:pt x="440" y="37"/>
                  </a:lnTo>
                  <a:lnTo>
                    <a:pt x="429" y="17"/>
                  </a:lnTo>
                  <a:lnTo>
                    <a:pt x="424" y="14"/>
                  </a:lnTo>
                  <a:lnTo>
                    <a:pt x="420" y="12"/>
                  </a:lnTo>
                  <a:lnTo>
                    <a:pt x="418" y="12"/>
                  </a:lnTo>
                  <a:lnTo>
                    <a:pt x="416" y="10"/>
                  </a:lnTo>
                  <a:lnTo>
                    <a:pt x="412" y="4"/>
                  </a:lnTo>
                  <a:lnTo>
                    <a:pt x="406" y="0"/>
                  </a:lnTo>
                  <a:lnTo>
                    <a:pt x="60" y="68"/>
                  </a:lnTo>
                  <a:lnTo>
                    <a:pt x="54" y="41"/>
                  </a:lnTo>
                  <a:lnTo>
                    <a:pt x="35" y="59"/>
                  </a:lnTo>
                  <a:lnTo>
                    <a:pt x="33" y="61"/>
                  </a:lnTo>
                  <a:lnTo>
                    <a:pt x="29" y="56"/>
                  </a:lnTo>
                  <a:lnTo>
                    <a:pt x="27" y="56"/>
                  </a:lnTo>
                  <a:lnTo>
                    <a:pt x="22" y="67"/>
                  </a:lnTo>
                  <a:lnTo>
                    <a:pt x="8" y="82"/>
                  </a:lnTo>
                  <a:lnTo>
                    <a:pt x="0" y="85"/>
                  </a:lnTo>
                  <a:lnTo>
                    <a:pt x="26" y="227"/>
                  </a:lnTo>
                  <a:lnTo>
                    <a:pt x="41" y="323"/>
                  </a:lnTo>
                  <a:lnTo>
                    <a:pt x="125" y="30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89" name="Freeform 119">
              <a:extLst>
                <a:ext uri="{FF2B5EF4-FFF2-40B4-BE49-F238E27FC236}">
                  <a16:creationId xmlns:a16="http://schemas.microsoft.com/office/drawing/2014/main" id="{CA05F1F7-DDCC-B905-04B5-5451ACDA5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8032" y="2668108"/>
              <a:ext cx="978760" cy="604384"/>
            </a:xfrm>
            <a:custGeom>
              <a:avLst/>
              <a:gdLst>
                <a:gd name="T0" fmla="*/ 2147483647 w 502"/>
                <a:gd name="T1" fmla="*/ 2147483647 h 323"/>
                <a:gd name="T2" fmla="*/ 2147483647 w 502"/>
                <a:gd name="T3" fmla="*/ 2147483647 h 323"/>
                <a:gd name="T4" fmla="*/ 2147483647 w 502"/>
                <a:gd name="T5" fmla="*/ 2147483647 h 323"/>
                <a:gd name="T6" fmla="*/ 2147483647 w 502"/>
                <a:gd name="T7" fmla="*/ 2147483647 h 323"/>
                <a:gd name="T8" fmla="*/ 2147483647 w 502"/>
                <a:gd name="T9" fmla="*/ 2147483647 h 323"/>
                <a:gd name="T10" fmla="*/ 2147483647 w 502"/>
                <a:gd name="T11" fmla="*/ 2147483647 h 323"/>
                <a:gd name="T12" fmla="*/ 2147483647 w 502"/>
                <a:gd name="T13" fmla="*/ 2147483647 h 323"/>
                <a:gd name="T14" fmla="*/ 2147483647 w 502"/>
                <a:gd name="T15" fmla="*/ 2147483647 h 323"/>
                <a:gd name="T16" fmla="*/ 2147483647 w 502"/>
                <a:gd name="T17" fmla="*/ 2147483647 h 323"/>
                <a:gd name="T18" fmla="*/ 2147483647 w 502"/>
                <a:gd name="T19" fmla="*/ 2147483647 h 323"/>
                <a:gd name="T20" fmla="*/ 2147483647 w 502"/>
                <a:gd name="T21" fmla="*/ 2147483647 h 323"/>
                <a:gd name="T22" fmla="*/ 2147483647 w 502"/>
                <a:gd name="T23" fmla="*/ 2147483647 h 323"/>
                <a:gd name="T24" fmla="*/ 2147483647 w 502"/>
                <a:gd name="T25" fmla="*/ 2147483647 h 323"/>
                <a:gd name="T26" fmla="*/ 2147483647 w 502"/>
                <a:gd name="T27" fmla="*/ 2147483647 h 323"/>
                <a:gd name="T28" fmla="*/ 2147483647 w 502"/>
                <a:gd name="T29" fmla="*/ 2147483647 h 323"/>
                <a:gd name="T30" fmla="*/ 2147483647 w 502"/>
                <a:gd name="T31" fmla="*/ 2147483647 h 323"/>
                <a:gd name="T32" fmla="*/ 2147483647 w 502"/>
                <a:gd name="T33" fmla="*/ 2147483647 h 323"/>
                <a:gd name="T34" fmla="*/ 2147483647 w 502"/>
                <a:gd name="T35" fmla="*/ 2147483647 h 323"/>
                <a:gd name="T36" fmla="*/ 2147483647 w 502"/>
                <a:gd name="T37" fmla="*/ 2147483647 h 323"/>
                <a:gd name="T38" fmla="*/ 2147483647 w 502"/>
                <a:gd name="T39" fmla="*/ 2147483647 h 323"/>
                <a:gd name="T40" fmla="*/ 2147483647 w 502"/>
                <a:gd name="T41" fmla="*/ 2147483647 h 323"/>
                <a:gd name="T42" fmla="*/ 2147483647 w 502"/>
                <a:gd name="T43" fmla="*/ 2147483647 h 323"/>
                <a:gd name="T44" fmla="*/ 2147483647 w 502"/>
                <a:gd name="T45" fmla="*/ 2147483647 h 323"/>
                <a:gd name="T46" fmla="*/ 2147483647 w 502"/>
                <a:gd name="T47" fmla="*/ 2147483647 h 323"/>
                <a:gd name="T48" fmla="*/ 2147483647 w 502"/>
                <a:gd name="T49" fmla="*/ 2147483647 h 323"/>
                <a:gd name="T50" fmla="*/ 2147483647 w 502"/>
                <a:gd name="T51" fmla="*/ 2147483647 h 323"/>
                <a:gd name="T52" fmla="*/ 2147483647 w 502"/>
                <a:gd name="T53" fmla="*/ 2147483647 h 323"/>
                <a:gd name="T54" fmla="*/ 2147483647 w 502"/>
                <a:gd name="T55" fmla="*/ 2147483647 h 323"/>
                <a:gd name="T56" fmla="*/ 2147483647 w 502"/>
                <a:gd name="T57" fmla="*/ 2147483647 h 323"/>
                <a:gd name="T58" fmla="*/ 2147483647 w 502"/>
                <a:gd name="T59" fmla="*/ 2147483647 h 323"/>
                <a:gd name="T60" fmla="*/ 2147483647 w 502"/>
                <a:gd name="T61" fmla="*/ 2147483647 h 323"/>
                <a:gd name="T62" fmla="*/ 2147483647 w 502"/>
                <a:gd name="T63" fmla="*/ 2147483647 h 323"/>
                <a:gd name="T64" fmla="*/ 2147483647 w 502"/>
                <a:gd name="T65" fmla="*/ 2147483647 h 323"/>
                <a:gd name="T66" fmla="*/ 2147483647 w 502"/>
                <a:gd name="T67" fmla="*/ 2147483647 h 323"/>
                <a:gd name="T68" fmla="*/ 2147483647 w 502"/>
                <a:gd name="T69" fmla="*/ 2147483647 h 323"/>
                <a:gd name="T70" fmla="*/ 2147483647 w 502"/>
                <a:gd name="T71" fmla="*/ 2147483647 h 323"/>
                <a:gd name="T72" fmla="*/ 2147483647 w 502"/>
                <a:gd name="T73" fmla="*/ 2147483647 h 323"/>
                <a:gd name="T74" fmla="*/ 2147483647 w 502"/>
                <a:gd name="T75" fmla="*/ 2147483647 h 323"/>
                <a:gd name="T76" fmla="*/ 2147483647 w 502"/>
                <a:gd name="T77" fmla="*/ 2147483647 h 323"/>
                <a:gd name="T78" fmla="*/ 2147483647 w 502"/>
                <a:gd name="T79" fmla="*/ 2147483647 h 323"/>
                <a:gd name="T80" fmla="*/ 2147483647 w 502"/>
                <a:gd name="T81" fmla="*/ 2147483647 h 323"/>
                <a:gd name="T82" fmla="*/ 2147483647 w 502"/>
                <a:gd name="T83" fmla="*/ 2147483647 h 323"/>
                <a:gd name="T84" fmla="*/ 2147483647 w 502"/>
                <a:gd name="T85" fmla="*/ 2147483647 h 323"/>
                <a:gd name="T86" fmla="*/ 2147483647 w 502"/>
                <a:gd name="T87" fmla="*/ 2147483647 h 323"/>
                <a:gd name="T88" fmla="*/ 2147483647 w 502"/>
                <a:gd name="T89" fmla="*/ 0 h 323"/>
                <a:gd name="T90" fmla="*/ 2147483647 w 502"/>
                <a:gd name="T91" fmla="*/ 2147483647 h 323"/>
                <a:gd name="T92" fmla="*/ 2147483647 w 502"/>
                <a:gd name="T93" fmla="*/ 2147483647 h 323"/>
                <a:gd name="T94" fmla="*/ 2147483647 w 502"/>
                <a:gd name="T95" fmla="*/ 2147483647 h 323"/>
                <a:gd name="T96" fmla="*/ 2147483647 w 502"/>
                <a:gd name="T97" fmla="*/ 2147483647 h 323"/>
                <a:gd name="T98" fmla="*/ 2147483647 w 502"/>
                <a:gd name="T99" fmla="*/ 2147483647 h 323"/>
                <a:gd name="T100" fmla="*/ 2147483647 w 502"/>
                <a:gd name="T101" fmla="*/ 2147483647 h 323"/>
                <a:gd name="T102" fmla="*/ 2147483647 w 502"/>
                <a:gd name="T103" fmla="*/ 2147483647 h 323"/>
                <a:gd name="T104" fmla="*/ 2147483647 w 502"/>
                <a:gd name="T105" fmla="*/ 2147483647 h 323"/>
                <a:gd name="T106" fmla="*/ 0 w 502"/>
                <a:gd name="T107" fmla="*/ 2147483647 h 323"/>
                <a:gd name="T108" fmla="*/ 2147483647 w 502"/>
                <a:gd name="T109" fmla="*/ 2147483647 h 323"/>
                <a:gd name="T110" fmla="*/ 2147483647 w 502"/>
                <a:gd name="T111" fmla="*/ 2147483647 h 323"/>
                <a:gd name="T112" fmla="*/ 2147483647 w 502"/>
                <a:gd name="T113" fmla="*/ 2147483647 h 323"/>
                <a:gd name="T114" fmla="*/ 2147483647 w 502"/>
                <a:gd name="T115" fmla="*/ 2147483647 h 32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02"/>
                <a:gd name="T175" fmla="*/ 0 h 323"/>
                <a:gd name="T176" fmla="*/ 502 w 502"/>
                <a:gd name="T177" fmla="*/ 323 h 32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02" h="323">
                  <a:moveTo>
                    <a:pt x="125" y="307"/>
                  </a:moveTo>
                  <a:lnTo>
                    <a:pt x="352" y="263"/>
                  </a:lnTo>
                  <a:lnTo>
                    <a:pt x="424" y="251"/>
                  </a:lnTo>
                  <a:lnTo>
                    <a:pt x="424" y="250"/>
                  </a:lnTo>
                  <a:lnTo>
                    <a:pt x="426" y="248"/>
                  </a:lnTo>
                  <a:lnTo>
                    <a:pt x="428" y="241"/>
                  </a:lnTo>
                  <a:lnTo>
                    <a:pt x="436" y="233"/>
                  </a:lnTo>
                  <a:lnTo>
                    <a:pt x="444" y="233"/>
                  </a:lnTo>
                  <a:lnTo>
                    <a:pt x="452" y="234"/>
                  </a:lnTo>
                  <a:lnTo>
                    <a:pt x="472" y="221"/>
                  </a:lnTo>
                  <a:lnTo>
                    <a:pt x="476" y="209"/>
                  </a:lnTo>
                  <a:lnTo>
                    <a:pt x="489" y="194"/>
                  </a:lnTo>
                  <a:lnTo>
                    <a:pt x="501" y="187"/>
                  </a:lnTo>
                  <a:lnTo>
                    <a:pt x="502" y="185"/>
                  </a:lnTo>
                  <a:lnTo>
                    <a:pt x="490" y="176"/>
                  </a:lnTo>
                  <a:lnTo>
                    <a:pt x="486" y="172"/>
                  </a:lnTo>
                  <a:lnTo>
                    <a:pt x="479" y="168"/>
                  </a:lnTo>
                  <a:lnTo>
                    <a:pt x="477" y="166"/>
                  </a:lnTo>
                  <a:lnTo>
                    <a:pt x="468" y="162"/>
                  </a:lnTo>
                  <a:lnTo>
                    <a:pt x="465" y="150"/>
                  </a:lnTo>
                  <a:lnTo>
                    <a:pt x="454" y="149"/>
                  </a:lnTo>
                  <a:lnTo>
                    <a:pt x="453" y="146"/>
                  </a:lnTo>
                  <a:lnTo>
                    <a:pt x="452" y="127"/>
                  </a:lnTo>
                  <a:lnTo>
                    <a:pt x="456" y="124"/>
                  </a:lnTo>
                  <a:lnTo>
                    <a:pt x="455" y="113"/>
                  </a:lnTo>
                  <a:lnTo>
                    <a:pt x="448" y="106"/>
                  </a:lnTo>
                  <a:lnTo>
                    <a:pt x="448" y="102"/>
                  </a:lnTo>
                  <a:lnTo>
                    <a:pt x="450" y="100"/>
                  </a:lnTo>
                  <a:lnTo>
                    <a:pt x="460" y="90"/>
                  </a:lnTo>
                  <a:lnTo>
                    <a:pt x="464" y="73"/>
                  </a:lnTo>
                  <a:lnTo>
                    <a:pt x="464" y="68"/>
                  </a:lnTo>
                  <a:lnTo>
                    <a:pt x="470" y="60"/>
                  </a:lnTo>
                  <a:lnTo>
                    <a:pt x="473" y="58"/>
                  </a:lnTo>
                  <a:lnTo>
                    <a:pt x="466" y="52"/>
                  </a:lnTo>
                  <a:lnTo>
                    <a:pt x="447" y="50"/>
                  </a:lnTo>
                  <a:lnTo>
                    <a:pt x="446" y="48"/>
                  </a:lnTo>
                  <a:lnTo>
                    <a:pt x="442" y="44"/>
                  </a:lnTo>
                  <a:lnTo>
                    <a:pt x="440" y="37"/>
                  </a:lnTo>
                  <a:lnTo>
                    <a:pt x="429" y="17"/>
                  </a:lnTo>
                  <a:lnTo>
                    <a:pt x="424" y="14"/>
                  </a:lnTo>
                  <a:lnTo>
                    <a:pt x="420" y="12"/>
                  </a:lnTo>
                  <a:lnTo>
                    <a:pt x="418" y="12"/>
                  </a:lnTo>
                  <a:lnTo>
                    <a:pt x="416" y="10"/>
                  </a:lnTo>
                  <a:lnTo>
                    <a:pt x="412" y="4"/>
                  </a:lnTo>
                  <a:lnTo>
                    <a:pt x="406" y="0"/>
                  </a:lnTo>
                  <a:lnTo>
                    <a:pt x="60" y="68"/>
                  </a:lnTo>
                  <a:lnTo>
                    <a:pt x="54" y="41"/>
                  </a:lnTo>
                  <a:lnTo>
                    <a:pt x="35" y="59"/>
                  </a:lnTo>
                  <a:lnTo>
                    <a:pt x="33" y="61"/>
                  </a:lnTo>
                  <a:lnTo>
                    <a:pt x="29" y="56"/>
                  </a:lnTo>
                  <a:lnTo>
                    <a:pt x="27" y="56"/>
                  </a:lnTo>
                  <a:lnTo>
                    <a:pt x="22" y="67"/>
                  </a:lnTo>
                  <a:lnTo>
                    <a:pt x="8" y="82"/>
                  </a:lnTo>
                  <a:lnTo>
                    <a:pt x="0" y="85"/>
                  </a:lnTo>
                  <a:lnTo>
                    <a:pt x="26" y="227"/>
                  </a:lnTo>
                  <a:lnTo>
                    <a:pt x="41" y="323"/>
                  </a:lnTo>
                  <a:lnTo>
                    <a:pt x="125" y="30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90" name="Freeform 120">
              <a:extLst>
                <a:ext uri="{FF2B5EF4-FFF2-40B4-BE49-F238E27FC236}">
                  <a16:creationId xmlns:a16="http://schemas.microsoft.com/office/drawing/2014/main" id="{69648861-2FE6-6ED2-7A3E-5B17B7059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88032" y="2668108"/>
              <a:ext cx="978760" cy="604384"/>
            </a:xfrm>
            <a:custGeom>
              <a:avLst/>
              <a:gdLst>
                <a:gd name="T0" fmla="*/ 2147483647 w 502"/>
                <a:gd name="T1" fmla="*/ 2147483647 h 323"/>
                <a:gd name="T2" fmla="*/ 2147483647 w 502"/>
                <a:gd name="T3" fmla="*/ 2147483647 h 323"/>
                <a:gd name="T4" fmla="*/ 2147483647 w 502"/>
                <a:gd name="T5" fmla="*/ 2147483647 h 323"/>
                <a:gd name="T6" fmla="*/ 2147483647 w 502"/>
                <a:gd name="T7" fmla="*/ 2147483647 h 323"/>
                <a:gd name="T8" fmla="*/ 2147483647 w 502"/>
                <a:gd name="T9" fmla="*/ 2147483647 h 323"/>
                <a:gd name="T10" fmla="*/ 2147483647 w 502"/>
                <a:gd name="T11" fmla="*/ 2147483647 h 323"/>
                <a:gd name="T12" fmla="*/ 2147483647 w 502"/>
                <a:gd name="T13" fmla="*/ 2147483647 h 323"/>
                <a:gd name="T14" fmla="*/ 2147483647 w 502"/>
                <a:gd name="T15" fmla="*/ 2147483647 h 323"/>
                <a:gd name="T16" fmla="*/ 2147483647 w 502"/>
                <a:gd name="T17" fmla="*/ 2147483647 h 323"/>
                <a:gd name="T18" fmla="*/ 2147483647 w 502"/>
                <a:gd name="T19" fmla="*/ 2147483647 h 323"/>
                <a:gd name="T20" fmla="*/ 2147483647 w 502"/>
                <a:gd name="T21" fmla="*/ 2147483647 h 323"/>
                <a:gd name="T22" fmla="*/ 2147483647 w 502"/>
                <a:gd name="T23" fmla="*/ 2147483647 h 323"/>
                <a:gd name="T24" fmla="*/ 2147483647 w 502"/>
                <a:gd name="T25" fmla="*/ 2147483647 h 323"/>
                <a:gd name="T26" fmla="*/ 2147483647 w 502"/>
                <a:gd name="T27" fmla="*/ 2147483647 h 323"/>
                <a:gd name="T28" fmla="*/ 2147483647 w 502"/>
                <a:gd name="T29" fmla="*/ 2147483647 h 323"/>
                <a:gd name="T30" fmla="*/ 2147483647 w 502"/>
                <a:gd name="T31" fmla="*/ 2147483647 h 323"/>
                <a:gd name="T32" fmla="*/ 2147483647 w 502"/>
                <a:gd name="T33" fmla="*/ 2147483647 h 323"/>
                <a:gd name="T34" fmla="*/ 2147483647 w 502"/>
                <a:gd name="T35" fmla="*/ 2147483647 h 323"/>
                <a:gd name="T36" fmla="*/ 2147483647 w 502"/>
                <a:gd name="T37" fmla="*/ 2147483647 h 323"/>
                <a:gd name="T38" fmla="*/ 2147483647 w 502"/>
                <a:gd name="T39" fmla="*/ 2147483647 h 323"/>
                <a:gd name="T40" fmla="*/ 2147483647 w 502"/>
                <a:gd name="T41" fmla="*/ 2147483647 h 323"/>
                <a:gd name="T42" fmla="*/ 2147483647 w 502"/>
                <a:gd name="T43" fmla="*/ 2147483647 h 323"/>
                <a:gd name="T44" fmla="*/ 2147483647 w 502"/>
                <a:gd name="T45" fmla="*/ 2147483647 h 323"/>
                <a:gd name="T46" fmla="*/ 2147483647 w 502"/>
                <a:gd name="T47" fmla="*/ 2147483647 h 323"/>
                <a:gd name="T48" fmla="*/ 2147483647 w 502"/>
                <a:gd name="T49" fmla="*/ 2147483647 h 323"/>
                <a:gd name="T50" fmla="*/ 2147483647 w 502"/>
                <a:gd name="T51" fmla="*/ 2147483647 h 323"/>
                <a:gd name="T52" fmla="*/ 2147483647 w 502"/>
                <a:gd name="T53" fmla="*/ 2147483647 h 323"/>
                <a:gd name="T54" fmla="*/ 2147483647 w 502"/>
                <a:gd name="T55" fmla="*/ 2147483647 h 323"/>
                <a:gd name="T56" fmla="*/ 2147483647 w 502"/>
                <a:gd name="T57" fmla="*/ 2147483647 h 323"/>
                <a:gd name="T58" fmla="*/ 2147483647 w 502"/>
                <a:gd name="T59" fmla="*/ 2147483647 h 323"/>
                <a:gd name="T60" fmla="*/ 2147483647 w 502"/>
                <a:gd name="T61" fmla="*/ 2147483647 h 323"/>
                <a:gd name="T62" fmla="*/ 2147483647 w 502"/>
                <a:gd name="T63" fmla="*/ 2147483647 h 323"/>
                <a:gd name="T64" fmla="*/ 2147483647 w 502"/>
                <a:gd name="T65" fmla="*/ 2147483647 h 323"/>
                <a:gd name="T66" fmla="*/ 2147483647 w 502"/>
                <a:gd name="T67" fmla="*/ 2147483647 h 323"/>
                <a:gd name="T68" fmla="*/ 2147483647 w 502"/>
                <a:gd name="T69" fmla="*/ 2147483647 h 323"/>
                <a:gd name="T70" fmla="*/ 2147483647 w 502"/>
                <a:gd name="T71" fmla="*/ 2147483647 h 323"/>
                <a:gd name="T72" fmla="*/ 2147483647 w 502"/>
                <a:gd name="T73" fmla="*/ 2147483647 h 323"/>
                <a:gd name="T74" fmla="*/ 2147483647 w 502"/>
                <a:gd name="T75" fmla="*/ 2147483647 h 323"/>
                <a:gd name="T76" fmla="*/ 2147483647 w 502"/>
                <a:gd name="T77" fmla="*/ 2147483647 h 323"/>
                <a:gd name="T78" fmla="*/ 2147483647 w 502"/>
                <a:gd name="T79" fmla="*/ 2147483647 h 323"/>
                <a:gd name="T80" fmla="*/ 2147483647 w 502"/>
                <a:gd name="T81" fmla="*/ 2147483647 h 323"/>
                <a:gd name="T82" fmla="*/ 2147483647 w 502"/>
                <a:gd name="T83" fmla="*/ 2147483647 h 323"/>
                <a:gd name="T84" fmla="*/ 2147483647 w 502"/>
                <a:gd name="T85" fmla="*/ 2147483647 h 323"/>
                <a:gd name="T86" fmla="*/ 2147483647 w 502"/>
                <a:gd name="T87" fmla="*/ 2147483647 h 323"/>
                <a:gd name="T88" fmla="*/ 2147483647 w 502"/>
                <a:gd name="T89" fmla="*/ 0 h 323"/>
                <a:gd name="T90" fmla="*/ 2147483647 w 502"/>
                <a:gd name="T91" fmla="*/ 2147483647 h 323"/>
                <a:gd name="T92" fmla="*/ 2147483647 w 502"/>
                <a:gd name="T93" fmla="*/ 2147483647 h 323"/>
                <a:gd name="T94" fmla="*/ 2147483647 w 502"/>
                <a:gd name="T95" fmla="*/ 2147483647 h 323"/>
                <a:gd name="T96" fmla="*/ 2147483647 w 502"/>
                <a:gd name="T97" fmla="*/ 2147483647 h 323"/>
                <a:gd name="T98" fmla="*/ 2147483647 w 502"/>
                <a:gd name="T99" fmla="*/ 2147483647 h 323"/>
                <a:gd name="T100" fmla="*/ 2147483647 w 502"/>
                <a:gd name="T101" fmla="*/ 2147483647 h 323"/>
                <a:gd name="T102" fmla="*/ 2147483647 w 502"/>
                <a:gd name="T103" fmla="*/ 2147483647 h 323"/>
                <a:gd name="T104" fmla="*/ 2147483647 w 502"/>
                <a:gd name="T105" fmla="*/ 2147483647 h 323"/>
                <a:gd name="T106" fmla="*/ 0 w 502"/>
                <a:gd name="T107" fmla="*/ 2147483647 h 323"/>
                <a:gd name="T108" fmla="*/ 2147483647 w 502"/>
                <a:gd name="T109" fmla="*/ 2147483647 h 323"/>
                <a:gd name="T110" fmla="*/ 2147483647 w 502"/>
                <a:gd name="T111" fmla="*/ 2147483647 h 323"/>
                <a:gd name="T112" fmla="*/ 2147483647 w 502"/>
                <a:gd name="T113" fmla="*/ 2147483647 h 323"/>
                <a:gd name="T114" fmla="*/ 2147483647 w 502"/>
                <a:gd name="T115" fmla="*/ 2147483647 h 32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02"/>
                <a:gd name="T175" fmla="*/ 0 h 323"/>
                <a:gd name="T176" fmla="*/ 502 w 502"/>
                <a:gd name="T177" fmla="*/ 323 h 32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02" h="323">
                  <a:moveTo>
                    <a:pt x="125" y="307"/>
                  </a:moveTo>
                  <a:lnTo>
                    <a:pt x="352" y="263"/>
                  </a:lnTo>
                  <a:lnTo>
                    <a:pt x="424" y="251"/>
                  </a:lnTo>
                  <a:lnTo>
                    <a:pt x="424" y="250"/>
                  </a:lnTo>
                  <a:lnTo>
                    <a:pt x="426" y="248"/>
                  </a:lnTo>
                  <a:lnTo>
                    <a:pt x="428" y="241"/>
                  </a:lnTo>
                  <a:lnTo>
                    <a:pt x="436" y="233"/>
                  </a:lnTo>
                  <a:lnTo>
                    <a:pt x="444" y="233"/>
                  </a:lnTo>
                  <a:lnTo>
                    <a:pt x="452" y="234"/>
                  </a:lnTo>
                  <a:lnTo>
                    <a:pt x="472" y="221"/>
                  </a:lnTo>
                  <a:lnTo>
                    <a:pt x="476" y="209"/>
                  </a:lnTo>
                  <a:lnTo>
                    <a:pt x="489" y="194"/>
                  </a:lnTo>
                  <a:lnTo>
                    <a:pt x="501" y="187"/>
                  </a:lnTo>
                  <a:lnTo>
                    <a:pt x="502" y="185"/>
                  </a:lnTo>
                  <a:lnTo>
                    <a:pt x="490" y="176"/>
                  </a:lnTo>
                  <a:lnTo>
                    <a:pt x="486" y="172"/>
                  </a:lnTo>
                  <a:lnTo>
                    <a:pt x="479" y="168"/>
                  </a:lnTo>
                  <a:lnTo>
                    <a:pt x="477" y="166"/>
                  </a:lnTo>
                  <a:lnTo>
                    <a:pt x="468" y="162"/>
                  </a:lnTo>
                  <a:lnTo>
                    <a:pt x="465" y="150"/>
                  </a:lnTo>
                  <a:lnTo>
                    <a:pt x="454" y="149"/>
                  </a:lnTo>
                  <a:lnTo>
                    <a:pt x="453" y="146"/>
                  </a:lnTo>
                  <a:lnTo>
                    <a:pt x="452" y="127"/>
                  </a:lnTo>
                  <a:lnTo>
                    <a:pt x="456" y="124"/>
                  </a:lnTo>
                  <a:lnTo>
                    <a:pt x="455" y="113"/>
                  </a:lnTo>
                  <a:lnTo>
                    <a:pt x="448" y="106"/>
                  </a:lnTo>
                  <a:lnTo>
                    <a:pt x="448" y="102"/>
                  </a:lnTo>
                  <a:lnTo>
                    <a:pt x="450" y="100"/>
                  </a:lnTo>
                  <a:lnTo>
                    <a:pt x="460" y="90"/>
                  </a:lnTo>
                  <a:lnTo>
                    <a:pt x="464" y="73"/>
                  </a:lnTo>
                  <a:lnTo>
                    <a:pt x="464" y="68"/>
                  </a:lnTo>
                  <a:lnTo>
                    <a:pt x="470" y="60"/>
                  </a:lnTo>
                  <a:lnTo>
                    <a:pt x="473" y="58"/>
                  </a:lnTo>
                  <a:lnTo>
                    <a:pt x="466" y="52"/>
                  </a:lnTo>
                  <a:lnTo>
                    <a:pt x="447" y="50"/>
                  </a:lnTo>
                  <a:lnTo>
                    <a:pt x="446" y="48"/>
                  </a:lnTo>
                  <a:lnTo>
                    <a:pt x="442" y="44"/>
                  </a:lnTo>
                  <a:lnTo>
                    <a:pt x="440" y="37"/>
                  </a:lnTo>
                  <a:lnTo>
                    <a:pt x="429" y="17"/>
                  </a:lnTo>
                  <a:lnTo>
                    <a:pt x="424" y="14"/>
                  </a:lnTo>
                  <a:lnTo>
                    <a:pt x="420" y="12"/>
                  </a:lnTo>
                  <a:lnTo>
                    <a:pt x="418" y="12"/>
                  </a:lnTo>
                  <a:lnTo>
                    <a:pt x="416" y="10"/>
                  </a:lnTo>
                  <a:lnTo>
                    <a:pt x="412" y="4"/>
                  </a:lnTo>
                  <a:lnTo>
                    <a:pt x="406" y="0"/>
                  </a:lnTo>
                  <a:lnTo>
                    <a:pt x="60" y="68"/>
                  </a:lnTo>
                  <a:lnTo>
                    <a:pt x="54" y="41"/>
                  </a:lnTo>
                  <a:lnTo>
                    <a:pt x="35" y="59"/>
                  </a:lnTo>
                  <a:lnTo>
                    <a:pt x="33" y="61"/>
                  </a:lnTo>
                  <a:lnTo>
                    <a:pt x="29" y="56"/>
                  </a:lnTo>
                  <a:lnTo>
                    <a:pt x="27" y="56"/>
                  </a:lnTo>
                  <a:lnTo>
                    <a:pt x="22" y="67"/>
                  </a:lnTo>
                  <a:lnTo>
                    <a:pt x="8" y="82"/>
                  </a:lnTo>
                  <a:lnTo>
                    <a:pt x="0" y="85"/>
                  </a:lnTo>
                  <a:lnTo>
                    <a:pt x="26" y="227"/>
                  </a:lnTo>
                  <a:lnTo>
                    <a:pt x="41" y="323"/>
                  </a:lnTo>
                  <a:lnTo>
                    <a:pt x="125" y="307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91" name="Freeform 121">
              <a:extLst>
                <a:ext uri="{FF2B5EF4-FFF2-40B4-BE49-F238E27FC236}">
                  <a16:creationId xmlns:a16="http://schemas.microsoft.com/office/drawing/2014/main" id="{A9A33186-53B1-1A90-7A4E-42A83B3AE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8770" y="2775396"/>
              <a:ext cx="229141" cy="491733"/>
            </a:xfrm>
            <a:custGeom>
              <a:avLst/>
              <a:gdLst>
                <a:gd name="T0" fmla="*/ 0 w 117"/>
                <a:gd name="T1" fmla="*/ 2147483647 h 262"/>
                <a:gd name="T2" fmla="*/ 2147483647 w 117"/>
                <a:gd name="T3" fmla="*/ 2147483647 h 262"/>
                <a:gd name="T4" fmla="*/ 2147483647 w 117"/>
                <a:gd name="T5" fmla="*/ 2147483647 h 262"/>
                <a:gd name="T6" fmla="*/ 2147483647 w 117"/>
                <a:gd name="T7" fmla="*/ 2147483647 h 262"/>
                <a:gd name="T8" fmla="*/ 2147483647 w 117"/>
                <a:gd name="T9" fmla="*/ 2147483647 h 262"/>
                <a:gd name="T10" fmla="*/ 2147483647 w 117"/>
                <a:gd name="T11" fmla="*/ 2147483647 h 262"/>
                <a:gd name="T12" fmla="*/ 2147483647 w 117"/>
                <a:gd name="T13" fmla="*/ 2147483647 h 262"/>
                <a:gd name="T14" fmla="*/ 2147483647 w 117"/>
                <a:gd name="T15" fmla="*/ 2147483647 h 262"/>
                <a:gd name="T16" fmla="*/ 2147483647 w 117"/>
                <a:gd name="T17" fmla="*/ 2147483647 h 262"/>
                <a:gd name="T18" fmla="*/ 2147483647 w 117"/>
                <a:gd name="T19" fmla="*/ 2147483647 h 262"/>
                <a:gd name="T20" fmla="*/ 2147483647 w 117"/>
                <a:gd name="T21" fmla="*/ 2147483647 h 262"/>
                <a:gd name="T22" fmla="*/ 2147483647 w 117"/>
                <a:gd name="T23" fmla="*/ 2147483647 h 262"/>
                <a:gd name="T24" fmla="*/ 2147483647 w 117"/>
                <a:gd name="T25" fmla="*/ 2147483647 h 262"/>
                <a:gd name="T26" fmla="*/ 2147483647 w 117"/>
                <a:gd name="T27" fmla="*/ 2147483647 h 262"/>
                <a:gd name="T28" fmla="*/ 2147483647 w 117"/>
                <a:gd name="T29" fmla="*/ 2147483647 h 262"/>
                <a:gd name="T30" fmla="*/ 2147483647 w 117"/>
                <a:gd name="T31" fmla="*/ 2147483647 h 262"/>
                <a:gd name="T32" fmla="*/ 2147483647 w 117"/>
                <a:gd name="T33" fmla="*/ 2147483647 h 262"/>
                <a:gd name="T34" fmla="*/ 2147483647 w 117"/>
                <a:gd name="T35" fmla="*/ 2147483647 h 262"/>
                <a:gd name="T36" fmla="*/ 2147483647 w 117"/>
                <a:gd name="T37" fmla="*/ 2147483647 h 262"/>
                <a:gd name="T38" fmla="*/ 2147483647 w 117"/>
                <a:gd name="T39" fmla="*/ 2147483647 h 262"/>
                <a:gd name="T40" fmla="*/ 2147483647 w 117"/>
                <a:gd name="T41" fmla="*/ 0 h 262"/>
                <a:gd name="T42" fmla="*/ 2147483647 w 117"/>
                <a:gd name="T43" fmla="*/ 2147483647 h 262"/>
                <a:gd name="T44" fmla="*/ 2147483647 w 117"/>
                <a:gd name="T45" fmla="*/ 2147483647 h 262"/>
                <a:gd name="T46" fmla="*/ 2147483647 w 117"/>
                <a:gd name="T47" fmla="*/ 2147483647 h 262"/>
                <a:gd name="T48" fmla="*/ 2147483647 w 117"/>
                <a:gd name="T49" fmla="*/ 2147483647 h 262"/>
                <a:gd name="T50" fmla="*/ 2147483647 w 117"/>
                <a:gd name="T51" fmla="*/ 2147483647 h 262"/>
                <a:gd name="T52" fmla="*/ 2147483647 w 117"/>
                <a:gd name="T53" fmla="*/ 2147483647 h 262"/>
                <a:gd name="T54" fmla="*/ 2147483647 w 117"/>
                <a:gd name="T55" fmla="*/ 2147483647 h 262"/>
                <a:gd name="T56" fmla="*/ 2147483647 w 117"/>
                <a:gd name="T57" fmla="*/ 2147483647 h 262"/>
                <a:gd name="T58" fmla="*/ 2147483647 w 117"/>
                <a:gd name="T59" fmla="*/ 2147483647 h 262"/>
                <a:gd name="T60" fmla="*/ 2147483647 w 117"/>
                <a:gd name="T61" fmla="*/ 2147483647 h 262"/>
                <a:gd name="T62" fmla="*/ 2147483647 w 117"/>
                <a:gd name="T63" fmla="*/ 2147483647 h 262"/>
                <a:gd name="T64" fmla="*/ 2147483647 w 117"/>
                <a:gd name="T65" fmla="*/ 2147483647 h 26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7"/>
                <a:gd name="T100" fmla="*/ 0 h 262"/>
                <a:gd name="T101" fmla="*/ 117 w 117"/>
                <a:gd name="T102" fmla="*/ 262 h 26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7" h="262">
                  <a:moveTo>
                    <a:pt x="5" y="176"/>
                  </a:moveTo>
                  <a:lnTo>
                    <a:pt x="0" y="196"/>
                  </a:lnTo>
                  <a:lnTo>
                    <a:pt x="0" y="199"/>
                  </a:lnTo>
                  <a:lnTo>
                    <a:pt x="2" y="198"/>
                  </a:lnTo>
                  <a:lnTo>
                    <a:pt x="7" y="207"/>
                  </a:lnTo>
                  <a:lnTo>
                    <a:pt x="14" y="216"/>
                  </a:lnTo>
                  <a:lnTo>
                    <a:pt x="20" y="223"/>
                  </a:lnTo>
                  <a:lnTo>
                    <a:pt x="39" y="232"/>
                  </a:lnTo>
                  <a:lnTo>
                    <a:pt x="45" y="235"/>
                  </a:lnTo>
                  <a:lnTo>
                    <a:pt x="60" y="236"/>
                  </a:lnTo>
                  <a:lnTo>
                    <a:pt x="64" y="237"/>
                  </a:lnTo>
                  <a:lnTo>
                    <a:pt x="66" y="250"/>
                  </a:lnTo>
                  <a:lnTo>
                    <a:pt x="64" y="258"/>
                  </a:lnTo>
                  <a:lnTo>
                    <a:pt x="69" y="262"/>
                  </a:lnTo>
                  <a:lnTo>
                    <a:pt x="74" y="258"/>
                  </a:lnTo>
                  <a:lnTo>
                    <a:pt x="80" y="244"/>
                  </a:lnTo>
                  <a:lnTo>
                    <a:pt x="81" y="232"/>
                  </a:lnTo>
                  <a:lnTo>
                    <a:pt x="90" y="217"/>
                  </a:lnTo>
                  <a:lnTo>
                    <a:pt x="94" y="205"/>
                  </a:lnTo>
                  <a:lnTo>
                    <a:pt x="106" y="187"/>
                  </a:lnTo>
                  <a:lnTo>
                    <a:pt x="111" y="175"/>
                  </a:lnTo>
                  <a:lnTo>
                    <a:pt x="117" y="164"/>
                  </a:lnTo>
                  <a:lnTo>
                    <a:pt x="117" y="154"/>
                  </a:lnTo>
                  <a:lnTo>
                    <a:pt x="114" y="120"/>
                  </a:lnTo>
                  <a:lnTo>
                    <a:pt x="111" y="91"/>
                  </a:lnTo>
                  <a:lnTo>
                    <a:pt x="105" y="81"/>
                  </a:lnTo>
                  <a:lnTo>
                    <a:pt x="93" y="86"/>
                  </a:lnTo>
                  <a:lnTo>
                    <a:pt x="90" y="88"/>
                  </a:lnTo>
                  <a:lnTo>
                    <a:pt x="84" y="87"/>
                  </a:lnTo>
                  <a:lnTo>
                    <a:pt x="84" y="86"/>
                  </a:lnTo>
                  <a:lnTo>
                    <a:pt x="79" y="87"/>
                  </a:lnTo>
                  <a:lnTo>
                    <a:pt x="78" y="86"/>
                  </a:lnTo>
                  <a:lnTo>
                    <a:pt x="78" y="81"/>
                  </a:lnTo>
                  <a:lnTo>
                    <a:pt x="84" y="68"/>
                  </a:lnTo>
                  <a:lnTo>
                    <a:pt x="87" y="64"/>
                  </a:lnTo>
                  <a:lnTo>
                    <a:pt x="92" y="64"/>
                  </a:lnTo>
                  <a:lnTo>
                    <a:pt x="91" y="52"/>
                  </a:lnTo>
                  <a:lnTo>
                    <a:pt x="93" y="45"/>
                  </a:lnTo>
                  <a:lnTo>
                    <a:pt x="96" y="42"/>
                  </a:lnTo>
                  <a:lnTo>
                    <a:pt x="102" y="37"/>
                  </a:lnTo>
                  <a:lnTo>
                    <a:pt x="96" y="25"/>
                  </a:lnTo>
                  <a:lnTo>
                    <a:pt x="26" y="0"/>
                  </a:lnTo>
                  <a:lnTo>
                    <a:pt x="23" y="2"/>
                  </a:lnTo>
                  <a:lnTo>
                    <a:pt x="17" y="10"/>
                  </a:lnTo>
                  <a:lnTo>
                    <a:pt x="17" y="15"/>
                  </a:lnTo>
                  <a:lnTo>
                    <a:pt x="13" y="32"/>
                  </a:lnTo>
                  <a:lnTo>
                    <a:pt x="3" y="42"/>
                  </a:lnTo>
                  <a:lnTo>
                    <a:pt x="1" y="44"/>
                  </a:lnTo>
                  <a:lnTo>
                    <a:pt x="1" y="48"/>
                  </a:lnTo>
                  <a:lnTo>
                    <a:pt x="8" y="55"/>
                  </a:lnTo>
                  <a:lnTo>
                    <a:pt x="9" y="66"/>
                  </a:lnTo>
                  <a:lnTo>
                    <a:pt x="5" y="69"/>
                  </a:lnTo>
                  <a:lnTo>
                    <a:pt x="6" y="88"/>
                  </a:lnTo>
                  <a:lnTo>
                    <a:pt x="7" y="91"/>
                  </a:lnTo>
                  <a:lnTo>
                    <a:pt x="18" y="92"/>
                  </a:lnTo>
                  <a:lnTo>
                    <a:pt x="21" y="104"/>
                  </a:lnTo>
                  <a:lnTo>
                    <a:pt x="30" y="108"/>
                  </a:lnTo>
                  <a:lnTo>
                    <a:pt x="32" y="110"/>
                  </a:lnTo>
                  <a:lnTo>
                    <a:pt x="39" y="114"/>
                  </a:lnTo>
                  <a:lnTo>
                    <a:pt x="43" y="118"/>
                  </a:lnTo>
                  <a:lnTo>
                    <a:pt x="55" y="127"/>
                  </a:lnTo>
                  <a:lnTo>
                    <a:pt x="54" y="129"/>
                  </a:lnTo>
                  <a:lnTo>
                    <a:pt x="42" y="136"/>
                  </a:lnTo>
                  <a:lnTo>
                    <a:pt x="29" y="151"/>
                  </a:lnTo>
                  <a:lnTo>
                    <a:pt x="25" y="163"/>
                  </a:lnTo>
                  <a:lnTo>
                    <a:pt x="5" y="17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92" name="Freeform 122">
              <a:extLst>
                <a:ext uri="{FF2B5EF4-FFF2-40B4-BE49-F238E27FC236}">
                  <a16:creationId xmlns:a16="http://schemas.microsoft.com/office/drawing/2014/main" id="{3E481C4A-6F88-83F1-01A1-98EDF07F8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8770" y="2775396"/>
              <a:ext cx="229141" cy="491733"/>
            </a:xfrm>
            <a:custGeom>
              <a:avLst/>
              <a:gdLst>
                <a:gd name="T0" fmla="*/ 0 w 117"/>
                <a:gd name="T1" fmla="*/ 2147483647 h 262"/>
                <a:gd name="T2" fmla="*/ 2147483647 w 117"/>
                <a:gd name="T3" fmla="*/ 2147483647 h 262"/>
                <a:gd name="T4" fmla="*/ 2147483647 w 117"/>
                <a:gd name="T5" fmla="*/ 2147483647 h 262"/>
                <a:gd name="T6" fmla="*/ 2147483647 w 117"/>
                <a:gd name="T7" fmla="*/ 2147483647 h 262"/>
                <a:gd name="T8" fmla="*/ 2147483647 w 117"/>
                <a:gd name="T9" fmla="*/ 2147483647 h 262"/>
                <a:gd name="T10" fmla="*/ 2147483647 w 117"/>
                <a:gd name="T11" fmla="*/ 2147483647 h 262"/>
                <a:gd name="T12" fmla="*/ 2147483647 w 117"/>
                <a:gd name="T13" fmla="*/ 2147483647 h 262"/>
                <a:gd name="T14" fmla="*/ 2147483647 w 117"/>
                <a:gd name="T15" fmla="*/ 2147483647 h 262"/>
                <a:gd name="T16" fmla="*/ 2147483647 w 117"/>
                <a:gd name="T17" fmla="*/ 2147483647 h 262"/>
                <a:gd name="T18" fmla="*/ 2147483647 w 117"/>
                <a:gd name="T19" fmla="*/ 2147483647 h 262"/>
                <a:gd name="T20" fmla="*/ 2147483647 w 117"/>
                <a:gd name="T21" fmla="*/ 2147483647 h 262"/>
                <a:gd name="T22" fmla="*/ 2147483647 w 117"/>
                <a:gd name="T23" fmla="*/ 2147483647 h 262"/>
                <a:gd name="T24" fmla="*/ 2147483647 w 117"/>
                <a:gd name="T25" fmla="*/ 2147483647 h 262"/>
                <a:gd name="T26" fmla="*/ 2147483647 w 117"/>
                <a:gd name="T27" fmla="*/ 2147483647 h 262"/>
                <a:gd name="T28" fmla="*/ 2147483647 w 117"/>
                <a:gd name="T29" fmla="*/ 2147483647 h 262"/>
                <a:gd name="T30" fmla="*/ 2147483647 w 117"/>
                <a:gd name="T31" fmla="*/ 2147483647 h 262"/>
                <a:gd name="T32" fmla="*/ 2147483647 w 117"/>
                <a:gd name="T33" fmla="*/ 2147483647 h 262"/>
                <a:gd name="T34" fmla="*/ 2147483647 w 117"/>
                <a:gd name="T35" fmla="*/ 2147483647 h 262"/>
                <a:gd name="T36" fmla="*/ 2147483647 w 117"/>
                <a:gd name="T37" fmla="*/ 2147483647 h 262"/>
                <a:gd name="T38" fmla="*/ 2147483647 w 117"/>
                <a:gd name="T39" fmla="*/ 2147483647 h 262"/>
                <a:gd name="T40" fmla="*/ 2147483647 w 117"/>
                <a:gd name="T41" fmla="*/ 0 h 262"/>
                <a:gd name="T42" fmla="*/ 2147483647 w 117"/>
                <a:gd name="T43" fmla="*/ 2147483647 h 262"/>
                <a:gd name="T44" fmla="*/ 2147483647 w 117"/>
                <a:gd name="T45" fmla="*/ 2147483647 h 262"/>
                <a:gd name="T46" fmla="*/ 2147483647 w 117"/>
                <a:gd name="T47" fmla="*/ 2147483647 h 262"/>
                <a:gd name="T48" fmla="*/ 2147483647 w 117"/>
                <a:gd name="T49" fmla="*/ 2147483647 h 262"/>
                <a:gd name="T50" fmla="*/ 2147483647 w 117"/>
                <a:gd name="T51" fmla="*/ 2147483647 h 262"/>
                <a:gd name="T52" fmla="*/ 2147483647 w 117"/>
                <a:gd name="T53" fmla="*/ 2147483647 h 262"/>
                <a:gd name="T54" fmla="*/ 2147483647 w 117"/>
                <a:gd name="T55" fmla="*/ 2147483647 h 262"/>
                <a:gd name="T56" fmla="*/ 2147483647 w 117"/>
                <a:gd name="T57" fmla="*/ 2147483647 h 262"/>
                <a:gd name="T58" fmla="*/ 2147483647 w 117"/>
                <a:gd name="T59" fmla="*/ 2147483647 h 262"/>
                <a:gd name="T60" fmla="*/ 2147483647 w 117"/>
                <a:gd name="T61" fmla="*/ 2147483647 h 262"/>
                <a:gd name="T62" fmla="*/ 2147483647 w 117"/>
                <a:gd name="T63" fmla="*/ 2147483647 h 262"/>
                <a:gd name="T64" fmla="*/ 2147483647 w 117"/>
                <a:gd name="T65" fmla="*/ 2147483647 h 26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7"/>
                <a:gd name="T100" fmla="*/ 0 h 262"/>
                <a:gd name="T101" fmla="*/ 117 w 117"/>
                <a:gd name="T102" fmla="*/ 262 h 26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7" h="262">
                  <a:moveTo>
                    <a:pt x="5" y="176"/>
                  </a:moveTo>
                  <a:lnTo>
                    <a:pt x="0" y="196"/>
                  </a:lnTo>
                  <a:lnTo>
                    <a:pt x="0" y="199"/>
                  </a:lnTo>
                  <a:lnTo>
                    <a:pt x="2" y="198"/>
                  </a:lnTo>
                  <a:lnTo>
                    <a:pt x="7" y="207"/>
                  </a:lnTo>
                  <a:lnTo>
                    <a:pt x="14" y="216"/>
                  </a:lnTo>
                  <a:lnTo>
                    <a:pt x="20" y="223"/>
                  </a:lnTo>
                  <a:lnTo>
                    <a:pt x="39" y="232"/>
                  </a:lnTo>
                  <a:lnTo>
                    <a:pt x="45" y="235"/>
                  </a:lnTo>
                  <a:lnTo>
                    <a:pt x="60" y="236"/>
                  </a:lnTo>
                  <a:lnTo>
                    <a:pt x="64" y="237"/>
                  </a:lnTo>
                  <a:lnTo>
                    <a:pt x="66" y="250"/>
                  </a:lnTo>
                  <a:lnTo>
                    <a:pt x="64" y="258"/>
                  </a:lnTo>
                  <a:lnTo>
                    <a:pt x="69" y="262"/>
                  </a:lnTo>
                  <a:lnTo>
                    <a:pt x="74" y="258"/>
                  </a:lnTo>
                  <a:lnTo>
                    <a:pt x="80" y="244"/>
                  </a:lnTo>
                  <a:lnTo>
                    <a:pt x="81" y="232"/>
                  </a:lnTo>
                  <a:lnTo>
                    <a:pt x="90" y="217"/>
                  </a:lnTo>
                  <a:lnTo>
                    <a:pt x="94" y="205"/>
                  </a:lnTo>
                  <a:lnTo>
                    <a:pt x="106" y="187"/>
                  </a:lnTo>
                  <a:lnTo>
                    <a:pt x="111" y="175"/>
                  </a:lnTo>
                  <a:lnTo>
                    <a:pt x="117" y="164"/>
                  </a:lnTo>
                  <a:lnTo>
                    <a:pt x="117" y="154"/>
                  </a:lnTo>
                  <a:lnTo>
                    <a:pt x="114" y="120"/>
                  </a:lnTo>
                  <a:lnTo>
                    <a:pt x="111" y="91"/>
                  </a:lnTo>
                  <a:lnTo>
                    <a:pt x="105" y="81"/>
                  </a:lnTo>
                  <a:lnTo>
                    <a:pt x="93" y="86"/>
                  </a:lnTo>
                  <a:lnTo>
                    <a:pt x="90" y="88"/>
                  </a:lnTo>
                  <a:lnTo>
                    <a:pt x="84" y="87"/>
                  </a:lnTo>
                  <a:lnTo>
                    <a:pt x="84" y="86"/>
                  </a:lnTo>
                  <a:lnTo>
                    <a:pt x="79" y="87"/>
                  </a:lnTo>
                  <a:lnTo>
                    <a:pt x="78" y="86"/>
                  </a:lnTo>
                  <a:lnTo>
                    <a:pt x="78" y="81"/>
                  </a:lnTo>
                  <a:lnTo>
                    <a:pt x="84" y="68"/>
                  </a:lnTo>
                  <a:lnTo>
                    <a:pt x="87" y="64"/>
                  </a:lnTo>
                  <a:lnTo>
                    <a:pt x="92" y="64"/>
                  </a:lnTo>
                  <a:lnTo>
                    <a:pt x="91" y="52"/>
                  </a:lnTo>
                  <a:lnTo>
                    <a:pt x="93" y="45"/>
                  </a:lnTo>
                  <a:lnTo>
                    <a:pt x="96" y="42"/>
                  </a:lnTo>
                  <a:lnTo>
                    <a:pt x="102" y="37"/>
                  </a:lnTo>
                  <a:lnTo>
                    <a:pt x="96" y="25"/>
                  </a:lnTo>
                  <a:lnTo>
                    <a:pt x="26" y="0"/>
                  </a:lnTo>
                  <a:lnTo>
                    <a:pt x="23" y="2"/>
                  </a:lnTo>
                  <a:lnTo>
                    <a:pt x="17" y="10"/>
                  </a:lnTo>
                  <a:lnTo>
                    <a:pt x="17" y="15"/>
                  </a:lnTo>
                  <a:lnTo>
                    <a:pt x="13" y="32"/>
                  </a:lnTo>
                  <a:lnTo>
                    <a:pt x="3" y="42"/>
                  </a:lnTo>
                  <a:lnTo>
                    <a:pt x="1" y="44"/>
                  </a:lnTo>
                  <a:lnTo>
                    <a:pt x="1" y="48"/>
                  </a:lnTo>
                  <a:lnTo>
                    <a:pt x="8" y="55"/>
                  </a:lnTo>
                  <a:lnTo>
                    <a:pt x="9" y="66"/>
                  </a:lnTo>
                  <a:lnTo>
                    <a:pt x="5" y="69"/>
                  </a:lnTo>
                  <a:lnTo>
                    <a:pt x="6" y="88"/>
                  </a:lnTo>
                  <a:lnTo>
                    <a:pt x="7" y="91"/>
                  </a:lnTo>
                  <a:lnTo>
                    <a:pt x="18" y="92"/>
                  </a:lnTo>
                  <a:lnTo>
                    <a:pt x="21" y="104"/>
                  </a:lnTo>
                  <a:lnTo>
                    <a:pt x="30" y="108"/>
                  </a:lnTo>
                  <a:lnTo>
                    <a:pt x="32" y="110"/>
                  </a:lnTo>
                  <a:lnTo>
                    <a:pt x="39" y="114"/>
                  </a:lnTo>
                  <a:lnTo>
                    <a:pt x="43" y="118"/>
                  </a:lnTo>
                  <a:lnTo>
                    <a:pt x="55" y="127"/>
                  </a:lnTo>
                  <a:lnTo>
                    <a:pt x="54" y="129"/>
                  </a:lnTo>
                  <a:lnTo>
                    <a:pt x="42" y="136"/>
                  </a:lnTo>
                  <a:lnTo>
                    <a:pt x="29" y="151"/>
                  </a:lnTo>
                  <a:lnTo>
                    <a:pt x="25" y="163"/>
                  </a:lnTo>
                  <a:lnTo>
                    <a:pt x="5" y="176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93" name="Freeform 123">
              <a:extLst>
                <a:ext uri="{FF2B5EF4-FFF2-40B4-BE49-F238E27FC236}">
                  <a16:creationId xmlns:a16="http://schemas.microsoft.com/office/drawing/2014/main" id="{54CC8470-DCC0-D195-D4F6-5A0CF4E5A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8770" y="2775396"/>
              <a:ext cx="229141" cy="491733"/>
            </a:xfrm>
            <a:custGeom>
              <a:avLst/>
              <a:gdLst>
                <a:gd name="T0" fmla="*/ 0 w 117"/>
                <a:gd name="T1" fmla="*/ 2147483647 h 262"/>
                <a:gd name="T2" fmla="*/ 2147483647 w 117"/>
                <a:gd name="T3" fmla="*/ 2147483647 h 262"/>
                <a:gd name="T4" fmla="*/ 2147483647 w 117"/>
                <a:gd name="T5" fmla="*/ 2147483647 h 262"/>
                <a:gd name="T6" fmla="*/ 2147483647 w 117"/>
                <a:gd name="T7" fmla="*/ 2147483647 h 262"/>
                <a:gd name="T8" fmla="*/ 2147483647 w 117"/>
                <a:gd name="T9" fmla="*/ 2147483647 h 262"/>
                <a:gd name="T10" fmla="*/ 2147483647 w 117"/>
                <a:gd name="T11" fmla="*/ 2147483647 h 262"/>
                <a:gd name="T12" fmla="*/ 2147483647 w 117"/>
                <a:gd name="T13" fmla="*/ 2147483647 h 262"/>
                <a:gd name="T14" fmla="*/ 2147483647 w 117"/>
                <a:gd name="T15" fmla="*/ 2147483647 h 262"/>
                <a:gd name="T16" fmla="*/ 2147483647 w 117"/>
                <a:gd name="T17" fmla="*/ 2147483647 h 262"/>
                <a:gd name="T18" fmla="*/ 2147483647 w 117"/>
                <a:gd name="T19" fmla="*/ 2147483647 h 262"/>
                <a:gd name="T20" fmla="*/ 2147483647 w 117"/>
                <a:gd name="T21" fmla="*/ 2147483647 h 262"/>
                <a:gd name="T22" fmla="*/ 2147483647 w 117"/>
                <a:gd name="T23" fmla="*/ 2147483647 h 262"/>
                <a:gd name="T24" fmla="*/ 2147483647 w 117"/>
                <a:gd name="T25" fmla="*/ 2147483647 h 262"/>
                <a:gd name="T26" fmla="*/ 2147483647 w 117"/>
                <a:gd name="T27" fmla="*/ 2147483647 h 262"/>
                <a:gd name="T28" fmla="*/ 2147483647 w 117"/>
                <a:gd name="T29" fmla="*/ 2147483647 h 262"/>
                <a:gd name="T30" fmla="*/ 2147483647 w 117"/>
                <a:gd name="T31" fmla="*/ 2147483647 h 262"/>
                <a:gd name="T32" fmla="*/ 2147483647 w 117"/>
                <a:gd name="T33" fmla="*/ 2147483647 h 262"/>
                <a:gd name="T34" fmla="*/ 2147483647 w 117"/>
                <a:gd name="T35" fmla="*/ 2147483647 h 262"/>
                <a:gd name="T36" fmla="*/ 2147483647 w 117"/>
                <a:gd name="T37" fmla="*/ 2147483647 h 262"/>
                <a:gd name="T38" fmla="*/ 2147483647 w 117"/>
                <a:gd name="T39" fmla="*/ 2147483647 h 262"/>
                <a:gd name="T40" fmla="*/ 2147483647 w 117"/>
                <a:gd name="T41" fmla="*/ 0 h 262"/>
                <a:gd name="T42" fmla="*/ 2147483647 w 117"/>
                <a:gd name="T43" fmla="*/ 2147483647 h 262"/>
                <a:gd name="T44" fmla="*/ 2147483647 w 117"/>
                <a:gd name="T45" fmla="*/ 2147483647 h 262"/>
                <a:gd name="T46" fmla="*/ 2147483647 w 117"/>
                <a:gd name="T47" fmla="*/ 2147483647 h 262"/>
                <a:gd name="T48" fmla="*/ 2147483647 w 117"/>
                <a:gd name="T49" fmla="*/ 2147483647 h 262"/>
                <a:gd name="T50" fmla="*/ 2147483647 w 117"/>
                <a:gd name="T51" fmla="*/ 2147483647 h 262"/>
                <a:gd name="T52" fmla="*/ 2147483647 w 117"/>
                <a:gd name="T53" fmla="*/ 2147483647 h 262"/>
                <a:gd name="T54" fmla="*/ 2147483647 w 117"/>
                <a:gd name="T55" fmla="*/ 2147483647 h 262"/>
                <a:gd name="T56" fmla="*/ 2147483647 w 117"/>
                <a:gd name="T57" fmla="*/ 2147483647 h 262"/>
                <a:gd name="T58" fmla="*/ 2147483647 w 117"/>
                <a:gd name="T59" fmla="*/ 2147483647 h 262"/>
                <a:gd name="T60" fmla="*/ 2147483647 w 117"/>
                <a:gd name="T61" fmla="*/ 2147483647 h 262"/>
                <a:gd name="T62" fmla="*/ 2147483647 w 117"/>
                <a:gd name="T63" fmla="*/ 2147483647 h 262"/>
                <a:gd name="T64" fmla="*/ 2147483647 w 117"/>
                <a:gd name="T65" fmla="*/ 2147483647 h 26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7"/>
                <a:gd name="T100" fmla="*/ 0 h 262"/>
                <a:gd name="T101" fmla="*/ 117 w 117"/>
                <a:gd name="T102" fmla="*/ 262 h 26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7" h="262">
                  <a:moveTo>
                    <a:pt x="5" y="176"/>
                  </a:moveTo>
                  <a:lnTo>
                    <a:pt x="0" y="196"/>
                  </a:lnTo>
                  <a:lnTo>
                    <a:pt x="0" y="199"/>
                  </a:lnTo>
                  <a:lnTo>
                    <a:pt x="2" y="198"/>
                  </a:lnTo>
                  <a:lnTo>
                    <a:pt x="7" y="207"/>
                  </a:lnTo>
                  <a:lnTo>
                    <a:pt x="14" y="216"/>
                  </a:lnTo>
                  <a:lnTo>
                    <a:pt x="20" y="223"/>
                  </a:lnTo>
                  <a:lnTo>
                    <a:pt x="39" y="232"/>
                  </a:lnTo>
                  <a:lnTo>
                    <a:pt x="45" y="235"/>
                  </a:lnTo>
                  <a:lnTo>
                    <a:pt x="60" y="236"/>
                  </a:lnTo>
                  <a:lnTo>
                    <a:pt x="64" y="237"/>
                  </a:lnTo>
                  <a:lnTo>
                    <a:pt x="66" y="250"/>
                  </a:lnTo>
                  <a:lnTo>
                    <a:pt x="64" y="258"/>
                  </a:lnTo>
                  <a:lnTo>
                    <a:pt x="69" y="262"/>
                  </a:lnTo>
                  <a:lnTo>
                    <a:pt x="74" y="258"/>
                  </a:lnTo>
                  <a:lnTo>
                    <a:pt x="80" y="244"/>
                  </a:lnTo>
                  <a:lnTo>
                    <a:pt x="81" y="232"/>
                  </a:lnTo>
                  <a:lnTo>
                    <a:pt x="90" y="217"/>
                  </a:lnTo>
                  <a:lnTo>
                    <a:pt x="94" y="205"/>
                  </a:lnTo>
                  <a:lnTo>
                    <a:pt x="106" y="187"/>
                  </a:lnTo>
                  <a:lnTo>
                    <a:pt x="111" y="175"/>
                  </a:lnTo>
                  <a:lnTo>
                    <a:pt x="117" y="164"/>
                  </a:lnTo>
                  <a:lnTo>
                    <a:pt x="117" y="154"/>
                  </a:lnTo>
                  <a:lnTo>
                    <a:pt x="114" y="120"/>
                  </a:lnTo>
                  <a:lnTo>
                    <a:pt x="111" y="91"/>
                  </a:lnTo>
                  <a:lnTo>
                    <a:pt x="105" y="81"/>
                  </a:lnTo>
                  <a:lnTo>
                    <a:pt x="93" y="86"/>
                  </a:lnTo>
                  <a:lnTo>
                    <a:pt x="90" y="88"/>
                  </a:lnTo>
                  <a:lnTo>
                    <a:pt x="84" y="87"/>
                  </a:lnTo>
                  <a:lnTo>
                    <a:pt x="84" y="86"/>
                  </a:lnTo>
                  <a:lnTo>
                    <a:pt x="79" y="87"/>
                  </a:lnTo>
                  <a:lnTo>
                    <a:pt x="78" y="86"/>
                  </a:lnTo>
                  <a:lnTo>
                    <a:pt x="78" y="81"/>
                  </a:lnTo>
                  <a:lnTo>
                    <a:pt x="84" y="68"/>
                  </a:lnTo>
                  <a:lnTo>
                    <a:pt x="87" y="64"/>
                  </a:lnTo>
                  <a:lnTo>
                    <a:pt x="92" y="64"/>
                  </a:lnTo>
                  <a:lnTo>
                    <a:pt x="91" y="52"/>
                  </a:lnTo>
                  <a:lnTo>
                    <a:pt x="93" y="45"/>
                  </a:lnTo>
                  <a:lnTo>
                    <a:pt x="96" y="42"/>
                  </a:lnTo>
                  <a:lnTo>
                    <a:pt x="102" y="37"/>
                  </a:lnTo>
                  <a:lnTo>
                    <a:pt x="96" y="25"/>
                  </a:lnTo>
                  <a:lnTo>
                    <a:pt x="26" y="0"/>
                  </a:lnTo>
                  <a:lnTo>
                    <a:pt x="23" y="2"/>
                  </a:lnTo>
                  <a:lnTo>
                    <a:pt x="17" y="10"/>
                  </a:lnTo>
                  <a:lnTo>
                    <a:pt x="17" y="15"/>
                  </a:lnTo>
                  <a:lnTo>
                    <a:pt x="13" y="32"/>
                  </a:lnTo>
                  <a:lnTo>
                    <a:pt x="3" y="42"/>
                  </a:lnTo>
                  <a:lnTo>
                    <a:pt x="1" y="44"/>
                  </a:lnTo>
                  <a:lnTo>
                    <a:pt x="1" y="48"/>
                  </a:lnTo>
                  <a:lnTo>
                    <a:pt x="8" y="55"/>
                  </a:lnTo>
                  <a:lnTo>
                    <a:pt x="9" y="66"/>
                  </a:lnTo>
                  <a:lnTo>
                    <a:pt x="5" y="69"/>
                  </a:lnTo>
                  <a:lnTo>
                    <a:pt x="6" y="88"/>
                  </a:lnTo>
                  <a:lnTo>
                    <a:pt x="7" y="91"/>
                  </a:lnTo>
                  <a:lnTo>
                    <a:pt x="18" y="92"/>
                  </a:lnTo>
                  <a:lnTo>
                    <a:pt x="21" y="104"/>
                  </a:lnTo>
                  <a:lnTo>
                    <a:pt x="30" y="108"/>
                  </a:lnTo>
                  <a:lnTo>
                    <a:pt x="32" y="110"/>
                  </a:lnTo>
                  <a:lnTo>
                    <a:pt x="39" y="114"/>
                  </a:lnTo>
                  <a:lnTo>
                    <a:pt x="43" y="118"/>
                  </a:lnTo>
                  <a:lnTo>
                    <a:pt x="55" y="127"/>
                  </a:lnTo>
                  <a:lnTo>
                    <a:pt x="54" y="129"/>
                  </a:lnTo>
                  <a:lnTo>
                    <a:pt x="42" y="136"/>
                  </a:lnTo>
                  <a:lnTo>
                    <a:pt x="29" y="151"/>
                  </a:lnTo>
                  <a:lnTo>
                    <a:pt x="25" y="163"/>
                  </a:lnTo>
                  <a:lnTo>
                    <a:pt x="5" y="176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294" name="Freeform 124">
              <a:extLst>
                <a:ext uri="{FF2B5EF4-FFF2-40B4-BE49-F238E27FC236}">
                  <a16:creationId xmlns:a16="http://schemas.microsoft.com/office/drawing/2014/main" id="{E729E8B4-94BB-5F76-F12E-C3D4FC367B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4996" y="2539365"/>
              <a:ext cx="289700" cy="271794"/>
            </a:xfrm>
            <a:custGeom>
              <a:avLst/>
              <a:gdLst>
                <a:gd name="T0" fmla="*/ 0 w 148"/>
                <a:gd name="T1" fmla="*/ 2147483647 h 145"/>
                <a:gd name="T2" fmla="*/ 2147483647 w 148"/>
                <a:gd name="T3" fmla="*/ 2147483647 h 145"/>
                <a:gd name="T4" fmla="*/ 2147483647 w 148"/>
                <a:gd name="T5" fmla="*/ 2147483647 h 145"/>
                <a:gd name="T6" fmla="*/ 2147483647 w 148"/>
                <a:gd name="T7" fmla="*/ 2147483647 h 145"/>
                <a:gd name="T8" fmla="*/ 2147483647 w 148"/>
                <a:gd name="T9" fmla="*/ 2147483647 h 145"/>
                <a:gd name="T10" fmla="*/ 2147483647 w 148"/>
                <a:gd name="T11" fmla="*/ 0 h 145"/>
                <a:gd name="T12" fmla="*/ 2147483647 w 148"/>
                <a:gd name="T13" fmla="*/ 2147483647 h 145"/>
                <a:gd name="T14" fmla="*/ 2147483647 w 148"/>
                <a:gd name="T15" fmla="*/ 2147483647 h 145"/>
                <a:gd name="T16" fmla="*/ 2147483647 w 148"/>
                <a:gd name="T17" fmla="*/ 2147483647 h 145"/>
                <a:gd name="T18" fmla="*/ 2147483647 w 148"/>
                <a:gd name="T19" fmla="*/ 2147483647 h 145"/>
                <a:gd name="T20" fmla="*/ 2147483647 w 148"/>
                <a:gd name="T21" fmla="*/ 2147483647 h 145"/>
                <a:gd name="T22" fmla="*/ 2147483647 w 148"/>
                <a:gd name="T23" fmla="*/ 2147483647 h 145"/>
                <a:gd name="T24" fmla="*/ 2147483647 w 148"/>
                <a:gd name="T25" fmla="*/ 2147483647 h 145"/>
                <a:gd name="T26" fmla="*/ 2147483647 w 148"/>
                <a:gd name="T27" fmla="*/ 2147483647 h 145"/>
                <a:gd name="T28" fmla="*/ 2147483647 w 148"/>
                <a:gd name="T29" fmla="*/ 2147483647 h 145"/>
                <a:gd name="T30" fmla="*/ 2147483647 w 148"/>
                <a:gd name="T31" fmla="*/ 2147483647 h 145"/>
                <a:gd name="T32" fmla="*/ 2147483647 w 148"/>
                <a:gd name="T33" fmla="*/ 2147483647 h 145"/>
                <a:gd name="T34" fmla="*/ 2147483647 w 148"/>
                <a:gd name="T35" fmla="*/ 2147483647 h 145"/>
                <a:gd name="T36" fmla="*/ 2147483647 w 148"/>
                <a:gd name="T37" fmla="*/ 2147483647 h 145"/>
                <a:gd name="T38" fmla="*/ 2147483647 w 148"/>
                <a:gd name="T39" fmla="*/ 2147483647 h 145"/>
                <a:gd name="T40" fmla="*/ 2147483647 w 148"/>
                <a:gd name="T41" fmla="*/ 2147483647 h 145"/>
                <a:gd name="T42" fmla="*/ 2147483647 w 148"/>
                <a:gd name="T43" fmla="*/ 2147483647 h 145"/>
                <a:gd name="T44" fmla="*/ 2147483647 w 148"/>
                <a:gd name="T45" fmla="*/ 2147483647 h 145"/>
                <a:gd name="T46" fmla="*/ 2147483647 w 148"/>
                <a:gd name="T47" fmla="*/ 2147483647 h 145"/>
                <a:gd name="T48" fmla="*/ 2147483647 w 148"/>
                <a:gd name="T49" fmla="*/ 2147483647 h 145"/>
                <a:gd name="T50" fmla="*/ 2147483647 w 148"/>
                <a:gd name="T51" fmla="*/ 2147483647 h 145"/>
                <a:gd name="T52" fmla="*/ 2147483647 w 148"/>
                <a:gd name="T53" fmla="*/ 2147483647 h 145"/>
                <a:gd name="T54" fmla="*/ 0 w 148"/>
                <a:gd name="T55" fmla="*/ 2147483647 h 145"/>
                <a:gd name="T56" fmla="*/ 0 w 148"/>
                <a:gd name="T57" fmla="*/ 2147483647 h 14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8"/>
                <a:gd name="T88" fmla="*/ 0 h 145"/>
                <a:gd name="T89" fmla="*/ 148 w 148"/>
                <a:gd name="T90" fmla="*/ 145 h 14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8" h="145">
                  <a:moveTo>
                    <a:pt x="0" y="31"/>
                  </a:moveTo>
                  <a:lnTo>
                    <a:pt x="50" y="19"/>
                  </a:lnTo>
                  <a:lnTo>
                    <a:pt x="54" y="24"/>
                  </a:lnTo>
                  <a:lnTo>
                    <a:pt x="56" y="22"/>
                  </a:lnTo>
                  <a:lnTo>
                    <a:pt x="57" y="19"/>
                  </a:lnTo>
                  <a:lnTo>
                    <a:pt x="130" y="0"/>
                  </a:lnTo>
                  <a:lnTo>
                    <a:pt x="148" y="60"/>
                  </a:lnTo>
                  <a:lnTo>
                    <a:pt x="144" y="66"/>
                  </a:lnTo>
                  <a:lnTo>
                    <a:pt x="143" y="69"/>
                  </a:lnTo>
                  <a:lnTo>
                    <a:pt x="143" y="72"/>
                  </a:lnTo>
                  <a:lnTo>
                    <a:pt x="144" y="75"/>
                  </a:lnTo>
                  <a:lnTo>
                    <a:pt x="136" y="75"/>
                  </a:lnTo>
                  <a:lnTo>
                    <a:pt x="111" y="86"/>
                  </a:lnTo>
                  <a:lnTo>
                    <a:pt x="105" y="86"/>
                  </a:lnTo>
                  <a:lnTo>
                    <a:pt x="102" y="87"/>
                  </a:lnTo>
                  <a:lnTo>
                    <a:pt x="102" y="92"/>
                  </a:lnTo>
                  <a:lnTo>
                    <a:pt x="99" y="93"/>
                  </a:lnTo>
                  <a:lnTo>
                    <a:pt x="84" y="96"/>
                  </a:lnTo>
                  <a:lnTo>
                    <a:pt x="65" y="105"/>
                  </a:lnTo>
                  <a:lnTo>
                    <a:pt x="62" y="102"/>
                  </a:lnTo>
                  <a:lnTo>
                    <a:pt x="50" y="115"/>
                  </a:lnTo>
                  <a:lnTo>
                    <a:pt x="22" y="139"/>
                  </a:lnTo>
                  <a:lnTo>
                    <a:pt x="11" y="145"/>
                  </a:lnTo>
                  <a:lnTo>
                    <a:pt x="3" y="135"/>
                  </a:lnTo>
                  <a:lnTo>
                    <a:pt x="16" y="123"/>
                  </a:lnTo>
                  <a:lnTo>
                    <a:pt x="16" y="117"/>
                  </a:lnTo>
                  <a:lnTo>
                    <a:pt x="11" y="11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95" name="Freeform 125">
              <a:extLst>
                <a:ext uri="{FF2B5EF4-FFF2-40B4-BE49-F238E27FC236}">
                  <a16:creationId xmlns:a16="http://schemas.microsoft.com/office/drawing/2014/main" id="{F86CBC35-97C6-5DB7-7ACE-B5AA8EFA0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4996" y="2539365"/>
              <a:ext cx="289700" cy="271794"/>
            </a:xfrm>
            <a:custGeom>
              <a:avLst/>
              <a:gdLst>
                <a:gd name="T0" fmla="*/ 0 w 148"/>
                <a:gd name="T1" fmla="*/ 2147483647 h 145"/>
                <a:gd name="T2" fmla="*/ 2147483647 w 148"/>
                <a:gd name="T3" fmla="*/ 2147483647 h 145"/>
                <a:gd name="T4" fmla="*/ 2147483647 w 148"/>
                <a:gd name="T5" fmla="*/ 2147483647 h 145"/>
                <a:gd name="T6" fmla="*/ 2147483647 w 148"/>
                <a:gd name="T7" fmla="*/ 2147483647 h 145"/>
                <a:gd name="T8" fmla="*/ 2147483647 w 148"/>
                <a:gd name="T9" fmla="*/ 2147483647 h 145"/>
                <a:gd name="T10" fmla="*/ 2147483647 w 148"/>
                <a:gd name="T11" fmla="*/ 0 h 145"/>
                <a:gd name="T12" fmla="*/ 2147483647 w 148"/>
                <a:gd name="T13" fmla="*/ 2147483647 h 145"/>
                <a:gd name="T14" fmla="*/ 2147483647 w 148"/>
                <a:gd name="T15" fmla="*/ 2147483647 h 145"/>
                <a:gd name="T16" fmla="*/ 2147483647 w 148"/>
                <a:gd name="T17" fmla="*/ 2147483647 h 145"/>
                <a:gd name="T18" fmla="*/ 2147483647 w 148"/>
                <a:gd name="T19" fmla="*/ 2147483647 h 145"/>
                <a:gd name="T20" fmla="*/ 2147483647 w 148"/>
                <a:gd name="T21" fmla="*/ 2147483647 h 145"/>
                <a:gd name="T22" fmla="*/ 2147483647 w 148"/>
                <a:gd name="T23" fmla="*/ 2147483647 h 145"/>
                <a:gd name="T24" fmla="*/ 2147483647 w 148"/>
                <a:gd name="T25" fmla="*/ 2147483647 h 145"/>
                <a:gd name="T26" fmla="*/ 2147483647 w 148"/>
                <a:gd name="T27" fmla="*/ 2147483647 h 145"/>
                <a:gd name="T28" fmla="*/ 2147483647 w 148"/>
                <a:gd name="T29" fmla="*/ 2147483647 h 145"/>
                <a:gd name="T30" fmla="*/ 2147483647 w 148"/>
                <a:gd name="T31" fmla="*/ 2147483647 h 145"/>
                <a:gd name="T32" fmla="*/ 2147483647 w 148"/>
                <a:gd name="T33" fmla="*/ 2147483647 h 145"/>
                <a:gd name="T34" fmla="*/ 2147483647 w 148"/>
                <a:gd name="T35" fmla="*/ 2147483647 h 145"/>
                <a:gd name="T36" fmla="*/ 2147483647 w 148"/>
                <a:gd name="T37" fmla="*/ 2147483647 h 145"/>
                <a:gd name="T38" fmla="*/ 2147483647 w 148"/>
                <a:gd name="T39" fmla="*/ 2147483647 h 145"/>
                <a:gd name="T40" fmla="*/ 2147483647 w 148"/>
                <a:gd name="T41" fmla="*/ 2147483647 h 145"/>
                <a:gd name="T42" fmla="*/ 2147483647 w 148"/>
                <a:gd name="T43" fmla="*/ 2147483647 h 145"/>
                <a:gd name="T44" fmla="*/ 2147483647 w 148"/>
                <a:gd name="T45" fmla="*/ 2147483647 h 145"/>
                <a:gd name="T46" fmla="*/ 2147483647 w 148"/>
                <a:gd name="T47" fmla="*/ 2147483647 h 145"/>
                <a:gd name="T48" fmla="*/ 2147483647 w 148"/>
                <a:gd name="T49" fmla="*/ 2147483647 h 145"/>
                <a:gd name="T50" fmla="*/ 2147483647 w 148"/>
                <a:gd name="T51" fmla="*/ 2147483647 h 145"/>
                <a:gd name="T52" fmla="*/ 2147483647 w 148"/>
                <a:gd name="T53" fmla="*/ 2147483647 h 145"/>
                <a:gd name="T54" fmla="*/ 0 w 148"/>
                <a:gd name="T55" fmla="*/ 2147483647 h 145"/>
                <a:gd name="T56" fmla="*/ 0 w 148"/>
                <a:gd name="T57" fmla="*/ 2147483647 h 14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8"/>
                <a:gd name="T88" fmla="*/ 0 h 145"/>
                <a:gd name="T89" fmla="*/ 148 w 148"/>
                <a:gd name="T90" fmla="*/ 145 h 14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8" h="145">
                  <a:moveTo>
                    <a:pt x="0" y="31"/>
                  </a:moveTo>
                  <a:lnTo>
                    <a:pt x="50" y="19"/>
                  </a:lnTo>
                  <a:lnTo>
                    <a:pt x="54" y="24"/>
                  </a:lnTo>
                  <a:lnTo>
                    <a:pt x="56" y="22"/>
                  </a:lnTo>
                  <a:lnTo>
                    <a:pt x="57" y="19"/>
                  </a:lnTo>
                  <a:lnTo>
                    <a:pt x="130" y="0"/>
                  </a:lnTo>
                  <a:lnTo>
                    <a:pt x="148" y="60"/>
                  </a:lnTo>
                  <a:lnTo>
                    <a:pt x="144" y="66"/>
                  </a:lnTo>
                  <a:lnTo>
                    <a:pt x="143" y="69"/>
                  </a:lnTo>
                  <a:lnTo>
                    <a:pt x="143" y="72"/>
                  </a:lnTo>
                  <a:lnTo>
                    <a:pt x="144" y="75"/>
                  </a:lnTo>
                  <a:lnTo>
                    <a:pt x="136" y="75"/>
                  </a:lnTo>
                  <a:lnTo>
                    <a:pt x="111" y="86"/>
                  </a:lnTo>
                  <a:lnTo>
                    <a:pt x="105" y="86"/>
                  </a:lnTo>
                  <a:lnTo>
                    <a:pt x="102" y="87"/>
                  </a:lnTo>
                  <a:lnTo>
                    <a:pt x="102" y="92"/>
                  </a:lnTo>
                  <a:lnTo>
                    <a:pt x="99" y="93"/>
                  </a:lnTo>
                  <a:lnTo>
                    <a:pt x="84" y="96"/>
                  </a:lnTo>
                  <a:lnTo>
                    <a:pt x="65" y="105"/>
                  </a:lnTo>
                  <a:lnTo>
                    <a:pt x="62" y="102"/>
                  </a:lnTo>
                  <a:lnTo>
                    <a:pt x="50" y="115"/>
                  </a:lnTo>
                  <a:lnTo>
                    <a:pt x="22" y="139"/>
                  </a:lnTo>
                  <a:lnTo>
                    <a:pt x="11" y="145"/>
                  </a:lnTo>
                  <a:lnTo>
                    <a:pt x="3" y="135"/>
                  </a:lnTo>
                  <a:lnTo>
                    <a:pt x="16" y="123"/>
                  </a:lnTo>
                  <a:lnTo>
                    <a:pt x="16" y="117"/>
                  </a:lnTo>
                  <a:lnTo>
                    <a:pt x="11" y="11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96" name="Freeform 126">
              <a:extLst>
                <a:ext uri="{FF2B5EF4-FFF2-40B4-BE49-F238E27FC236}">
                  <a16:creationId xmlns:a16="http://schemas.microsoft.com/office/drawing/2014/main" id="{5BD6F87D-FAFB-E4B8-8EBA-A84CB377B8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4996" y="2539365"/>
              <a:ext cx="289700" cy="271794"/>
            </a:xfrm>
            <a:custGeom>
              <a:avLst/>
              <a:gdLst>
                <a:gd name="T0" fmla="*/ 0 w 148"/>
                <a:gd name="T1" fmla="*/ 2147483647 h 145"/>
                <a:gd name="T2" fmla="*/ 2147483647 w 148"/>
                <a:gd name="T3" fmla="*/ 2147483647 h 145"/>
                <a:gd name="T4" fmla="*/ 2147483647 w 148"/>
                <a:gd name="T5" fmla="*/ 2147483647 h 145"/>
                <a:gd name="T6" fmla="*/ 2147483647 w 148"/>
                <a:gd name="T7" fmla="*/ 2147483647 h 145"/>
                <a:gd name="T8" fmla="*/ 2147483647 w 148"/>
                <a:gd name="T9" fmla="*/ 2147483647 h 145"/>
                <a:gd name="T10" fmla="*/ 2147483647 w 148"/>
                <a:gd name="T11" fmla="*/ 0 h 145"/>
                <a:gd name="T12" fmla="*/ 2147483647 w 148"/>
                <a:gd name="T13" fmla="*/ 2147483647 h 145"/>
                <a:gd name="T14" fmla="*/ 2147483647 w 148"/>
                <a:gd name="T15" fmla="*/ 2147483647 h 145"/>
                <a:gd name="T16" fmla="*/ 2147483647 w 148"/>
                <a:gd name="T17" fmla="*/ 2147483647 h 145"/>
                <a:gd name="T18" fmla="*/ 2147483647 w 148"/>
                <a:gd name="T19" fmla="*/ 2147483647 h 145"/>
                <a:gd name="T20" fmla="*/ 2147483647 w 148"/>
                <a:gd name="T21" fmla="*/ 2147483647 h 145"/>
                <a:gd name="T22" fmla="*/ 2147483647 w 148"/>
                <a:gd name="T23" fmla="*/ 2147483647 h 145"/>
                <a:gd name="T24" fmla="*/ 2147483647 w 148"/>
                <a:gd name="T25" fmla="*/ 2147483647 h 145"/>
                <a:gd name="T26" fmla="*/ 2147483647 w 148"/>
                <a:gd name="T27" fmla="*/ 2147483647 h 145"/>
                <a:gd name="T28" fmla="*/ 2147483647 w 148"/>
                <a:gd name="T29" fmla="*/ 2147483647 h 145"/>
                <a:gd name="T30" fmla="*/ 2147483647 w 148"/>
                <a:gd name="T31" fmla="*/ 2147483647 h 145"/>
                <a:gd name="T32" fmla="*/ 2147483647 w 148"/>
                <a:gd name="T33" fmla="*/ 2147483647 h 145"/>
                <a:gd name="T34" fmla="*/ 2147483647 w 148"/>
                <a:gd name="T35" fmla="*/ 2147483647 h 145"/>
                <a:gd name="T36" fmla="*/ 2147483647 w 148"/>
                <a:gd name="T37" fmla="*/ 2147483647 h 145"/>
                <a:gd name="T38" fmla="*/ 2147483647 w 148"/>
                <a:gd name="T39" fmla="*/ 2147483647 h 145"/>
                <a:gd name="T40" fmla="*/ 2147483647 w 148"/>
                <a:gd name="T41" fmla="*/ 2147483647 h 145"/>
                <a:gd name="T42" fmla="*/ 2147483647 w 148"/>
                <a:gd name="T43" fmla="*/ 2147483647 h 145"/>
                <a:gd name="T44" fmla="*/ 2147483647 w 148"/>
                <a:gd name="T45" fmla="*/ 2147483647 h 145"/>
                <a:gd name="T46" fmla="*/ 2147483647 w 148"/>
                <a:gd name="T47" fmla="*/ 2147483647 h 145"/>
                <a:gd name="T48" fmla="*/ 2147483647 w 148"/>
                <a:gd name="T49" fmla="*/ 2147483647 h 145"/>
                <a:gd name="T50" fmla="*/ 2147483647 w 148"/>
                <a:gd name="T51" fmla="*/ 2147483647 h 145"/>
                <a:gd name="T52" fmla="*/ 2147483647 w 148"/>
                <a:gd name="T53" fmla="*/ 2147483647 h 145"/>
                <a:gd name="T54" fmla="*/ 0 w 148"/>
                <a:gd name="T55" fmla="*/ 2147483647 h 145"/>
                <a:gd name="T56" fmla="*/ 0 w 148"/>
                <a:gd name="T57" fmla="*/ 2147483647 h 14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8"/>
                <a:gd name="T88" fmla="*/ 0 h 145"/>
                <a:gd name="T89" fmla="*/ 148 w 148"/>
                <a:gd name="T90" fmla="*/ 145 h 14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8" h="145">
                  <a:moveTo>
                    <a:pt x="0" y="31"/>
                  </a:moveTo>
                  <a:lnTo>
                    <a:pt x="50" y="19"/>
                  </a:lnTo>
                  <a:lnTo>
                    <a:pt x="54" y="24"/>
                  </a:lnTo>
                  <a:lnTo>
                    <a:pt x="56" y="22"/>
                  </a:lnTo>
                  <a:lnTo>
                    <a:pt x="57" y="19"/>
                  </a:lnTo>
                  <a:lnTo>
                    <a:pt x="130" y="0"/>
                  </a:lnTo>
                  <a:lnTo>
                    <a:pt x="148" y="60"/>
                  </a:lnTo>
                  <a:lnTo>
                    <a:pt x="144" y="66"/>
                  </a:lnTo>
                  <a:lnTo>
                    <a:pt x="143" y="69"/>
                  </a:lnTo>
                  <a:lnTo>
                    <a:pt x="143" y="72"/>
                  </a:lnTo>
                  <a:lnTo>
                    <a:pt x="144" y="75"/>
                  </a:lnTo>
                  <a:lnTo>
                    <a:pt x="136" y="75"/>
                  </a:lnTo>
                  <a:lnTo>
                    <a:pt x="111" y="86"/>
                  </a:lnTo>
                  <a:lnTo>
                    <a:pt x="105" y="86"/>
                  </a:lnTo>
                  <a:lnTo>
                    <a:pt x="102" y="87"/>
                  </a:lnTo>
                  <a:lnTo>
                    <a:pt x="102" y="92"/>
                  </a:lnTo>
                  <a:lnTo>
                    <a:pt x="99" y="93"/>
                  </a:lnTo>
                  <a:lnTo>
                    <a:pt x="84" y="96"/>
                  </a:lnTo>
                  <a:lnTo>
                    <a:pt x="65" y="105"/>
                  </a:lnTo>
                  <a:lnTo>
                    <a:pt x="62" y="102"/>
                  </a:lnTo>
                  <a:lnTo>
                    <a:pt x="50" y="115"/>
                  </a:lnTo>
                  <a:lnTo>
                    <a:pt x="22" y="139"/>
                  </a:lnTo>
                  <a:lnTo>
                    <a:pt x="11" y="145"/>
                  </a:lnTo>
                  <a:lnTo>
                    <a:pt x="3" y="135"/>
                  </a:lnTo>
                  <a:lnTo>
                    <a:pt x="16" y="123"/>
                  </a:lnTo>
                  <a:lnTo>
                    <a:pt x="16" y="117"/>
                  </a:lnTo>
                  <a:lnTo>
                    <a:pt x="11" y="11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297" name="Freeform 127">
              <a:extLst>
                <a:ext uri="{FF2B5EF4-FFF2-40B4-BE49-F238E27FC236}">
                  <a16:creationId xmlns:a16="http://schemas.microsoft.com/office/drawing/2014/main" id="{8197D2DB-C9AB-3484-DD71-CED8DF0EC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8688" y="2525061"/>
              <a:ext cx="145669" cy="155567"/>
            </a:xfrm>
            <a:custGeom>
              <a:avLst/>
              <a:gdLst>
                <a:gd name="T0" fmla="*/ 0 w 74"/>
                <a:gd name="T1" fmla="*/ 2147483647 h 83"/>
                <a:gd name="T2" fmla="*/ 2147483647 w 74"/>
                <a:gd name="T3" fmla="*/ 2147483647 h 83"/>
                <a:gd name="T4" fmla="*/ 2147483647 w 74"/>
                <a:gd name="T5" fmla="*/ 2147483647 h 83"/>
                <a:gd name="T6" fmla="*/ 2147483647 w 74"/>
                <a:gd name="T7" fmla="*/ 2147483647 h 83"/>
                <a:gd name="T8" fmla="*/ 2147483647 w 74"/>
                <a:gd name="T9" fmla="*/ 2147483647 h 83"/>
                <a:gd name="T10" fmla="*/ 2147483647 w 74"/>
                <a:gd name="T11" fmla="*/ 2147483647 h 83"/>
                <a:gd name="T12" fmla="*/ 2147483647 w 74"/>
                <a:gd name="T13" fmla="*/ 2147483647 h 83"/>
                <a:gd name="T14" fmla="*/ 2147483647 w 74"/>
                <a:gd name="T15" fmla="*/ 2147483647 h 83"/>
                <a:gd name="T16" fmla="*/ 2147483647 w 74"/>
                <a:gd name="T17" fmla="*/ 2147483647 h 83"/>
                <a:gd name="T18" fmla="*/ 2147483647 w 74"/>
                <a:gd name="T19" fmla="*/ 2147483647 h 83"/>
                <a:gd name="T20" fmla="*/ 2147483647 w 74"/>
                <a:gd name="T21" fmla="*/ 2147483647 h 83"/>
                <a:gd name="T22" fmla="*/ 2147483647 w 74"/>
                <a:gd name="T23" fmla="*/ 2147483647 h 83"/>
                <a:gd name="T24" fmla="*/ 2147483647 w 74"/>
                <a:gd name="T25" fmla="*/ 2147483647 h 83"/>
                <a:gd name="T26" fmla="*/ 2147483647 w 74"/>
                <a:gd name="T27" fmla="*/ 2147483647 h 83"/>
                <a:gd name="T28" fmla="*/ 2147483647 w 74"/>
                <a:gd name="T29" fmla="*/ 2147483647 h 83"/>
                <a:gd name="T30" fmla="*/ 2147483647 w 74"/>
                <a:gd name="T31" fmla="*/ 2147483647 h 83"/>
                <a:gd name="T32" fmla="*/ 2147483647 w 74"/>
                <a:gd name="T33" fmla="*/ 2147483647 h 83"/>
                <a:gd name="T34" fmla="*/ 2147483647 w 74"/>
                <a:gd name="T35" fmla="*/ 2147483647 h 83"/>
                <a:gd name="T36" fmla="*/ 2147483647 w 74"/>
                <a:gd name="T37" fmla="*/ 2147483647 h 83"/>
                <a:gd name="T38" fmla="*/ 2147483647 w 74"/>
                <a:gd name="T39" fmla="*/ 2147483647 h 83"/>
                <a:gd name="T40" fmla="*/ 2147483647 w 74"/>
                <a:gd name="T41" fmla="*/ 2147483647 h 83"/>
                <a:gd name="T42" fmla="*/ 2147483647 w 74"/>
                <a:gd name="T43" fmla="*/ 2147483647 h 83"/>
                <a:gd name="T44" fmla="*/ 2147483647 w 74"/>
                <a:gd name="T45" fmla="*/ 2147483647 h 83"/>
                <a:gd name="T46" fmla="*/ 2147483647 w 74"/>
                <a:gd name="T47" fmla="*/ 2147483647 h 83"/>
                <a:gd name="T48" fmla="*/ 2147483647 w 74"/>
                <a:gd name="T49" fmla="*/ 2147483647 h 83"/>
                <a:gd name="T50" fmla="*/ 2147483647 w 74"/>
                <a:gd name="T51" fmla="*/ 2147483647 h 83"/>
                <a:gd name="T52" fmla="*/ 2147483647 w 74"/>
                <a:gd name="T53" fmla="*/ 2147483647 h 83"/>
                <a:gd name="T54" fmla="*/ 2147483647 w 74"/>
                <a:gd name="T55" fmla="*/ 2147483647 h 83"/>
                <a:gd name="T56" fmla="*/ 2147483647 w 74"/>
                <a:gd name="T57" fmla="*/ 2147483647 h 83"/>
                <a:gd name="T58" fmla="*/ 2147483647 w 74"/>
                <a:gd name="T59" fmla="*/ 2147483647 h 83"/>
                <a:gd name="T60" fmla="*/ 2147483647 w 74"/>
                <a:gd name="T61" fmla="*/ 2147483647 h 83"/>
                <a:gd name="T62" fmla="*/ 2147483647 w 74"/>
                <a:gd name="T63" fmla="*/ 0 h 83"/>
                <a:gd name="T64" fmla="*/ 0 w 74"/>
                <a:gd name="T65" fmla="*/ 2147483647 h 83"/>
                <a:gd name="T66" fmla="*/ 0 w 74"/>
                <a:gd name="T67" fmla="*/ 2147483647 h 8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4"/>
                <a:gd name="T103" fmla="*/ 0 h 83"/>
                <a:gd name="T104" fmla="*/ 74 w 74"/>
                <a:gd name="T105" fmla="*/ 83 h 8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4" h="83">
                  <a:moveTo>
                    <a:pt x="0" y="8"/>
                  </a:moveTo>
                  <a:lnTo>
                    <a:pt x="18" y="68"/>
                  </a:lnTo>
                  <a:lnTo>
                    <a:pt x="14" y="74"/>
                  </a:lnTo>
                  <a:lnTo>
                    <a:pt x="13" y="77"/>
                  </a:lnTo>
                  <a:lnTo>
                    <a:pt x="13" y="80"/>
                  </a:lnTo>
                  <a:lnTo>
                    <a:pt x="14" y="83"/>
                  </a:lnTo>
                  <a:lnTo>
                    <a:pt x="19" y="83"/>
                  </a:lnTo>
                  <a:lnTo>
                    <a:pt x="35" y="72"/>
                  </a:lnTo>
                  <a:lnTo>
                    <a:pt x="43" y="65"/>
                  </a:lnTo>
                  <a:lnTo>
                    <a:pt x="43" y="58"/>
                  </a:lnTo>
                  <a:lnTo>
                    <a:pt x="41" y="54"/>
                  </a:lnTo>
                  <a:lnTo>
                    <a:pt x="41" y="44"/>
                  </a:lnTo>
                  <a:lnTo>
                    <a:pt x="48" y="36"/>
                  </a:lnTo>
                  <a:lnTo>
                    <a:pt x="50" y="39"/>
                  </a:lnTo>
                  <a:lnTo>
                    <a:pt x="50" y="58"/>
                  </a:lnTo>
                  <a:lnTo>
                    <a:pt x="53" y="62"/>
                  </a:lnTo>
                  <a:lnTo>
                    <a:pt x="58" y="60"/>
                  </a:lnTo>
                  <a:lnTo>
                    <a:pt x="58" y="54"/>
                  </a:lnTo>
                  <a:lnTo>
                    <a:pt x="61" y="54"/>
                  </a:lnTo>
                  <a:lnTo>
                    <a:pt x="67" y="48"/>
                  </a:lnTo>
                  <a:lnTo>
                    <a:pt x="73" y="48"/>
                  </a:lnTo>
                  <a:lnTo>
                    <a:pt x="74" y="47"/>
                  </a:lnTo>
                  <a:lnTo>
                    <a:pt x="68" y="40"/>
                  </a:lnTo>
                  <a:lnTo>
                    <a:pt x="68" y="36"/>
                  </a:lnTo>
                  <a:lnTo>
                    <a:pt x="65" y="36"/>
                  </a:lnTo>
                  <a:lnTo>
                    <a:pt x="62" y="33"/>
                  </a:lnTo>
                  <a:lnTo>
                    <a:pt x="58" y="30"/>
                  </a:lnTo>
                  <a:lnTo>
                    <a:pt x="58" y="27"/>
                  </a:lnTo>
                  <a:lnTo>
                    <a:pt x="43" y="23"/>
                  </a:lnTo>
                  <a:lnTo>
                    <a:pt x="38" y="12"/>
                  </a:lnTo>
                  <a:lnTo>
                    <a:pt x="34" y="11"/>
                  </a:lnTo>
                  <a:lnTo>
                    <a:pt x="3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98" name="Freeform 128">
              <a:extLst>
                <a:ext uri="{FF2B5EF4-FFF2-40B4-BE49-F238E27FC236}">
                  <a16:creationId xmlns:a16="http://schemas.microsoft.com/office/drawing/2014/main" id="{A124FCB2-C8DB-5549-8EDD-4AC0ABFA9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8688" y="2525061"/>
              <a:ext cx="145669" cy="155567"/>
            </a:xfrm>
            <a:custGeom>
              <a:avLst/>
              <a:gdLst>
                <a:gd name="T0" fmla="*/ 0 w 74"/>
                <a:gd name="T1" fmla="*/ 2147483647 h 83"/>
                <a:gd name="T2" fmla="*/ 2147483647 w 74"/>
                <a:gd name="T3" fmla="*/ 2147483647 h 83"/>
                <a:gd name="T4" fmla="*/ 2147483647 w 74"/>
                <a:gd name="T5" fmla="*/ 2147483647 h 83"/>
                <a:gd name="T6" fmla="*/ 2147483647 w 74"/>
                <a:gd name="T7" fmla="*/ 2147483647 h 83"/>
                <a:gd name="T8" fmla="*/ 2147483647 w 74"/>
                <a:gd name="T9" fmla="*/ 2147483647 h 83"/>
                <a:gd name="T10" fmla="*/ 2147483647 w 74"/>
                <a:gd name="T11" fmla="*/ 2147483647 h 83"/>
                <a:gd name="T12" fmla="*/ 2147483647 w 74"/>
                <a:gd name="T13" fmla="*/ 2147483647 h 83"/>
                <a:gd name="T14" fmla="*/ 2147483647 w 74"/>
                <a:gd name="T15" fmla="*/ 2147483647 h 83"/>
                <a:gd name="T16" fmla="*/ 2147483647 w 74"/>
                <a:gd name="T17" fmla="*/ 2147483647 h 83"/>
                <a:gd name="T18" fmla="*/ 2147483647 w 74"/>
                <a:gd name="T19" fmla="*/ 2147483647 h 83"/>
                <a:gd name="T20" fmla="*/ 2147483647 w 74"/>
                <a:gd name="T21" fmla="*/ 2147483647 h 83"/>
                <a:gd name="T22" fmla="*/ 2147483647 w 74"/>
                <a:gd name="T23" fmla="*/ 2147483647 h 83"/>
                <a:gd name="T24" fmla="*/ 2147483647 w 74"/>
                <a:gd name="T25" fmla="*/ 2147483647 h 83"/>
                <a:gd name="T26" fmla="*/ 2147483647 w 74"/>
                <a:gd name="T27" fmla="*/ 2147483647 h 83"/>
                <a:gd name="T28" fmla="*/ 2147483647 w 74"/>
                <a:gd name="T29" fmla="*/ 2147483647 h 83"/>
                <a:gd name="T30" fmla="*/ 2147483647 w 74"/>
                <a:gd name="T31" fmla="*/ 2147483647 h 83"/>
                <a:gd name="T32" fmla="*/ 2147483647 w 74"/>
                <a:gd name="T33" fmla="*/ 2147483647 h 83"/>
                <a:gd name="T34" fmla="*/ 2147483647 w 74"/>
                <a:gd name="T35" fmla="*/ 2147483647 h 83"/>
                <a:gd name="T36" fmla="*/ 2147483647 w 74"/>
                <a:gd name="T37" fmla="*/ 2147483647 h 83"/>
                <a:gd name="T38" fmla="*/ 2147483647 w 74"/>
                <a:gd name="T39" fmla="*/ 2147483647 h 83"/>
                <a:gd name="T40" fmla="*/ 2147483647 w 74"/>
                <a:gd name="T41" fmla="*/ 2147483647 h 83"/>
                <a:gd name="T42" fmla="*/ 2147483647 w 74"/>
                <a:gd name="T43" fmla="*/ 2147483647 h 83"/>
                <a:gd name="T44" fmla="*/ 2147483647 w 74"/>
                <a:gd name="T45" fmla="*/ 2147483647 h 83"/>
                <a:gd name="T46" fmla="*/ 2147483647 w 74"/>
                <a:gd name="T47" fmla="*/ 2147483647 h 83"/>
                <a:gd name="T48" fmla="*/ 2147483647 w 74"/>
                <a:gd name="T49" fmla="*/ 2147483647 h 83"/>
                <a:gd name="T50" fmla="*/ 2147483647 w 74"/>
                <a:gd name="T51" fmla="*/ 2147483647 h 83"/>
                <a:gd name="T52" fmla="*/ 2147483647 w 74"/>
                <a:gd name="T53" fmla="*/ 2147483647 h 83"/>
                <a:gd name="T54" fmla="*/ 2147483647 w 74"/>
                <a:gd name="T55" fmla="*/ 2147483647 h 83"/>
                <a:gd name="T56" fmla="*/ 2147483647 w 74"/>
                <a:gd name="T57" fmla="*/ 2147483647 h 83"/>
                <a:gd name="T58" fmla="*/ 2147483647 w 74"/>
                <a:gd name="T59" fmla="*/ 2147483647 h 83"/>
                <a:gd name="T60" fmla="*/ 2147483647 w 74"/>
                <a:gd name="T61" fmla="*/ 2147483647 h 83"/>
                <a:gd name="T62" fmla="*/ 2147483647 w 74"/>
                <a:gd name="T63" fmla="*/ 0 h 83"/>
                <a:gd name="T64" fmla="*/ 0 w 74"/>
                <a:gd name="T65" fmla="*/ 2147483647 h 83"/>
                <a:gd name="T66" fmla="*/ 0 w 74"/>
                <a:gd name="T67" fmla="*/ 2147483647 h 8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4"/>
                <a:gd name="T103" fmla="*/ 0 h 83"/>
                <a:gd name="T104" fmla="*/ 74 w 74"/>
                <a:gd name="T105" fmla="*/ 83 h 8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4" h="83">
                  <a:moveTo>
                    <a:pt x="0" y="8"/>
                  </a:moveTo>
                  <a:lnTo>
                    <a:pt x="18" y="68"/>
                  </a:lnTo>
                  <a:lnTo>
                    <a:pt x="14" y="74"/>
                  </a:lnTo>
                  <a:lnTo>
                    <a:pt x="13" y="77"/>
                  </a:lnTo>
                  <a:lnTo>
                    <a:pt x="13" y="80"/>
                  </a:lnTo>
                  <a:lnTo>
                    <a:pt x="14" y="83"/>
                  </a:lnTo>
                  <a:lnTo>
                    <a:pt x="19" y="83"/>
                  </a:lnTo>
                  <a:lnTo>
                    <a:pt x="35" y="72"/>
                  </a:lnTo>
                  <a:lnTo>
                    <a:pt x="43" y="65"/>
                  </a:lnTo>
                  <a:lnTo>
                    <a:pt x="43" y="58"/>
                  </a:lnTo>
                  <a:lnTo>
                    <a:pt x="41" y="54"/>
                  </a:lnTo>
                  <a:lnTo>
                    <a:pt x="41" y="44"/>
                  </a:lnTo>
                  <a:lnTo>
                    <a:pt x="48" y="36"/>
                  </a:lnTo>
                  <a:lnTo>
                    <a:pt x="50" y="39"/>
                  </a:lnTo>
                  <a:lnTo>
                    <a:pt x="50" y="58"/>
                  </a:lnTo>
                  <a:lnTo>
                    <a:pt x="53" y="62"/>
                  </a:lnTo>
                  <a:lnTo>
                    <a:pt x="58" y="60"/>
                  </a:lnTo>
                  <a:lnTo>
                    <a:pt x="58" y="54"/>
                  </a:lnTo>
                  <a:lnTo>
                    <a:pt x="61" y="54"/>
                  </a:lnTo>
                  <a:lnTo>
                    <a:pt x="67" y="48"/>
                  </a:lnTo>
                  <a:lnTo>
                    <a:pt x="73" y="48"/>
                  </a:lnTo>
                  <a:lnTo>
                    <a:pt x="74" y="47"/>
                  </a:lnTo>
                  <a:lnTo>
                    <a:pt x="68" y="40"/>
                  </a:lnTo>
                  <a:lnTo>
                    <a:pt x="68" y="36"/>
                  </a:lnTo>
                  <a:lnTo>
                    <a:pt x="65" y="36"/>
                  </a:lnTo>
                  <a:lnTo>
                    <a:pt x="62" y="33"/>
                  </a:lnTo>
                  <a:lnTo>
                    <a:pt x="58" y="30"/>
                  </a:lnTo>
                  <a:lnTo>
                    <a:pt x="58" y="27"/>
                  </a:lnTo>
                  <a:lnTo>
                    <a:pt x="43" y="23"/>
                  </a:lnTo>
                  <a:lnTo>
                    <a:pt x="38" y="12"/>
                  </a:lnTo>
                  <a:lnTo>
                    <a:pt x="34" y="11"/>
                  </a:lnTo>
                  <a:lnTo>
                    <a:pt x="3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299" name="Freeform 129">
              <a:extLst>
                <a:ext uri="{FF2B5EF4-FFF2-40B4-BE49-F238E27FC236}">
                  <a16:creationId xmlns:a16="http://schemas.microsoft.com/office/drawing/2014/main" id="{A470DB7E-8068-A62C-A80C-6E3CB5785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8688" y="2525061"/>
              <a:ext cx="145669" cy="155567"/>
            </a:xfrm>
            <a:custGeom>
              <a:avLst/>
              <a:gdLst>
                <a:gd name="T0" fmla="*/ 0 w 74"/>
                <a:gd name="T1" fmla="*/ 2147483647 h 83"/>
                <a:gd name="T2" fmla="*/ 2147483647 w 74"/>
                <a:gd name="T3" fmla="*/ 2147483647 h 83"/>
                <a:gd name="T4" fmla="*/ 2147483647 w 74"/>
                <a:gd name="T5" fmla="*/ 2147483647 h 83"/>
                <a:gd name="T6" fmla="*/ 2147483647 w 74"/>
                <a:gd name="T7" fmla="*/ 2147483647 h 83"/>
                <a:gd name="T8" fmla="*/ 2147483647 w 74"/>
                <a:gd name="T9" fmla="*/ 2147483647 h 83"/>
                <a:gd name="T10" fmla="*/ 2147483647 w 74"/>
                <a:gd name="T11" fmla="*/ 2147483647 h 83"/>
                <a:gd name="T12" fmla="*/ 2147483647 w 74"/>
                <a:gd name="T13" fmla="*/ 2147483647 h 83"/>
                <a:gd name="T14" fmla="*/ 2147483647 w 74"/>
                <a:gd name="T15" fmla="*/ 2147483647 h 83"/>
                <a:gd name="T16" fmla="*/ 2147483647 w 74"/>
                <a:gd name="T17" fmla="*/ 2147483647 h 83"/>
                <a:gd name="T18" fmla="*/ 2147483647 w 74"/>
                <a:gd name="T19" fmla="*/ 2147483647 h 83"/>
                <a:gd name="T20" fmla="*/ 2147483647 w 74"/>
                <a:gd name="T21" fmla="*/ 2147483647 h 83"/>
                <a:gd name="T22" fmla="*/ 2147483647 w 74"/>
                <a:gd name="T23" fmla="*/ 2147483647 h 83"/>
                <a:gd name="T24" fmla="*/ 2147483647 w 74"/>
                <a:gd name="T25" fmla="*/ 2147483647 h 83"/>
                <a:gd name="T26" fmla="*/ 2147483647 w 74"/>
                <a:gd name="T27" fmla="*/ 2147483647 h 83"/>
                <a:gd name="T28" fmla="*/ 2147483647 w 74"/>
                <a:gd name="T29" fmla="*/ 2147483647 h 83"/>
                <a:gd name="T30" fmla="*/ 2147483647 w 74"/>
                <a:gd name="T31" fmla="*/ 2147483647 h 83"/>
                <a:gd name="T32" fmla="*/ 2147483647 w 74"/>
                <a:gd name="T33" fmla="*/ 2147483647 h 83"/>
                <a:gd name="T34" fmla="*/ 2147483647 w 74"/>
                <a:gd name="T35" fmla="*/ 2147483647 h 83"/>
                <a:gd name="T36" fmla="*/ 2147483647 w 74"/>
                <a:gd name="T37" fmla="*/ 2147483647 h 83"/>
                <a:gd name="T38" fmla="*/ 2147483647 w 74"/>
                <a:gd name="T39" fmla="*/ 2147483647 h 83"/>
                <a:gd name="T40" fmla="*/ 2147483647 w 74"/>
                <a:gd name="T41" fmla="*/ 2147483647 h 83"/>
                <a:gd name="T42" fmla="*/ 2147483647 w 74"/>
                <a:gd name="T43" fmla="*/ 2147483647 h 83"/>
                <a:gd name="T44" fmla="*/ 2147483647 w 74"/>
                <a:gd name="T45" fmla="*/ 2147483647 h 83"/>
                <a:gd name="T46" fmla="*/ 2147483647 w 74"/>
                <a:gd name="T47" fmla="*/ 2147483647 h 83"/>
                <a:gd name="T48" fmla="*/ 2147483647 w 74"/>
                <a:gd name="T49" fmla="*/ 2147483647 h 83"/>
                <a:gd name="T50" fmla="*/ 2147483647 w 74"/>
                <a:gd name="T51" fmla="*/ 2147483647 h 83"/>
                <a:gd name="T52" fmla="*/ 2147483647 w 74"/>
                <a:gd name="T53" fmla="*/ 2147483647 h 83"/>
                <a:gd name="T54" fmla="*/ 2147483647 w 74"/>
                <a:gd name="T55" fmla="*/ 2147483647 h 83"/>
                <a:gd name="T56" fmla="*/ 2147483647 w 74"/>
                <a:gd name="T57" fmla="*/ 2147483647 h 83"/>
                <a:gd name="T58" fmla="*/ 2147483647 w 74"/>
                <a:gd name="T59" fmla="*/ 2147483647 h 83"/>
                <a:gd name="T60" fmla="*/ 2147483647 w 74"/>
                <a:gd name="T61" fmla="*/ 2147483647 h 83"/>
                <a:gd name="T62" fmla="*/ 2147483647 w 74"/>
                <a:gd name="T63" fmla="*/ 0 h 83"/>
                <a:gd name="T64" fmla="*/ 0 w 74"/>
                <a:gd name="T65" fmla="*/ 2147483647 h 83"/>
                <a:gd name="T66" fmla="*/ 0 w 74"/>
                <a:gd name="T67" fmla="*/ 2147483647 h 8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4"/>
                <a:gd name="T103" fmla="*/ 0 h 83"/>
                <a:gd name="T104" fmla="*/ 74 w 74"/>
                <a:gd name="T105" fmla="*/ 83 h 8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4" h="83">
                  <a:moveTo>
                    <a:pt x="0" y="8"/>
                  </a:moveTo>
                  <a:lnTo>
                    <a:pt x="18" y="68"/>
                  </a:lnTo>
                  <a:lnTo>
                    <a:pt x="14" y="74"/>
                  </a:lnTo>
                  <a:lnTo>
                    <a:pt x="13" y="77"/>
                  </a:lnTo>
                  <a:lnTo>
                    <a:pt x="13" y="80"/>
                  </a:lnTo>
                  <a:lnTo>
                    <a:pt x="14" y="83"/>
                  </a:lnTo>
                  <a:lnTo>
                    <a:pt x="19" y="83"/>
                  </a:lnTo>
                  <a:lnTo>
                    <a:pt x="35" y="72"/>
                  </a:lnTo>
                  <a:lnTo>
                    <a:pt x="43" y="65"/>
                  </a:lnTo>
                  <a:lnTo>
                    <a:pt x="43" y="58"/>
                  </a:lnTo>
                  <a:lnTo>
                    <a:pt x="41" y="54"/>
                  </a:lnTo>
                  <a:lnTo>
                    <a:pt x="41" y="44"/>
                  </a:lnTo>
                  <a:lnTo>
                    <a:pt x="48" y="36"/>
                  </a:lnTo>
                  <a:lnTo>
                    <a:pt x="50" y="39"/>
                  </a:lnTo>
                  <a:lnTo>
                    <a:pt x="50" y="58"/>
                  </a:lnTo>
                  <a:lnTo>
                    <a:pt x="53" y="62"/>
                  </a:lnTo>
                  <a:lnTo>
                    <a:pt x="58" y="60"/>
                  </a:lnTo>
                  <a:lnTo>
                    <a:pt x="58" y="54"/>
                  </a:lnTo>
                  <a:lnTo>
                    <a:pt x="61" y="54"/>
                  </a:lnTo>
                  <a:lnTo>
                    <a:pt x="67" y="48"/>
                  </a:lnTo>
                  <a:lnTo>
                    <a:pt x="73" y="48"/>
                  </a:lnTo>
                  <a:lnTo>
                    <a:pt x="74" y="47"/>
                  </a:lnTo>
                  <a:lnTo>
                    <a:pt x="68" y="40"/>
                  </a:lnTo>
                  <a:lnTo>
                    <a:pt x="68" y="36"/>
                  </a:lnTo>
                  <a:lnTo>
                    <a:pt x="65" y="36"/>
                  </a:lnTo>
                  <a:lnTo>
                    <a:pt x="62" y="33"/>
                  </a:lnTo>
                  <a:lnTo>
                    <a:pt x="58" y="30"/>
                  </a:lnTo>
                  <a:lnTo>
                    <a:pt x="58" y="27"/>
                  </a:lnTo>
                  <a:lnTo>
                    <a:pt x="43" y="23"/>
                  </a:lnTo>
                  <a:lnTo>
                    <a:pt x="38" y="12"/>
                  </a:lnTo>
                  <a:lnTo>
                    <a:pt x="34" y="11"/>
                  </a:lnTo>
                  <a:lnTo>
                    <a:pt x="30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00" name="Freeform 130">
              <a:extLst>
                <a:ext uri="{FF2B5EF4-FFF2-40B4-BE49-F238E27FC236}">
                  <a16:creationId xmlns:a16="http://schemas.microsoft.com/office/drawing/2014/main" id="{A8A93339-9F34-3F8F-D319-A6361E8E0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086" y="2339094"/>
              <a:ext cx="553213" cy="273582"/>
            </a:xfrm>
            <a:custGeom>
              <a:avLst/>
              <a:gdLst>
                <a:gd name="T0" fmla="*/ 2147483647 w 284"/>
                <a:gd name="T1" fmla="*/ 2147483647 h 146"/>
                <a:gd name="T2" fmla="*/ 2147483647 w 284"/>
                <a:gd name="T3" fmla="*/ 2147483647 h 146"/>
                <a:gd name="T4" fmla="*/ 2147483647 w 284"/>
                <a:gd name="T5" fmla="*/ 2147483647 h 146"/>
                <a:gd name="T6" fmla="*/ 2147483647 w 284"/>
                <a:gd name="T7" fmla="*/ 2147483647 h 146"/>
                <a:gd name="T8" fmla="*/ 2147483647 w 284"/>
                <a:gd name="T9" fmla="*/ 0 h 146"/>
                <a:gd name="T10" fmla="*/ 2147483647 w 284"/>
                <a:gd name="T11" fmla="*/ 2147483647 h 146"/>
                <a:gd name="T12" fmla="*/ 2147483647 w 284"/>
                <a:gd name="T13" fmla="*/ 2147483647 h 146"/>
                <a:gd name="T14" fmla="*/ 2147483647 w 284"/>
                <a:gd name="T15" fmla="*/ 2147483647 h 146"/>
                <a:gd name="T16" fmla="*/ 2147483647 w 284"/>
                <a:gd name="T17" fmla="*/ 2147483647 h 146"/>
                <a:gd name="T18" fmla="*/ 2147483647 w 284"/>
                <a:gd name="T19" fmla="*/ 2147483647 h 146"/>
                <a:gd name="T20" fmla="*/ 2147483647 w 284"/>
                <a:gd name="T21" fmla="*/ 2147483647 h 146"/>
                <a:gd name="T22" fmla="*/ 2147483647 w 284"/>
                <a:gd name="T23" fmla="*/ 2147483647 h 146"/>
                <a:gd name="T24" fmla="*/ 2147483647 w 284"/>
                <a:gd name="T25" fmla="*/ 2147483647 h 146"/>
                <a:gd name="T26" fmla="*/ 2147483647 w 284"/>
                <a:gd name="T27" fmla="*/ 2147483647 h 146"/>
                <a:gd name="T28" fmla="*/ 2147483647 w 284"/>
                <a:gd name="T29" fmla="*/ 2147483647 h 146"/>
                <a:gd name="T30" fmla="*/ 2147483647 w 284"/>
                <a:gd name="T31" fmla="*/ 2147483647 h 146"/>
                <a:gd name="T32" fmla="*/ 2147483647 w 284"/>
                <a:gd name="T33" fmla="*/ 2147483647 h 146"/>
                <a:gd name="T34" fmla="*/ 2147483647 w 284"/>
                <a:gd name="T35" fmla="*/ 2147483647 h 146"/>
                <a:gd name="T36" fmla="*/ 2147483647 w 284"/>
                <a:gd name="T37" fmla="*/ 2147483647 h 146"/>
                <a:gd name="T38" fmla="*/ 2147483647 w 284"/>
                <a:gd name="T39" fmla="*/ 2147483647 h 146"/>
                <a:gd name="T40" fmla="*/ 2147483647 w 284"/>
                <a:gd name="T41" fmla="*/ 2147483647 h 146"/>
                <a:gd name="T42" fmla="*/ 2147483647 w 284"/>
                <a:gd name="T43" fmla="*/ 2147483647 h 146"/>
                <a:gd name="T44" fmla="*/ 2147483647 w 284"/>
                <a:gd name="T45" fmla="*/ 2147483647 h 146"/>
                <a:gd name="T46" fmla="*/ 2147483647 w 284"/>
                <a:gd name="T47" fmla="*/ 2147483647 h 146"/>
                <a:gd name="T48" fmla="*/ 2147483647 w 284"/>
                <a:gd name="T49" fmla="*/ 2147483647 h 146"/>
                <a:gd name="T50" fmla="*/ 2147483647 w 284"/>
                <a:gd name="T51" fmla="*/ 2147483647 h 146"/>
                <a:gd name="T52" fmla="*/ 2147483647 w 284"/>
                <a:gd name="T53" fmla="*/ 2147483647 h 146"/>
                <a:gd name="T54" fmla="*/ 2147483647 w 284"/>
                <a:gd name="T55" fmla="*/ 2147483647 h 146"/>
                <a:gd name="T56" fmla="*/ 2147483647 w 284"/>
                <a:gd name="T57" fmla="*/ 2147483647 h 146"/>
                <a:gd name="T58" fmla="*/ 2147483647 w 284"/>
                <a:gd name="T59" fmla="*/ 2147483647 h 146"/>
                <a:gd name="T60" fmla="*/ 2147483647 w 284"/>
                <a:gd name="T61" fmla="*/ 2147483647 h 146"/>
                <a:gd name="T62" fmla="*/ 2147483647 w 284"/>
                <a:gd name="T63" fmla="*/ 2147483647 h 146"/>
                <a:gd name="T64" fmla="*/ 2147483647 w 284"/>
                <a:gd name="T65" fmla="*/ 2147483647 h 1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46"/>
                <a:gd name="T101" fmla="*/ 284 w 284"/>
                <a:gd name="T102" fmla="*/ 146 h 1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46">
                  <a:moveTo>
                    <a:pt x="1" y="61"/>
                  </a:moveTo>
                  <a:lnTo>
                    <a:pt x="59" y="48"/>
                  </a:lnTo>
                  <a:lnTo>
                    <a:pt x="151" y="27"/>
                  </a:lnTo>
                  <a:lnTo>
                    <a:pt x="152" y="23"/>
                  </a:lnTo>
                  <a:lnTo>
                    <a:pt x="155" y="21"/>
                  </a:lnTo>
                  <a:lnTo>
                    <a:pt x="157" y="23"/>
                  </a:lnTo>
                  <a:lnTo>
                    <a:pt x="158" y="21"/>
                  </a:lnTo>
                  <a:lnTo>
                    <a:pt x="157" y="14"/>
                  </a:lnTo>
                  <a:lnTo>
                    <a:pt x="164" y="11"/>
                  </a:lnTo>
                  <a:lnTo>
                    <a:pt x="171" y="0"/>
                  </a:lnTo>
                  <a:lnTo>
                    <a:pt x="177" y="0"/>
                  </a:lnTo>
                  <a:lnTo>
                    <a:pt x="182" y="1"/>
                  </a:lnTo>
                  <a:lnTo>
                    <a:pt x="186" y="14"/>
                  </a:lnTo>
                  <a:lnTo>
                    <a:pt x="197" y="23"/>
                  </a:lnTo>
                  <a:lnTo>
                    <a:pt x="200" y="27"/>
                  </a:lnTo>
                  <a:lnTo>
                    <a:pt x="198" y="31"/>
                  </a:lnTo>
                  <a:lnTo>
                    <a:pt x="193" y="35"/>
                  </a:lnTo>
                  <a:lnTo>
                    <a:pt x="188" y="44"/>
                  </a:lnTo>
                  <a:lnTo>
                    <a:pt x="185" y="55"/>
                  </a:lnTo>
                  <a:lnTo>
                    <a:pt x="185" y="61"/>
                  </a:lnTo>
                  <a:lnTo>
                    <a:pt x="195" y="61"/>
                  </a:lnTo>
                  <a:lnTo>
                    <a:pt x="206" y="67"/>
                  </a:lnTo>
                  <a:lnTo>
                    <a:pt x="223" y="84"/>
                  </a:lnTo>
                  <a:lnTo>
                    <a:pt x="229" y="95"/>
                  </a:lnTo>
                  <a:lnTo>
                    <a:pt x="236" y="105"/>
                  </a:lnTo>
                  <a:lnTo>
                    <a:pt x="257" y="105"/>
                  </a:lnTo>
                  <a:lnTo>
                    <a:pt x="267" y="99"/>
                  </a:lnTo>
                  <a:lnTo>
                    <a:pt x="273" y="89"/>
                  </a:lnTo>
                  <a:lnTo>
                    <a:pt x="271" y="85"/>
                  </a:lnTo>
                  <a:lnTo>
                    <a:pt x="263" y="78"/>
                  </a:lnTo>
                  <a:lnTo>
                    <a:pt x="253" y="73"/>
                  </a:lnTo>
                  <a:lnTo>
                    <a:pt x="253" y="68"/>
                  </a:lnTo>
                  <a:lnTo>
                    <a:pt x="265" y="68"/>
                  </a:lnTo>
                  <a:lnTo>
                    <a:pt x="277" y="87"/>
                  </a:lnTo>
                  <a:lnTo>
                    <a:pt x="284" y="105"/>
                  </a:lnTo>
                  <a:lnTo>
                    <a:pt x="284" y="115"/>
                  </a:lnTo>
                  <a:lnTo>
                    <a:pt x="277" y="109"/>
                  </a:lnTo>
                  <a:lnTo>
                    <a:pt x="267" y="116"/>
                  </a:lnTo>
                  <a:lnTo>
                    <a:pt x="253" y="121"/>
                  </a:lnTo>
                  <a:lnTo>
                    <a:pt x="240" y="133"/>
                  </a:lnTo>
                  <a:lnTo>
                    <a:pt x="235" y="133"/>
                  </a:lnTo>
                  <a:lnTo>
                    <a:pt x="234" y="132"/>
                  </a:lnTo>
                  <a:lnTo>
                    <a:pt x="234" y="127"/>
                  </a:lnTo>
                  <a:lnTo>
                    <a:pt x="230" y="117"/>
                  </a:lnTo>
                  <a:lnTo>
                    <a:pt x="229" y="117"/>
                  </a:lnTo>
                  <a:lnTo>
                    <a:pt x="221" y="131"/>
                  </a:lnTo>
                  <a:lnTo>
                    <a:pt x="211" y="143"/>
                  </a:lnTo>
                  <a:lnTo>
                    <a:pt x="207" y="146"/>
                  </a:lnTo>
                  <a:lnTo>
                    <a:pt x="201" y="139"/>
                  </a:lnTo>
                  <a:lnTo>
                    <a:pt x="201" y="135"/>
                  </a:lnTo>
                  <a:lnTo>
                    <a:pt x="198" y="135"/>
                  </a:lnTo>
                  <a:lnTo>
                    <a:pt x="195" y="132"/>
                  </a:lnTo>
                  <a:lnTo>
                    <a:pt x="191" y="129"/>
                  </a:lnTo>
                  <a:lnTo>
                    <a:pt x="191" y="126"/>
                  </a:lnTo>
                  <a:lnTo>
                    <a:pt x="176" y="122"/>
                  </a:lnTo>
                  <a:lnTo>
                    <a:pt x="171" y="111"/>
                  </a:lnTo>
                  <a:lnTo>
                    <a:pt x="167" y="110"/>
                  </a:lnTo>
                  <a:lnTo>
                    <a:pt x="163" y="99"/>
                  </a:lnTo>
                  <a:lnTo>
                    <a:pt x="133" y="107"/>
                  </a:lnTo>
                  <a:lnTo>
                    <a:pt x="60" y="126"/>
                  </a:lnTo>
                  <a:lnTo>
                    <a:pt x="59" y="129"/>
                  </a:lnTo>
                  <a:lnTo>
                    <a:pt x="57" y="131"/>
                  </a:lnTo>
                  <a:lnTo>
                    <a:pt x="53" y="126"/>
                  </a:lnTo>
                  <a:lnTo>
                    <a:pt x="3" y="138"/>
                  </a:lnTo>
                  <a:lnTo>
                    <a:pt x="0" y="135"/>
                  </a:lnTo>
                  <a:lnTo>
                    <a:pt x="1" y="6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01" name="Freeform 131">
              <a:extLst>
                <a:ext uri="{FF2B5EF4-FFF2-40B4-BE49-F238E27FC236}">
                  <a16:creationId xmlns:a16="http://schemas.microsoft.com/office/drawing/2014/main" id="{54D396FF-11AD-7871-3B13-BAE5C4DBD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086" y="2339094"/>
              <a:ext cx="553213" cy="273582"/>
            </a:xfrm>
            <a:custGeom>
              <a:avLst/>
              <a:gdLst>
                <a:gd name="T0" fmla="*/ 2147483647 w 284"/>
                <a:gd name="T1" fmla="*/ 2147483647 h 146"/>
                <a:gd name="T2" fmla="*/ 2147483647 w 284"/>
                <a:gd name="T3" fmla="*/ 2147483647 h 146"/>
                <a:gd name="T4" fmla="*/ 2147483647 w 284"/>
                <a:gd name="T5" fmla="*/ 2147483647 h 146"/>
                <a:gd name="T6" fmla="*/ 2147483647 w 284"/>
                <a:gd name="T7" fmla="*/ 2147483647 h 146"/>
                <a:gd name="T8" fmla="*/ 2147483647 w 284"/>
                <a:gd name="T9" fmla="*/ 0 h 146"/>
                <a:gd name="T10" fmla="*/ 2147483647 w 284"/>
                <a:gd name="T11" fmla="*/ 2147483647 h 146"/>
                <a:gd name="T12" fmla="*/ 2147483647 w 284"/>
                <a:gd name="T13" fmla="*/ 2147483647 h 146"/>
                <a:gd name="T14" fmla="*/ 2147483647 w 284"/>
                <a:gd name="T15" fmla="*/ 2147483647 h 146"/>
                <a:gd name="T16" fmla="*/ 2147483647 w 284"/>
                <a:gd name="T17" fmla="*/ 2147483647 h 146"/>
                <a:gd name="T18" fmla="*/ 2147483647 w 284"/>
                <a:gd name="T19" fmla="*/ 2147483647 h 146"/>
                <a:gd name="T20" fmla="*/ 2147483647 w 284"/>
                <a:gd name="T21" fmla="*/ 2147483647 h 146"/>
                <a:gd name="T22" fmla="*/ 2147483647 w 284"/>
                <a:gd name="T23" fmla="*/ 2147483647 h 146"/>
                <a:gd name="T24" fmla="*/ 2147483647 w 284"/>
                <a:gd name="T25" fmla="*/ 2147483647 h 146"/>
                <a:gd name="T26" fmla="*/ 2147483647 w 284"/>
                <a:gd name="T27" fmla="*/ 2147483647 h 146"/>
                <a:gd name="T28" fmla="*/ 2147483647 w 284"/>
                <a:gd name="T29" fmla="*/ 2147483647 h 146"/>
                <a:gd name="T30" fmla="*/ 2147483647 w 284"/>
                <a:gd name="T31" fmla="*/ 2147483647 h 146"/>
                <a:gd name="T32" fmla="*/ 2147483647 w 284"/>
                <a:gd name="T33" fmla="*/ 2147483647 h 146"/>
                <a:gd name="T34" fmla="*/ 2147483647 w 284"/>
                <a:gd name="T35" fmla="*/ 2147483647 h 146"/>
                <a:gd name="T36" fmla="*/ 2147483647 w 284"/>
                <a:gd name="T37" fmla="*/ 2147483647 h 146"/>
                <a:gd name="T38" fmla="*/ 2147483647 w 284"/>
                <a:gd name="T39" fmla="*/ 2147483647 h 146"/>
                <a:gd name="T40" fmla="*/ 2147483647 w 284"/>
                <a:gd name="T41" fmla="*/ 2147483647 h 146"/>
                <a:gd name="T42" fmla="*/ 2147483647 w 284"/>
                <a:gd name="T43" fmla="*/ 2147483647 h 146"/>
                <a:gd name="T44" fmla="*/ 2147483647 w 284"/>
                <a:gd name="T45" fmla="*/ 2147483647 h 146"/>
                <a:gd name="T46" fmla="*/ 2147483647 w 284"/>
                <a:gd name="T47" fmla="*/ 2147483647 h 146"/>
                <a:gd name="T48" fmla="*/ 2147483647 w 284"/>
                <a:gd name="T49" fmla="*/ 2147483647 h 146"/>
                <a:gd name="T50" fmla="*/ 2147483647 w 284"/>
                <a:gd name="T51" fmla="*/ 2147483647 h 146"/>
                <a:gd name="T52" fmla="*/ 2147483647 w 284"/>
                <a:gd name="T53" fmla="*/ 2147483647 h 146"/>
                <a:gd name="T54" fmla="*/ 2147483647 w 284"/>
                <a:gd name="T55" fmla="*/ 2147483647 h 146"/>
                <a:gd name="T56" fmla="*/ 2147483647 w 284"/>
                <a:gd name="T57" fmla="*/ 2147483647 h 146"/>
                <a:gd name="T58" fmla="*/ 2147483647 w 284"/>
                <a:gd name="T59" fmla="*/ 2147483647 h 146"/>
                <a:gd name="T60" fmla="*/ 2147483647 w 284"/>
                <a:gd name="T61" fmla="*/ 2147483647 h 146"/>
                <a:gd name="T62" fmla="*/ 2147483647 w 284"/>
                <a:gd name="T63" fmla="*/ 2147483647 h 146"/>
                <a:gd name="T64" fmla="*/ 2147483647 w 284"/>
                <a:gd name="T65" fmla="*/ 2147483647 h 1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46"/>
                <a:gd name="T101" fmla="*/ 284 w 284"/>
                <a:gd name="T102" fmla="*/ 146 h 1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46">
                  <a:moveTo>
                    <a:pt x="1" y="61"/>
                  </a:moveTo>
                  <a:lnTo>
                    <a:pt x="59" y="48"/>
                  </a:lnTo>
                  <a:lnTo>
                    <a:pt x="151" y="27"/>
                  </a:lnTo>
                  <a:lnTo>
                    <a:pt x="152" y="23"/>
                  </a:lnTo>
                  <a:lnTo>
                    <a:pt x="155" y="21"/>
                  </a:lnTo>
                  <a:lnTo>
                    <a:pt x="157" y="23"/>
                  </a:lnTo>
                  <a:lnTo>
                    <a:pt x="158" y="21"/>
                  </a:lnTo>
                  <a:lnTo>
                    <a:pt x="157" y="14"/>
                  </a:lnTo>
                  <a:lnTo>
                    <a:pt x="164" y="11"/>
                  </a:lnTo>
                  <a:lnTo>
                    <a:pt x="171" y="0"/>
                  </a:lnTo>
                  <a:lnTo>
                    <a:pt x="177" y="0"/>
                  </a:lnTo>
                  <a:lnTo>
                    <a:pt x="182" y="1"/>
                  </a:lnTo>
                  <a:lnTo>
                    <a:pt x="186" y="14"/>
                  </a:lnTo>
                  <a:lnTo>
                    <a:pt x="197" y="23"/>
                  </a:lnTo>
                  <a:lnTo>
                    <a:pt x="200" y="27"/>
                  </a:lnTo>
                  <a:lnTo>
                    <a:pt x="198" y="31"/>
                  </a:lnTo>
                  <a:lnTo>
                    <a:pt x="193" y="35"/>
                  </a:lnTo>
                  <a:lnTo>
                    <a:pt x="188" y="44"/>
                  </a:lnTo>
                  <a:lnTo>
                    <a:pt x="185" y="55"/>
                  </a:lnTo>
                  <a:lnTo>
                    <a:pt x="185" y="61"/>
                  </a:lnTo>
                  <a:lnTo>
                    <a:pt x="195" y="61"/>
                  </a:lnTo>
                  <a:lnTo>
                    <a:pt x="206" y="67"/>
                  </a:lnTo>
                  <a:lnTo>
                    <a:pt x="223" y="84"/>
                  </a:lnTo>
                  <a:lnTo>
                    <a:pt x="229" y="95"/>
                  </a:lnTo>
                  <a:lnTo>
                    <a:pt x="236" y="105"/>
                  </a:lnTo>
                  <a:lnTo>
                    <a:pt x="257" y="105"/>
                  </a:lnTo>
                  <a:lnTo>
                    <a:pt x="267" y="99"/>
                  </a:lnTo>
                  <a:lnTo>
                    <a:pt x="273" y="89"/>
                  </a:lnTo>
                  <a:lnTo>
                    <a:pt x="271" y="85"/>
                  </a:lnTo>
                  <a:lnTo>
                    <a:pt x="263" y="78"/>
                  </a:lnTo>
                  <a:lnTo>
                    <a:pt x="253" y="73"/>
                  </a:lnTo>
                  <a:lnTo>
                    <a:pt x="253" y="68"/>
                  </a:lnTo>
                  <a:lnTo>
                    <a:pt x="265" y="68"/>
                  </a:lnTo>
                  <a:lnTo>
                    <a:pt x="277" y="87"/>
                  </a:lnTo>
                  <a:lnTo>
                    <a:pt x="284" y="105"/>
                  </a:lnTo>
                  <a:lnTo>
                    <a:pt x="284" y="115"/>
                  </a:lnTo>
                  <a:lnTo>
                    <a:pt x="277" y="109"/>
                  </a:lnTo>
                  <a:lnTo>
                    <a:pt x="267" y="116"/>
                  </a:lnTo>
                  <a:lnTo>
                    <a:pt x="253" y="121"/>
                  </a:lnTo>
                  <a:lnTo>
                    <a:pt x="240" y="133"/>
                  </a:lnTo>
                  <a:lnTo>
                    <a:pt x="235" y="133"/>
                  </a:lnTo>
                  <a:lnTo>
                    <a:pt x="234" y="132"/>
                  </a:lnTo>
                  <a:lnTo>
                    <a:pt x="234" y="127"/>
                  </a:lnTo>
                  <a:lnTo>
                    <a:pt x="230" y="117"/>
                  </a:lnTo>
                  <a:lnTo>
                    <a:pt x="229" y="117"/>
                  </a:lnTo>
                  <a:lnTo>
                    <a:pt x="221" y="131"/>
                  </a:lnTo>
                  <a:lnTo>
                    <a:pt x="211" y="143"/>
                  </a:lnTo>
                  <a:lnTo>
                    <a:pt x="207" y="146"/>
                  </a:lnTo>
                  <a:lnTo>
                    <a:pt x="201" y="139"/>
                  </a:lnTo>
                  <a:lnTo>
                    <a:pt x="201" y="135"/>
                  </a:lnTo>
                  <a:lnTo>
                    <a:pt x="198" y="135"/>
                  </a:lnTo>
                  <a:lnTo>
                    <a:pt x="195" y="132"/>
                  </a:lnTo>
                  <a:lnTo>
                    <a:pt x="191" y="129"/>
                  </a:lnTo>
                  <a:lnTo>
                    <a:pt x="191" y="126"/>
                  </a:lnTo>
                  <a:lnTo>
                    <a:pt x="176" y="122"/>
                  </a:lnTo>
                  <a:lnTo>
                    <a:pt x="171" y="111"/>
                  </a:lnTo>
                  <a:lnTo>
                    <a:pt x="167" y="110"/>
                  </a:lnTo>
                  <a:lnTo>
                    <a:pt x="163" y="99"/>
                  </a:lnTo>
                  <a:lnTo>
                    <a:pt x="133" y="107"/>
                  </a:lnTo>
                  <a:lnTo>
                    <a:pt x="60" y="126"/>
                  </a:lnTo>
                  <a:lnTo>
                    <a:pt x="59" y="129"/>
                  </a:lnTo>
                  <a:lnTo>
                    <a:pt x="57" y="131"/>
                  </a:lnTo>
                  <a:lnTo>
                    <a:pt x="53" y="126"/>
                  </a:lnTo>
                  <a:lnTo>
                    <a:pt x="3" y="138"/>
                  </a:lnTo>
                  <a:lnTo>
                    <a:pt x="0" y="135"/>
                  </a:lnTo>
                  <a:lnTo>
                    <a:pt x="1" y="61"/>
                  </a:lnTo>
                  <a:close/>
                </a:path>
              </a:pathLst>
            </a:cu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02" name="Freeform 132">
              <a:extLst>
                <a:ext uri="{FF2B5EF4-FFF2-40B4-BE49-F238E27FC236}">
                  <a16:creationId xmlns:a16="http://schemas.microsoft.com/office/drawing/2014/main" id="{5CC5787D-14DC-F4B8-3BC2-8937AFD6F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4543" y="2339094"/>
              <a:ext cx="553213" cy="273582"/>
            </a:xfrm>
            <a:custGeom>
              <a:avLst/>
              <a:gdLst>
                <a:gd name="T0" fmla="*/ 2147483647 w 284"/>
                <a:gd name="T1" fmla="*/ 2147483647 h 146"/>
                <a:gd name="T2" fmla="*/ 2147483647 w 284"/>
                <a:gd name="T3" fmla="*/ 2147483647 h 146"/>
                <a:gd name="T4" fmla="*/ 2147483647 w 284"/>
                <a:gd name="T5" fmla="*/ 2147483647 h 146"/>
                <a:gd name="T6" fmla="*/ 2147483647 w 284"/>
                <a:gd name="T7" fmla="*/ 2147483647 h 146"/>
                <a:gd name="T8" fmla="*/ 2147483647 w 284"/>
                <a:gd name="T9" fmla="*/ 0 h 146"/>
                <a:gd name="T10" fmla="*/ 2147483647 w 284"/>
                <a:gd name="T11" fmla="*/ 2147483647 h 146"/>
                <a:gd name="T12" fmla="*/ 2147483647 w 284"/>
                <a:gd name="T13" fmla="*/ 2147483647 h 146"/>
                <a:gd name="T14" fmla="*/ 2147483647 w 284"/>
                <a:gd name="T15" fmla="*/ 2147483647 h 146"/>
                <a:gd name="T16" fmla="*/ 2147483647 w 284"/>
                <a:gd name="T17" fmla="*/ 2147483647 h 146"/>
                <a:gd name="T18" fmla="*/ 2147483647 w 284"/>
                <a:gd name="T19" fmla="*/ 2147483647 h 146"/>
                <a:gd name="T20" fmla="*/ 2147483647 w 284"/>
                <a:gd name="T21" fmla="*/ 2147483647 h 146"/>
                <a:gd name="T22" fmla="*/ 2147483647 w 284"/>
                <a:gd name="T23" fmla="*/ 2147483647 h 146"/>
                <a:gd name="T24" fmla="*/ 2147483647 w 284"/>
                <a:gd name="T25" fmla="*/ 2147483647 h 146"/>
                <a:gd name="T26" fmla="*/ 2147483647 w 284"/>
                <a:gd name="T27" fmla="*/ 2147483647 h 146"/>
                <a:gd name="T28" fmla="*/ 2147483647 w 284"/>
                <a:gd name="T29" fmla="*/ 2147483647 h 146"/>
                <a:gd name="T30" fmla="*/ 2147483647 w 284"/>
                <a:gd name="T31" fmla="*/ 2147483647 h 146"/>
                <a:gd name="T32" fmla="*/ 2147483647 w 284"/>
                <a:gd name="T33" fmla="*/ 2147483647 h 146"/>
                <a:gd name="T34" fmla="*/ 2147483647 w 284"/>
                <a:gd name="T35" fmla="*/ 2147483647 h 146"/>
                <a:gd name="T36" fmla="*/ 2147483647 w 284"/>
                <a:gd name="T37" fmla="*/ 2147483647 h 146"/>
                <a:gd name="T38" fmla="*/ 2147483647 w 284"/>
                <a:gd name="T39" fmla="*/ 2147483647 h 146"/>
                <a:gd name="T40" fmla="*/ 2147483647 w 284"/>
                <a:gd name="T41" fmla="*/ 2147483647 h 146"/>
                <a:gd name="T42" fmla="*/ 2147483647 w 284"/>
                <a:gd name="T43" fmla="*/ 2147483647 h 146"/>
                <a:gd name="T44" fmla="*/ 2147483647 w 284"/>
                <a:gd name="T45" fmla="*/ 2147483647 h 146"/>
                <a:gd name="T46" fmla="*/ 2147483647 w 284"/>
                <a:gd name="T47" fmla="*/ 2147483647 h 146"/>
                <a:gd name="T48" fmla="*/ 2147483647 w 284"/>
                <a:gd name="T49" fmla="*/ 2147483647 h 146"/>
                <a:gd name="T50" fmla="*/ 2147483647 w 284"/>
                <a:gd name="T51" fmla="*/ 2147483647 h 146"/>
                <a:gd name="T52" fmla="*/ 2147483647 w 284"/>
                <a:gd name="T53" fmla="*/ 2147483647 h 146"/>
                <a:gd name="T54" fmla="*/ 2147483647 w 284"/>
                <a:gd name="T55" fmla="*/ 2147483647 h 146"/>
                <a:gd name="T56" fmla="*/ 2147483647 w 284"/>
                <a:gd name="T57" fmla="*/ 2147483647 h 146"/>
                <a:gd name="T58" fmla="*/ 2147483647 w 284"/>
                <a:gd name="T59" fmla="*/ 2147483647 h 146"/>
                <a:gd name="T60" fmla="*/ 2147483647 w 284"/>
                <a:gd name="T61" fmla="*/ 2147483647 h 146"/>
                <a:gd name="T62" fmla="*/ 2147483647 w 284"/>
                <a:gd name="T63" fmla="*/ 2147483647 h 146"/>
                <a:gd name="T64" fmla="*/ 2147483647 w 284"/>
                <a:gd name="T65" fmla="*/ 2147483647 h 1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84"/>
                <a:gd name="T100" fmla="*/ 0 h 146"/>
                <a:gd name="T101" fmla="*/ 284 w 284"/>
                <a:gd name="T102" fmla="*/ 146 h 1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84" h="146">
                  <a:moveTo>
                    <a:pt x="1" y="61"/>
                  </a:moveTo>
                  <a:lnTo>
                    <a:pt x="59" y="48"/>
                  </a:lnTo>
                  <a:lnTo>
                    <a:pt x="151" y="27"/>
                  </a:lnTo>
                  <a:lnTo>
                    <a:pt x="152" y="23"/>
                  </a:lnTo>
                  <a:lnTo>
                    <a:pt x="155" y="21"/>
                  </a:lnTo>
                  <a:lnTo>
                    <a:pt x="157" y="23"/>
                  </a:lnTo>
                  <a:lnTo>
                    <a:pt x="158" y="21"/>
                  </a:lnTo>
                  <a:lnTo>
                    <a:pt x="157" y="14"/>
                  </a:lnTo>
                  <a:lnTo>
                    <a:pt x="164" y="11"/>
                  </a:lnTo>
                  <a:lnTo>
                    <a:pt x="171" y="0"/>
                  </a:lnTo>
                  <a:lnTo>
                    <a:pt x="177" y="0"/>
                  </a:lnTo>
                  <a:lnTo>
                    <a:pt x="182" y="1"/>
                  </a:lnTo>
                  <a:lnTo>
                    <a:pt x="186" y="14"/>
                  </a:lnTo>
                  <a:lnTo>
                    <a:pt x="197" y="23"/>
                  </a:lnTo>
                  <a:lnTo>
                    <a:pt x="200" y="27"/>
                  </a:lnTo>
                  <a:lnTo>
                    <a:pt x="198" y="31"/>
                  </a:lnTo>
                  <a:lnTo>
                    <a:pt x="193" y="35"/>
                  </a:lnTo>
                  <a:lnTo>
                    <a:pt x="188" y="44"/>
                  </a:lnTo>
                  <a:lnTo>
                    <a:pt x="185" y="55"/>
                  </a:lnTo>
                  <a:lnTo>
                    <a:pt x="185" y="61"/>
                  </a:lnTo>
                  <a:lnTo>
                    <a:pt x="195" y="61"/>
                  </a:lnTo>
                  <a:lnTo>
                    <a:pt x="206" y="67"/>
                  </a:lnTo>
                  <a:lnTo>
                    <a:pt x="223" y="84"/>
                  </a:lnTo>
                  <a:lnTo>
                    <a:pt x="229" y="95"/>
                  </a:lnTo>
                  <a:lnTo>
                    <a:pt x="236" y="105"/>
                  </a:lnTo>
                  <a:lnTo>
                    <a:pt x="257" y="105"/>
                  </a:lnTo>
                  <a:lnTo>
                    <a:pt x="267" y="99"/>
                  </a:lnTo>
                  <a:lnTo>
                    <a:pt x="273" y="89"/>
                  </a:lnTo>
                  <a:lnTo>
                    <a:pt x="271" y="85"/>
                  </a:lnTo>
                  <a:lnTo>
                    <a:pt x="263" y="78"/>
                  </a:lnTo>
                  <a:lnTo>
                    <a:pt x="253" y="73"/>
                  </a:lnTo>
                  <a:lnTo>
                    <a:pt x="253" y="68"/>
                  </a:lnTo>
                  <a:lnTo>
                    <a:pt x="265" y="68"/>
                  </a:lnTo>
                  <a:lnTo>
                    <a:pt x="277" y="87"/>
                  </a:lnTo>
                  <a:lnTo>
                    <a:pt x="284" y="105"/>
                  </a:lnTo>
                  <a:lnTo>
                    <a:pt x="284" y="115"/>
                  </a:lnTo>
                  <a:lnTo>
                    <a:pt x="277" y="109"/>
                  </a:lnTo>
                  <a:lnTo>
                    <a:pt x="267" y="116"/>
                  </a:lnTo>
                  <a:lnTo>
                    <a:pt x="253" y="121"/>
                  </a:lnTo>
                  <a:lnTo>
                    <a:pt x="240" y="133"/>
                  </a:lnTo>
                  <a:lnTo>
                    <a:pt x="235" y="133"/>
                  </a:lnTo>
                  <a:lnTo>
                    <a:pt x="234" y="132"/>
                  </a:lnTo>
                  <a:lnTo>
                    <a:pt x="234" y="127"/>
                  </a:lnTo>
                  <a:lnTo>
                    <a:pt x="230" y="117"/>
                  </a:lnTo>
                  <a:lnTo>
                    <a:pt x="229" y="117"/>
                  </a:lnTo>
                  <a:lnTo>
                    <a:pt x="221" y="131"/>
                  </a:lnTo>
                  <a:lnTo>
                    <a:pt x="211" y="143"/>
                  </a:lnTo>
                  <a:lnTo>
                    <a:pt x="207" y="146"/>
                  </a:lnTo>
                  <a:lnTo>
                    <a:pt x="201" y="139"/>
                  </a:lnTo>
                  <a:lnTo>
                    <a:pt x="201" y="135"/>
                  </a:lnTo>
                  <a:lnTo>
                    <a:pt x="198" y="135"/>
                  </a:lnTo>
                  <a:lnTo>
                    <a:pt x="195" y="132"/>
                  </a:lnTo>
                  <a:lnTo>
                    <a:pt x="191" y="129"/>
                  </a:lnTo>
                  <a:lnTo>
                    <a:pt x="191" y="126"/>
                  </a:lnTo>
                  <a:lnTo>
                    <a:pt x="176" y="122"/>
                  </a:lnTo>
                  <a:lnTo>
                    <a:pt x="171" y="111"/>
                  </a:lnTo>
                  <a:lnTo>
                    <a:pt x="167" y="110"/>
                  </a:lnTo>
                  <a:lnTo>
                    <a:pt x="163" y="99"/>
                  </a:lnTo>
                  <a:lnTo>
                    <a:pt x="133" y="107"/>
                  </a:lnTo>
                  <a:lnTo>
                    <a:pt x="60" y="126"/>
                  </a:lnTo>
                  <a:lnTo>
                    <a:pt x="59" y="129"/>
                  </a:lnTo>
                  <a:lnTo>
                    <a:pt x="57" y="131"/>
                  </a:lnTo>
                  <a:lnTo>
                    <a:pt x="53" y="126"/>
                  </a:lnTo>
                  <a:lnTo>
                    <a:pt x="3" y="138"/>
                  </a:lnTo>
                  <a:lnTo>
                    <a:pt x="0" y="135"/>
                  </a:lnTo>
                  <a:lnTo>
                    <a:pt x="1" y="61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03" name="Freeform 133">
              <a:extLst>
                <a:ext uri="{FF2B5EF4-FFF2-40B4-BE49-F238E27FC236}">
                  <a16:creationId xmlns:a16="http://schemas.microsoft.com/office/drawing/2014/main" id="{55E1BE40-7E8A-28CF-89F5-90EE984849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147" y="1947499"/>
              <a:ext cx="288063" cy="506036"/>
            </a:xfrm>
            <a:custGeom>
              <a:avLst/>
              <a:gdLst>
                <a:gd name="T0" fmla="*/ 0 w 148"/>
                <a:gd name="T1" fmla="*/ 2147483647 h 270"/>
                <a:gd name="T2" fmla="*/ 2147483647 w 148"/>
                <a:gd name="T3" fmla="*/ 2147483647 h 270"/>
                <a:gd name="T4" fmla="*/ 2147483647 w 148"/>
                <a:gd name="T5" fmla="*/ 2147483647 h 270"/>
                <a:gd name="T6" fmla="*/ 2147483647 w 148"/>
                <a:gd name="T7" fmla="*/ 2147483647 h 270"/>
                <a:gd name="T8" fmla="*/ 2147483647 w 148"/>
                <a:gd name="T9" fmla="*/ 2147483647 h 270"/>
                <a:gd name="T10" fmla="*/ 2147483647 w 148"/>
                <a:gd name="T11" fmla="*/ 2147483647 h 270"/>
                <a:gd name="T12" fmla="*/ 2147483647 w 148"/>
                <a:gd name="T13" fmla="*/ 2147483647 h 270"/>
                <a:gd name="T14" fmla="*/ 2147483647 w 148"/>
                <a:gd name="T15" fmla="*/ 2147483647 h 270"/>
                <a:gd name="T16" fmla="*/ 2147483647 w 148"/>
                <a:gd name="T17" fmla="*/ 2147483647 h 270"/>
                <a:gd name="T18" fmla="*/ 2147483647 w 148"/>
                <a:gd name="T19" fmla="*/ 2147483647 h 270"/>
                <a:gd name="T20" fmla="*/ 2147483647 w 148"/>
                <a:gd name="T21" fmla="*/ 2147483647 h 270"/>
                <a:gd name="T22" fmla="*/ 2147483647 w 148"/>
                <a:gd name="T23" fmla="*/ 2147483647 h 270"/>
                <a:gd name="T24" fmla="*/ 2147483647 w 148"/>
                <a:gd name="T25" fmla="*/ 2147483647 h 270"/>
                <a:gd name="T26" fmla="*/ 2147483647 w 148"/>
                <a:gd name="T27" fmla="*/ 2147483647 h 270"/>
                <a:gd name="T28" fmla="*/ 2147483647 w 148"/>
                <a:gd name="T29" fmla="*/ 2147483647 h 270"/>
                <a:gd name="T30" fmla="*/ 2147483647 w 148"/>
                <a:gd name="T31" fmla="*/ 2147483647 h 270"/>
                <a:gd name="T32" fmla="*/ 2147483647 w 148"/>
                <a:gd name="T33" fmla="*/ 2147483647 h 270"/>
                <a:gd name="T34" fmla="*/ 2147483647 w 148"/>
                <a:gd name="T35" fmla="*/ 2147483647 h 270"/>
                <a:gd name="T36" fmla="*/ 2147483647 w 148"/>
                <a:gd name="T37" fmla="*/ 2147483647 h 270"/>
                <a:gd name="T38" fmla="*/ 2147483647 w 148"/>
                <a:gd name="T39" fmla="*/ 2147483647 h 270"/>
                <a:gd name="T40" fmla="*/ 2147483647 w 148"/>
                <a:gd name="T41" fmla="*/ 2147483647 h 270"/>
                <a:gd name="T42" fmla="*/ 2147483647 w 148"/>
                <a:gd name="T43" fmla="*/ 2147483647 h 270"/>
                <a:gd name="T44" fmla="*/ 2147483647 w 148"/>
                <a:gd name="T45" fmla="*/ 2147483647 h 270"/>
                <a:gd name="T46" fmla="*/ 2147483647 w 148"/>
                <a:gd name="T47" fmla="*/ 2147483647 h 270"/>
                <a:gd name="T48" fmla="*/ 2147483647 w 148"/>
                <a:gd name="T49" fmla="*/ 2147483647 h 270"/>
                <a:gd name="T50" fmla="*/ 2147483647 w 148"/>
                <a:gd name="T51" fmla="*/ 2147483647 h 270"/>
                <a:gd name="T52" fmla="*/ 2147483647 w 148"/>
                <a:gd name="T53" fmla="*/ 2147483647 h 270"/>
                <a:gd name="T54" fmla="*/ 2147483647 w 148"/>
                <a:gd name="T55" fmla="*/ 2147483647 h 270"/>
                <a:gd name="T56" fmla="*/ 2147483647 w 148"/>
                <a:gd name="T57" fmla="*/ 2147483647 h 270"/>
                <a:gd name="T58" fmla="*/ 2147483647 w 148"/>
                <a:gd name="T59" fmla="*/ 2147483647 h 270"/>
                <a:gd name="T60" fmla="*/ 2147483647 w 148"/>
                <a:gd name="T61" fmla="*/ 2147483647 h 270"/>
                <a:gd name="T62" fmla="*/ 2147483647 w 148"/>
                <a:gd name="T63" fmla="*/ 2147483647 h 270"/>
                <a:gd name="T64" fmla="*/ 2147483647 w 148"/>
                <a:gd name="T65" fmla="*/ 2147483647 h 270"/>
                <a:gd name="T66" fmla="*/ 2147483647 w 148"/>
                <a:gd name="T67" fmla="*/ 2147483647 h 270"/>
                <a:gd name="T68" fmla="*/ 2147483647 w 148"/>
                <a:gd name="T69" fmla="*/ 2147483647 h 270"/>
                <a:gd name="T70" fmla="*/ 2147483647 w 148"/>
                <a:gd name="T71" fmla="*/ 2147483647 h 270"/>
                <a:gd name="T72" fmla="*/ 2147483647 w 148"/>
                <a:gd name="T73" fmla="*/ 2147483647 h 270"/>
                <a:gd name="T74" fmla="*/ 2147483647 w 148"/>
                <a:gd name="T75" fmla="*/ 2147483647 h 270"/>
                <a:gd name="T76" fmla="*/ 2147483647 w 148"/>
                <a:gd name="T77" fmla="*/ 2147483647 h 270"/>
                <a:gd name="T78" fmla="*/ 2147483647 w 148"/>
                <a:gd name="T79" fmla="*/ 2147483647 h 270"/>
                <a:gd name="T80" fmla="*/ 2147483647 w 148"/>
                <a:gd name="T81" fmla="*/ 0 h 270"/>
                <a:gd name="T82" fmla="*/ 0 w 148"/>
                <a:gd name="T83" fmla="*/ 2147483647 h 270"/>
                <a:gd name="T84" fmla="*/ 0 w 148"/>
                <a:gd name="T85" fmla="*/ 2147483647 h 2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8"/>
                <a:gd name="T130" fmla="*/ 0 h 270"/>
                <a:gd name="T131" fmla="*/ 148 w 148"/>
                <a:gd name="T132" fmla="*/ 270 h 2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8" h="270">
                  <a:moveTo>
                    <a:pt x="0" y="34"/>
                  </a:moveTo>
                  <a:lnTo>
                    <a:pt x="6" y="44"/>
                  </a:lnTo>
                  <a:lnTo>
                    <a:pt x="3" y="49"/>
                  </a:lnTo>
                  <a:lnTo>
                    <a:pt x="7" y="54"/>
                  </a:lnTo>
                  <a:lnTo>
                    <a:pt x="8" y="58"/>
                  </a:lnTo>
                  <a:lnTo>
                    <a:pt x="20" y="89"/>
                  </a:lnTo>
                  <a:lnTo>
                    <a:pt x="24" y="112"/>
                  </a:lnTo>
                  <a:lnTo>
                    <a:pt x="19" y="122"/>
                  </a:lnTo>
                  <a:lnTo>
                    <a:pt x="20" y="134"/>
                  </a:lnTo>
                  <a:lnTo>
                    <a:pt x="33" y="166"/>
                  </a:lnTo>
                  <a:lnTo>
                    <a:pt x="31" y="179"/>
                  </a:lnTo>
                  <a:lnTo>
                    <a:pt x="34" y="184"/>
                  </a:lnTo>
                  <a:lnTo>
                    <a:pt x="37" y="182"/>
                  </a:lnTo>
                  <a:lnTo>
                    <a:pt x="36" y="179"/>
                  </a:lnTo>
                  <a:lnTo>
                    <a:pt x="40" y="179"/>
                  </a:lnTo>
                  <a:lnTo>
                    <a:pt x="48" y="193"/>
                  </a:lnTo>
                  <a:lnTo>
                    <a:pt x="54" y="220"/>
                  </a:lnTo>
                  <a:lnTo>
                    <a:pt x="54" y="234"/>
                  </a:lnTo>
                  <a:lnTo>
                    <a:pt x="60" y="252"/>
                  </a:lnTo>
                  <a:lnTo>
                    <a:pt x="68" y="270"/>
                  </a:lnTo>
                  <a:lnTo>
                    <a:pt x="126" y="257"/>
                  </a:lnTo>
                  <a:lnTo>
                    <a:pt x="124" y="251"/>
                  </a:lnTo>
                  <a:lnTo>
                    <a:pt x="118" y="244"/>
                  </a:lnTo>
                  <a:lnTo>
                    <a:pt x="120" y="233"/>
                  </a:lnTo>
                  <a:lnTo>
                    <a:pt x="121" y="230"/>
                  </a:lnTo>
                  <a:lnTo>
                    <a:pt x="118" y="220"/>
                  </a:lnTo>
                  <a:lnTo>
                    <a:pt x="114" y="176"/>
                  </a:lnTo>
                  <a:lnTo>
                    <a:pt x="114" y="162"/>
                  </a:lnTo>
                  <a:lnTo>
                    <a:pt x="120" y="137"/>
                  </a:lnTo>
                  <a:lnTo>
                    <a:pt x="124" y="119"/>
                  </a:lnTo>
                  <a:lnTo>
                    <a:pt x="124" y="107"/>
                  </a:lnTo>
                  <a:lnTo>
                    <a:pt x="120" y="98"/>
                  </a:lnTo>
                  <a:lnTo>
                    <a:pt x="120" y="88"/>
                  </a:lnTo>
                  <a:lnTo>
                    <a:pt x="123" y="83"/>
                  </a:lnTo>
                  <a:lnTo>
                    <a:pt x="140" y="67"/>
                  </a:lnTo>
                  <a:lnTo>
                    <a:pt x="148" y="44"/>
                  </a:lnTo>
                  <a:lnTo>
                    <a:pt x="140" y="30"/>
                  </a:lnTo>
                  <a:lnTo>
                    <a:pt x="138" y="24"/>
                  </a:lnTo>
                  <a:lnTo>
                    <a:pt x="141" y="20"/>
                  </a:lnTo>
                  <a:lnTo>
                    <a:pt x="141" y="16"/>
                  </a:lnTo>
                  <a:lnTo>
                    <a:pt x="136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04" name="Freeform 134">
              <a:extLst>
                <a:ext uri="{FF2B5EF4-FFF2-40B4-BE49-F238E27FC236}">
                  <a16:creationId xmlns:a16="http://schemas.microsoft.com/office/drawing/2014/main" id="{909819BA-50EA-D45F-D9ED-C129E9E26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147" y="1947499"/>
              <a:ext cx="288063" cy="506036"/>
            </a:xfrm>
            <a:custGeom>
              <a:avLst/>
              <a:gdLst>
                <a:gd name="T0" fmla="*/ 0 w 148"/>
                <a:gd name="T1" fmla="*/ 2147483647 h 270"/>
                <a:gd name="T2" fmla="*/ 2147483647 w 148"/>
                <a:gd name="T3" fmla="*/ 2147483647 h 270"/>
                <a:gd name="T4" fmla="*/ 2147483647 w 148"/>
                <a:gd name="T5" fmla="*/ 2147483647 h 270"/>
                <a:gd name="T6" fmla="*/ 2147483647 w 148"/>
                <a:gd name="T7" fmla="*/ 2147483647 h 270"/>
                <a:gd name="T8" fmla="*/ 2147483647 w 148"/>
                <a:gd name="T9" fmla="*/ 2147483647 h 270"/>
                <a:gd name="T10" fmla="*/ 2147483647 w 148"/>
                <a:gd name="T11" fmla="*/ 2147483647 h 270"/>
                <a:gd name="T12" fmla="*/ 2147483647 w 148"/>
                <a:gd name="T13" fmla="*/ 2147483647 h 270"/>
                <a:gd name="T14" fmla="*/ 2147483647 w 148"/>
                <a:gd name="T15" fmla="*/ 2147483647 h 270"/>
                <a:gd name="T16" fmla="*/ 2147483647 w 148"/>
                <a:gd name="T17" fmla="*/ 2147483647 h 270"/>
                <a:gd name="T18" fmla="*/ 2147483647 w 148"/>
                <a:gd name="T19" fmla="*/ 2147483647 h 270"/>
                <a:gd name="T20" fmla="*/ 2147483647 w 148"/>
                <a:gd name="T21" fmla="*/ 2147483647 h 270"/>
                <a:gd name="T22" fmla="*/ 2147483647 w 148"/>
                <a:gd name="T23" fmla="*/ 2147483647 h 270"/>
                <a:gd name="T24" fmla="*/ 2147483647 w 148"/>
                <a:gd name="T25" fmla="*/ 2147483647 h 270"/>
                <a:gd name="T26" fmla="*/ 2147483647 w 148"/>
                <a:gd name="T27" fmla="*/ 2147483647 h 270"/>
                <a:gd name="T28" fmla="*/ 2147483647 w 148"/>
                <a:gd name="T29" fmla="*/ 2147483647 h 270"/>
                <a:gd name="T30" fmla="*/ 2147483647 w 148"/>
                <a:gd name="T31" fmla="*/ 2147483647 h 270"/>
                <a:gd name="T32" fmla="*/ 2147483647 w 148"/>
                <a:gd name="T33" fmla="*/ 2147483647 h 270"/>
                <a:gd name="T34" fmla="*/ 2147483647 w 148"/>
                <a:gd name="T35" fmla="*/ 2147483647 h 270"/>
                <a:gd name="T36" fmla="*/ 2147483647 w 148"/>
                <a:gd name="T37" fmla="*/ 2147483647 h 270"/>
                <a:gd name="T38" fmla="*/ 2147483647 w 148"/>
                <a:gd name="T39" fmla="*/ 2147483647 h 270"/>
                <a:gd name="T40" fmla="*/ 2147483647 w 148"/>
                <a:gd name="T41" fmla="*/ 2147483647 h 270"/>
                <a:gd name="T42" fmla="*/ 2147483647 w 148"/>
                <a:gd name="T43" fmla="*/ 2147483647 h 270"/>
                <a:gd name="T44" fmla="*/ 2147483647 w 148"/>
                <a:gd name="T45" fmla="*/ 2147483647 h 270"/>
                <a:gd name="T46" fmla="*/ 2147483647 w 148"/>
                <a:gd name="T47" fmla="*/ 2147483647 h 270"/>
                <a:gd name="T48" fmla="*/ 2147483647 w 148"/>
                <a:gd name="T49" fmla="*/ 2147483647 h 270"/>
                <a:gd name="T50" fmla="*/ 2147483647 w 148"/>
                <a:gd name="T51" fmla="*/ 2147483647 h 270"/>
                <a:gd name="T52" fmla="*/ 2147483647 w 148"/>
                <a:gd name="T53" fmla="*/ 2147483647 h 270"/>
                <a:gd name="T54" fmla="*/ 2147483647 w 148"/>
                <a:gd name="T55" fmla="*/ 2147483647 h 270"/>
                <a:gd name="T56" fmla="*/ 2147483647 w 148"/>
                <a:gd name="T57" fmla="*/ 2147483647 h 270"/>
                <a:gd name="T58" fmla="*/ 2147483647 w 148"/>
                <a:gd name="T59" fmla="*/ 2147483647 h 270"/>
                <a:gd name="T60" fmla="*/ 2147483647 w 148"/>
                <a:gd name="T61" fmla="*/ 2147483647 h 270"/>
                <a:gd name="T62" fmla="*/ 2147483647 w 148"/>
                <a:gd name="T63" fmla="*/ 2147483647 h 270"/>
                <a:gd name="T64" fmla="*/ 2147483647 w 148"/>
                <a:gd name="T65" fmla="*/ 2147483647 h 270"/>
                <a:gd name="T66" fmla="*/ 2147483647 w 148"/>
                <a:gd name="T67" fmla="*/ 2147483647 h 270"/>
                <a:gd name="T68" fmla="*/ 2147483647 w 148"/>
                <a:gd name="T69" fmla="*/ 2147483647 h 270"/>
                <a:gd name="T70" fmla="*/ 2147483647 w 148"/>
                <a:gd name="T71" fmla="*/ 2147483647 h 270"/>
                <a:gd name="T72" fmla="*/ 2147483647 w 148"/>
                <a:gd name="T73" fmla="*/ 2147483647 h 270"/>
                <a:gd name="T74" fmla="*/ 2147483647 w 148"/>
                <a:gd name="T75" fmla="*/ 2147483647 h 270"/>
                <a:gd name="T76" fmla="*/ 2147483647 w 148"/>
                <a:gd name="T77" fmla="*/ 2147483647 h 270"/>
                <a:gd name="T78" fmla="*/ 2147483647 w 148"/>
                <a:gd name="T79" fmla="*/ 2147483647 h 270"/>
                <a:gd name="T80" fmla="*/ 2147483647 w 148"/>
                <a:gd name="T81" fmla="*/ 0 h 270"/>
                <a:gd name="T82" fmla="*/ 0 w 148"/>
                <a:gd name="T83" fmla="*/ 2147483647 h 270"/>
                <a:gd name="T84" fmla="*/ 0 w 148"/>
                <a:gd name="T85" fmla="*/ 2147483647 h 2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8"/>
                <a:gd name="T130" fmla="*/ 0 h 270"/>
                <a:gd name="T131" fmla="*/ 148 w 148"/>
                <a:gd name="T132" fmla="*/ 270 h 2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8" h="270">
                  <a:moveTo>
                    <a:pt x="0" y="34"/>
                  </a:moveTo>
                  <a:lnTo>
                    <a:pt x="6" y="44"/>
                  </a:lnTo>
                  <a:lnTo>
                    <a:pt x="3" y="49"/>
                  </a:lnTo>
                  <a:lnTo>
                    <a:pt x="7" y="54"/>
                  </a:lnTo>
                  <a:lnTo>
                    <a:pt x="8" y="58"/>
                  </a:lnTo>
                  <a:lnTo>
                    <a:pt x="20" y="89"/>
                  </a:lnTo>
                  <a:lnTo>
                    <a:pt x="24" y="112"/>
                  </a:lnTo>
                  <a:lnTo>
                    <a:pt x="19" y="122"/>
                  </a:lnTo>
                  <a:lnTo>
                    <a:pt x="20" y="134"/>
                  </a:lnTo>
                  <a:lnTo>
                    <a:pt x="33" y="166"/>
                  </a:lnTo>
                  <a:lnTo>
                    <a:pt x="31" y="179"/>
                  </a:lnTo>
                  <a:lnTo>
                    <a:pt x="34" y="184"/>
                  </a:lnTo>
                  <a:lnTo>
                    <a:pt x="37" y="182"/>
                  </a:lnTo>
                  <a:lnTo>
                    <a:pt x="36" y="179"/>
                  </a:lnTo>
                  <a:lnTo>
                    <a:pt x="40" y="179"/>
                  </a:lnTo>
                  <a:lnTo>
                    <a:pt x="48" y="193"/>
                  </a:lnTo>
                  <a:lnTo>
                    <a:pt x="54" y="220"/>
                  </a:lnTo>
                  <a:lnTo>
                    <a:pt x="54" y="234"/>
                  </a:lnTo>
                  <a:lnTo>
                    <a:pt x="60" y="252"/>
                  </a:lnTo>
                  <a:lnTo>
                    <a:pt x="68" y="270"/>
                  </a:lnTo>
                  <a:lnTo>
                    <a:pt x="126" y="257"/>
                  </a:lnTo>
                  <a:lnTo>
                    <a:pt x="124" y="251"/>
                  </a:lnTo>
                  <a:lnTo>
                    <a:pt x="118" y="244"/>
                  </a:lnTo>
                  <a:lnTo>
                    <a:pt x="120" y="233"/>
                  </a:lnTo>
                  <a:lnTo>
                    <a:pt x="121" y="230"/>
                  </a:lnTo>
                  <a:lnTo>
                    <a:pt x="118" y="220"/>
                  </a:lnTo>
                  <a:lnTo>
                    <a:pt x="114" y="176"/>
                  </a:lnTo>
                  <a:lnTo>
                    <a:pt x="114" y="162"/>
                  </a:lnTo>
                  <a:lnTo>
                    <a:pt x="120" y="137"/>
                  </a:lnTo>
                  <a:lnTo>
                    <a:pt x="124" y="119"/>
                  </a:lnTo>
                  <a:lnTo>
                    <a:pt x="124" y="107"/>
                  </a:lnTo>
                  <a:lnTo>
                    <a:pt x="120" y="98"/>
                  </a:lnTo>
                  <a:lnTo>
                    <a:pt x="120" y="88"/>
                  </a:lnTo>
                  <a:lnTo>
                    <a:pt x="123" y="83"/>
                  </a:lnTo>
                  <a:lnTo>
                    <a:pt x="140" y="67"/>
                  </a:lnTo>
                  <a:lnTo>
                    <a:pt x="148" y="44"/>
                  </a:lnTo>
                  <a:lnTo>
                    <a:pt x="140" y="30"/>
                  </a:lnTo>
                  <a:lnTo>
                    <a:pt x="138" y="24"/>
                  </a:lnTo>
                  <a:lnTo>
                    <a:pt x="141" y="20"/>
                  </a:lnTo>
                  <a:lnTo>
                    <a:pt x="141" y="16"/>
                  </a:lnTo>
                  <a:lnTo>
                    <a:pt x="136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05" name="Freeform 135">
              <a:extLst>
                <a:ext uri="{FF2B5EF4-FFF2-40B4-BE49-F238E27FC236}">
                  <a16:creationId xmlns:a16="http://schemas.microsoft.com/office/drawing/2014/main" id="{1D592308-B1D1-5883-CC07-DFDC98D29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7511" y="1944816"/>
              <a:ext cx="288063" cy="506036"/>
            </a:xfrm>
            <a:custGeom>
              <a:avLst/>
              <a:gdLst>
                <a:gd name="T0" fmla="*/ 0 w 148"/>
                <a:gd name="T1" fmla="*/ 2147483647 h 270"/>
                <a:gd name="T2" fmla="*/ 2147483647 w 148"/>
                <a:gd name="T3" fmla="*/ 2147483647 h 270"/>
                <a:gd name="T4" fmla="*/ 2147483647 w 148"/>
                <a:gd name="T5" fmla="*/ 2147483647 h 270"/>
                <a:gd name="T6" fmla="*/ 2147483647 w 148"/>
                <a:gd name="T7" fmla="*/ 2147483647 h 270"/>
                <a:gd name="T8" fmla="*/ 2147483647 w 148"/>
                <a:gd name="T9" fmla="*/ 2147483647 h 270"/>
                <a:gd name="T10" fmla="*/ 2147483647 w 148"/>
                <a:gd name="T11" fmla="*/ 2147483647 h 270"/>
                <a:gd name="T12" fmla="*/ 2147483647 w 148"/>
                <a:gd name="T13" fmla="*/ 2147483647 h 270"/>
                <a:gd name="T14" fmla="*/ 2147483647 w 148"/>
                <a:gd name="T15" fmla="*/ 2147483647 h 270"/>
                <a:gd name="T16" fmla="*/ 2147483647 w 148"/>
                <a:gd name="T17" fmla="*/ 2147483647 h 270"/>
                <a:gd name="T18" fmla="*/ 2147483647 w 148"/>
                <a:gd name="T19" fmla="*/ 2147483647 h 270"/>
                <a:gd name="T20" fmla="*/ 2147483647 w 148"/>
                <a:gd name="T21" fmla="*/ 2147483647 h 270"/>
                <a:gd name="T22" fmla="*/ 2147483647 w 148"/>
                <a:gd name="T23" fmla="*/ 2147483647 h 270"/>
                <a:gd name="T24" fmla="*/ 2147483647 w 148"/>
                <a:gd name="T25" fmla="*/ 2147483647 h 270"/>
                <a:gd name="T26" fmla="*/ 2147483647 w 148"/>
                <a:gd name="T27" fmla="*/ 2147483647 h 270"/>
                <a:gd name="T28" fmla="*/ 2147483647 w 148"/>
                <a:gd name="T29" fmla="*/ 2147483647 h 270"/>
                <a:gd name="T30" fmla="*/ 2147483647 w 148"/>
                <a:gd name="T31" fmla="*/ 2147483647 h 270"/>
                <a:gd name="T32" fmla="*/ 2147483647 w 148"/>
                <a:gd name="T33" fmla="*/ 2147483647 h 270"/>
                <a:gd name="T34" fmla="*/ 2147483647 w 148"/>
                <a:gd name="T35" fmla="*/ 2147483647 h 270"/>
                <a:gd name="T36" fmla="*/ 2147483647 w 148"/>
                <a:gd name="T37" fmla="*/ 2147483647 h 270"/>
                <a:gd name="T38" fmla="*/ 2147483647 w 148"/>
                <a:gd name="T39" fmla="*/ 2147483647 h 270"/>
                <a:gd name="T40" fmla="*/ 2147483647 w 148"/>
                <a:gd name="T41" fmla="*/ 2147483647 h 270"/>
                <a:gd name="T42" fmla="*/ 2147483647 w 148"/>
                <a:gd name="T43" fmla="*/ 2147483647 h 270"/>
                <a:gd name="T44" fmla="*/ 2147483647 w 148"/>
                <a:gd name="T45" fmla="*/ 2147483647 h 270"/>
                <a:gd name="T46" fmla="*/ 2147483647 w 148"/>
                <a:gd name="T47" fmla="*/ 2147483647 h 270"/>
                <a:gd name="T48" fmla="*/ 2147483647 w 148"/>
                <a:gd name="T49" fmla="*/ 2147483647 h 270"/>
                <a:gd name="T50" fmla="*/ 2147483647 w 148"/>
                <a:gd name="T51" fmla="*/ 2147483647 h 270"/>
                <a:gd name="T52" fmla="*/ 2147483647 w 148"/>
                <a:gd name="T53" fmla="*/ 2147483647 h 270"/>
                <a:gd name="T54" fmla="*/ 2147483647 w 148"/>
                <a:gd name="T55" fmla="*/ 2147483647 h 270"/>
                <a:gd name="T56" fmla="*/ 2147483647 w 148"/>
                <a:gd name="T57" fmla="*/ 2147483647 h 270"/>
                <a:gd name="T58" fmla="*/ 2147483647 w 148"/>
                <a:gd name="T59" fmla="*/ 2147483647 h 270"/>
                <a:gd name="T60" fmla="*/ 2147483647 w 148"/>
                <a:gd name="T61" fmla="*/ 2147483647 h 270"/>
                <a:gd name="T62" fmla="*/ 2147483647 w 148"/>
                <a:gd name="T63" fmla="*/ 2147483647 h 270"/>
                <a:gd name="T64" fmla="*/ 2147483647 w 148"/>
                <a:gd name="T65" fmla="*/ 2147483647 h 270"/>
                <a:gd name="T66" fmla="*/ 2147483647 w 148"/>
                <a:gd name="T67" fmla="*/ 2147483647 h 270"/>
                <a:gd name="T68" fmla="*/ 2147483647 w 148"/>
                <a:gd name="T69" fmla="*/ 2147483647 h 270"/>
                <a:gd name="T70" fmla="*/ 2147483647 w 148"/>
                <a:gd name="T71" fmla="*/ 2147483647 h 270"/>
                <a:gd name="T72" fmla="*/ 2147483647 w 148"/>
                <a:gd name="T73" fmla="*/ 2147483647 h 270"/>
                <a:gd name="T74" fmla="*/ 2147483647 w 148"/>
                <a:gd name="T75" fmla="*/ 2147483647 h 270"/>
                <a:gd name="T76" fmla="*/ 2147483647 w 148"/>
                <a:gd name="T77" fmla="*/ 2147483647 h 270"/>
                <a:gd name="T78" fmla="*/ 2147483647 w 148"/>
                <a:gd name="T79" fmla="*/ 2147483647 h 270"/>
                <a:gd name="T80" fmla="*/ 2147483647 w 148"/>
                <a:gd name="T81" fmla="*/ 0 h 270"/>
                <a:gd name="T82" fmla="*/ 0 w 148"/>
                <a:gd name="T83" fmla="*/ 2147483647 h 270"/>
                <a:gd name="T84" fmla="*/ 0 w 148"/>
                <a:gd name="T85" fmla="*/ 2147483647 h 2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8"/>
                <a:gd name="T130" fmla="*/ 0 h 270"/>
                <a:gd name="T131" fmla="*/ 148 w 148"/>
                <a:gd name="T132" fmla="*/ 270 h 2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8" h="270">
                  <a:moveTo>
                    <a:pt x="0" y="34"/>
                  </a:moveTo>
                  <a:lnTo>
                    <a:pt x="6" y="44"/>
                  </a:lnTo>
                  <a:lnTo>
                    <a:pt x="3" y="49"/>
                  </a:lnTo>
                  <a:lnTo>
                    <a:pt x="7" y="54"/>
                  </a:lnTo>
                  <a:lnTo>
                    <a:pt x="8" y="58"/>
                  </a:lnTo>
                  <a:lnTo>
                    <a:pt x="20" y="89"/>
                  </a:lnTo>
                  <a:lnTo>
                    <a:pt x="24" y="112"/>
                  </a:lnTo>
                  <a:lnTo>
                    <a:pt x="19" y="122"/>
                  </a:lnTo>
                  <a:lnTo>
                    <a:pt x="20" y="134"/>
                  </a:lnTo>
                  <a:lnTo>
                    <a:pt x="33" y="166"/>
                  </a:lnTo>
                  <a:lnTo>
                    <a:pt x="31" y="179"/>
                  </a:lnTo>
                  <a:lnTo>
                    <a:pt x="34" y="184"/>
                  </a:lnTo>
                  <a:lnTo>
                    <a:pt x="37" y="182"/>
                  </a:lnTo>
                  <a:lnTo>
                    <a:pt x="36" y="179"/>
                  </a:lnTo>
                  <a:lnTo>
                    <a:pt x="40" y="179"/>
                  </a:lnTo>
                  <a:lnTo>
                    <a:pt x="48" y="193"/>
                  </a:lnTo>
                  <a:lnTo>
                    <a:pt x="54" y="220"/>
                  </a:lnTo>
                  <a:lnTo>
                    <a:pt x="54" y="234"/>
                  </a:lnTo>
                  <a:lnTo>
                    <a:pt x="60" y="252"/>
                  </a:lnTo>
                  <a:lnTo>
                    <a:pt x="68" y="270"/>
                  </a:lnTo>
                  <a:lnTo>
                    <a:pt x="126" y="257"/>
                  </a:lnTo>
                  <a:lnTo>
                    <a:pt x="124" y="251"/>
                  </a:lnTo>
                  <a:lnTo>
                    <a:pt x="118" y="244"/>
                  </a:lnTo>
                  <a:lnTo>
                    <a:pt x="120" y="233"/>
                  </a:lnTo>
                  <a:lnTo>
                    <a:pt x="121" y="230"/>
                  </a:lnTo>
                  <a:lnTo>
                    <a:pt x="118" y="220"/>
                  </a:lnTo>
                  <a:lnTo>
                    <a:pt x="114" y="176"/>
                  </a:lnTo>
                  <a:lnTo>
                    <a:pt x="114" y="162"/>
                  </a:lnTo>
                  <a:lnTo>
                    <a:pt x="120" y="137"/>
                  </a:lnTo>
                  <a:lnTo>
                    <a:pt x="124" y="119"/>
                  </a:lnTo>
                  <a:lnTo>
                    <a:pt x="124" y="107"/>
                  </a:lnTo>
                  <a:lnTo>
                    <a:pt x="120" y="98"/>
                  </a:lnTo>
                  <a:lnTo>
                    <a:pt x="120" y="88"/>
                  </a:lnTo>
                  <a:lnTo>
                    <a:pt x="123" y="83"/>
                  </a:lnTo>
                  <a:lnTo>
                    <a:pt x="140" y="67"/>
                  </a:lnTo>
                  <a:lnTo>
                    <a:pt x="148" y="44"/>
                  </a:lnTo>
                  <a:lnTo>
                    <a:pt x="140" y="30"/>
                  </a:lnTo>
                  <a:lnTo>
                    <a:pt x="138" y="24"/>
                  </a:lnTo>
                  <a:lnTo>
                    <a:pt x="141" y="20"/>
                  </a:lnTo>
                  <a:lnTo>
                    <a:pt x="141" y="16"/>
                  </a:lnTo>
                  <a:lnTo>
                    <a:pt x="136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06" name="Freeform 136">
              <a:extLst>
                <a:ext uri="{FF2B5EF4-FFF2-40B4-BE49-F238E27FC236}">
                  <a16:creationId xmlns:a16="http://schemas.microsoft.com/office/drawing/2014/main" id="{598E20FA-7BEE-F03F-5241-D83F7A796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51742" y="1872397"/>
              <a:ext cx="268422" cy="557893"/>
            </a:xfrm>
            <a:custGeom>
              <a:avLst/>
              <a:gdLst>
                <a:gd name="T0" fmla="*/ 2147483647 w 138"/>
                <a:gd name="T1" fmla="*/ 2147483647 h 298"/>
                <a:gd name="T2" fmla="*/ 2147483647 w 138"/>
                <a:gd name="T3" fmla="*/ 2147483647 h 298"/>
                <a:gd name="T4" fmla="*/ 2147483647 w 138"/>
                <a:gd name="T5" fmla="*/ 2147483647 h 298"/>
                <a:gd name="T6" fmla="*/ 2147483647 w 138"/>
                <a:gd name="T7" fmla="*/ 2147483647 h 298"/>
                <a:gd name="T8" fmla="*/ 2147483647 w 138"/>
                <a:gd name="T9" fmla="*/ 2147483647 h 298"/>
                <a:gd name="T10" fmla="*/ 2147483647 w 138"/>
                <a:gd name="T11" fmla="*/ 2147483647 h 298"/>
                <a:gd name="T12" fmla="*/ 2147483647 w 138"/>
                <a:gd name="T13" fmla="*/ 2147483647 h 298"/>
                <a:gd name="T14" fmla="*/ 2147483647 w 138"/>
                <a:gd name="T15" fmla="*/ 2147483647 h 298"/>
                <a:gd name="T16" fmla="*/ 2147483647 w 138"/>
                <a:gd name="T17" fmla="*/ 2147483647 h 298"/>
                <a:gd name="T18" fmla="*/ 2147483647 w 138"/>
                <a:gd name="T19" fmla="*/ 2147483647 h 298"/>
                <a:gd name="T20" fmla="*/ 2147483647 w 138"/>
                <a:gd name="T21" fmla="*/ 2147483647 h 298"/>
                <a:gd name="T22" fmla="*/ 2147483647 w 138"/>
                <a:gd name="T23" fmla="*/ 2147483647 h 298"/>
                <a:gd name="T24" fmla="*/ 2147483647 w 138"/>
                <a:gd name="T25" fmla="*/ 2147483647 h 298"/>
                <a:gd name="T26" fmla="*/ 2147483647 w 138"/>
                <a:gd name="T27" fmla="*/ 2147483647 h 298"/>
                <a:gd name="T28" fmla="*/ 2147483647 w 138"/>
                <a:gd name="T29" fmla="*/ 2147483647 h 298"/>
                <a:gd name="T30" fmla="*/ 2147483647 w 138"/>
                <a:gd name="T31" fmla="*/ 2147483647 h 298"/>
                <a:gd name="T32" fmla="*/ 0 w 138"/>
                <a:gd name="T33" fmla="*/ 2147483647 h 298"/>
                <a:gd name="T34" fmla="*/ 0 w 138"/>
                <a:gd name="T35" fmla="*/ 2147483647 h 298"/>
                <a:gd name="T36" fmla="*/ 2147483647 w 138"/>
                <a:gd name="T37" fmla="*/ 2147483647 h 298"/>
                <a:gd name="T38" fmla="*/ 2147483647 w 138"/>
                <a:gd name="T39" fmla="*/ 2147483647 h 298"/>
                <a:gd name="T40" fmla="*/ 2147483647 w 138"/>
                <a:gd name="T41" fmla="*/ 2147483647 h 298"/>
                <a:gd name="T42" fmla="*/ 2147483647 w 138"/>
                <a:gd name="T43" fmla="*/ 2147483647 h 298"/>
                <a:gd name="T44" fmla="*/ 2147483647 w 138"/>
                <a:gd name="T45" fmla="*/ 2147483647 h 298"/>
                <a:gd name="T46" fmla="*/ 2147483647 w 138"/>
                <a:gd name="T47" fmla="*/ 2147483647 h 298"/>
                <a:gd name="T48" fmla="*/ 2147483647 w 138"/>
                <a:gd name="T49" fmla="*/ 2147483647 h 298"/>
                <a:gd name="T50" fmla="*/ 2147483647 w 138"/>
                <a:gd name="T51" fmla="*/ 2147483647 h 298"/>
                <a:gd name="T52" fmla="*/ 2147483647 w 138"/>
                <a:gd name="T53" fmla="*/ 2147483647 h 298"/>
                <a:gd name="T54" fmla="*/ 2147483647 w 138"/>
                <a:gd name="T55" fmla="*/ 2147483647 h 298"/>
                <a:gd name="T56" fmla="*/ 2147483647 w 138"/>
                <a:gd name="T57" fmla="*/ 2147483647 h 298"/>
                <a:gd name="T58" fmla="*/ 2147483647 w 138"/>
                <a:gd name="T59" fmla="*/ 2147483647 h 298"/>
                <a:gd name="T60" fmla="*/ 2147483647 w 138"/>
                <a:gd name="T61" fmla="*/ 2147483647 h 298"/>
                <a:gd name="T62" fmla="*/ 2147483647 w 138"/>
                <a:gd name="T63" fmla="*/ 2147483647 h 298"/>
                <a:gd name="T64" fmla="*/ 2147483647 w 138"/>
                <a:gd name="T65" fmla="*/ 2147483647 h 298"/>
                <a:gd name="T66" fmla="*/ 2147483647 w 138"/>
                <a:gd name="T67" fmla="*/ 2147483647 h 298"/>
                <a:gd name="T68" fmla="*/ 2147483647 w 138"/>
                <a:gd name="T69" fmla="*/ 2147483647 h 298"/>
                <a:gd name="T70" fmla="*/ 2147483647 w 138"/>
                <a:gd name="T71" fmla="*/ 2147483647 h 298"/>
                <a:gd name="T72" fmla="*/ 2147483647 w 138"/>
                <a:gd name="T73" fmla="*/ 2147483647 h 298"/>
                <a:gd name="T74" fmla="*/ 2147483647 w 138"/>
                <a:gd name="T75" fmla="*/ 2147483647 h 298"/>
                <a:gd name="T76" fmla="*/ 2147483647 w 138"/>
                <a:gd name="T77" fmla="*/ 0 h 298"/>
                <a:gd name="T78" fmla="*/ 2147483647 w 138"/>
                <a:gd name="T79" fmla="*/ 2147483647 h 298"/>
                <a:gd name="T80" fmla="*/ 2147483647 w 138"/>
                <a:gd name="T81" fmla="*/ 2147483647 h 298"/>
                <a:gd name="T82" fmla="*/ 2147483647 w 138"/>
                <a:gd name="T83" fmla="*/ 2147483647 h 298"/>
                <a:gd name="T84" fmla="*/ 2147483647 w 138"/>
                <a:gd name="T85" fmla="*/ 2147483647 h 298"/>
                <a:gd name="T86" fmla="*/ 2147483647 w 138"/>
                <a:gd name="T87" fmla="*/ 2147483647 h 298"/>
                <a:gd name="T88" fmla="*/ 2147483647 w 138"/>
                <a:gd name="T89" fmla="*/ 2147483647 h 298"/>
                <a:gd name="T90" fmla="*/ 2147483647 w 138"/>
                <a:gd name="T91" fmla="*/ 2147483647 h 298"/>
                <a:gd name="T92" fmla="*/ 2147483647 w 138"/>
                <a:gd name="T93" fmla="*/ 2147483647 h 298"/>
                <a:gd name="T94" fmla="*/ 2147483647 w 138"/>
                <a:gd name="T95" fmla="*/ 2147483647 h 298"/>
                <a:gd name="T96" fmla="*/ 2147483647 w 138"/>
                <a:gd name="T97" fmla="*/ 2147483647 h 298"/>
                <a:gd name="T98" fmla="*/ 2147483647 w 138"/>
                <a:gd name="T99" fmla="*/ 2147483647 h 298"/>
                <a:gd name="T100" fmla="*/ 2147483647 w 138"/>
                <a:gd name="T101" fmla="*/ 2147483647 h 2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8"/>
                <a:gd name="T154" fmla="*/ 0 h 298"/>
                <a:gd name="T155" fmla="*/ 138 w 138"/>
                <a:gd name="T156" fmla="*/ 298 h 2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8" h="298">
                  <a:moveTo>
                    <a:pt x="135" y="251"/>
                  </a:moveTo>
                  <a:lnTo>
                    <a:pt x="130" y="250"/>
                  </a:lnTo>
                  <a:lnTo>
                    <a:pt x="124" y="250"/>
                  </a:lnTo>
                  <a:lnTo>
                    <a:pt x="117" y="261"/>
                  </a:lnTo>
                  <a:lnTo>
                    <a:pt x="110" y="264"/>
                  </a:lnTo>
                  <a:lnTo>
                    <a:pt x="111" y="271"/>
                  </a:lnTo>
                  <a:lnTo>
                    <a:pt x="110" y="273"/>
                  </a:lnTo>
                  <a:lnTo>
                    <a:pt x="108" y="271"/>
                  </a:lnTo>
                  <a:lnTo>
                    <a:pt x="105" y="273"/>
                  </a:lnTo>
                  <a:lnTo>
                    <a:pt x="104" y="277"/>
                  </a:lnTo>
                  <a:lnTo>
                    <a:pt x="12" y="298"/>
                  </a:lnTo>
                  <a:lnTo>
                    <a:pt x="10" y="292"/>
                  </a:lnTo>
                  <a:lnTo>
                    <a:pt x="4" y="285"/>
                  </a:lnTo>
                  <a:lnTo>
                    <a:pt x="6" y="274"/>
                  </a:lnTo>
                  <a:lnTo>
                    <a:pt x="7" y="271"/>
                  </a:lnTo>
                  <a:lnTo>
                    <a:pt x="4" y="261"/>
                  </a:lnTo>
                  <a:lnTo>
                    <a:pt x="0" y="217"/>
                  </a:lnTo>
                  <a:lnTo>
                    <a:pt x="0" y="203"/>
                  </a:lnTo>
                  <a:lnTo>
                    <a:pt x="6" y="178"/>
                  </a:lnTo>
                  <a:lnTo>
                    <a:pt x="10" y="160"/>
                  </a:lnTo>
                  <a:lnTo>
                    <a:pt x="10" y="148"/>
                  </a:lnTo>
                  <a:lnTo>
                    <a:pt x="6" y="139"/>
                  </a:lnTo>
                  <a:lnTo>
                    <a:pt x="6" y="129"/>
                  </a:lnTo>
                  <a:lnTo>
                    <a:pt x="9" y="124"/>
                  </a:lnTo>
                  <a:lnTo>
                    <a:pt x="26" y="108"/>
                  </a:lnTo>
                  <a:lnTo>
                    <a:pt x="34" y="85"/>
                  </a:lnTo>
                  <a:lnTo>
                    <a:pt x="26" y="71"/>
                  </a:lnTo>
                  <a:lnTo>
                    <a:pt x="24" y="65"/>
                  </a:lnTo>
                  <a:lnTo>
                    <a:pt x="27" y="61"/>
                  </a:lnTo>
                  <a:lnTo>
                    <a:pt x="27" y="57"/>
                  </a:lnTo>
                  <a:lnTo>
                    <a:pt x="22" y="41"/>
                  </a:lnTo>
                  <a:lnTo>
                    <a:pt x="27" y="19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2" y="4"/>
                  </a:lnTo>
                  <a:lnTo>
                    <a:pt x="37" y="6"/>
                  </a:lnTo>
                  <a:lnTo>
                    <a:pt x="43" y="5"/>
                  </a:lnTo>
                  <a:lnTo>
                    <a:pt x="46" y="0"/>
                  </a:lnTo>
                  <a:lnTo>
                    <a:pt x="108" y="184"/>
                  </a:lnTo>
                  <a:lnTo>
                    <a:pt x="109" y="186"/>
                  </a:lnTo>
                  <a:lnTo>
                    <a:pt x="108" y="195"/>
                  </a:lnTo>
                  <a:lnTo>
                    <a:pt x="109" y="197"/>
                  </a:lnTo>
                  <a:lnTo>
                    <a:pt x="123" y="209"/>
                  </a:lnTo>
                  <a:lnTo>
                    <a:pt x="127" y="210"/>
                  </a:lnTo>
                  <a:lnTo>
                    <a:pt x="129" y="216"/>
                  </a:lnTo>
                  <a:lnTo>
                    <a:pt x="129" y="220"/>
                  </a:lnTo>
                  <a:lnTo>
                    <a:pt x="138" y="234"/>
                  </a:lnTo>
                  <a:lnTo>
                    <a:pt x="135" y="238"/>
                  </a:lnTo>
                  <a:lnTo>
                    <a:pt x="135" y="25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07" name="Freeform 137">
              <a:extLst>
                <a:ext uri="{FF2B5EF4-FFF2-40B4-BE49-F238E27FC236}">
                  <a16:creationId xmlns:a16="http://schemas.microsoft.com/office/drawing/2014/main" id="{A5F81CE4-7470-0435-2C8C-77B864926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51742" y="1872397"/>
              <a:ext cx="268422" cy="557893"/>
            </a:xfrm>
            <a:custGeom>
              <a:avLst/>
              <a:gdLst>
                <a:gd name="T0" fmla="*/ 2147483647 w 138"/>
                <a:gd name="T1" fmla="*/ 2147483647 h 298"/>
                <a:gd name="T2" fmla="*/ 2147483647 w 138"/>
                <a:gd name="T3" fmla="*/ 2147483647 h 298"/>
                <a:gd name="T4" fmla="*/ 2147483647 w 138"/>
                <a:gd name="T5" fmla="*/ 2147483647 h 298"/>
                <a:gd name="T6" fmla="*/ 2147483647 w 138"/>
                <a:gd name="T7" fmla="*/ 2147483647 h 298"/>
                <a:gd name="T8" fmla="*/ 2147483647 w 138"/>
                <a:gd name="T9" fmla="*/ 2147483647 h 298"/>
                <a:gd name="T10" fmla="*/ 2147483647 w 138"/>
                <a:gd name="T11" fmla="*/ 2147483647 h 298"/>
                <a:gd name="T12" fmla="*/ 2147483647 w 138"/>
                <a:gd name="T13" fmla="*/ 2147483647 h 298"/>
                <a:gd name="T14" fmla="*/ 2147483647 w 138"/>
                <a:gd name="T15" fmla="*/ 2147483647 h 298"/>
                <a:gd name="T16" fmla="*/ 2147483647 w 138"/>
                <a:gd name="T17" fmla="*/ 2147483647 h 298"/>
                <a:gd name="T18" fmla="*/ 2147483647 w 138"/>
                <a:gd name="T19" fmla="*/ 2147483647 h 298"/>
                <a:gd name="T20" fmla="*/ 2147483647 w 138"/>
                <a:gd name="T21" fmla="*/ 2147483647 h 298"/>
                <a:gd name="T22" fmla="*/ 2147483647 w 138"/>
                <a:gd name="T23" fmla="*/ 2147483647 h 298"/>
                <a:gd name="T24" fmla="*/ 2147483647 w 138"/>
                <a:gd name="T25" fmla="*/ 2147483647 h 298"/>
                <a:gd name="T26" fmla="*/ 2147483647 w 138"/>
                <a:gd name="T27" fmla="*/ 2147483647 h 298"/>
                <a:gd name="T28" fmla="*/ 2147483647 w 138"/>
                <a:gd name="T29" fmla="*/ 2147483647 h 298"/>
                <a:gd name="T30" fmla="*/ 2147483647 w 138"/>
                <a:gd name="T31" fmla="*/ 2147483647 h 298"/>
                <a:gd name="T32" fmla="*/ 0 w 138"/>
                <a:gd name="T33" fmla="*/ 2147483647 h 298"/>
                <a:gd name="T34" fmla="*/ 0 w 138"/>
                <a:gd name="T35" fmla="*/ 2147483647 h 298"/>
                <a:gd name="T36" fmla="*/ 2147483647 w 138"/>
                <a:gd name="T37" fmla="*/ 2147483647 h 298"/>
                <a:gd name="T38" fmla="*/ 2147483647 w 138"/>
                <a:gd name="T39" fmla="*/ 2147483647 h 298"/>
                <a:gd name="T40" fmla="*/ 2147483647 w 138"/>
                <a:gd name="T41" fmla="*/ 2147483647 h 298"/>
                <a:gd name="T42" fmla="*/ 2147483647 w 138"/>
                <a:gd name="T43" fmla="*/ 2147483647 h 298"/>
                <a:gd name="T44" fmla="*/ 2147483647 w 138"/>
                <a:gd name="T45" fmla="*/ 2147483647 h 298"/>
                <a:gd name="T46" fmla="*/ 2147483647 w 138"/>
                <a:gd name="T47" fmla="*/ 2147483647 h 298"/>
                <a:gd name="T48" fmla="*/ 2147483647 w 138"/>
                <a:gd name="T49" fmla="*/ 2147483647 h 298"/>
                <a:gd name="T50" fmla="*/ 2147483647 w 138"/>
                <a:gd name="T51" fmla="*/ 2147483647 h 298"/>
                <a:gd name="T52" fmla="*/ 2147483647 w 138"/>
                <a:gd name="T53" fmla="*/ 2147483647 h 298"/>
                <a:gd name="T54" fmla="*/ 2147483647 w 138"/>
                <a:gd name="T55" fmla="*/ 2147483647 h 298"/>
                <a:gd name="T56" fmla="*/ 2147483647 w 138"/>
                <a:gd name="T57" fmla="*/ 2147483647 h 298"/>
                <a:gd name="T58" fmla="*/ 2147483647 w 138"/>
                <a:gd name="T59" fmla="*/ 2147483647 h 298"/>
                <a:gd name="T60" fmla="*/ 2147483647 w 138"/>
                <a:gd name="T61" fmla="*/ 2147483647 h 298"/>
                <a:gd name="T62" fmla="*/ 2147483647 w 138"/>
                <a:gd name="T63" fmla="*/ 2147483647 h 298"/>
                <a:gd name="T64" fmla="*/ 2147483647 w 138"/>
                <a:gd name="T65" fmla="*/ 2147483647 h 298"/>
                <a:gd name="T66" fmla="*/ 2147483647 w 138"/>
                <a:gd name="T67" fmla="*/ 2147483647 h 298"/>
                <a:gd name="T68" fmla="*/ 2147483647 w 138"/>
                <a:gd name="T69" fmla="*/ 2147483647 h 298"/>
                <a:gd name="T70" fmla="*/ 2147483647 w 138"/>
                <a:gd name="T71" fmla="*/ 2147483647 h 298"/>
                <a:gd name="T72" fmla="*/ 2147483647 w 138"/>
                <a:gd name="T73" fmla="*/ 2147483647 h 298"/>
                <a:gd name="T74" fmla="*/ 2147483647 w 138"/>
                <a:gd name="T75" fmla="*/ 2147483647 h 298"/>
                <a:gd name="T76" fmla="*/ 2147483647 w 138"/>
                <a:gd name="T77" fmla="*/ 0 h 298"/>
                <a:gd name="T78" fmla="*/ 2147483647 w 138"/>
                <a:gd name="T79" fmla="*/ 2147483647 h 298"/>
                <a:gd name="T80" fmla="*/ 2147483647 w 138"/>
                <a:gd name="T81" fmla="*/ 2147483647 h 298"/>
                <a:gd name="T82" fmla="*/ 2147483647 w 138"/>
                <a:gd name="T83" fmla="*/ 2147483647 h 298"/>
                <a:gd name="T84" fmla="*/ 2147483647 w 138"/>
                <a:gd name="T85" fmla="*/ 2147483647 h 298"/>
                <a:gd name="T86" fmla="*/ 2147483647 w 138"/>
                <a:gd name="T87" fmla="*/ 2147483647 h 298"/>
                <a:gd name="T88" fmla="*/ 2147483647 w 138"/>
                <a:gd name="T89" fmla="*/ 2147483647 h 298"/>
                <a:gd name="T90" fmla="*/ 2147483647 w 138"/>
                <a:gd name="T91" fmla="*/ 2147483647 h 298"/>
                <a:gd name="T92" fmla="*/ 2147483647 w 138"/>
                <a:gd name="T93" fmla="*/ 2147483647 h 298"/>
                <a:gd name="T94" fmla="*/ 2147483647 w 138"/>
                <a:gd name="T95" fmla="*/ 2147483647 h 298"/>
                <a:gd name="T96" fmla="*/ 2147483647 w 138"/>
                <a:gd name="T97" fmla="*/ 2147483647 h 298"/>
                <a:gd name="T98" fmla="*/ 2147483647 w 138"/>
                <a:gd name="T99" fmla="*/ 2147483647 h 298"/>
                <a:gd name="T100" fmla="*/ 2147483647 w 138"/>
                <a:gd name="T101" fmla="*/ 2147483647 h 2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8"/>
                <a:gd name="T154" fmla="*/ 0 h 298"/>
                <a:gd name="T155" fmla="*/ 138 w 138"/>
                <a:gd name="T156" fmla="*/ 298 h 2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8" h="298">
                  <a:moveTo>
                    <a:pt x="135" y="251"/>
                  </a:moveTo>
                  <a:lnTo>
                    <a:pt x="130" y="250"/>
                  </a:lnTo>
                  <a:lnTo>
                    <a:pt x="124" y="250"/>
                  </a:lnTo>
                  <a:lnTo>
                    <a:pt x="117" y="261"/>
                  </a:lnTo>
                  <a:lnTo>
                    <a:pt x="110" y="264"/>
                  </a:lnTo>
                  <a:lnTo>
                    <a:pt x="111" y="271"/>
                  </a:lnTo>
                  <a:lnTo>
                    <a:pt x="110" y="273"/>
                  </a:lnTo>
                  <a:lnTo>
                    <a:pt x="108" y="271"/>
                  </a:lnTo>
                  <a:lnTo>
                    <a:pt x="105" y="273"/>
                  </a:lnTo>
                  <a:lnTo>
                    <a:pt x="104" y="277"/>
                  </a:lnTo>
                  <a:lnTo>
                    <a:pt x="12" y="298"/>
                  </a:lnTo>
                  <a:lnTo>
                    <a:pt x="10" y="292"/>
                  </a:lnTo>
                  <a:lnTo>
                    <a:pt x="4" y="285"/>
                  </a:lnTo>
                  <a:lnTo>
                    <a:pt x="6" y="274"/>
                  </a:lnTo>
                  <a:lnTo>
                    <a:pt x="7" y="271"/>
                  </a:lnTo>
                  <a:lnTo>
                    <a:pt x="4" y="261"/>
                  </a:lnTo>
                  <a:lnTo>
                    <a:pt x="0" y="217"/>
                  </a:lnTo>
                  <a:lnTo>
                    <a:pt x="0" y="203"/>
                  </a:lnTo>
                  <a:lnTo>
                    <a:pt x="6" y="178"/>
                  </a:lnTo>
                  <a:lnTo>
                    <a:pt x="10" y="160"/>
                  </a:lnTo>
                  <a:lnTo>
                    <a:pt x="10" y="148"/>
                  </a:lnTo>
                  <a:lnTo>
                    <a:pt x="6" y="139"/>
                  </a:lnTo>
                  <a:lnTo>
                    <a:pt x="6" y="129"/>
                  </a:lnTo>
                  <a:lnTo>
                    <a:pt x="9" y="124"/>
                  </a:lnTo>
                  <a:lnTo>
                    <a:pt x="26" y="108"/>
                  </a:lnTo>
                  <a:lnTo>
                    <a:pt x="34" y="85"/>
                  </a:lnTo>
                  <a:lnTo>
                    <a:pt x="26" y="71"/>
                  </a:lnTo>
                  <a:lnTo>
                    <a:pt x="24" y="65"/>
                  </a:lnTo>
                  <a:lnTo>
                    <a:pt x="27" y="61"/>
                  </a:lnTo>
                  <a:lnTo>
                    <a:pt x="27" y="57"/>
                  </a:lnTo>
                  <a:lnTo>
                    <a:pt x="22" y="41"/>
                  </a:lnTo>
                  <a:lnTo>
                    <a:pt x="27" y="19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2" y="4"/>
                  </a:lnTo>
                  <a:lnTo>
                    <a:pt x="37" y="6"/>
                  </a:lnTo>
                  <a:lnTo>
                    <a:pt x="43" y="5"/>
                  </a:lnTo>
                  <a:lnTo>
                    <a:pt x="46" y="0"/>
                  </a:lnTo>
                  <a:lnTo>
                    <a:pt x="108" y="184"/>
                  </a:lnTo>
                  <a:lnTo>
                    <a:pt x="109" y="186"/>
                  </a:lnTo>
                  <a:lnTo>
                    <a:pt x="108" y="195"/>
                  </a:lnTo>
                  <a:lnTo>
                    <a:pt x="109" y="197"/>
                  </a:lnTo>
                  <a:lnTo>
                    <a:pt x="123" y="209"/>
                  </a:lnTo>
                  <a:lnTo>
                    <a:pt x="127" y="210"/>
                  </a:lnTo>
                  <a:lnTo>
                    <a:pt x="129" y="216"/>
                  </a:lnTo>
                  <a:lnTo>
                    <a:pt x="129" y="220"/>
                  </a:lnTo>
                  <a:lnTo>
                    <a:pt x="138" y="234"/>
                  </a:lnTo>
                  <a:lnTo>
                    <a:pt x="135" y="238"/>
                  </a:lnTo>
                  <a:lnTo>
                    <a:pt x="135" y="25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08" name="Freeform 138">
              <a:extLst>
                <a:ext uri="{FF2B5EF4-FFF2-40B4-BE49-F238E27FC236}">
                  <a16:creationId xmlns:a16="http://schemas.microsoft.com/office/drawing/2014/main" id="{9BDE746F-80FA-3261-5C51-02E167D7B8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50106" y="1870608"/>
              <a:ext cx="268422" cy="557893"/>
            </a:xfrm>
            <a:custGeom>
              <a:avLst/>
              <a:gdLst>
                <a:gd name="T0" fmla="*/ 2147483647 w 138"/>
                <a:gd name="T1" fmla="*/ 2147483647 h 298"/>
                <a:gd name="T2" fmla="*/ 2147483647 w 138"/>
                <a:gd name="T3" fmla="*/ 2147483647 h 298"/>
                <a:gd name="T4" fmla="*/ 2147483647 w 138"/>
                <a:gd name="T5" fmla="*/ 2147483647 h 298"/>
                <a:gd name="T6" fmla="*/ 2147483647 w 138"/>
                <a:gd name="T7" fmla="*/ 2147483647 h 298"/>
                <a:gd name="T8" fmla="*/ 2147483647 w 138"/>
                <a:gd name="T9" fmla="*/ 2147483647 h 298"/>
                <a:gd name="T10" fmla="*/ 2147483647 w 138"/>
                <a:gd name="T11" fmla="*/ 2147483647 h 298"/>
                <a:gd name="T12" fmla="*/ 2147483647 w 138"/>
                <a:gd name="T13" fmla="*/ 2147483647 h 298"/>
                <a:gd name="T14" fmla="*/ 2147483647 w 138"/>
                <a:gd name="T15" fmla="*/ 2147483647 h 298"/>
                <a:gd name="T16" fmla="*/ 2147483647 w 138"/>
                <a:gd name="T17" fmla="*/ 2147483647 h 298"/>
                <a:gd name="T18" fmla="*/ 2147483647 w 138"/>
                <a:gd name="T19" fmla="*/ 2147483647 h 298"/>
                <a:gd name="T20" fmla="*/ 2147483647 w 138"/>
                <a:gd name="T21" fmla="*/ 2147483647 h 298"/>
                <a:gd name="T22" fmla="*/ 2147483647 w 138"/>
                <a:gd name="T23" fmla="*/ 2147483647 h 298"/>
                <a:gd name="T24" fmla="*/ 2147483647 w 138"/>
                <a:gd name="T25" fmla="*/ 2147483647 h 298"/>
                <a:gd name="T26" fmla="*/ 2147483647 w 138"/>
                <a:gd name="T27" fmla="*/ 2147483647 h 298"/>
                <a:gd name="T28" fmla="*/ 2147483647 w 138"/>
                <a:gd name="T29" fmla="*/ 2147483647 h 298"/>
                <a:gd name="T30" fmla="*/ 2147483647 w 138"/>
                <a:gd name="T31" fmla="*/ 2147483647 h 298"/>
                <a:gd name="T32" fmla="*/ 0 w 138"/>
                <a:gd name="T33" fmla="*/ 2147483647 h 298"/>
                <a:gd name="T34" fmla="*/ 0 w 138"/>
                <a:gd name="T35" fmla="*/ 2147483647 h 298"/>
                <a:gd name="T36" fmla="*/ 2147483647 w 138"/>
                <a:gd name="T37" fmla="*/ 2147483647 h 298"/>
                <a:gd name="T38" fmla="*/ 2147483647 w 138"/>
                <a:gd name="T39" fmla="*/ 2147483647 h 298"/>
                <a:gd name="T40" fmla="*/ 2147483647 w 138"/>
                <a:gd name="T41" fmla="*/ 2147483647 h 298"/>
                <a:gd name="T42" fmla="*/ 2147483647 w 138"/>
                <a:gd name="T43" fmla="*/ 2147483647 h 298"/>
                <a:gd name="T44" fmla="*/ 2147483647 w 138"/>
                <a:gd name="T45" fmla="*/ 2147483647 h 298"/>
                <a:gd name="T46" fmla="*/ 2147483647 w 138"/>
                <a:gd name="T47" fmla="*/ 2147483647 h 298"/>
                <a:gd name="T48" fmla="*/ 2147483647 w 138"/>
                <a:gd name="T49" fmla="*/ 2147483647 h 298"/>
                <a:gd name="T50" fmla="*/ 2147483647 w 138"/>
                <a:gd name="T51" fmla="*/ 2147483647 h 298"/>
                <a:gd name="T52" fmla="*/ 2147483647 w 138"/>
                <a:gd name="T53" fmla="*/ 2147483647 h 298"/>
                <a:gd name="T54" fmla="*/ 2147483647 w 138"/>
                <a:gd name="T55" fmla="*/ 2147483647 h 298"/>
                <a:gd name="T56" fmla="*/ 2147483647 w 138"/>
                <a:gd name="T57" fmla="*/ 2147483647 h 298"/>
                <a:gd name="T58" fmla="*/ 2147483647 w 138"/>
                <a:gd name="T59" fmla="*/ 2147483647 h 298"/>
                <a:gd name="T60" fmla="*/ 2147483647 w 138"/>
                <a:gd name="T61" fmla="*/ 2147483647 h 298"/>
                <a:gd name="T62" fmla="*/ 2147483647 w 138"/>
                <a:gd name="T63" fmla="*/ 2147483647 h 298"/>
                <a:gd name="T64" fmla="*/ 2147483647 w 138"/>
                <a:gd name="T65" fmla="*/ 2147483647 h 298"/>
                <a:gd name="T66" fmla="*/ 2147483647 w 138"/>
                <a:gd name="T67" fmla="*/ 2147483647 h 298"/>
                <a:gd name="T68" fmla="*/ 2147483647 w 138"/>
                <a:gd name="T69" fmla="*/ 2147483647 h 298"/>
                <a:gd name="T70" fmla="*/ 2147483647 w 138"/>
                <a:gd name="T71" fmla="*/ 2147483647 h 298"/>
                <a:gd name="T72" fmla="*/ 2147483647 w 138"/>
                <a:gd name="T73" fmla="*/ 2147483647 h 298"/>
                <a:gd name="T74" fmla="*/ 2147483647 w 138"/>
                <a:gd name="T75" fmla="*/ 2147483647 h 298"/>
                <a:gd name="T76" fmla="*/ 2147483647 w 138"/>
                <a:gd name="T77" fmla="*/ 0 h 298"/>
                <a:gd name="T78" fmla="*/ 2147483647 w 138"/>
                <a:gd name="T79" fmla="*/ 2147483647 h 298"/>
                <a:gd name="T80" fmla="*/ 2147483647 w 138"/>
                <a:gd name="T81" fmla="*/ 2147483647 h 298"/>
                <a:gd name="T82" fmla="*/ 2147483647 w 138"/>
                <a:gd name="T83" fmla="*/ 2147483647 h 298"/>
                <a:gd name="T84" fmla="*/ 2147483647 w 138"/>
                <a:gd name="T85" fmla="*/ 2147483647 h 298"/>
                <a:gd name="T86" fmla="*/ 2147483647 w 138"/>
                <a:gd name="T87" fmla="*/ 2147483647 h 298"/>
                <a:gd name="T88" fmla="*/ 2147483647 w 138"/>
                <a:gd name="T89" fmla="*/ 2147483647 h 298"/>
                <a:gd name="T90" fmla="*/ 2147483647 w 138"/>
                <a:gd name="T91" fmla="*/ 2147483647 h 298"/>
                <a:gd name="T92" fmla="*/ 2147483647 w 138"/>
                <a:gd name="T93" fmla="*/ 2147483647 h 298"/>
                <a:gd name="T94" fmla="*/ 2147483647 w 138"/>
                <a:gd name="T95" fmla="*/ 2147483647 h 298"/>
                <a:gd name="T96" fmla="*/ 2147483647 w 138"/>
                <a:gd name="T97" fmla="*/ 2147483647 h 298"/>
                <a:gd name="T98" fmla="*/ 2147483647 w 138"/>
                <a:gd name="T99" fmla="*/ 2147483647 h 298"/>
                <a:gd name="T100" fmla="*/ 2147483647 w 138"/>
                <a:gd name="T101" fmla="*/ 2147483647 h 2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8"/>
                <a:gd name="T154" fmla="*/ 0 h 298"/>
                <a:gd name="T155" fmla="*/ 138 w 138"/>
                <a:gd name="T156" fmla="*/ 298 h 2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8" h="298">
                  <a:moveTo>
                    <a:pt x="135" y="251"/>
                  </a:moveTo>
                  <a:lnTo>
                    <a:pt x="130" y="250"/>
                  </a:lnTo>
                  <a:lnTo>
                    <a:pt x="124" y="250"/>
                  </a:lnTo>
                  <a:lnTo>
                    <a:pt x="117" y="261"/>
                  </a:lnTo>
                  <a:lnTo>
                    <a:pt x="110" y="264"/>
                  </a:lnTo>
                  <a:lnTo>
                    <a:pt x="111" y="271"/>
                  </a:lnTo>
                  <a:lnTo>
                    <a:pt x="110" y="273"/>
                  </a:lnTo>
                  <a:lnTo>
                    <a:pt x="108" y="271"/>
                  </a:lnTo>
                  <a:lnTo>
                    <a:pt x="105" y="273"/>
                  </a:lnTo>
                  <a:lnTo>
                    <a:pt x="104" y="277"/>
                  </a:lnTo>
                  <a:lnTo>
                    <a:pt x="12" y="298"/>
                  </a:lnTo>
                  <a:lnTo>
                    <a:pt x="10" y="292"/>
                  </a:lnTo>
                  <a:lnTo>
                    <a:pt x="4" y="285"/>
                  </a:lnTo>
                  <a:lnTo>
                    <a:pt x="6" y="274"/>
                  </a:lnTo>
                  <a:lnTo>
                    <a:pt x="7" y="271"/>
                  </a:lnTo>
                  <a:lnTo>
                    <a:pt x="4" y="261"/>
                  </a:lnTo>
                  <a:lnTo>
                    <a:pt x="0" y="217"/>
                  </a:lnTo>
                  <a:lnTo>
                    <a:pt x="0" y="203"/>
                  </a:lnTo>
                  <a:lnTo>
                    <a:pt x="6" y="178"/>
                  </a:lnTo>
                  <a:lnTo>
                    <a:pt x="10" y="160"/>
                  </a:lnTo>
                  <a:lnTo>
                    <a:pt x="10" y="148"/>
                  </a:lnTo>
                  <a:lnTo>
                    <a:pt x="6" y="139"/>
                  </a:lnTo>
                  <a:lnTo>
                    <a:pt x="6" y="129"/>
                  </a:lnTo>
                  <a:lnTo>
                    <a:pt x="9" y="124"/>
                  </a:lnTo>
                  <a:lnTo>
                    <a:pt x="26" y="108"/>
                  </a:lnTo>
                  <a:lnTo>
                    <a:pt x="34" y="85"/>
                  </a:lnTo>
                  <a:lnTo>
                    <a:pt x="26" y="71"/>
                  </a:lnTo>
                  <a:lnTo>
                    <a:pt x="24" y="65"/>
                  </a:lnTo>
                  <a:lnTo>
                    <a:pt x="27" y="61"/>
                  </a:lnTo>
                  <a:lnTo>
                    <a:pt x="27" y="57"/>
                  </a:lnTo>
                  <a:lnTo>
                    <a:pt x="22" y="41"/>
                  </a:lnTo>
                  <a:lnTo>
                    <a:pt x="27" y="19"/>
                  </a:lnTo>
                  <a:lnTo>
                    <a:pt x="22" y="13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2" y="4"/>
                  </a:lnTo>
                  <a:lnTo>
                    <a:pt x="37" y="6"/>
                  </a:lnTo>
                  <a:lnTo>
                    <a:pt x="43" y="5"/>
                  </a:lnTo>
                  <a:lnTo>
                    <a:pt x="46" y="0"/>
                  </a:lnTo>
                  <a:lnTo>
                    <a:pt x="108" y="184"/>
                  </a:lnTo>
                  <a:lnTo>
                    <a:pt x="109" y="186"/>
                  </a:lnTo>
                  <a:lnTo>
                    <a:pt x="108" y="195"/>
                  </a:lnTo>
                  <a:lnTo>
                    <a:pt x="109" y="197"/>
                  </a:lnTo>
                  <a:lnTo>
                    <a:pt x="123" y="209"/>
                  </a:lnTo>
                  <a:lnTo>
                    <a:pt x="127" y="210"/>
                  </a:lnTo>
                  <a:lnTo>
                    <a:pt x="129" y="216"/>
                  </a:lnTo>
                  <a:lnTo>
                    <a:pt x="129" y="220"/>
                  </a:lnTo>
                  <a:lnTo>
                    <a:pt x="138" y="234"/>
                  </a:lnTo>
                  <a:lnTo>
                    <a:pt x="135" y="238"/>
                  </a:lnTo>
                  <a:lnTo>
                    <a:pt x="135" y="251"/>
                  </a:lnTo>
                  <a:close/>
                </a:path>
              </a:pathLst>
            </a:custGeom>
            <a:solidFill>
              <a:srgbClr val="C38389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09" name="Freeform 139">
              <a:extLst>
                <a:ext uri="{FF2B5EF4-FFF2-40B4-BE49-F238E27FC236}">
                  <a16:creationId xmlns:a16="http://schemas.microsoft.com/office/drawing/2014/main" id="{CD31B66F-A6D1-3D5B-9FFA-D3399EB4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1763" y="1366359"/>
              <a:ext cx="613771" cy="944127"/>
            </a:xfrm>
            <a:custGeom>
              <a:avLst/>
              <a:gdLst>
                <a:gd name="T0" fmla="*/ 2147483647 w 315"/>
                <a:gd name="T1" fmla="*/ 2147483647 h 504"/>
                <a:gd name="T2" fmla="*/ 2147483647 w 315"/>
                <a:gd name="T3" fmla="*/ 2147483647 h 504"/>
                <a:gd name="T4" fmla="*/ 2147483647 w 315"/>
                <a:gd name="T5" fmla="*/ 2147483647 h 504"/>
                <a:gd name="T6" fmla="*/ 2147483647 w 315"/>
                <a:gd name="T7" fmla="*/ 2147483647 h 504"/>
                <a:gd name="T8" fmla="*/ 2147483647 w 315"/>
                <a:gd name="T9" fmla="*/ 2147483647 h 504"/>
                <a:gd name="T10" fmla="*/ 2147483647 w 315"/>
                <a:gd name="T11" fmla="*/ 2147483647 h 504"/>
                <a:gd name="T12" fmla="*/ 2147483647 w 315"/>
                <a:gd name="T13" fmla="*/ 2147483647 h 504"/>
                <a:gd name="T14" fmla="*/ 2147483647 w 315"/>
                <a:gd name="T15" fmla="*/ 2147483647 h 504"/>
                <a:gd name="T16" fmla="*/ 2147483647 w 315"/>
                <a:gd name="T17" fmla="*/ 2147483647 h 504"/>
                <a:gd name="T18" fmla="*/ 2147483647 w 315"/>
                <a:gd name="T19" fmla="*/ 2147483647 h 504"/>
                <a:gd name="T20" fmla="*/ 2147483647 w 315"/>
                <a:gd name="T21" fmla="*/ 2147483647 h 504"/>
                <a:gd name="T22" fmla="*/ 2147483647 w 315"/>
                <a:gd name="T23" fmla="*/ 2147483647 h 504"/>
                <a:gd name="T24" fmla="*/ 2147483647 w 315"/>
                <a:gd name="T25" fmla="*/ 2147483647 h 504"/>
                <a:gd name="T26" fmla="*/ 2147483647 w 315"/>
                <a:gd name="T27" fmla="*/ 2147483647 h 504"/>
                <a:gd name="T28" fmla="*/ 2147483647 w 315"/>
                <a:gd name="T29" fmla="*/ 2147483647 h 504"/>
                <a:gd name="T30" fmla="*/ 2147483647 w 315"/>
                <a:gd name="T31" fmla="*/ 2147483647 h 504"/>
                <a:gd name="T32" fmla="*/ 2147483647 w 315"/>
                <a:gd name="T33" fmla="*/ 2147483647 h 504"/>
                <a:gd name="T34" fmla="*/ 2147483647 w 315"/>
                <a:gd name="T35" fmla="*/ 2147483647 h 504"/>
                <a:gd name="T36" fmla="*/ 2147483647 w 315"/>
                <a:gd name="T37" fmla="*/ 2147483647 h 504"/>
                <a:gd name="T38" fmla="*/ 2147483647 w 315"/>
                <a:gd name="T39" fmla="*/ 2147483647 h 504"/>
                <a:gd name="T40" fmla="*/ 2147483647 w 315"/>
                <a:gd name="T41" fmla="*/ 2147483647 h 504"/>
                <a:gd name="T42" fmla="*/ 2147483647 w 315"/>
                <a:gd name="T43" fmla="*/ 2147483647 h 504"/>
                <a:gd name="T44" fmla="*/ 2147483647 w 315"/>
                <a:gd name="T45" fmla="*/ 2147483647 h 504"/>
                <a:gd name="T46" fmla="*/ 2147483647 w 315"/>
                <a:gd name="T47" fmla="*/ 2147483647 h 504"/>
                <a:gd name="T48" fmla="*/ 2147483647 w 315"/>
                <a:gd name="T49" fmla="*/ 2147483647 h 504"/>
                <a:gd name="T50" fmla="*/ 2147483647 w 315"/>
                <a:gd name="T51" fmla="*/ 2147483647 h 504"/>
                <a:gd name="T52" fmla="*/ 2147483647 w 315"/>
                <a:gd name="T53" fmla="*/ 2147483647 h 504"/>
                <a:gd name="T54" fmla="*/ 2147483647 w 315"/>
                <a:gd name="T55" fmla="*/ 2147483647 h 504"/>
                <a:gd name="T56" fmla="*/ 2147483647 w 315"/>
                <a:gd name="T57" fmla="*/ 2147483647 h 504"/>
                <a:gd name="T58" fmla="*/ 2147483647 w 315"/>
                <a:gd name="T59" fmla="*/ 2147483647 h 504"/>
                <a:gd name="T60" fmla="*/ 2147483647 w 315"/>
                <a:gd name="T61" fmla="*/ 2147483647 h 504"/>
                <a:gd name="T62" fmla="*/ 2147483647 w 315"/>
                <a:gd name="T63" fmla="*/ 2147483647 h 504"/>
                <a:gd name="T64" fmla="*/ 2147483647 w 315"/>
                <a:gd name="T65" fmla="*/ 2147483647 h 504"/>
                <a:gd name="T66" fmla="*/ 2147483647 w 315"/>
                <a:gd name="T67" fmla="*/ 2147483647 h 504"/>
                <a:gd name="T68" fmla="*/ 2147483647 w 315"/>
                <a:gd name="T69" fmla="*/ 2147483647 h 504"/>
                <a:gd name="T70" fmla="*/ 2147483647 w 315"/>
                <a:gd name="T71" fmla="*/ 2147483647 h 504"/>
                <a:gd name="T72" fmla="*/ 2147483647 w 315"/>
                <a:gd name="T73" fmla="*/ 2147483647 h 504"/>
                <a:gd name="T74" fmla="*/ 2147483647 w 315"/>
                <a:gd name="T75" fmla="*/ 2147483647 h 504"/>
                <a:gd name="T76" fmla="*/ 2147483647 w 315"/>
                <a:gd name="T77" fmla="*/ 2147483647 h 504"/>
                <a:gd name="T78" fmla="*/ 2147483647 w 315"/>
                <a:gd name="T79" fmla="*/ 2147483647 h 504"/>
                <a:gd name="T80" fmla="*/ 2147483647 w 315"/>
                <a:gd name="T81" fmla="*/ 0 h 504"/>
                <a:gd name="T82" fmla="*/ 2147483647 w 315"/>
                <a:gd name="T83" fmla="*/ 2147483647 h 504"/>
                <a:gd name="T84" fmla="*/ 2147483647 w 315"/>
                <a:gd name="T85" fmla="*/ 2147483647 h 504"/>
                <a:gd name="T86" fmla="*/ 2147483647 w 315"/>
                <a:gd name="T87" fmla="*/ 2147483647 h 504"/>
                <a:gd name="T88" fmla="*/ 2147483647 w 315"/>
                <a:gd name="T89" fmla="*/ 2147483647 h 504"/>
                <a:gd name="T90" fmla="*/ 2147483647 w 315"/>
                <a:gd name="T91" fmla="*/ 2147483647 h 504"/>
                <a:gd name="T92" fmla="*/ 2147483647 w 315"/>
                <a:gd name="T93" fmla="*/ 2147483647 h 504"/>
                <a:gd name="T94" fmla="*/ 2147483647 w 315"/>
                <a:gd name="T95" fmla="*/ 2147483647 h 504"/>
                <a:gd name="T96" fmla="*/ 2147483647 w 315"/>
                <a:gd name="T97" fmla="*/ 2147483647 h 504"/>
                <a:gd name="T98" fmla="*/ 2147483647 w 315"/>
                <a:gd name="T99" fmla="*/ 2147483647 h 504"/>
                <a:gd name="T100" fmla="*/ 2147483647 w 315"/>
                <a:gd name="T101" fmla="*/ 2147483647 h 504"/>
                <a:gd name="T102" fmla="*/ 2147483647 w 315"/>
                <a:gd name="T103" fmla="*/ 2147483647 h 504"/>
                <a:gd name="T104" fmla="*/ 2147483647 w 315"/>
                <a:gd name="T105" fmla="*/ 2147483647 h 504"/>
                <a:gd name="T106" fmla="*/ 2147483647 w 315"/>
                <a:gd name="T107" fmla="*/ 2147483647 h 504"/>
                <a:gd name="T108" fmla="*/ 2147483647 w 315"/>
                <a:gd name="T109" fmla="*/ 2147483647 h 504"/>
                <a:gd name="T110" fmla="*/ 2147483647 w 315"/>
                <a:gd name="T111" fmla="*/ 2147483647 h 504"/>
                <a:gd name="T112" fmla="*/ 0 w 315"/>
                <a:gd name="T113" fmla="*/ 2147483647 h 50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15"/>
                <a:gd name="T172" fmla="*/ 0 h 504"/>
                <a:gd name="T173" fmla="*/ 315 w 315"/>
                <a:gd name="T174" fmla="*/ 504 h 50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15" h="504">
                  <a:moveTo>
                    <a:pt x="0" y="270"/>
                  </a:moveTo>
                  <a:lnTo>
                    <a:pt x="62" y="454"/>
                  </a:lnTo>
                  <a:lnTo>
                    <a:pt x="63" y="456"/>
                  </a:lnTo>
                  <a:lnTo>
                    <a:pt x="62" y="465"/>
                  </a:lnTo>
                  <a:lnTo>
                    <a:pt x="63" y="467"/>
                  </a:lnTo>
                  <a:lnTo>
                    <a:pt x="77" y="479"/>
                  </a:lnTo>
                  <a:lnTo>
                    <a:pt x="81" y="480"/>
                  </a:lnTo>
                  <a:lnTo>
                    <a:pt x="83" y="486"/>
                  </a:lnTo>
                  <a:lnTo>
                    <a:pt x="83" y="490"/>
                  </a:lnTo>
                  <a:lnTo>
                    <a:pt x="92" y="504"/>
                  </a:lnTo>
                  <a:lnTo>
                    <a:pt x="93" y="501"/>
                  </a:lnTo>
                  <a:lnTo>
                    <a:pt x="95" y="490"/>
                  </a:lnTo>
                  <a:lnTo>
                    <a:pt x="96" y="477"/>
                  </a:lnTo>
                  <a:lnTo>
                    <a:pt x="102" y="463"/>
                  </a:lnTo>
                  <a:lnTo>
                    <a:pt x="107" y="443"/>
                  </a:lnTo>
                  <a:lnTo>
                    <a:pt x="116" y="436"/>
                  </a:lnTo>
                  <a:lnTo>
                    <a:pt x="117" y="431"/>
                  </a:lnTo>
                  <a:lnTo>
                    <a:pt x="113" y="429"/>
                  </a:lnTo>
                  <a:lnTo>
                    <a:pt x="108" y="417"/>
                  </a:lnTo>
                  <a:lnTo>
                    <a:pt x="129" y="399"/>
                  </a:lnTo>
                  <a:lnTo>
                    <a:pt x="131" y="400"/>
                  </a:lnTo>
                  <a:lnTo>
                    <a:pt x="136" y="409"/>
                  </a:lnTo>
                  <a:lnTo>
                    <a:pt x="137" y="412"/>
                  </a:lnTo>
                  <a:lnTo>
                    <a:pt x="141" y="408"/>
                  </a:lnTo>
                  <a:lnTo>
                    <a:pt x="141" y="399"/>
                  </a:lnTo>
                  <a:lnTo>
                    <a:pt x="142" y="394"/>
                  </a:lnTo>
                  <a:lnTo>
                    <a:pt x="158" y="393"/>
                  </a:lnTo>
                  <a:lnTo>
                    <a:pt x="164" y="385"/>
                  </a:lnTo>
                  <a:lnTo>
                    <a:pt x="164" y="378"/>
                  </a:lnTo>
                  <a:lnTo>
                    <a:pt x="166" y="376"/>
                  </a:lnTo>
                  <a:lnTo>
                    <a:pt x="174" y="376"/>
                  </a:lnTo>
                  <a:lnTo>
                    <a:pt x="179" y="371"/>
                  </a:lnTo>
                  <a:lnTo>
                    <a:pt x="183" y="369"/>
                  </a:lnTo>
                  <a:lnTo>
                    <a:pt x="185" y="355"/>
                  </a:lnTo>
                  <a:lnTo>
                    <a:pt x="184" y="345"/>
                  </a:lnTo>
                  <a:lnTo>
                    <a:pt x="195" y="334"/>
                  </a:lnTo>
                  <a:lnTo>
                    <a:pt x="195" y="328"/>
                  </a:lnTo>
                  <a:lnTo>
                    <a:pt x="198" y="328"/>
                  </a:lnTo>
                  <a:lnTo>
                    <a:pt x="209" y="329"/>
                  </a:lnTo>
                  <a:lnTo>
                    <a:pt x="214" y="327"/>
                  </a:lnTo>
                  <a:lnTo>
                    <a:pt x="219" y="321"/>
                  </a:lnTo>
                  <a:lnTo>
                    <a:pt x="222" y="311"/>
                  </a:lnTo>
                  <a:lnTo>
                    <a:pt x="226" y="310"/>
                  </a:lnTo>
                  <a:lnTo>
                    <a:pt x="233" y="298"/>
                  </a:lnTo>
                  <a:lnTo>
                    <a:pt x="245" y="299"/>
                  </a:lnTo>
                  <a:lnTo>
                    <a:pt x="254" y="306"/>
                  </a:lnTo>
                  <a:lnTo>
                    <a:pt x="266" y="286"/>
                  </a:lnTo>
                  <a:lnTo>
                    <a:pt x="275" y="281"/>
                  </a:lnTo>
                  <a:lnTo>
                    <a:pt x="291" y="267"/>
                  </a:lnTo>
                  <a:lnTo>
                    <a:pt x="296" y="258"/>
                  </a:lnTo>
                  <a:lnTo>
                    <a:pt x="298" y="257"/>
                  </a:lnTo>
                  <a:lnTo>
                    <a:pt x="303" y="257"/>
                  </a:lnTo>
                  <a:lnTo>
                    <a:pt x="310" y="252"/>
                  </a:lnTo>
                  <a:lnTo>
                    <a:pt x="315" y="244"/>
                  </a:lnTo>
                  <a:lnTo>
                    <a:pt x="312" y="237"/>
                  </a:lnTo>
                  <a:lnTo>
                    <a:pt x="306" y="234"/>
                  </a:lnTo>
                  <a:lnTo>
                    <a:pt x="305" y="234"/>
                  </a:lnTo>
                  <a:lnTo>
                    <a:pt x="300" y="233"/>
                  </a:lnTo>
                  <a:lnTo>
                    <a:pt x="303" y="225"/>
                  </a:lnTo>
                  <a:lnTo>
                    <a:pt x="306" y="222"/>
                  </a:lnTo>
                  <a:lnTo>
                    <a:pt x="306" y="218"/>
                  </a:lnTo>
                  <a:lnTo>
                    <a:pt x="299" y="204"/>
                  </a:lnTo>
                  <a:lnTo>
                    <a:pt x="291" y="200"/>
                  </a:lnTo>
                  <a:lnTo>
                    <a:pt x="285" y="201"/>
                  </a:lnTo>
                  <a:lnTo>
                    <a:pt x="284" y="204"/>
                  </a:lnTo>
                  <a:lnTo>
                    <a:pt x="276" y="206"/>
                  </a:lnTo>
                  <a:lnTo>
                    <a:pt x="268" y="203"/>
                  </a:lnTo>
                  <a:lnTo>
                    <a:pt x="262" y="176"/>
                  </a:lnTo>
                  <a:lnTo>
                    <a:pt x="264" y="173"/>
                  </a:lnTo>
                  <a:lnTo>
                    <a:pt x="262" y="167"/>
                  </a:lnTo>
                  <a:lnTo>
                    <a:pt x="261" y="164"/>
                  </a:lnTo>
                  <a:lnTo>
                    <a:pt x="256" y="164"/>
                  </a:lnTo>
                  <a:lnTo>
                    <a:pt x="252" y="167"/>
                  </a:lnTo>
                  <a:lnTo>
                    <a:pt x="240" y="162"/>
                  </a:lnTo>
                  <a:lnTo>
                    <a:pt x="234" y="162"/>
                  </a:lnTo>
                  <a:lnTo>
                    <a:pt x="231" y="160"/>
                  </a:lnTo>
                  <a:lnTo>
                    <a:pt x="225" y="144"/>
                  </a:lnTo>
                  <a:lnTo>
                    <a:pt x="225" y="140"/>
                  </a:lnTo>
                  <a:lnTo>
                    <a:pt x="188" y="21"/>
                  </a:lnTo>
                  <a:lnTo>
                    <a:pt x="154" y="2"/>
                  </a:lnTo>
                  <a:lnTo>
                    <a:pt x="147" y="0"/>
                  </a:lnTo>
                  <a:lnTo>
                    <a:pt x="137" y="0"/>
                  </a:lnTo>
                  <a:lnTo>
                    <a:pt x="136" y="5"/>
                  </a:lnTo>
                  <a:lnTo>
                    <a:pt x="132" y="11"/>
                  </a:lnTo>
                  <a:lnTo>
                    <a:pt x="129" y="11"/>
                  </a:lnTo>
                  <a:lnTo>
                    <a:pt x="117" y="17"/>
                  </a:lnTo>
                  <a:lnTo>
                    <a:pt x="100" y="30"/>
                  </a:lnTo>
                  <a:lnTo>
                    <a:pt x="95" y="33"/>
                  </a:lnTo>
                  <a:lnTo>
                    <a:pt x="88" y="24"/>
                  </a:lnTo>
                  <a:lnTo>
                    <a:pt x="89" y="12"/>
                  </a:lnTo>
                  <a:lnTo>
                    <a:pt x="86" y="8"/>
                  </a:lnTo>
                  <a:lnTo>
                    <a:pt x="81" y="8"/>
                  </a:lnTo>
                  <a:lnTo>
                    <a:pt x="69" y="12"/>
                  </a:lnTo>
                  <a:lnTo>
                    <a:pt x="42" y="104"/>
                  </a:lnTo>
                  <a:lnTo>
                    <a:pt x="40" y="118"/>
                  </a:lnTo>
                  <a:lnTo>
                    <a:pt x="45" y="124"/>
                  </a:lnTo>
                  <a:lnTo>
                    <a:pt x="46" y="135"/>
                  </a:lnTo>
                  <a:lnTo>
                    <a:pt x="42" y="141"/>
                  </a:lnTo>
                  <a:lnTo>
                    <a:pt x="38" y="146"/>
                  </a:lnTo>
                  <a:lnTo>
                    <a:pt x="35" y="154"/>
                  </a:lnTo>
                  <a:lnTo>
                    <a:pt x="44" y="191"/>
                  </a:lnTo>
                  <a:lnTo>
                    <a:pt x="39" y="203"/>
                  </a:lnTo>
                  <a:lnTo>
                    <a:pt x="39" y="213"/>
                  </a:lnTo>
                  <a:lnTo>
                    <a:pt x="26" y="231"/>
                  </a:lnTo>
                  <a:lnTo>
                    <a:pt x="24" y="238"/>
                  </a:lnTo>
                  <a:lnTo>
                    <a:pt x="29" y="250"/>
                  </a:lnTo>
                  <a:lnTo>
                    <a:pt x="28" y="252"/>
                  </a:lnTo>
                  <a:lnTo>
                    <a:pt x="20" y="252"/>
                  </a:lnTo>
                  <a:lnTo>
                    <a:pt x="21" y="261"/>
                  </a:lnTo>
                  <a:lnTo>
                    <a:pt x="18" y="267"/>
                  </a:lnTo>
                  <a:lnTo>
                    <a:pt x="15" y="267"/>
                  </a:lnTo>
                  <a:lnTo>
                    <a:pt x="9" y="264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10" name="Freeform 141">
              <a:extLst>
                <a:ext uri="{FF2B5EF4-FFF2-40B4-BE49-F238E27FC236}">
                  <a16:creationId xmlns:a16="http://schemas.microsoft.com/office/drawing/2014/main" id="{5C9190D7-E55A-70E5-414A-ABD79F1C9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598" y="3270704"/>
              <a:ext cx="1270097" cy="699153"/>
            </a:xfrm>
            <a:custGeom>
              <a:avLst/>
              <a:gdLst>
                <a:gd name="T0" fmla="*/ 2147483647 w 651"/>
                <a:gd name="T1" fmla="*/ 2147483647 h 374"/>
                <a:gd name="T2" fmla="*/ 2147483647 w 651"/>
                <a:gd name="T3" fmla="*/ 2147483647 h 374"/>
                <a:gd name="T4" fmla="*/ 2147483647 w 651"/>
                <a:gd name="T5" fmla="*/ 2147483647 h 374"/>
                <a:gd name="T6" fmla="*/ 2147483647 w 651"/>
                <a:gd name="T7" fmla="*/ 2147483647 h 374"/>
                <a:gd name="T8" fmla="*/ 2147483647 w 651"/>
                <a:gd name="T9" fmla="*/ 2147483647 h 374"/>
                <a:gd name="T10" fmla="*/ 2147483647 w 651"/>
                <a:gd name="T11" fmla="*/ 2147483647 h 374"/>
                <a:gd name="T12" fmla="*/ 2147483647 w 651"/>
                <a:gd name="T13" fmla="*/ 2147483647 h 374"/>
                <a:gd name="T14" fmla="*/ 2147483647 w 651"/>
                <a:gd name="T15" fmla="*/ 2147483647 h 374"/>
                <a:gd name="T16" fmla="*/ 2147483647 w 651"/>
                <a:gd name="T17" fmla="*/ 2147483647 h 374"/>
                <a:gd name="T18" fmla="*/ 2147483647 w 651"/>
                <a:gd name="T19" fmla="*/ 2147483647 h 374"/>
                <a:gd name="T20" fmla="*/ 2147483647 w 651"/>
                <a:gd name="T21" fmla="*/ 2147483647 h 374"/>
                <a:gd name="T22" fmla="*/ 2147483647 w 651"/>
                <a:gd name="T23" fmla="*/ 2147483647 h 374"/>
                <a:gd name="T24" fmla="*/ 2147483647 w 651"/>
                <a:gd name="T25" fmla="*/ 2147483647 h 374"/>
                <a:gd name="T26" fmla="*/ 2147483647 w 651"/>
                <a:gd name="T27" fmla="*/ 2147483647 h 374"/>
                <a:gd name="T28" fmla="*/ 2147483647 w 651"/>
                <a:gd name="T29" fmla="*/ 2147483647 h 374"/>
                <a:gd name="T30" fmla="*/ 2147483647 w 651"/>
                <a:gd name="T31" fmla="*/ 2147483647 h 374"/>
                <a:gd name="T32" fmla="*/ 2147483647 w 651"/>
                <a:gd name="T33" fmla="*/ 2147483647 h 374"/>
                <a:gd name="T34" fmla="*/ 2147483647 w 651"/>
                <a:gd name="T35" fmla="*/ 2147483647 h 374"/>
                <a:gd name="T36" fmla="*/ 2147483647 w 651"/>
                <a:gd name="T37" fmla="*/ 2147483647 h 374"/>
                <a:gd name="T38" fmla="*/ 2147483647 w 651"/>
                <a:gd name="T39" fmla="*/ 2147483647 h 374"/>
                <a:gd name="T40" fmla="*/ 2147483647 w 651"/>
                <a:gd name="T41" fmla="*/ 2147483647 h 374"/>
                <a:gd name="T42" fmla="*/ 2147483647 w 651"/>
                <a:gd name="T43" fmla="*/ 2147483647 h 374"/>
                <a:gd name="T44" fmla="*/ 2147483647 w 651"/>
                <a:gd name="T45" fmla="*/ 2147483647 h 374"/>
                <a:gd name="T46" fmla="*/ 2147483647 w 651"/>
                <a:gd name="T47" fmla="*/ 2147483647 h 374"/>
                <a:gd name="T48" fmla="*/ 2147483647 w 651"/>
                <a:gd name="T49" fmla="*/ 2147483647 h 374"/>
                <a:gd name="T50" fmla="*/ 2147483647 w 651"/>
                <a:gd name="T51" fmla="*/ 2147483647 h 374"/>
                <a:gd name="T52" fmla="*/ 2147483647 w 651"/>
                <a:gd name="T53" fmla="*/ 2147483647 h 374"/>
                <a:gd name="T54" fmla="*/ 2147483647 w 651"/>
                <a:gd name="T55" fmla="*/ 2147483647 h 374"/>
                <a:gd name="T56" fmla="*/ 2147483647 w 651"/>
                <a:gd name="T57" fmla="*/ 2147483647 h 374"/>
                <a:gd name="T58" fmla="*/ 2147483647 w 651"/>
                <a:gd name="T59" fmla="*/ 2147483647 h 374"/>
                <a:gd name="T60" fmla="*/ 2147483647 w 651"/>
                <a:gd name="T61" fmla="*/ 2147483647 h 374"/>
                <a:gd name="T62" fmla="*/ 2147483647 w 651"/>
                <a:gd name="T63" fmla="*/ 2147483647 h 374"/>
                <a:gd name="T64" fmla="*/ 2147483647 w 651"/>
                <a:gd name="T65" fmla="*/ 2147483647 h 374"/>
                <a:gd name="T66" fmla="*/ 2147483647 w 651"/>
                <a:gd name="T67" fmla="*/ 2147483647 h 374"/>
                <a:gd name="T68" fmla="*/ 2147483647 w 651"/>
                <a:gd name="T69" fmla="*/ 2147483647 h 374"/>
                <a:gd name="T70" fmla="*/ 2147483647 w 651"/>
                <a:gd name="T71" fmla="*/ 2147483647 h 374"/>
                <a:gd name="T72" fmla="*/ 2147483647 w 651"/>
                <a:gd name="T73" fmla="*/ 2147483647 h 374"/>
                <a:gd name="T74" fmla="*/ 2147483647 w 651"/>
                <a:gd name="T75" fmla="*/ 2147483647 h 374"/>
                <a:gd name="T76" fmla="*/ 2147483647 w 651"/>
                <a:gd name="T77" fmla="*/ 2147483647 h 374"/>
                <a:gd name="T78" fmla="*/ 2147483647 w 651"/>
                <a:gd name="T79" fmla="*/ 2147483647 h 374"/>
                <a:gd name="T80" fmla="*/ 2147483647 w 651"/>
                <a:gd name="T81" fmla="*/ 2147483647 h 374"/>
                <a:gd name="T82" fmla="*/ 2147483647 w 651"/>
                <a:gd name="T83" fmla="*/ 2147483647 h 37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51"/>
                <a:gd name="T127" fmla="*/ 0 h 374"/>
                <a:gd name="T128" fmla="*/ 651 w 651"/>
                <a:gd name="T129" fmla="*/ 374 h 37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51" h="374">
                  <a:moveTo>
                    <a:pt x="643" y="273"/>
                  </a:moveTo>
                  <a:lnTo>
                    <a:pt x="428" y="314"/>
                  </a:lnTo>
                  <a:lnTo>
                    <a:pt x="201" y="351"/>
                  </a:lnTo>
                  <a:lnTo>
                    <a:pt x="198" y="350"/>
                  </a:lnTo>
                  <a:lnTo>
                    <a:pt x="188" y="351"/>
                  </a:lnTo>
                  <a:lnTo>
                    <a:pt x="164" y="355"/>
                  </a:lnTo>
                  <a:lnTo>
                    <a:pt x="167" y="350"/>
                  </a:lnTo>
                  <a:lnTo>
                    <a:pt x="143" y="355"/>
                  </a:lnTo>
                  <a:lnTo>
                    <a:pt x="143" y="357"/>
                  </a:lnTo>
                  <a:lnTo>
                    <a:pt x="0" y="374"/>
                  </a:lnTo>
                  <a:lnTo>
                    <a:pt x="6" y="368"/>
                  </a:lnTo>
                  <a:lnTo>
                    <a:pt x="36" y="355"/>
                  </a:lnTo>
                  <a:lnTo>
                    <a:pt x="39" y="346"/>
                  </a:lnTo>
                  <a:lnTo>
                    <a:pt x="56" y="335"/>
                  </a:lnTo>
                  <a:lnTo>
                    <a:pt x="56" y="327"/>
                  </a:lnTo>
                  <a:lnTo>
                    <a:pt x="60" y="323"/>
                  </a:lnTo>
                  <a:lnTo>
                    <a:pt x="68" y="319"/>
                  </a:lnTo>
                  <a:lnTo>
                    <a:pt x="68" y="308"/>
                  </a:lnTo>
                  <a:lnTo>
                    <a:pt x="78" y="302"/>
                  </a:lnTo>
                  <a:lnTo>
                    <a:pt x="121" y="263"/>
                  </a:lnTo>
                  <a:lnTo>
                    <a:pt x="123" y="255"/>
                  </a:lnTo>
                  <a:lnTo>
                    <a:pt x="127" y="257"/>
                  </a:lnTo>
                  <a:lnTo>
                    <a:pt x="123" y="266"/>
                  </a:lnTo>
                  <a:lnTo>
                    <a:pt x="138" y="279"/>
                  </a:lnTo>
                  <a:lnTo>
                    <a:pt x="156" y="285"/>
                  </a:lnTo>
                  <a:lnTo>
                    <a:pt x="164" y="285"/>
                  </a:lnTo>
                  <a:lnTo>
                    <a:pt x="174" y="278"/>
                  </a:lnTo>
                  <a:lnTo>
                    <a:pt x="175" y="272"/>
                  </a:lnTo>
                  <a:lnTo>
                    <a:pt x="182" y="268"/>
                  </a:lnTo>
                  <a:lnTo>
                    <a:pt x="189" y="274"/>
                  </a:lnTo>
                  <a:lnTo>
                    <a:pt x="193" y="277"/>
                  </a:lnTo>
                  <a:lnTo>
                    <a:pt x="200" y="274"/>
                  </a:lnTo>
                  <a:lnTo>
                    <a:pt x="222" y="267"/>
                  </a:lnTo>
                  <a:lnTo>
                    <a:pt x="224" y="253"/>
                  </a:lnTo>
                  <a:lnTo>
                    <a:pt x="228" y="253"/>
                  </a:lnTo>
                  <a:lnTo>
                    <a:pt x="233" y="257"/>
                  </a:lnTo>
                  <a:lnTo>
                    <a:pt x="249" y="242"/>
                  </a:lnTo>
                  <a:lnTo>
                    <a:pt x="255" y="245"/>
                  </a:lnTo>
                  <a:lnTo>
                    <a:pt x="269" y="226"/>
                  </a:lnTo>
                  <a:lnTo>
                    <a:pt x="266" y="219"/>
                  </a:lnTo>
                  <a:lnTo>
                    <a:pt x="266" y="207"/>
                  </a:lnTo>
                  <a:lnTo>
                    <a:pt x="281" y="179"/>
                  </a:lnTo>
                  <a:lnTo>
                    <a:pt x="300" y="109"/>
                  </a:lnTo>
                  <a:lnTo>
                    <a:pt x="303" y="109"/>
                  </a:lnTo>
                  <a:lnTo>
                    <a:pt x="313" y="115"/>
                  </a:lnTo>
                  <a:lnTo>
                    <a:pt x="315" y="119"/>
                  </a:lnTo>
                  <a:lnTo>
                    <a:pt x="320" y="125"/>
                  </a:lnTo>
                  <a:lnTo>
                    <a:pt x="331" y="123"/>
                  </a:lnTo>
                  <a:lnTo>
                    <a:pt x="338" y="110"/>
                  </a:lnTo>
                  <a:lnTo>
                    <a:pt x="345" y="83"/>
                  </a:lnTo>
                  <a:lnTo>
                    <a:pt x="351" y="74"/>
                  </a:lnTo>
                  <a:lnTo>
                    <a:pt x="361" y="77"/>
                  </a:lnTo>
                  <a:lnTo>
                    <a:pt x="368" y="63"/>
                  </a:lnTo>
                  <a:lnTo>
                    <a:pt x="375" y="59"/>
                  </a:lnTo>
                  <a:lnTo>
                    <a:pt x="381" y="52"/>
                  </a:lnTo>
                  <a:lnTo>
                    <a:pt x="386" y="38"/>
                  </a:lnTo>
                  <a:lnTo>
                    <a:pt x="390" y="34"/>
                  </a:lnTo>
                  <a:lnTo>
                    <a:pt x="391" y="31"/>
                  </a:lnTo>
                  <a:lnTo>
                    <a:pt x="387" y="27"/>
                  </a:lnTo>
                  <a:lnTo>
                    <a:pt x="389" y="6"/>
                  </a:lnTo>
                  <a:lnTo>
                    <a:pt x="391" y="3"/>
                  </a:lnTo>
                  <a:lnTo>
                    <a:pt x="393" y="0"/>
                  </a:lnTo>
                  <a:lnTo>
                    <a:pt x="433" y="25"/>
                  </a:lnTo>
                  <a:lnTo>
                    <a:pt x="439" y="26"/>
                  </a:lnTo>
                  <a:lnTo>
                    <a:pt x="441" y="25"/>
                  </a:lnTo>
                  <a:lnTo>
                    <a:pt x="445" y="4"/>
                  </a:lnTo>
                  <a:lnTo>
                    <a:pt x="452" y="4"/>
                  </a:lnTo>
                  <a:lnTo>
                    <a:pt x="459" y="6"/>
                  </a:lnTo>
                  <a:lnTo>
                    <a:pt x="467" y="9"/>
                  </a:lnTo>
                  <a:lnTo>
                    <a:pt x="462" y="18"/>
                  </a:lnTo>
                  <a:lnTo>
                    <a:pt x="470" y="27"/>
                  </a:lnTo>
                  <a:lnTo>
                    <a:pt x="487" y="27"/>
                  </a:lnTo>
                  <a:lnTo>
                    <a:pt x="494" y="35"/>
                  </a:lnTo>
                  <a:lnTo>
                    <a:pt x="505" y="39"/>
                  </a:lnTo>
                  <a:lnTo>
                    <a:pt x="512" y="49"/>
                  </a:lnTo>
                  <a:lnTo>
                    <a:pt x="511" y="53"/>
                  </a:lnTo>
                  <a:lnTo>
                    <a:pt x="500" y="71"/>
                  </a:lnTo>
                  <a:lnTo>
                    <a:pt x="494" y="88"/>
                  </a:lnTo>
                  <a:lnTo>
                    <a:pt x="495" y="100"/>
                  </a:lnTo>
                  <a:lnTo>
                    <a:pt x="509" y="101"/>
                  </a:lnTo>
                  <a:lnTo>
                    <a:pt x="519" y="94"/>
                  </a:lnTo>
                  <a:lnTo>
                    <a:pt x="528" y="105"/>
                  </a:lnTo>
                  <a:lnTo>
                    <a:pt x="533" y="107"/>
                  </a:lnTo>
                  <a:lnTo>
                    <a:pt x="536" y="109"/>
                  </a:lnTo>
                  <a:lnTo>
                    <a:pt x="543" y="115"/>
                  </a:lnTo>
                  <a:lnTo>
                    <a:pt x="547" y="115"/>
                  </a:lnTo>
                  <a:lnTo>
                    <a:pt x="553" y="112"/>
                  </a:lnTo>
                  <a:lnTo>
                    <a:pt x="557" y="112"/>
                  </a:lnTo>
                  <a:lnTo>
                    <a:pt x="576" y="123"/>
                  </a:lnTo>
                  <a:lnTo>
                    <a:pt x="589" y="127"/>
                  </a:lnTo>
                  <a:lnTo>
                    <a:pt x="596" y="136"/>
                  </a:lnTo>
                  <a:lnTo>
                    <a:pt x="596" y="140"/>
                  </a:lnTo>
                  <a:lnTo>
                    <a:pt x="591" y="143"/>
                  </a:lnTo>
                  <a:lnTo>
                    <a:pt x="594" y="158"/>
                  </a:lnTo>
                  <a:lnTo>
                    <a:pt x="591" y="159"/>
                  </a:lnTo>
                  <a:lnTo>
                    <a:pt x="587" y="163"/>
                  </a:lnTo>
                  <a:lnTo>
                    <a:pt x="587" y="164"/>
                  </a:lnTo>
                  <a:lnTo>
                    <a:pt x="602" y="171"/>
                  </a:lnTo>
                  <a:lnTo>
                    <a:pt x="607" y="182"/>
                  </a:lnTo>
                  <a:lnTo>
                    <a:pt x="607" y="187"/>
                  </a:lnTo>
                  <a:lnTo>
                    <a:pt x="603" y="189"/>
                  </a:lnTo>
                  <a:lnTo>
                    <a:pt x="591" y="187"/>
                  </a:lnTo>
                  <a:lnTo>
                    <a:pt x="590" y="191"/>
                  </a:lnTo>
                  <a:lnTo>
                    <a:pt x="595" y="197"/>
                  </a:lnTo>
                  <a:lnTo>
                    <a:pt x="596" y="196"/>
                  </a:lnTo>
                  <a:lnTo>
                    <a:pt x="596" y="201"/>
                  </a:lnTo>
                  <a:lnTo>
                    <a:pt x="590" y="202"/>
                  </a:lnTo>
                  <a:lnTo>
                    <a:pt x="587" y="202"/>
                  </a:lnTo>
                  <a:lnTo>
                    <a:pt x="585" y="206"/>
                  </a:lnTo>
                  <a:lnTo>
                    <a:pt x="590" y="208"/>
                  </a:lnTo>
                  <a:lnTo>
                    <a:pt x="601" y="209"/>
                  </a:lnTo>
                  <a:lnTo>
                    <a:pt x="609" y="213"/>
                  </a:lnTo>
                  <a:lnTo>
                    <a:pt x="613" y="219"/>
                  </a:lnTo>
                  <a:lnTo>
                    <a:pt x="602" y="229"/>
                  </a:lnTo>
                  <a:lnTo>
                    <a:pt x="596" y="229"/>
                  </a:lnTo>
                  <a:lnTo>
                    <a:pt x="584" y="225"/>
                  </a:lnTo>
                  <a:lnTo>
                    <a:pt x="584" y="230"/>
                  </a:lnTo>
                  <a:lnTo>
                    <a:pt x="593" y="233"/>
                  </a:lnTo>
                  <a:lnTo>
                    <a:pt x="601" y="241"/>
                  </a:lnTo>
                  <a:lnTo>
                    <a:pt x="609" y="237"/>
                  </a:lnTo>
                  <a:lnTo>
                    <a:pt x="619" y="230"/>
                  </a:lnTo>
                  <a:lnTo>
                    <a:pt x="641" y="230"/>
                  </a:lnTo>
                  <a:lnTo>
                    <a:pt x="642" y="231"/>
                  </a:lnTo>
                  <a:lnTo>
                    <a:pt x="651" y="261"/>
                  </a:lnTo>
                  <a:lnTo>
                    <a:pt x="644" y="268"/>
                  </a:lnTo>
                  <a:lnTo>
                    <a:pt x="642" y="268"/>
                  </a:lnTo>
                  <a:lnTo>
                    <a:pt x="643" y="27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11" name="Freeform 142">
              <a:extLst>
                <a:ext uri="{FF2B5EF4-FFF2-40B4-BE49-F238E27FC236}">
                  <a16:creationId xmlns:a16="http://schemas.microsoft.com/office/drawing/2014/main" id="{17920929-051B-16AC-CF85-3A326B25A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598" y="3270704"/>
              <a:ext cx="1270097" cy="699153"/>
            </a:xfrm>
            <a:custGeom>
              <a:avLst/>
              <a:gdLst>
                <a:gd name="T0" fmla="*/ 2147483647 w 651"/>
                <a:gd name="T1" fmla="*/ 2147483647 h 374"/>
                <a:gd name="T2" fmla="*/ 2147483647 w 651"/>
                <a:gd name="T3" fmla="*/ 2147483647 h 374"/>
                <a:gd name="T4" fmla="*/ 2147483647 w 651"/>
                <a:gd name="T5" fmla="*/ 2147483647 h 374"/>
                <a:gd name="T6" fmla="*/ 2147483647 w 651"/>
                <a:gd name="T7" fmla="*/ 2147483647 h 374"/>
                <a:gd name="T8" fmla="*/ 2147483647 w 651"/>
                <a:gd name="T9" fmla="*/ 2147483647 h 374"/>
                <a:gd name="T10" fmla="*/ 2147483647 w 651"/>
                <a:gd name="T11" fmla="*/ 2147483647 h 374"/>
                <a:gd name="T12" fmla="*/ 2147483647 w 651"/>
                <a:gd name="T13" fmla="*/ 2147483647 h 374"/>
                <a:gd name="T14" fmla="*/ 2147483647 w 651"/>
                <a:gd name="T15" fmla="*/ 2147483647 h 374"/>
                <a:gd name="T16" fmla="*/ 2147483647 w 651"/>
                <a:gd name="T17" fmla="*/ 2147483647 h 374"/>
                <a:gd name="T18" fmla="*/ 2147483647 w 651"/>
                <a:gd name="T19" fmla="*/ 2147483647 h 374"/>
                <a:gd name="T20" fmla="*/ 2147483647 w 651"/>
                <a:gd name="T21" fmla="*/ 2147483647 h 374"/>
                <a:gd name="T22" fmla="*/ 2147483647 w 651"/>
                <a:gd name="T23" fmla="*/ 2147483647 h 374"/>
                <a:gd name="T24" fmla="*/ 2147483647 w 651"/>
                <a:gd name="T25" fmla="*/ 2147483647 h 374"/>
                <a:gd name="T26" fmla="*/ 2147483647 w 651"/>
                <a:gd name="T27" fmla="*/ 2147483647 h 374"/>
                <a:gd name="T28" fmla="*/ 2147483647 w 651"/>
                <a:gd name="T29" fmla="*/ 2147483647 h 374"/>
                <a:gd name="T30" fmla="*/ 2147483647 w 651"/>
                <a:gd name="T31" fmla="*/ 2147483647 h 374"/>
                <a:gd name="T32" fmla="*/ 2147483647 w 651"/>
                <a:gd name="T33" fmla="*/ 2147483647 h 374"/>
                <a:gd name="T34" fmla="*/ 2147483647 w 651"/>
                <a:gd name="T35" fmla="*/ 2147483647 h 374"/>
                <a:gd name="T36" fmla="*/ 2147483647 w 651"/>
                <a:gd name="T37" fmla="*/ 2147483647 h 374"/>
                <a:gd name="T38" fmla="*/ 2147483647 w 651"/>
                <a:gd name="T39" fmla="*/ 2147483647 h 374"/>
                <a:gd name="T40" fmla="*/ 2147483647 w 651"/>
                <a:gd name="T41" fmla="*/ 2147483647 h 374"/>
                <a:gd name="T42" fmla="*/ 2147483647 w 651"/>
                <a:gd name="T43" fmla="*/ 2147483647 h 374"/>
                <a:gd name="T44" fmla="*/ 2147483647 w 651"/>
                <a:gd name="T45" fmla="*/ 2147483647 h 374"/>
                <a:gd name="T46" fmla="*/ 2147483647 w 651"/>
                <a:gd name="T47" fmla="*/ 2147483647 h 374"/>
                <a:gd name="T48" fmla="*/ 2147483647 w 651"/>
                <a:gd name="T49" fmla="*/ 2147483647 h 374"/>
                <a:gd name="T50" fmla="*/ 2147483647 w 651"/>
                <a:gd name="T51" fmla="*/ 2147483647 h 374"/>
                <a:gd name="T52" fmla="*/ 2147483647 w 651"/>
                <a:gd name="T53" fmla="*/ 2147483647 h 374"/>
                <a:gd name="T54" fmla="*/ 2147483647 w 651"/>
                <a:gd name="T55" fmla="*/ 2147483647 h 374"/>
                <a:gd name="T56" fmla="*/ 2147483647 w 651"/>
                <a:gd name="T57" fmla="*/ 2147483647 h 374"/>
                <a:gd name="T58" fmla="*/ 2147483647 w 651"/>
                <a:gd name="T59" fmla="*/ 2147483647 h 374"/>
                <a:gd name="T60" fmla="*/ 2147483647 w 651"/>
                <a:gd name="T61" fmla="*/ 2147483647 h 374"/>
                <a:gd name="T62" fmla="*/ 2147483647 w 651"/>
                <a:gd name="T63" fmla="*/ 2147483647 h 374"/>
                <a:gd name="T64" fmla="*/ 2147483647 w 651"/>
                <a:gd name="T65" fmla="*/ 2147483647 h 374"/>
                <a:gd name="T66" fmla="*/ 2147483647 w 651"/>
                <a:gd name="T67" fmla="*/ 2147483647 h 374"/>
                <a:gd name="T68" fmla="*/ 2147483647 w 651"/>
                <a:gd name="T69" fmla="*/ 2147483647 h 374"/>
                <a:gd name="T70" fmla="*/ 2147483647 w 651"/>
                <a:gd name="T71" fmla="*/ 2147483647 h 374"/>
                <a:gd name="T72" fmla="*/ 2147483647 w 651"/>
                <a:gd name="T73" fmla="*/ 2147483647 h 374"/>
                <a:gd name="T74" fmla="*/ 2147483647 w 651"/>
                <a:gd name="T75" fmla="*/ 2147483647 h 374"/>
                <a:gd name="T76" fmla="*/ 2147483647 w 651"/>
                <a:gd name="T77" fmla="*/ 2147483647 h 374"/>
                <a:gd name="T78" fmla="*/ 2147483647 w 651"/>
                <a:gd name="T79" fmla="*/ 2147483647 h 374"/>
                <a:gd name="T80" fmla="*/ 2147483647 w 651"/>
                <a:gd name="T81" fmla="*/ 2147483647 h 374"/>
                <a:gd name="T82" fmla="*/ 2147483647 w 651"/>
                <a:gd name="T83" fmla="*/ 2147483647 h 37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51"/>
                <a:gd name="T127" fmla="*/ 0 h 374"/>
                <a:gd name="T128" fmla="*/ 651 w 651"/>
                <a:gd name="T129" fmla="*/ 374 h 37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51" h="374">
                  <a:moveTo>
                    <a:pt x="643" y="273"/>
                  </a:moveTo>
                  <a:lnTo>
                    <a:pt x="428" y="314"/>
                  </a:lnTo>
                  <a:lnTo>
                    <a:pt x="201" y="351"/>
                  </a:lnTo>
                  <a:lnTo>
                    <a:pt x="198" y="350"/>
                  </a:lnTo>
                  <a:lnTo>
                    <a:pt x="188" y="351"/>
                  </a:lnTo>
                  <a:lnTo>
                    <a:pt x="164" y="355"/>
                  </a:lnTo>
                  <a:lnTo>
                    <a:pt x="167" y="350"/>
                  </a:lnTo>
                  <a:lnTo>
                    <a:pt x="143" y="355"/>
                  </a:lnTo>
                  <a:lnTo>
                    <a:pt x="143" y="357"/>
                  </a:lnTo>
                  <a:lnTo>
                    <a:pt x="0" y="374"/>
                  </a:lnTo>
                  <a:lnTo>
                    <a:pt x="6" y="368"/>
                  </a:lnTo>
                  <a:lnTo>
                    <a:pt x="36" y="355"/>
                  </a:lnTo>
                  <a:lnTo>
                    <a:pt x="39" y="346"/>
                  </a:lnTo>
                  <a:lnTo>
                    <a:pt x="56" y="335"/>
                  </a:lnTo>
                  <a:lnTo>
                    <a:pt x="56" y="327"/>
                  </a:lnTo>
                  <a:lnTo>
                    <a:pt x="60" y="323"/>
                  </a:lnTo>
                  <a:lnTo>
                    <a:pt x="68" y="319"/>
                  </a:lnTo>
                  <a:lnTo>
                    <a:pt x="68" y="308"/>
                  </a:lnTo>
                  <a:lnTo>
                    <a:pt x="78" y="302"/>
                  </a:lnTo>
                  <a:lnTo>
                    <a:pt x="121" y="263"/>
                  </a:lnTo>
                  <a:lnTo>
                    <a:pt x="123" y="255"/>
                  </a:lnTo>
                  <a:lnTo>
                    <a:pt x="127" y="257"/>
                  </a:lnTo>
                  <a:lnTo>
                    <a:pt x="123" y="266"/>
                  </a:lnTo>
                  <a:lnTo>
                    <a:pt x="138" y="279"/>
                  </a:lnTo>
                  <a:lnTo>
                    <a:pt x="156" y="285"/>
                  </a:lnTo>
                  <a:lnTo>
                    <a:pt x="164" y="285"/>
                  </a:lnTo>
                  <a:lnTo>
                    <a:pt x="174" y="278"/>
                  </a:lnTo>
                  <a:lnTo>
                    <a:pt x="175" y="272"/>
                  </a:lnTo>
                  <a:lnTo>
                    <a:pt x="182" y="268"/>
                  </a:lnTo>
                  <a:lnTo>
                    <a:pt x="189" y="274"/>
                  </a:lnTo>
                  <a:lnTo>
                    <a:pt x="193" y="277"/>
                  </a:lnTo>
                  <a:lnTo>
                    <a:pt x="200" y="274"/>
                  </a:lnTo>
                  <a:lnTo>
                    <a:pt x="222" y="267"/>
                  </a:lnTo>
                  <a:lnTo>
                    <a:pt x="224" y="253"/>
                  </a:lnTo>
                  <a:lnTo>
                    <a:pt x="228" y="253"/>
                  </a:lnTo>
                  <a:lnTo>
                    <a:pt x="233" y="257"/>
                  </a:lnTo>
                  <a:lnTo>
                    <a:pt x="249" y="242"/>
                  </a:lnTo>
                  <a:lnTo>
                    <a:pt x="255" y="245"/>
                  </a:lnTo>
                  <a:lnTo>
                    <a:pt x="269" y="226"/>
                  </a:lnTo>
                  <a:lnTo>
                    <a:pt x="266" y="219"/>
                  </a:lnTo>
                  <a:lnTo>
                    <a:pt x="266" y="207"/>
                  </a:lnTo>
                  <a:lnTo>
                    <a:pt x="281" y="179"/>
                  </a:lnTo>
                  <a:lnTo>
                    <a:pt x="300" y="109"/>
                  </a:lnTo>
                  <a:lnTo>
                    <a:pt x="303" y="109"/>
                  </a:lnTo>
                  <a:lnTo>
                    <a:pt x="313" y="115"/>
                  </a:lnTo>
                  <a:lnTo>
                    <a:pt x="315" y="119"/>
                  </a:lnTo>
                  <a:lnTo>
                    <a:pt x="320" y="125"/>
                  </a:lnTo>
                  <a:lnTo>
                    <a:pt x="331" y="123"/>
                  </a:lnTo>
                  <a:lnTo>
                    <a:pt x="338" y="110"/>
                  </a:lnTo>
                  <a:lnTo>
                    <a:pt x="345" y="83"/>
                  </a:lnTo>
                  <a:lnTo>
                    <a:pt x="351" y="74"/>
                  </a:lnTo>
                  <a:lnTo>
                    <a:pt x="361" y="77"/>
                  </a:lnTo>
                  <a:lnTo>
                    <a:pt x="368" y="63"/>
                  </a:lnTo>
                  <a:lnTo>
                    <a:pt x="375" y="59"/>
                  </a:lnTo>
                  <a:lnTo>
                    <a:pt x="381" y="52"/>
                  </a:lnTo>
                  <a:lnTo>
                    <a:pt x="386" y="38"/>
                  </a:lnTo>
                  <a:lnTo>
                    <a:pt x="390" y="34"/>
                  </a:lnTo>
                  <a:lnTo>
                    <a:pt x="391" y="31"/>
                  </a:lnTo>
                  <a:lnTo>
                    <a:pt x="387" y="27"/>
                  </a:lnTo>
                  <a:lnTo>
                    <a:pt x="389" y="6"/>
                  </a:lnTo>
                  <a:lnTo>
                    <a:pt x="391" y="3"/>
                  </a:lnTo>
                  <a:lnTo>
                    <a:pt x="393" y="0"/>
                  </a:lnTo>
                  <a:lnTo>
                    <a:pt x="433" y="25"/>
                  </a:lnTo>
                  <a:lnTo>
                    <a:pt x="439" y="26"/>
                  </a:lnTo>
                  <a:lnTo>
                    <a:pt x="441" y="25"/>
                  </a:lnTo>
                  <a:lnTo>
                    <a:pt x="445" y="4"/>
                  </a:lnTo>
                  <a:lnTo>
                    <a:pt x="452" y="4"/>
                  </a:lnTo>
                  <a:lnTo>
                    <a:pt x="459" y="6"/>
                  </a:lnTo>
                  <a:lnTo>
                    <a:pt x="467" y="9"/>
                  </a:lnTo>
                  <a:lnTo>
                    <a:pt x="462" y="18"/>
                  </a:lnTo>
                  <a:lnTo>
                    <a:pt x="470" y="27"/>
                  </a:lnTo>
                  <a:lnTo>
                    <a:pt x="487" y="27"/>
                  </a:lnTo>
                  <a:lnTo>
                    <a:pt x="494" y="35"/>
                  </a:lnTo>
                  <a:lnTo>
                    <a:pt x="505" y="39"/>
                  </a:lnTo>
                  <a:lnTo>
                    <a:pt x="512" y="49"/>
                  </a:lnTo>
                  <a:lnTo>
                    <a:pt x="511" y="53"/>
                  </a:lnTo>
                  <a:lnTo>
                    <a:pt x="500" y="71"/>
                  </a:lnTo>
                  <a:lnTo>
                    <a:pt x="494" y="88"/>
                  </a:lnTo>
                  <a:lnTo>
                    <a:pt x="495" y="100"/>
                  </a:lnTo>
                  <a:lnTo>
                    <a:pt x="509" y="101"/>
                  </a:lnTo>
                  <a:lnTo>
                    <a:pt x="519" y="94"/>
                  </a:lnTo>
                  <a:lnTo>
                    <a:pt x="528" y="105"/>
                  </a:lnTo>
                  <a:lnTo>
                    <a:pt x="533" y="107"/>
                  </a:lnTo>
                  <a:lnTo>
                    <a:pt x="536" y="109"/>
                  </a:lnTo>
                  <a:lnTo>
                    <a:pt x="543" y="115"/>
                  </a:lnTo>
                  <a:lnTo>
                    <a:pt x="547" y="115"/>
                  </a:lnTo>
                  <a:lnTo>
                    <a:pt x="553" y="112"/>
                  </a:lnTo>
                  <a:lnTo>
                    <a:pt x="557" y="112"/>
                  </a:lnTo>
                  <a:lnTo>
                    <a:pt x="576" y="123"/>
                  </a:lnTo>
                  <a:lnTo>
                    <a:pt x="589" y="127"/>
                  </a:lnTo>
                  <a:lnTo>
                    <a:pt x="596" y="136"/>
                  </a:lnTo>
                  <a:lnTo>
                    <a:pt x="596" y="140"/>
                  </a:lnTo>
                  <a:lnTo>
                    <a:pt x="591" y="143"/>
                  </a:lnTo>
                  <a:lnTo>
                    <a:pt x="594" y="158"/>
                  </a:lnTo>
                  <a:lnTo>
                    <a:pt x="591" y="159"/>
                  </a:lnTo>
                  <a:lnTo>
                    <a:pt x="587" y="163"/>
                  </a:lnTo>
                  <a:lnTo>
                    <a:pt x="587" y="164"/>
                  </a:lnTo>
                  <a:lnTo>
                    <a:pt x="602" y="171"/>
                  </a:lnTo>
                  <a:lnTo>
                    <a:pt x="607" y="182"/>
                  </a:lnTo>
                  <a:lnTo>
                    <a:pt x="607" y="187"/>
                  </a:lnTo>
                  <a:lnTo>
                    <a:pt x="603" y="189"/>
                  </a:lnTo>
                  <a:lnTo>
                    <a:pt x="591" y="187"/>
                  </a:lnTo>
                  <a:lnTo>
                    <a:pt x="590" y="191"/>
                  </a:lnTo>
                  <a:lnTo>
                    <a:pt x="595" y="197"/>
                  </a:lnTo>
                  <a:lnTo>
                    <a:pt x="596" y="196"/>
                  </a:lnTo>
                  <a:lnTo>
                    <a:pt x="596" y="201"/>
                  </a:lnTo>
                  <a:lnTo>
                    <a:pt x="590" y="202"/>
                  </a:lnTo>
                  <a:lnTo>
                    <a:pt x="587" y="202"/>
                  </a:lnTo>
                  <a:lnTo>
                    <a:pt x="585" y="206"/>
                  </a:lnTo>
                  <a:lnTo>
                    <a:pt x="590" y="208"/>
                  </a:lnTo>
                  <a:lnTo>
                    <a:pt x="601" y="209"/>
                  </a:lnTo>
                  <a:lnTo>
                    <a:pt x="609" y="213"/>
                  </a:lnTo>
                  <a:lnTo>
                    <a:pt x="613" y="219"/>
                  </a:lnTo>
                  <a:lnTo>
                    <a:pt x="602" y="229"/>
                  </a:lnTo>
                  <a:lnTo>
                    <a:pt x="596" y="229"/>
                  </a:lnTo>
                  <a:lnTo>
                    <a:pt x="584" y="225"/>
                  </a:lnTo>
                  <a:lnTo>
                    <a:pt x="584" y="230"/>
                  </a:lnTo>
                  <a:lnTo>
                    <a:pt x="593" y="233"/>
                  </a:lnTo>
                  <a:lnTo>
                    <a:pt x="601" y="241"/>
                  </a:lnTo>
                  <a:lnTo>
                    <a:pt x="609" y="237"/>
                  </a:lnTo>
                  <a:lnTo>
                    <a:pt x="619" y="230"/>
                  </a:lnTo>
                  <a:lnTo>
                    <a:pt x="641" y="230"/>
                  </a:lnTo>
                  <a:lnTo>
                    <a:pt x="642" y="231"/>
                  </a:lnTo>
                  <a:lnTo>
                    <a:pt x="651" y="261"/>
                  </a:lnTo>
                  <a:lnTo>
                    <a:pt x="644" y="268"/>
                  </a:lnTo>
                  <a:lnTo>
                    <a:pt x="642" y="268"/>
                  </a:lnTo>
                  <a:lnTo>
                    <a:pt x="643" y="27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12" name="Freeform 144">
              <a:extLst>
                <a:ext uri="{FF2B5EF4-FFF2-40B4-BE49-F238E27FC236}">
                  <a16:creationId xmlns:a16="http://schemas.microsoft.com/office/drawing/2014/main" id="{2A550DD0-965A-E820-7FB0-2FFA90BFD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4777" y="3454882"/>
              <a:ext cx="85109" cy="202058"/>
            </a:xfrm>
            <a:custGeom>
              <a:avLst/>
              <a:gdLst>
                <a:gd name="T0" fmla="*/ 2147483647 w 44"/>
                <a:gd name="T1" fmla="*/ 2147483647 h 108"/>
                <a:gd name="T2" fmla="*/ 2147483647 w 44"/>
                <a:gd name="T3" fmla="*/ 2147483647 h 108"/>
                <a:gd name="T4" fmla="*/ 2147483647 w 44"/>
                <a:gd name="T5" fmla="*/ 2147483647 h 108"/>
                <a:gd name="T6" fmla="*/ 2147483647 w 44"/>
                <a:gd name="T7" fmla="*/ 2147483647 h 108"/>
                <a:gd name="T8" fmla="*/ 2147483647 w 44"/>
                <a:gd name="T9" fmla="*/ 2147483647 h 108"/>
                <a:gd name="T10" fmla="*/ 2147483647 w 44"/>
                <a:gd name="T11" fmla="*/ 2147483647 h 108"/>
                <a:gd name="T12" fmla="*/ 0 w 44"/>
                <a:gd name="T13" fmla="*/ 2147483647 h 108"/>
                <a:gd name="T14" fmla="*/ 2147483647 w 44"/>
                <a:gd name="T15" fmla="*/ 2147483647 h 108"/>
                <a:gd name="T16" fmla="*/ 2147483647 w 44"/>
                <a:gd name="T17" fmla="*/ 2147483647 h 108"/>
                <a:gd name="T18" fmla="*/ 2147483647 w 44"/>
                <a:gd name="T19" fmla="*/ 2147483647 h 108"/>
                <a:gd name="T20" fmla="*/ 2147483647 w 44"/>
                <a:gd name="T21" fmla="*/ 2147483647 h 108"/>
                <a:gd name="T22" fmla="*/ 2147483647 w 44"/>
                <a:gd name="T23" fmla="*/ 2147483647 h 108"/>
                <a:gd name="T24" fmla="*/ 2147483647 w 44"/>
                <a:gd name="T25" fmla="*/ 2147483647 h 108"/>
                <a:gd name="T26" fmla="*/ 2147483647 w 44"/>
                <a:gd name="T27" fmla="*/ 2147483647 h 108"/>
                <a:gd name="T28" fmla="*/ 2147483647 w 44"/>
                <a:gd name="T29" fmla="*/ 2147483647 h 108"/>
                <a:gd name="T30" fmla="*/ 2147483647 w 44"/>
                <a:gd name="T31" fmla="*/ 2147483647 h 108"/>
                <a:gd name="T32" fmla="*/ 2147483647 w 44"/>
                <a:gd name="T33" fmla="*/ 2147483647 h 108"/>
                <a:gd name="T34" fmla="*/ 2147483647 w 44"/>
                <a:gd name="T35" fmla="*/ 2147483647 h 108"/>
                <a:gd name="T36" fmla="*/ 2147483647 w 44"/>
                <a:gd name="T37" fmla="*/ 0 h 108"/>
                <a:gd name="T38" fmla="*/ 2147483647 w 44"/>
                <a:gd name="T39" fmla="*/ 2147483647 h 108"/>
                <a:gd name="T40" fmla="*/ 2147483647 w 44"/>
                <a:gd name="T41" fmla="*/ 2147483647 h 108"/>
                <a:gd name="T42" fmla="*/ 2147483647 w 44"/>
                <a:gd name="T43" fmla="*/ 2147483647 h 10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108"/>
                <a:gd name="T68" fmla="*/ 44 w 44"/>
                <a:gd name="T69" fmla="*/ 108 h 10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108">
                  <a:moveTo>
                    <a:pt x="9" y="18"/>
                  </a:moveTo>
                  <a:lnTo>
                    <a:pt x="12" y="19"/>
                  </a:lnTo>
                  <a:lnTo>
                    <a:pt x="12" y="28"/>
                  </a:lnTo>
                  <a:lnTo>
                    <a:pt x="12" y="32"/>
                  </a:lnTo>
                  <a:lnTo>
                    <a:pt x="6" y="41"/>
                  </a:lnTo>
                  <a:lnTo>
                    <a:pt x="1" y="48"/>
                  </a:lnTo>
                  <a:lnTo>
                    <a:pt x="0" y="65"/>
                  </a:lnTo>
                  <a:lnTo>
                    <a:pt x="1" y="79"/>
                  </a:lnTo>
                  <a:lnTo>
                    <a:pt x="1" y="96"/>
                  </a:lnTo>
                  <a:lnTo>
                    <a:pt x="6" y="108"/>
                  </a:lnTo>
                  <a:lnTo>
                    <a:pt x="8" y="91"/>
                  </a:lnTo>
                  <a:lnTo>
                    <a:pt x="13" y="76"/>
                  </a:lnTo>
                  <a:lnTo>
                    <a:pt x="24" y="52"/>
                  </a:lnTo>
                  <a:lnTo>
                    <a:pt x="27" y="42"/>
                  </a:lnTo>
                  <a:lnTo>
                    <a:pt x="30" y="32"/>
                  </a:lnTo>
                  <a:lnTo>
                    <a:pt x="30" y="19"/>
                  </a:lnTo>
                  <a:lnTo>
                    <a:pt x="30" y="13"/>
                  </a:lnTo>
                  <a:lnTo>
                    <a:pt x="42" y="5"/>
                  </a:lnTo>
                  <a:lnTo>
                    <a:pt x="44" y="0"/>
                  </a:lnTo>
                  <a:lnTo>
                    <a:pt x="17" y="10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13" name="Freeform 145">
              <a:extLst>
                <a:ext uri="{FF2B5EF4-FFF2-40B4-BE49-F238E27FC236}">
                  <a16:creationId xmlns:a16="http://schemas.microsoft.com/office/drawing/2014/main" id="{CC8E7166-7C46-A880-D411-994472994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4777" y="3454882"/>
              <a:ext cx="85109" cy="202058"/>
            </a:xfrm>
            <a:custGeom>
              <a:avLst/>
              <a:gdLst>
                <a:gd name="T0" fmla="*/ 2147483647 w 44"/>
                <a:gd name="T1" fmla="*/ 2147483647 h 108"/>
                <a:gd name="T2" fmla="*/ 2147483647 w 44"/>
                <a:gd name="T3" fmla="*/ 2147483647 h 108"/>
                <a:gd name="T4" fmla="*/ 2147483647 w 44"/>
                <a:gd name="T5" fmla="*/ 2147483647 h 108"/>
                <a:gd name="T6" fmla="*/ 2147483647 w 44"/>
                <a:gd name="T7" fmla="*/ 2147483647 h 108"/>
                <a:gd name="T8" fmla="*/ 2147483647 w 44"/>
                <a:gd name="T9" fmla="*/ 2147483647 h 108"/>
                <a:gd name="T10" fmla="*/ 2147483647 w 44"/>
                <a:gd name="T11" fmla="*/ 2147483647 h 108"/>
                <a:gd name="T12" fmla="*/ 0 w 44"/>
                <a:gd name="T13" fmla="*/ 2147483647 h 108"/>
                <a:gd name="T14" fmla="*/ 2147483647 w 44"/>
                <a:gd name="T15" fmla="*/ 2147483647 h 108"/>
                <a:gd name="T16" fmla="*/ 2147483647 w 44"/>
                <a:gd name="T17" fmla="*/ 2147483647 h 108"/>
                <a:gd name="T18" fmla="*/ 2147483647 w 44"/>
                <a:gd name="T19" fmla="*/ 2147483647 h 108"/>
                <a:gd name="T20" fmla="*/ 2147483647 w 44"/>
                <a:gd name="T21" fmla="*/ 2147483647 h 108"/>
                <a:gd name="T22" fmla="*/ 2147483647 w 44"/>
                <a:gd name="T23" fmla="*/ 2147483647 h 108"/>
                <a:gd name="T24" fmla="*/ 2147483647 w 44"/>
                <a:gd name="T25" fmla="*/ 2147483647 h 108"/>
                <a:gd name="T26" fmla="*/ 2147483647 w 44"/>
                <a:gd name="T27" fmla="*/ 2147483647 h 108"/>
                <a:gd name="T28" fmla="*/ 2147483647 w 44"/>
                <a:gd name="T29" fmla="*/ 2147483647 h 108"/>
                <a:gd name="T30" fmla="*/ 2147483647 w 44"/>
                <a:gd name="T31" fmla="*/ 2147483647 h 108"/>
                <a:gd name="T32" fmla="*/ 2147483647 w 44"/>
                <a:gd name="T33" fmla="*/ 2147483647 h 108"/>
                <a:gd name="T34" fmla="*/ 2147483647 w 44"/>
                <a:gd name="T35" fmla="*/ 2147483647 h 108"/>
                <a:gd name="T36" fmla="*/ 2147483647 w 44"/>
                <a:gd name="T37" fmla="*/ 0 h 108"/>
                <a:gd name="T38" fmla="*/ 2147483647 w 44"/>
                <a:gd name="T39" fmla="*/ 2147483647 h 108"/>
                <a:gd name="T40" fmla="*/ 2147483647 w 44"/>
                <a:gd name="T41" fmla="*/ 2147483647 h 108"/>
                <a:gd name="T42" fmla="*/ 2147483647 w 44"/>
                <a:gd name="T43" fmla="*/ 2147483647 h 10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108"/>
                <a:gd name="T68" fmla="*/ 44 w 44"/>
                <a:gd name="T69" fmla="*/ 108 h 10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108">
                  <a:moveTo>
                    <a:pt x="9" y="18"/>
                  </a:moveTo>
                  <a:lnTo>
                    <a:pt x="12" y="19"/>
                  </a:lnTo>
                  <a:lnTo>
                    <a:pt x="12" y="28"/>
                  </a:lnTo>
                  <a:lnTo>
                    <a:pt x="12" y="32"/>
                  </a:lnTo>
                  <a:lnTo>
                    <a:pt x="6" y="41"/>
                  </a:lnTo>
                  <a:lnTo>
                    <a:pt x="1" y="48"/>
                  </a:lnTo>
                  <a:lnTo>
                    <a:pt x="0" y="65"/>
                  </a:lnTo>
                  <a:lnTo>
                    <a:pt x="1" y="79"/>
                  </a:lnTo>
                  <a:lnTo>
                    <a:pt x="1" y="96"/>
                  </a:lnTo>
                  <a:lnTo>
                    <a:pt x="6" y="108"/>
                  </a:lnTo>
                  <a:lnTo>
                    <a:pt x="8" y="91"/>
                  </a:lnTo>
                  <a:lnTo>
                    <a:pt x="13" y="76"/>
                  </a:lnTo>
                  <a:lnTo>
                    <a:pt x="24" y="52"/>
                  </a:lnTo>
                  <a:lnTo>
                    <a:pt x="27" y="42"/>
                  </a:lnTo>
                  <a:lnTo>
                    <a:pt x="30" y="32"/>
                  </a:lnTo>
                  <a:lnTo>
                    <a:pt x="30" y="19"/>
                  </a:lnTo>
                  <a:lnTo>
                    <a:pt x="30" y="13"/>
                  </a:lnTo>
                  <a:lnTo>
                    <a:pt x="42" y="5"/>
                  </a:lnTo>
                  <a:lnTo>
                    <a:pt x="44" y="0"/>
                  </a:lnTo>
                  <a:lnTo>
                    <a:pt x="17" y="10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14" name="Freeform 146">
              <a:extLst>
                <a:ext uri="{FF2B5EF4-FFF2-40B4-BE49-F238E27FC236}">
                  <a16:creationId xmlns:a16="http://schemas.microsoft.com/office/drawing/2014/main" id="{0F4B882B-FE70-A264-3FAC-3E830ECC3E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94777" y="3454882"/>
              <a:ext cx="85109" cy="202058"/>
            </a:xfrm>
            <a:custGeom>
              <a:avLst/>
              <a:gdLst>
                <a:gd name="T0" fmla="*/ 2147483647 w 44"/>
                <a:gd name="T1" fmla="*/ 2147483647 h 108"/>
                <a:gd name="T2" fmla="*/ 2147483647 w 44"/>
                <a:gd name="T3" fmla="*/ 2147483647 h 108"/>
                <a:gd name="T4" fmla="*/ 2147483647 w 44"/>
                <a:gd name="T5" fmla="*/ 2147483647 h 108"/>
                <a:gd name="T6" fmla="*/ 2147483647 w 44"/>
                <a:gd name="T7" fmla="*/ 2147483647 h 108"/>
                <a:gd name="T8" fmla="*/ 2147483647 w 44"/>
                <a:gd name="T9" fmla="*/ 2147483647 h 108"/>
                <a:gd name="T10" fmla="*/ 2147483647 w 44"/>
                <a:gd name="T11" fmla="*/ 2147483647 h 108"/>
                <a:gd name="T12" fmla="*/ 0 w 44"/>
                <a:gd name="T13" fmla="*/ 2147483647 h 108"/>
                <a:gd name="T14" fmla="*/ 2147483647 w 44"/>
                <a:gd name="T15" fmla="*/ 2147483647 h 108"/>
                <a:gd name="T16" fmla="*/ 2147483647 w 44"/>
                <a:gd name="T17" fmla="*/ 2147483647 h 108"/>
                <a:gd name="T18" fmla="*/ 2147483647 w 44"/>
                <a:gd name="T19" fmla="*/ 2147483647 h 108"/>
                <a:gd name="T20" fmla="*/ 2147483647 w 44"/>
                <a:gd name="T21" fmla="*/ 2147483647 h 108"/>
                <a:gd name="T22" fmla="*/ 2147483647 w 44"/>
                <a:gd name="T23" fmla="*/ 2147483647 h 108"/>
                <a:gd name="T24" fmla="*/ 2147483647 w 44"/>
                <a:gd name="T25" fmla="*/ 2147483647 h 108"/>
                <a:gd name="T26" fmla="*/ 2147483647 w 44"/>
                <a:gd name="T27" fmla="*/ 2147483647 h 108"/>
                <a:gd name="T28" fmla="*/ 2147483647 w 44"/>
                <a:gd name="T29" fmla="*/ 2147483647 h 108"/>
                <a:gd name="T30" fmla="*/ 2147483647 w 44"/>
                <a:gd name="T31" fmla="*/ 2147483647 h 108"/>
                <a:gd name="T32" fmla="*/ 2147483647 w 44"/>
                <a:gd name="T33" fmla="*/ 2147483647 h 108"/>
                <a:gd name="T34" fmla="*/ 2147483647 w 44"/>
                <a:gd name="T35" fmla="*/ 2147483647 h 108"/>
                <a:gd name="T36" fmla="*/ 2147483647 w 44"/>
                <a:gd name="T37" fmla="*/ 0 h 108"/>
                <a:gd name="T38" fmla="*/ 2147483647 w 44"/>
                <a:gd name="T39" fmla="*/ 2147483647 h 108"/>
                <a:gd name="T40" fmla="*/ 2147483647 w 44"/>
                <a:gd name="T41" fmla="*/ 2147483647 h 108"/>
                <a:gd name="T42" fmla="*/ 2147483647 w 44"/>
                <a:gd name="T43" fmla="*/ 2147483647 h 10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4"/>
                <a:gd name="T67" fmla="*/ 0 h 108"/>
                <a:gd name="T68" fmla="*/ 44 w 44"/>
                <a:gd name="T69" fmla="*/ 108 h 10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4" h="108">
                  <a:moveTo>
                    <a:pt x="9" y="18"/>
                  </a:moveTo>
                  <a:lnTo>
                    <a:pt x="12" y="19"/>
                  </a:lnTo>
                  <a:lnTo>
                    <a:pt x="12" y="28"/>
                  </a:lnTo>
                  <a:lnTo>
                    <a:pt x="12" y="32"/>
                  </a:lnTo>
                  <a:lnTo>
                    <a:pt x="6" y="41"/>
                  </a:lnTo>
                  <a:lnTo>
                    <a:pt x="1" y="48"/>
                  </a:lnTo>
                  <a:lnTo>
                    <a:pt x="0" y="65"/>
                  </a:lnTo>
                  <a:lnTo>
                    <a:pt x="1" y="79"/>
                  </a:lnTo>
                  <a:lnTo>
                    <a:pt x="1" y="96"/>
                  </a:lnTo>
                  <a:lnTo>
                    <a:pt x="6" y="108"/>
                  </a:lnTo>
                  <a:lnTo>
                    <a:pt x="8" y="91"/>
                  </a:lnTo>
                  <a:lnTo>
                    <a:pt x="13" y="76"/>
                  </a:lnTo>
                  <a:lnTo>
                    <a:pt x="24" y="52"/>
                  </a:lnTo>
                  <a:lnTo>
                    <a:pt x="27" y="42"/>
                  </a:lnTo>
                  <a:lnTo>
                    <a:pt x="30" y="32"/>
                  </a:lnTo>
                  <a:lnTo>
                    <a:pt x="30" y="19"/>
                  </a:lnTo>
                  <a:lnTo>
                    <a:pt x="30" y="13"/>
                  </a:lnTo>
                  <a:lnTo>
                    <a:pt x="42" y="5"/>
                  </a:lnTo>
                  <a:lnTo>
                    <a:pt x="44" y="0"/>
                  </a:lnTo>
                  <a:lnTo>
                    <a:pt x="17" y="10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15" name="Freeform 147">
              <a:extLst>
                <a:ext uri="{FF2B5EF4-FFF2-40B4-BE49-F238E27FC236}">
                  <a16:creationId xmlns:a16="http://schemas.microsoft.com/office/drawing/2014/main" id="{76FA6B54-436B-39E3-C516-8A2FB4FBF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427" y="3991315"/>
              <a:ext cx="1438680" cy="711670"/>
            </a:xfrm>
            <a:custGeom>
              <a:avLst/>
              <a:gdLst>
                <a:gd name="T0" fmla="*/ 2147483647 w 738"/>
                <a:gd name="T1" fmla="*/ 2147483647 h 380"/>
                <a:gd name="T2" fmla="*/ 0 w 738"/>
                <a:gd name="T3" fmla="*/ 2147483647 h 380"/>
                <a:gd name="T4" fmla="*/ 2147483647 w 738"/>
                <a:gd name="T5" fmla="*/ 2147483647 h 380"/>
                <a:gd name="T6" fmla="*/ 2147483647 w 738"/>
                <a:gd name="T7" fmla="*/ 2147483647 h 380"/>
                <a:gd name="T8" fmla="*/ 2147483647 w 738"/>
                <a:gd name="T9" fmla="*/ 2147483647 h 380"/>
                <a:gd name="T10" fmla="*/ 2147483647 w 738"/>
                <a:gd name="T11" fmla="*/ 2147483647 h 380"/>
                <a:gd name="T12" fmla="*/ 2147483647 w 738"/>
                <a:gd name="T13" fmla="*/ 2147483647 h 380"/>
                <a:gd name="T14" fmla="*/ 2147483647 w 738"/>
                <a:gd name="T15" fmla="*/ 2147483647 h 380"/>
                <a:gd name="T16" fmla="*/ 2147483647 w 738"/>
                <a:gd name="T17" fmla="*/ 2147483647 h 380"/>
                <a:gd name="T18" fmla="*/ 2147483647 w 738"/>
                <a:gd name="T19" fmla="*/ 2147483647 h 380"/>
                <a:gd name="T20" fmla="*/ 2147483647 w 738"/>
                <a:gd name="T21" fmla="*/ 2147483647 h 380"/>
                <a:gd name="T22" fmla="*/ 2147483647 w 738"/>
                <a:gd name="T23" fmla="*/ 2147483647 h 380"/>
                <a:gd name="T24" fmla="*/ 2147483647 w 738"/>
                <a:gd name="T25" fmla="*/ 2147483647 h 380"/>
                <a:gd name="T26" fmla="*/ 2147483647 w 738"/>
                <a:gd name="T27" fmla="*/ 2147483647 h 380"/>
                <a:gd name="T28" fmla="*/ 2147483647 w 738"/>
                <a:gd name="T29" fmla="*/ 2147483647 h 380"/>
                <a:gd name="T30" fmla="*/ 2147483647 w 738"/>
                <a:gd name="T31" fmla="*/ 2147483647 h 380"/>
                <a:gd name="T32" fmla="*/ 2147483647 w 738"/>
                <a:gd name="T33" fmla="*/ 2147483647 h 380"/>
                <a:gd name="T34" fmla="*/ 2147483647 w 738"/>
                <a:gd name="T35" fmla="*/ 2147483647 h 380"/>
                <a:gd name="T36" fmla="*/ 2147483647 w 738"/>
                <a:gd name="T37" fmla="*/ 2147483647 h 380"/>
                <a:gd name="T38" fmla="*/ 2147483647 w 738"/>
                <a:gd name="T39" fmla="*/ 2147483647 h 380"/>
                <a:gd name="T40" fmla="*/ 2147483647 w 738"/>
                <a:gd name="T41" fmla="*/ 2147483647 h 380"/>
                <a:gd name="T42" fmla="*/ 2147483647 w 738"/>
                <a:gd name="T43" fmla="*/ 2147483647 h 380"/>
                <a:gd name="T44" fmla="*/ 2147483647 w 738"/>
                <a:gd name="T45" fmla="*/ 2147483647 h 380"/>
                <a:gd name="T46" fmla="*/ 2147483647 w 738"/>
                <a:gd name="T47" fmla="*/ 2147483647 h 380"/>
                <a:gd name="T48" fmla="*/ 2147483647 w 738"/>
                <a:gd name="T49" fmla="*/ 2147483647 h 380"/>
                <a:gd name="T50" fmla="*/ 2147483647 w 738"/>
                <a:gd name="T51" fmla="*/ 2147483647 h 380"/>
                <a:gd name="T52" fmla="*/ 2147483647 w 738"/>
                <a:gd name="T53" fmla="*/ 2147483647 h 380"/>
                <a:gd name="T54" fmla="*/ 2147483647 w 738"/>
                <a:gd name="T55" fmla="*/ 2147483647 h 380"/>
                <a:gd name="T56" fmla="*/ 2147483647 w 738"/>
                <a:gd name="T57" fmla="*/ 2147483647 h 380"/>
                <a:gd name="T58" fmla="*/ 2147483647 w 738"/>
                <a:gd name="T59" fmla="*/ 2147483647 h 380"/>
                <a:gd name="T60" fmla="*/ 2147483647 w 738"/>
                <a:gd name="T61" fmla="*/ 2147483647 h 380"/>
                <a:gd name="T62" fmla="*/ 2147483647 w 738"/>
                <a:gd name="T63" fmla="*/ 2147483647 h 380"/>
                <a:gd name="T64" fmla="*/ 2147483647 w 738"/>
                <a:gd name="T65" fmla="*/ 2147483647 h 380"/>
                <a:gd name="T66" fmla="*/ 2147483647 w 738"/>
                <a:gd name="T67" fmla="*/ 2147483647 h 380"/>
                <a:gd name="T68" fmla="*/ 2147483647 w 738"/>
                <a:gd name="T69" fmla="*/ 2147483647 h 38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38"/>
                <a:gd name="T106" fmla="*/ 0 h 380"/>
                <a:gd name="T107" fmla="*/ 738 w 738"/>
                <a:gd name="T108" fmla="*/ 380 h 38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38" h="380">
                  <a:moveTo>
                    <a:pt x="722" y="18"/>
                  </a:moveTo>
                  <a:lnTo>
                    <a:pt x="88" y="4"/>
                  </a:lnTo>
                  <a:lnTo>
                    <a:pt x="4" y="0"/>
                  </a:lnTo>
                  <a:lnTo>
                    <a:pt x="0" y="51"/>
                  </a:lnTo>
                  <a:lnTo>
                    <a:pt x="258" y="66"/>
                  </a:lnTo>
                  <a:lnTo>
                    <a:pt x="251" y="274"/>
                  </a:lnTo>
                  <a:lnTo>
                    <a:pt x="259" y="277"/>
                  </a:lnTo>
                  <a:lnTo>
                    <a:pt x="265" y="280"/>
                  </a:lnTo>
                  <a:lnTo>
                    <a:pt x="277" y="297"/>
                  </a:lnTo>
                  <a:lnTo>
                    <a:pt x="283" y="300"/>
                  </a:lnTo>
                  <a:lnTo>
                    <a:pt x="301" y="297"/>
                  </a:lnTo>
                  <a:lnTo>
                    <a:pt x="307" y="292"/>
                  </a:lnTo>
                  <a:lnTo>
                    <a:pt x="318" y="297"/>
                  </a:lnTo>
                  <a:lnTo>
                    <a:pt x="321" y="302"/>
                  </a:lnTo>
                  <a:lnTo>
                    <a:pt x="319" y="308"/>
                  </a:lnTo>
                  <a:lnTo>
                    <a:pt x="325" y="315"/>
                  </a:lnTo>
                  <a:lnTo>
                    <a:pt x="327" y="318"/>
                  </a:lnTo>
                  <a:lnTo>
                    <a:pt x="351" y="321"/>
                  </a:lnTo>
                  <a:lnTo>
                    <a:pt x="359" y="326"/>
                  </a:lnTo>
                  <a:lnTo>
                    <a:pt x="364" y="326"/>
                  </a:lnTo>
                  <a:lnTo>
                    <a:pt x="366" y="325"/>
                  </a:lnTo>
                  <a:lnTo>
                    <a:pt x="372" y="322"/>
                  </a:lnTo>
                  <a:lnTo>
                    <a:pt x="378" y="331"/>
                  </a:lnTo>
                  <a:lnTo>
                    <a:pt x="388" y="336"/>
                  </a:lnTo>
                  <a:lnTo>
                    <a:pt x="394" y="328"/>
                  </a:lnTo>
                  <a:lnTo>
                    <a:pt x="417" y="332"/>
                  </a:lnTo>
                  <a:lnTo>
                    <a:pt x="417" y="336"/>
                  </a:lnTo>
                  <a:lnTo>
                    <a:pt x="426" y="344"/>
                  </a:lnTo>
                  <a:lnTo>
                    <a:pt x="431" y="345"/>
                  </a:lnTo>
                  <a:lnTo>
                    <a:pt x="431" y="356"/>
                  </a:lnTo>
                  <a:lnTo>
                    <a:pt x="447" y="360"/>
                  </a:lnTo>
                  <a:lnTo>
                    <a:pt x="450" y="349"/>
                  </a:lnTo>
                  <a:lnTo>
                    <a:pt x="457" y="346"/>
                  </a:lnTo>
                  <a:lnTo>
                    <a:pt x="479" y="362"/>
                  </a:lnTo>
                  <a:lnTo>
                    <a:pt x="481" y="362"/>
                  </a:lnTo>
                  <a:lnTo>
                    <a:pt x="491" y="356"/>
                  </a:lnTo>
                  <a:lnTo>
                    <a:pt x="498" y="356"/>
                  </a:lnTo>
                  <a:lnTo>
                    <a:pt x="499" y="360"/>
                  </a:lnTo>
                  <a:lnTo>
                    <a:pt x="497" y="368"/>
                  </a:lnTo>
                  <a:lnTo>
                    <a:pt x="502" y="375"/>
                  </a:lnTo>
                  <a:lnTo>
                    <a:pt x="508" y="372"/>
                  </a:lnTo>
                  <a:lnTo>
                    <a:pt x="506" y="366"/>
                  </a:lnTo>
                  <a:lnTo>
                    <a:pt x="512" y="356"/>
                  </a:lnTo>
                  <a:lnTo>
                    <a:pt x="521" y="351"/>
                  </a:lnTo>
                  <a:lnTo>
                    <a:pt x="524" y="352"/>
                  </a:lnTo>
                  <a:lnTo>
                    <a:pt x="526" y="358"/>
                  </a:lnTo>
                  <a:lnTo>
                    <a:pt x="535" y="362"/>
                  </a:lnTo>
                  <a:lnTo>
                    <a:pt x="540" y="362"/>
                  </a:lnTo>
                  <a:lnTo>
                    <a:pt x="544" y="357"/>
                  </a:lnTo>
                  <a:lnTo>
                    <a:pt x="551" y="357"/>
                  </a:lnTo>
                  <a:lnTo>
                    <a:pt x="552" y="360"/>
                  </a:lnTo>
                  <a:lnTo>
                    <a:pt x="552" y="362"/>
                  </a:lnTo>
                  <a:lnTo>
                    <a:pt x="560" y="367"/>
                  </a:lnTo>
                  <a:lnTo>
                    <a:pt x="574" y="375"/>
                  </a:lnTo>
                  <a:lnTo>
                    <a:pt x="588" y="364"/>
                  </a:lnTo>
                  <a:lnTo>
                    <a:pt x="593" y="362"/>
                  </a:lnTo>
                  <a:lnTo>
                    <a:pt x="612" y="361"/>
                  </a:lnTo>
                  <a:lnTo>
                    <a:pt x="629" y="355"/>
                  </a:lnTo>
                  <a:lnTo>
                    <a:pt x="634" y="354"/>
                  </a:lnTo>
                  <a:lnTo>
                    <a:pt x="642" y="354"/>
                  </a:lnTo>
                  <a:lnTo>
                    <a:pt x="661" y="356"/>
                  </a:lnTo>
                  <a:lnTo>
                    <a:pt x="674" y="352"/>
                  </a:lnTo>
                  <a:lnTo>
                    <a:pt x="677" y="350"/>
                  </a:lnTo>
                  <a:lnTo>
                    <a:pt x="720" y="373"/>
                  </a:lnTo>
                  <a:lnTo>
                    <a:pt x="727" y="374"/>
                  </a:lnTo>
                  <a:lnTo>
                    <a:pt x="731" y="380"/>
                  </a:lnTo>
                  <a:lnTo>
                    <a:pt x="734" y="380"/>
                  </a:lnTo>
                  <a:lnTo>
                    <a:pt x="738" y="189"/>
                  </a:lnTo>
                  <a:lnTo>
                    <a:pt x="722" y="72"/>
                  </a:lnTo>
                  <a:lnTo>
                    <a:pt x="722" y="1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16" name="Freeform 148">
              <a:extLst>
                <a:ext uri="{FF2B5EF4-FFF2-40B4-BE49-F238E27FC236}">
                  <a16:creationId xmlns:a16="http://schemas.microsoft.com/office/drawing/2014/main" id="{C299F88F-DC1A-ADC7-C867-C308AB7CF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427" y="3991315"/>
              <a:ext cx="1438680" cy="711670"/>
            </a:xfrm>
            <a:custGeom>
              <a:avLst/>
              <a:gdLst>
                <a:gd name="T0" fmla="*/ 2147483647 w 738"/>
                <a:gd name="T1" fmla="*/ 2147483647 h 380"/>
                <a:gd name="T2" fmla="*/ 0 w 738"/>
                <a:gd name="T3" fmla="*/ 2147483647 h 380"/>
                <a:gd name="T4" fmla="*/ 2147483647 w 738"/>
                <a:gd name="T5" fmla="*/ 2147483647 h 380"/>
                <a:gd name="T6" fmla="*/ 2147483647 w 738"/>
                <a:gd name="T7" fmla="*/ 2147483647 h 380"/>
                <a:gd name="T8" fmla="*/ 2147483647 w 738"/>
                <a:gd name="T9" fmla="*/ 2147483647 h 380"/>
                <a:gd name="T10" fmla="*/ 2147483647 w 738"/>
                <a:gd name="T11" fmla="*/ 2147483647 h 380"/>
                <a:gd name="T12" fmla="*/ 2147483647 w 738"/>
                <a:gd name="T13" fmla="*/ 2147483647 h 380"/>
                <a:gd name="T14" fmla="*/ 2147483647 w 738"/>
                <a:gd name="T15" fmla="*/ 2147483647 h 380"/>
                <a:gd name="T16" fmla="*/ 2147483647 w 738"/>
                <a:gd name="T17" fmla="*/ 2147483647 h 380"/>
                <a:gd name="T18" fmla="*/ 2147483647 w 738"/>
                <a:gd name="T19" fmla="*/ 2147483647 h 380"/>
                <a:gd name="T20" fmla="*/ 2147483647 w 738"/>
                <a:gd name="T21" fmla="*/ 2147483647 h 380"/>
                <a:gd name="T22" fmla="*/ 2147483647 w 738"/>
                <a:gd name="T23" fmla="*/ 2147483647 h 380"/>
                <a:gd name="T24" fmla="*/ 2147483647 w 738"/>
                <a:gd name="T25" fmla="*/ 2147483647 h 380"/>
                <a:gd name="T26" fmla="*/ 2147483647 w 738"/>
                <a:gd name="T27" fmla="*/ 2147483647 h 380"/>
                <a:gd name="T28" fmla="*/ 2147483647 w 738"/>
                <a:gd name="T29" fmla="*/ 2147483647 h 380"/>
                <a:gd name="T30" fmla="*/ 2147483647 w 738"/>
                <a:gd name="T31" fmla="*/ 2147483647 h 380"/>
                <a:gd name="T32" fmla="*/ 2147483647 w 738"/>
                <a:gd name="T33" fmla="*/ 2147483647 h 380"/>
                <a:gd name="T34" fmla="*/ 2147483647 w 738"/>
                <a:gd name="T35" fmla="*/ 2147483647 h 380"/>
                <a:gd name="T36" fmla="*/ 2147483647 w 738"/>
                <a:gd name="T37" fmla="*/ 2147483647 h 380"/>
                <a:gd name="T38" fmla="*/ 2147483647 w 738"/>
                <a:gd name="T39" fmla="*/ 2147483647 h 380"/>
                <a:gd name="T40" fmla="*/ 2147483647 w 738"/>
                <a:gd name="T41" fmla="*/ 2147483647 h 380"/>
                <a:gd name="T42" fmla="*/ 2147483647 w 738"/>
                <a:gd name="T43" fmla="*/ 2147483647 h 380"/>
                <a:gd name="T44" fmla="*/ 2147483647 w 738"/>
                <a:gd name="T45" fmla="*/ 2147483647 h 380"/>
                <a:gd name="T46" fmla="*/ 2147483647 w 738"/>
                <a:gd name="T47" fmla="*/ 2147483647 h 380"/>
                <a:gd name="T48" fmla="*/ 2147483647 w 738"/>
                <a:gd name="T49" fmla="*/ 2147483647 h 380"/>
                <a:gd name="T50" fmla="*/ 2147483647 w 738"/>
                <a:gd name="T51" fmla="*/ 2147483647 h 380"/>
                <a:gd name="T52" fmla="*/ 2147483647 w 738"/>
                <a:gd name="T53" fmla="*/ 2147483647 h 380"/>
                <a:gd name="T54" fmla="*/ 2147483647 w 738"/>
                <a:gd name="T55" fmla="*/ 2147483647 h 380"/>
                <a:gd name="T56" fmla="*/ 2147483647 w 738"/>
                <a:gd name="T57" fmla="*/ 2147483647 h 380"/>
                <a:gd name="T58" fmla="*/ 2147483647 w 738"/>
                <a:gd name="T59" fmla="*/ 2147483647 h 380"/>
                <a:gd name="T60" fmla="*/ 2147483647 w 738"/>
                <a:gd name="T61" fmla="*/ 2147483647 h 380"/>
                <a:gd name="T62" fmla="*/ 2147483647 w 738"/>
                <a:gd name="T63" fmla="*/ 2147483647 h 380"/>
                <a:gd name="T64" fmla="*/ 2147483647 w 738"/>
                <a:gd name="T65" fmla="*/ 2147483647 h 380"/>
                <a:gd name="T66" fmla="*/ 2147483647 w 738"/>
                <a:gd name="T67" fmla="*/ 2147483647 h 380"/>
                <a:gd name="T68" fmla="*/ 2147483647 w 738"/>
                <a:gd name="T69" fmla="*/ 2147483647 h 38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38"/>
                <a:gd name="T106" fmla="*/ 0 h 380"/>
                <a:gd name="T107" fmla="*/ 738 w 738"/>
                <a:gd name="T108" fmla="*/ 380 h 38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38" h="380">
                  <a:moveTo>
                    <a:pt x="722" y="18"/>
                  </a:moveTo>
                  <a:lnTo>
                    <a:pt x="88" y="4"/>
                  </a:lnTo>
                  <a:lnTo>
                    <a:pt x="4" y="0"/>
                  </a:lnTo>
                  <a:lnTo>
                    <a:pt x="0" y="51"/>
                  </a:lnTo>
                  <a:lnTo>
                    <a:pt x="258" y="66"/>
                  </a:lnTo>
                  <a:lnTo>
                    <a:pt x="251" y="274"/>
                  </a:lnTo>
                  <a:lnTo>
                    <a:pt x="259" y="277"/>
                  </a:lnTo>
                  <a:lnTo>
                    <a:pt x="265" y="280"/>
                  </a:lnTo>
                  <a:lnTo>
                    <a:pt x="277" y="297"/>
                  </a:lnTo>
                  <a:lnTo>
                    <a:pt x="283" y="300"/>
                  </a:lnTo>
                  <a:lnTo>
                    <a:pt x="301" y="297"/>
                  </a:lnTo>
                  <a:lnTo>
                    <a:pt x="307" y="292"/>
                  </a:lnTo>
                  <a:lnTo>
                    <a:pt x="318" y="297"/>
                  </a:lnTo>
                  <a:lnTo>
                    <a:pt x="321" y="302"/>
                  </a:lnTo>
                  <a:lnTo>
                    <a:pt x="319" y="308"/>
                  </a:lnTo>
                  <a:lnTo>
                    <a:pt x="325" y="315"/>
                  </a:lnTo>
                  <a:lnTo>
                    <a:pt x="327" y="318"/>
                  </a:lnTo>
                  <a:lnTo>
                    <a:pt x="351" y="321"/>
                  </a:lnTo>
                  <a:lnTo>
                    <a:pt x="359" y="326"/>
                  </a:lnTo>
                  <a:lnTo>
                    <a:pt x="364" y="326"/>
                  </a:lnTo>
                  <a:lnTo>
                    <a:pt x="366" y="325"/>
                  </a:lnTo>
                  <a:lnTo>
                    <a:pt x="372" y="322"/>
                  </a:lnTo>
                  <a:lnTo>
                    <a:pt x="378" y="331"/>
                  </a:lnTo>
                  <a:lnTo>
                    <a:pt x="388" y="336"/>
                  </a:lnTo>
                  <a:lnTo>
                    <a:pt x="394" y="328"/>
                  </a:lnTo>
                  <a:lnTo>
                    <a:pt x="417" y="332"/>
                  </a:lnTo>
                  <a:lnTo>
                    <a:pt x="417" y="336"/>
                  </a:lnTo>
                  <a:lnTo>
                    <a:pt x="426" y="344"/>
                  </a:lnTo>
                  <a:lnTo>
                    <a:pt x="431" y="345"/>
                  </a:lnTo>
                  <a:lnTo>
                    <a:pt x="431" y="356"/>
                  </a:lnTo>
                  <a:lnTo>
                    <a:pt x="447" y="360"/>
                  </a:lnTo>
                  <a:lnTo>
                    <a:pt x="450" y="349"/>
                  </a:lnTo>
                  <a:lnTo>
                    <a:pt x="457" y="346"/>
                  </a:lnTo>
                  <a:lnTo>
                    <a:pt x="479" y="362"/>
                  </a:lnTo>
                  <a:lnTo>
                    <a:pt x="481" y="362"/>
                  </a:lnTo>
                  <a:lnTo>
                    <a:pt x="491" y="356"/>
                  </a:lnTo>
                  <a:lnTo>
                    <a:pt x="498" y="356"/>
                  </a:lnTo>
                  <a:lnTo>
                    <a:pt x="499" y="360"/>
                  </a:lnTo>
                  <a:lnTo>
                    <a:pt x="497" y="368"/>
                  </a:lnTo>
                  <a:lnTo>
                    <a:pt x="502" y="375"/>
                  </a:lnTo>
                  <a:lnTo>
                    <a:pt x="508" y="372"/>
                  </a:lnTo>
                  <a:lnTo>
                    <a:pt x="506" y="366"/>
                  </a:lnTo>
                  <a:lnTo>
                    <a:pt x="512" y="356"/>
                  </a:lnTo>
                  <a:lnTo>
                    <a:pt x="521" y="351"/>
                  </a:lnTo>
                  <a:lnTo>
                    <a:pt x="524" y="352"/>
                  </a:lnTo>
                  <a:lnTo>
                    <a:pt x="526" y="358"/>
                  </a:lnTo>
                  <a:lnTo>
                    <a:pt x="535" y="362"/>
                  </a:lnTo>
                  <a:lnTo>
                    <a:pt x="540" y="362"/>
                  </a:lnTo>
                  <a:lnTo>
                    <a:pt x="544" y="357"/>
                  </a:lnTo>
                  <a:lnTo>
                    <a:pt x="551" y="357"/>
                  </a:lnTo>
                  <a:lnTo>
                    <a:pt x="552" y="360"/>
                  </a:lnTo>
                  <a:lnTo>
                    <a:pt x="552" y="362"/>
                  </a:lnTo>
                  <a:lnTo>
                    <a:pt x="560" y="367"/>
                  </a:lnTo>
                  <a:lnTo>
                    <a:pt x="574" y="375"/>
                  </a:lnTo>
                  <a:lnTo>
                    <a:pt x="588" y="364"/>
                  </a:lnTo>
                  <a:lnTo>
                    <a:pt x="593" y="362"/>
                  </a:lnTo>
                  <a:lnTo>
                    <a:pt x="612" y="361"/>
                  </a:lnTo>
                  <a:lnTo>
                    <a:pt x="629" y="355"/>
                  </a:lnTo>
                  <a:lnTo>
                    <a:pt x="634" y="354"/>
                  </a:lnTo>
                  <a:lnTo>
                    <a:pt x="642" y="354"/>
                  </a:lnTo>
                  <a:lnTo>
                    <a:pt x="661" y="356"/>
                  </a:lnTo>
                  <a:lnTo>
                    <a:pt x="674" y="352"/>
                  </a:lnTo>
                  <a:lnTo>
                    <a:pt x="677" y="350"/>
                  </a:lnTo>
                  <a:lnTo>
                    <a:pt x="720" y="373"/>
                  </a:lnTo>
                  <a:lnTo>
                    <a:pt x="727" y="374"/>
                  </a:lnTo>
                  <a:lnTo>
                    <a:pt x="731" y="380"/>
                  </a:lnTo>
                  <a:lnTo>
                    <a:pt x="734" y="380"/>
                  </a:lnTo>
                  <a:lnTo>
                    <a:pt x="738" y="189"/>
                  </a:lnTo>
                  <a:lnTo>
                    <a:pt x="722" y="72"/>
                  </a:lnTo>
                  <a:lnTo>
                    <a:pt x="722" y="18"/>
                  </a:lnTo>
                  <a:close/>
                </a:path>
              </a:pathLst>
            </a:custGeom>
            <a:solidFill>
              <a:srgbClr val="C38389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17" name="Freeform 149">
              <a:extLst>
                <a:ext uri="{FF2B5EF4-FFF2-40B4-BE49-F238E27FC236}">
                  <a16:creationId xmlns:a16="http://schemas.microsoft.com/office/drawing/2014/main" id="{BC57753E-4AF6-1888-C216-F61C10552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607" y="1545172"/>
              <a:ext cx="1096605" cy="659815"/>
            </a:xfrm>
            <a:custGeom>
              <a:avLst/>
              <a:gdLst>
                <a:gd name="T0" fmla="*/ 0 w 563"/>
                <a:gd name="T1" fmla="*/ 2147483647 h 352"/>
                <a:gd name="T2" fmla="*/ 2147483647 w 563"/>
                <a:gd name="T3" fmla="*/ 0 h 352"/>
                <a:gd name="T4" fmla="*/ 2147483647 w 563"/>
                <a:gd name="T5" fmla="*/ 2147483647 h 352"/>
                <a:gd name="T6" fmla="*/ 2147483647 w 563"/>
                <a:gd name="T7" fmla="*/ 2147483647 h 352"/>
                <a:gd name="T8" fmla="*/ 2147483647 w 563"/>
                <a:gd name="T9" fmla="*/ 2147483647 h 352"/>
                <a:gd name="T10" fmla="*/ 2147483647 w 563"/>
                <a:gd name="T11" fmla="*/ 2147483647 h 352"/>
                <a:gd name="T12" fmla="*/ 2147483647 w 563"/>
                <a:gd name="T13" fmla="*/ 2147483647 h 352"/>
                <a:gd name="T14" fmla="*/ 2147483647 w 563"/>
                <a:gd name="T15" fmla="*/ 2147483647 h 352"/>
                <a:gd name="T16" fmla="*/ 2147483647 w 563"/>
                <a:gd name="T17" fmla="*/ 2147483647 h 352"/>
                <a:gd name="T18" fmla="*/ 2147483647 w 563"/>
                <a:gd name="T19" fmla="*/ 2147483647 h 352"/>
                <a:gd name="T20" fmla="*/ 2147483647 w 563"/>
                <a:gd name="T21" fmla="*/ 2147483647 h 352"/>
                <a:gd name="T22" fmla="*/ 2147483647 w 563"/>
                <a:gd name="T23" fmla="*/ 2147483647 h 352"/>
                <a:gd name="T24" fmla="*/ 2147483647 w 563"/>
                <a:gd name="T25" fmla="*/ 2147483647 h 352"/>
                <a:gd name="T26" fmla="*/ 2147483647 w 563"/>
                <a:gd name="T27" fmla="*/ 2147483647 h 352"/>
                <a:gd name="T28" fmla="*/ 2147483647 w 563"/>
                <a:gd name="T29" fmla="*/ 2147483647 h 352"/>
                <a:gd name="T30" fmla="*/ 2147483647 w 563"/>
                <a:gd name="T31" fmla="*/ 2147483647 h 352"/>
                <a:gd name="T32" fmla="*/ 2147483647 w 563"/>
                <a:gd name="T33" fmla="*/ 2147483647 h 352"/>
                <a:gd name="T34" fmla="*/ 2147483647 w 563"/>
                <a:gd name="T35" fmla="*/ 2147483647 h 352"/>
                <a:gd name="T36" fmla="*/ 2147483647 w 563"/>
                <a:gd name="T37" fmla="*/ 2147483647 h 352"/>
                <a:gd name="T38" fmla="*/ 2147483647 w 563"/>
                <a:gd name="T39" fmla="*/ 2147483647 h 352"/>
                <a:gd name="T40" fmla="*/ 0 w 563"/>
                <a:gd name="T41" fmla="*/ 2147483647 h 352"/>
                <a:gd name="T42" fmla="*/ 0 w 563"/>
                <a:gd name="T43" fmla="*/ 2147483647 h 35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63"/>
                <a:gd name="T67" fmla="*/ 0 h 352"/>
                <a:gd name="T68" fmla="*/ 563 w 563"/>
                <a:gd name="T69" fmla="*/ 352 h 35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63" h="352">
                  <a:moveTo>
                    <a:pt x="0" y="327"/>
                  </a:moveTo>
                  <a:lnTo>
                    <a:pt x="28" y="0"/>
                  </a:lnTo>
                  <a:lnTo>
                    <a:pt x="173" y="10"/>
                  </a:lnTo>
                  <a:lnTo>
                    <a:pt x="276" y="17"/>
                  </a:lnTo>
                  <a:lnTo>
                    <a:pt x="519" y="24"/>
                  </a:lnTo>
                  <a:lnTo>
                    <a:pt x="519" y="33"/>
                  </a:lnTo>
                  <a:lnTo>
                    <a:pt x="527" y="58"/>
                  </a:lnTo>
                  <a:lnTo>
                    <a:pt x="525" y="66"/>
                  </a:lnTo>
                  <a:lnTo>
                    <a:pt x="522" y="83"/>
                  </a:lnTo>
                  <a:lnTo>
                    <a:pt x="523" y="114"/>
                  </a:lnTo>
                  <a:lnTo>
                    <a:pt x="529" y="149"/>
                  </a:lnTo>
                  <a:lnTo>
                    <a:pt x="539" y="159"/>
                  </a:lnTo>
                  <a:lnTo>
                    <a:pt x="545" y="190"/>
                  </a:lnTo>
                  <a:lnTo>
                    <a:pt x="546" y="244"/>
                  </a:lnTo>
                  <a:lnTo>
                    <a:pt x="550" y="255"/>
                  </a:lnTo>
                  <a:lnTo>
                    <a:pt x="550" y="275"/>
                  </a:lnTo>
                  <a:lnTo>
                    <a:pt x="551" y="282"/>
                  </a:lnTo>
                  <a:lnTo>
                    <a:pt x="563" y="321"/>
                  </a:lnTo>
                  <a:lnTo>
                    <a:pt x="562" y="335"/>
                  </a:lnTo>
                  <a:lnTo>
                    <a:pt x="562" y="352"/>
                  </a:lnTo>
                  <a:lnTo>
                    <a:pt x="0" y="32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18" name="Freeform 150">
              <a:extLst>
                <a:ext uri="{FF2B5EF4-FFF2-40B4-BE49-F238E27FC236}">
                  <a16:creationId xmlns:a16="http://schemas.microsoft.com/office/drawing/2014/main" id="{84A919A5-A299-5EA3-0242-4306D75C3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607" y="1545172"/>
              <a:ext cx="1096605" cy="659815"/>
            </a:xfrm>
            <a:custGeom>
              <a:avLst/>
              <a:gdLst>
                <a:gd name="T0" fmla="*/ 0 w 563"/>
                <a:gd name="T1" fmla="*/ 2147483647 h 352"/>
                <a:gd name="T2" fmla="*/ 2147483647 w 563"/>
                <a:gd name="T3" fmla="*/ 0 h 352"/>
                <a:gd name="T4" fmla="*/ 2147483647 w 563"/>
                <a:gd name="T5" fmla="*/ 2147483647 h 352"/>
                <a:gd name="T6" fmla="*/ 2147483647 w 563"/>
                <a:gd name="T7" fmla="*/ 2147483647 h 352"/>
                <a:gd name="T8" fmla="*/ 2147483647 w 563"/>
                <a:gd name="T9" fmla="*/ 2147483647 h 352"/>
                <a:gd name="T10" fmla="*/ 2147483647 w 563"/>
                <a:gd name="T11" fmla="*/ 2147483647 h 352"/>
                <a:gd name="T12" fmla="*/ 2147483647 w 563"/>
                <a:gd name="T13" fmla="*/ 2147483647 h 352"/>
                <a:gd name="T14" fmla="*/ 2147483647 w 563"/>
                <a:gd name="T15" fmla="*/ 2147483647 h 352"/>
                <a:gd name="T16" fmla="*/ 2147483647 w 563"/>
                <a:gd name="T17" fmla="*/ 2147483647 h 352"/>
                <a:gd name="T18" fmla="*/ 2147483647 w 563"/>
                <a:gd name="T19" fmla="*/ 2147483647 h 352"/>
                <a:gd name="T20" fmla="*/ 2147483647 w 563"/>
                <a:gd name="T21" fmla="*/ 2147483647 h 352"/>
                <a:gd name="T22" fmla="*/ 2147483647 w 563"/>
                <a:gd name="T23" fmla="*/ 2147483647 h 352"/>
                <a:gd name="T24" fmla="*/ 2147483647 w 563"/>
                <a:gd name="T25" fmla="*/ 2147483647 h 352"/>
                <a:gd name="T26" fmla="*/ 2147483647 w 563"/>
                <a:gd name="T27" fmla="*/ 2147483647 h 352"/>
                <a:gd name="T28" fmla="*/ 2147483647 w 563"/>
                <a:gd name="T29" fmla="*/ 2147483647 h 352"/>
                <a:gd name="T30" fmla="*/ 2147483647 w 563"/>
                <a:gd name="T31" fmla="*/ 2147483647 h 352"/>
                <a:gd name="T32" fmla="*/ 2147483647 w 563"/>
                <a:gd name="T33" fmla="*/ 2147483647 h 352"/>
                <a:gd name="T34" fmla="*/ 2147483647 w 563"/>
                <a:gd name="T35" fmla="*/ 2147483647 h 352"/>
                <a:gd name="T36" fmla="*/ 2147483647 w 563"/>
                <a:gd name="T37" fmla="*/ 2147483647 h 352"/>
                <a:gd name="T38" fmla="*/ 2147483647 w 563"/>
                <a:gd name="T39" fmla="*/ 2147483647 h 352"/>
                <a:gd name="T40" fmla="*/ 0 w 563"/>
                <a:gd name="T41" fmla="*/ 2147483647 h 352"/>
                <a:gd name="T42" fmla="*/ 0 w 563"/>
                <a:gd name="T43" fmla="*/ 2147483647 h 35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63"/>
                <a:gd name="T67" fmla="*/ 0 h 352"/>
                <a:gd name="T68" fmla="*/ 563 w 563"/>
                <a:gd name="T69" fmla="*/ 352 h 35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63" h="352">
                  <a:moveTo>
                    <a:pt x="0" y="327"/>
                  </a:moveTo>
                  <a:lnTo>
                    <a:pt x="28" y="0"/>
                  </a:lnTo>
                  <a:lnTo>
                    <a:pt x="173" y="10"/>
                  </a:lnTo>
                  <a:lnTo>
                    <a:pt x="276" y="17"/>
                  </a:lnTo>
                  <a:lnTo>
                    <a:pt x="519" y="24"/>
                  </a:lnTo>
                  <a:lnTo>
                    <a:pt x="519" y="33"/>
                  </a:lnTo>
                  <a:lnTo>
                    <a:pt x="527" y="58"/>
                  </a:lnTo>
                  <a:lnTo>
                    <a:pt x="525" y="66"/>
                  </a:lnTo>
                  <a:lnTo>
                    <a:pt x="522" y="83"/>
                  </a:lnTo>
                  <a:lnTo>
                    <a:pt x="523" y="114"/>
                  </a:lnTo>
                  <a:lnTo>
                    <a:pt x="529" y="149"/>
                  </a:lnTo>
                  <a:lnTo>
                    <a:pt x="539" y="159"/>
                  </a:lnTo>
                  <a:lnTo>
                    <a:pt x="545" y="190"/>
                  </a:lnTo>
                  <a:lnTo>
                    <a:pt x="546" y="244"/>
                  </a:lnTo>
                  <a:lnTo>
                    <a:pt x="550" y="255"/>
                  </a:lnTo>
                  <a:lnTo>
                    <a:pt x="550" y="275"/>
                  </a:lnTo>
                  <a:lnTo>
                    <a:pt x="551" y="282"/>
                  </a:lnTo>
                  <a:lnTo>
                    <a:pt x="563" y="321"/>
                  </a:lnTo>
                  <a:lnTo>
                    <a:pt x="562" y="335"/>
                  </a:lnTo>
                  <a:lnTo>
                    <a:pt x="562" y="352"/>
                  </a:lnTo>
                  <a:lnTo>
                    <a:pt x="0" y="327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19" name="Freeform 151">
              <a:extLst>
                <a:ext uri="{FF2B5EF4-FFF2-40B4-BE49-F238E27FC236}">
                  <a16:creationId xmlns:a16="http://schemas.microsoft.com/office/drawing/2014/main" id="{A2E6FF91-AAE2-6BB3-245B-CBE082330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607" y="1545172"/>
              <a:ext cx="1096605" cy="659815"/>
            </a:xfrm>
            <a:custGeom>
              <a:avLst/>
              <a:gdLst>
                <a:gd name="T0" fmla="*/ 0 w 563"/>
                <a:gd name="T1" fmla="*/ 2147483647 h 352"/>
                <a:gd name="T2" fmla="*/ 2147483647 w 563"/>
                <a:gd name="T3" fmla="*/ 0 h 352"/>
                <a:gd name="T4" fmla="*/ 2147483647 w 563"/>
                <a:gd name="T5" fmla="*/ 2147483647 h 352"/>
                <a:gd name="T6" fmla="*/ 2147483647 w 563"/>
                <a:gd name="T7" fmla="*/ 2147483647 h 352"/>
                <a:gd name="T8" fmla="*/ 2147483647 w 563"/>
                <a:gd name="T9" fmla="*/ 2147483647 h 352"/>
                <a:gd name="T10" fmla="*/ 2147483647 w 563"/>
                <a:gd name="T11" fmla="*/ 2147483647 h 352"/>
                <a:gd name="T12" fmla="*/ 2147483647 w 563"/>
                <a:gd name="T13" fmla="*/ 2147483647 h 352"/>
                <a:gd name="T14" fmla="*/ 2147483647 w 563"/>
                <a:gd name="T15" fmla="*/ 2147483647 h 352"/>
                <a:gd name="T16" fmla="*/ 2147483647 w 563"/>
                <a:gd name="T17" fmla="*/ 2147483647 h 352"/>
                <a:gd name="T18" fmla="*/ 2147483647 w 563"/>
                <a:gd name="T19" fmla="*/ 2147483647 h 352"/>
                <a:gd name="T20" fmla="*/ 2147483647 w 563"/>
                <a:gd name="T21" fmla="*/ 2147483647 h 352"/>
                <a:gd name="T22" fmla="*/ 2147483647 w 563"/>
                <a:gd name="T23" fmla="*/ 2147483647 h 352"/>
                <a:gd name="T24" fmla="*/ 2147483647 w 563"/>
                <a:gd name="T25" fmla="*/ 2147483647 h 352"/>
                <a:gd name="T26" fmla="*/ 2147483647 w 563"/>
                <a:gd name="T27" fmla="*/ 2147483647 h 352"/>
                <a:gd name="T28" fmla="*/ 2147483647 w 563"/>
                <a:gd name="T29" fmla="*/ 2147483647 h 352"/>
                <a:gd name="T30" fmla="*/ 2147483647 w 563"/>
                <a:gd name="T31" fmla="*/ 2147483647 h 352"/>
                <a:gd name="T32" fmla="*/ 2147483647 w 563"/>
                <a:gd name="T33" fmla="*/ 2147483647 h 352"/>
                <a:gd name="T34" fmla="*/ 2147483647 w 563"/>
                <a:gd name="T35" fmla="*/ 2147483647 h 352"/>
                <a:gd name="T36" fmla="*/ 2147483647 w 563"/>
                <a:gd name="T37" fmla="*/ 2147483647 h 352"/>
                <a:gd name="T38" fmla="*/ 2147483647 w 563"/>
                <a:gd name="T39" fmla="*/ 2147483647 h 352"/>
                <a:gd name="T40" fmla="*/ 0 w 563"/>
                <a:gd name="T41" fmla="*/ 2147483647 h 352"/>
                <a:gd name="T42" fmla="*/ 0 w 563"/>
                <a:gd name="T43" fmla="*/ 2147483647 h 35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63"/>
                <a:gd name="T67" fmla="*/ 0 h 352"/>
                <a:gd name="T68" fmla="*/ 563 w 563"/>
                <a:gd name="T69" fmla="*/ 352 h 35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63" h="352">
                  <a:moveTo>
                    <a:pt x="0" y="327"/>
                  </a:moveTo>
                  <a:lnTo>
                    <a:pt x="28" y="0"/>
                  </a:lnTo>
                  <a:lnTo>
                    <a:pt x="173" y="10"/>
                  </a:lnTo>
                  <a:lnTo>
                    <a:pt x="276" y="17"/>
                  </a:lnTo>
                  <a:lnTo>
                    <a:pt x="519" y="24"/>
                  </a:lnTo>
                  <a:lnTo>
                    <a:pt x="519" y="33"/>
                  </a:lnTo>
                  <a:lnTo>
                    <a:pt x="527" y="58"/>
                  </a:lnTo>
                  <a:lnTo>
                    <a:pt x="525" y="66"/>
                  </a:lnTo>
                  <a:lnTo>
                    <a:pt x="522" y="83"/>
                  </a:lnTo>
                  <a:lnTo>
                    <a:pt x="523" y="114"/>
                  </a:lnTo>
                  <a:lnTo>
                    <a:pt x="529" y="149"/>
                  </a:lnTo>
                  <a:lnTo>
                    <a:pt x="539" y="159"/>
                  </a:lnTo>
                  <a:lnTo>
                    <a:pt x="545" y="190"/>
                  </a:lnTo>
                  <a:lnTo>
                    <a:pt x="546" y="244"/>
                  </a:lnTo>
                  <a:lnTo>
                    <a:pt x="550" y="255"/>
                  </a:lnTo>
                  <a:lnTo>
                    <a:pt x="550" y="275"/>
                  </a:lnTo>
                  <a:lnTo>
                    <a:pt x="551" y="282"/>
                  </a:lnTo>
                  <a:lnTo>
                    <a:pt x="563" y="321"/>
                  </a:lnTo>
                  <a:lnTo>
                    <a:pt x="562" y="335"/>
                  </a:lnTo>
                  <a:lnTo>
                    <a:pt x="562" y="352"/>
                  </a:lnTo>
                  <a:lnTo>
                    <a:pt x="0" y="327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20" name="Freeform 152">
              <a:extLst>
                <a:ext uri="{FF2B5EF4-FFF2-40B4-BE49-F238E27FC236}">
                  <a16:creationId xmlns:a16="http://schemas.microsoft.com/office/drawing/2014/main" id="{BF17D418-CD50-19FF-875A-956122DD3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2614" y="1087414"/>
              <a:ext cx="1109699" cy="783195"/>
            </a:xfrm>
            <a:custGeom>
              <a:avLst/>
              <a:gdLst>
                <a:gd name="T0" fmla="*/ 2147483647 w 569"/>
                <a:gd name="T1" fmla="*/ 2147483647 h 418"/>
                <a:gd name="T2" fmla="*/ 2147483647 w 569"/>
                <a:gd name="T3" fmla="*/ 2147483647 h 418"/>
                <a:gd name="T4" fmla="*/ 2147483647 w 569"/>
                <a:gd name="T5" fmla="*/ 2147483647 h 418"/>
                <a:gd name="T6" fmla="*/ 2147483647 w 569"/>
                <a:gd name="T7" fmla="*/ 2147483647 h 418"/>
                <a:gd name="T8" fmla="*/ 2147483647 w 569"/>
                <a:gd name="T9" fmla="*/ 2147483647 h 418"/>
                <a:gd name="T10" fmla="*/ 2147483647 w 569"/>
                <a:gd name="T11" fmla="*/ 2147483647 h 418"/>
                <a:gd name="T12" fmla="*/ 2147483647 w 569"/>
                <a:gd name="T13" fmla="*/ 2147483647 h 418"/>
                <a:gd name="T14" fmla="*/ 2147483647 w 569"/>
                <a:gd name="T15" fmla="*/ 2147483647 h 418"/>
                <a:gd name="T16" fmla="*/ 2147483647 w 569"/>
                <a:gd name="T17" fmla="*/ 2147483647 h 418"/>
                <a:gd name="T18" fmla="*/ 2147483647 w 569"/>
                <a:gd name="T19" fmla="*/ 2147483647 h 418"/>
                <a:gd name="T20" fmla="*/ 2147483647 w 569"/>
                <a:gd name="T21" fmla="*/ 2147483647 h 418"/>
                <a:gd name="T22" fmla="*/ 2147483647 w 569"/>
                <a:gd name="T23" fmla="*/ 2147483647 h 418"/>
                <a:gd name="T24" fmla="*/ 2147483647 w 569"/>
                <a:gd name="T25" fmla="*/ 2147483647 h 418"/>
                <a:gd name="T26" fmla="*/ 2147483647 w 569"/>
                <a:gd name="T27" fmla="*/ 2147483647 h 418"/>
                <a:gd name="T28" fmla="*/ 2147483647 w 569"/>
                <a:gd name="T29" fmla="*/ 2147483647 h 418"/>
                <a:gd name="T30" fmla="*/ 2147483647 w 569"/>
                <a:gd name="T31" fmla="*/ 2147483647 h 418"/>
                <a:gd name="T32" fmla="*/ 2147483647 w 569"/>
                <a:gd name="T33" fmla="*/ 2147483647 h 418"/>
                <a:gd name="T34" fmla="*/ 2147483647 w 569"/>
                <a:gd name="T35" fmla="*/ 2147483647 h 418"/>
                <a:gd name="T36" fmla="*/ 2147483647 w 569"/>
                <a:gd name="T37" fmla="*/ 2147483647 h 418"/>
                <a:gd name="T38" fmla="*/ 0 w 569"/>
                <a:gd name="T39" fmla="*/ 2147483647 h 418"/>
                <a:gd name="T40" fmla="*/ 2147483647 w 569"/>
                <a:gd name="T41" fmla="*/ 2147483647 h 418"/>
                <a:gd name="T42" fmla="*/ 2147483647 w 569"/>
                <a:gd name="T43" fmla="*/ 2147483647 h 418"/>
                <a:gd name="T44" fmla="*/ 2147483647 w 569"/>
                <a:gd name="T45" fmla="*/ 2147483647 h 418"/>
                <a:gd name="T46" fmla="*/ 2147483647 w 569"/>
                <a:gd name="T47" fmla="*/ 2147483647 h 418"/>
                <a:gd name="T48" fmla="*/ 2147483647 w 569"/>
                <a:gd name="T49" fmla="*/ 2147483647 h 418"/>
                <a:gd name="T50" fmla="*/ 2147483647 w 569"/>
                <a:gd name="T51" fmla="*/ 2147483647 h 418"/>
                <a:gd name="T52" fmla="*/ 2147483647 w 569"/>
                <a:gd name="T53" fmla="*/ 2147483647 h 418"/>
                <a:gd name="T54" fmla="*/ 2147483647 w 569"/>
                <a:gd name="T55" fmla="*/ 2147483647 h 418"/>
                <a:gd name="T56" fmla="*/ 2147483647 w 569"/>
                <a:gd name="T57" fmla="*/ 2147483647 h 418"/>
                <a:gd name="T58" fmla="*/ 2147483647 w 569"/>
                <a:gd name="T59" fmla="*/ 2147483647 h 418"/>
                <a:gd name="T60" fmla="*/ 2147483647 w 569"/>
                <a:gd name="T61" fmla="*/ 2147483647 h 418"/>
                <a:gd name="T62" fmla="*/ 2147483647 w 569"/>
                <a:gd name="T63" fmla="*/ 2147483647 h 418"/>
                <a:gd name="T64" fmla="*/ 2147483647 w 569"/>
                <a:gd name="T65" fmla="*/ 2147483647 h 418"/>
                <a:gd name="T66" fmla="*/ 2147483647 w 569"/>
                <a:gd name="T67" fmla="*/ 2147483647 h 418"/>
                <a:gd name="T68" fmla="*/ 2147483647 w 569"/>
                <a:gd name="T69" fmla="*/ 2147483647 h 418"/>
                <a:gd name="T70" fmla="*/ 2147483647 w 569"/>
                <a:gd name="T71" fmla="*/ 2147483647 h 418"/>
                <a:gd name="T72" fmla="*/ 2147483647 w 569"/>
                <a:gd name="T73" fmla="*/ 2147483647 h 418"/>
                <a:gd name="T74" fmla="*/ 2147483647 w 569"/>
                <a:gd name="T75" fmla="*/ 2147483647 h 418"/>
                <a:gd name="T76" fmla="*/ 2147483647 w 569"/>
                <a:gd name="T77" fmla="*/ 2147483647 h 418"/>
                <a:gd name="T78" fmla="*/ 2147483647 w 569"/>
                <a:gd name="T79" fmla="*/ 2147483647 h 418"/>
                <a:gd name="T80" fmla="*/ 2147483647 w 569"/>
                <a:gd name="T81" fmla="*/ 2147483647 h 418"/>
                <a:gd name="T82" fmla="*/ 2147483647 w 569"/>
                <a:gd name="T83" fmla="*/ 2147483647 h 418"/>
                <a:gd name="T84" fmla="*/ 2147483647 w 569"/>
                <a:gd name="T85" fmla="*/ 2147483647 h 418"/>
                <a:gd name="T86" fmla="*/ 2147483647 w 569"/>
                <a:gd name="T87" fmla="*/ 2147483647 h 418"/>
                <a:gd name="T88" fmla="*/ 2147483647 w 569"/>
                <a:gd name="T89" fmla="*/ 2147483647 h 418"/>
                <a:gd name="T90" fmla="*/ 2147483647 w 569"/>
                <a:gd name="T91" fmla="*/ 2147483647 h 418"/>
                <a:gd name="T92" fmla="*/ 2147483647 w 569"/>
                <a:gd name="T93" fmla="*/ 2147483647 h 418"/>
                <a:gd name="T94" fmla="*/ 2147483647 w 569"/>
                <a:gd name="T95" fmla="*/ 2147483647 h 418"/>
                <a:gd name="T96" fmla="*/ 2147483647 w 569"/>
                <a:gd name="T97" fmla="*/ 2147483647 h 418"/>
                <a:gd name="T98" fmla="*/ 2147483647 w 569"/>
                <a:gd name="T99" fmla="*/ 2147483647 h 418"/>
                <a:gd name="T100" fmla="*/ 2147483647 w 569"/>
                <a:gd name="T101" fmla="*/ 2147483647 h 418"/>
                <a:gd name="T102" fmla="*/ 2147483647 w 569"/>
                <a:gd name="T103" fmla="*/ 2147483647 h 418"/>
                <a:gd name="T104" fmla="*/ 2147483647 w 569"/>
                <a:gd name="T105" fmla="*/ 2147483647 h 418"/>
                <a:gd name="T106" fmla="*/ 2147483647 w 569"/>
                <a:gd name="T107" fmla="*/ 2147483647 h 418"/>
                <a:gd name="T108" fmla="*/ 2147483647 w 569"/>
                <a:gd name="T109" fmla="*/ 2147483647 h 418"/>
                <a:gd name="T110" fmla="*/ 2147483647 w 569"/>
                <a:gd name="T111" fmla="*/ 2147483647 h 418"/>
                <a:gd name="T112" fmla="*/ 2147483647 w 569"/>
                <a:gd name="T113" fmla="*/ 2147483647 h 41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69"/>
                <a:gd name="T172" fmla="*/ 0 h 418"/>
                <a:gd name="T173" fmla="*/ 569 w 569"/>
                <a:gd name="T174" fmla="*/ 418 h 41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69" h="418">
                  <a:moveTo>
                    <a:pt x="511" y="394"/>
                  </a:moveTo>
                  <a:lnTo>
                    <a:pt x="510" y="400"/>
                  </a:lnTo>
                  <a:lnTo>
                    <a:pt x="506" y="404"/>
                  </a:lnTo>
                  <a:lnTo>
                    <a:pt x="508" y="418"/>
                  </a:lnTo>
                  <a:lnTo>
                    <a:pt x="356" y="383"/>
                  </a:lnTo>
                  <a:lnTo>
                    <a:pt x="346" y="388"/>
                  </a:lnTo>
                  <a:lnTo>
                    <a:pt x="338" y="388"/>
                  </a:lnTo>
                  <a:lnTo>
                    <a:pt x="331" y="385"/>
                  </a:lnTo>
                  <a:lnTo>
                    <a:pt x="322" y="384"/>
                  </a:lnTo>
                  <a:lnTo>
                    <a:pt x="316" y="382"/>
                  </a:lnTo>
                  <a:lnTo>
                    <a:pt x="307" y="382"/>
                  </a:lnTo>
                  <a:lnTo>
                    <a:pt x="299" y="384"/>
                  </a:lnTo>
                  <a:lnTo>
                    <a:pt x="288" y="382"/>
                  </a:lnTo>
                  <a:lnTo>
                    <a:pt x="278" y="382"/>
                  </a:lnTo>
                  <a:lnTo>
                    <a:pt x="268" y="387"/>
                  </a:lnTo>
                  <a:lnTo>
                    <a:pt x="259" y="389"/>
                  </a:lnTo>
                  <a:lnTo>
                    <a:pt x="240" y="385"/>
                  </a:lnTo>
                  <a:lnTo>
                    <a:pt x="235" y="383"/>
                  </a:lnTo>
                  <a:lnTo>
                    <a:pt x="224" y="379"/>
                  </a:lnTo>
                  <a:lnTo>
                    <a:pt x="190" y="383"/>
                  </a:lnTo>
                  <a:lnTo>
                    <a:pt x="184" y="373"/>
                  </a:lnTo>
                  <a:lnTo>
                    <a:pt x="155" y="365"/>
                  </a:lnTo>
                  <a:lnTo>
                    <a:pt x="140" y="363"/>
                  </a:lnTo>
                  <a:lnTo>
                    <a:pt x="124" y="365"/>
                  </a:lnTo>
                  <a:lnTo>
                    <a:pt x="96" y="363"/>
                  </a:lnTo>
                  <a:lnTo>
                    <a:pt x="75" y="352"/>
                  </a:lnTo>
                  <a:lnTo>
                    <a:pt x="71" y="343"/>
                  </a:lnTo>
                  <a:lnTo>
                    <a:pt x="72" y="316"/>
                  </a:lnTo>
                  <a:lnTo>
                    <a:pt x="73" y="311"/>
                  </a:lnTo>
                  <a:lnTo>
                    <a:pt x="72" y="294"/>
                  </a:lnTo>
                  <a:lnTo>
                    <a:pt x="55" y="282"/>
                  </a:lnTo>
                  <a:lnTo>
                    <a:pt x="43" y="280"/>
                  </a:lnTo>
                  <a:lnTo>
                    <a:pt x="42" y="277"/>
                  </a:lnTo>
                  <a:lnTo>
                    <a:pt x="35" y="270"/>
                  </a:lnTo>
                  <a:lnTo>
                    <a:pt x="22" y="264"/>
                  </a:lnTo>
                  <a:lnTo>
                    <a:pt x="19" y="263"/>
                  </a:lnTo>
                  <a:lnTo>
                    <a:pt x="7" y="255"/>
                  </a:lnTo>
                  <a:lnTo>
                    <a:pt x="1" y="253"/>
                  </a:lnTo>
                  <a:lnTo>
                    <a:pt x="0" y="252"/>
                  </a:lnTo>
                  <a:lnTo>
                    <a:pt x="0" y="249"/>
                  </a:lnTo>
                  <a:lnTo>
                    <a:pt x="3" y="235"/>
                  </a:lnTo>
                  <a:lnTo>
                    <a:pt x="6" y="231"/>
                  </a:lnTo>
                  <a:lnTo>
                    <a:pt x="6" y="221"/>
                  </a:lnTo>
                  <a:lnTo>
                    <a:pt x="7" y="220"/>
                  </a:lnTo>
                  <a:lnTo>
                    <a:pt x="10" y="221"/>
                  </a:lnTo>
                  <a:lnTo>
                    <a:pt x="11" y="229"/>
                  </a:lnTo>
                  <a:lnTo>
                    <a:pt x="10" y="233"/>
                  </a:lnTo>
                  <a:lnTo>
                    <a:pt x="9" y="235"/>
                  </a:lnTo>
                  <a:lnTo>
                    <a:pt x="10" y="239"/>
                  </a:lnTo>
                  <a:lnTo>
                    <a:pt x="19" y="231"/>
                  </a:lnTo>
                  <a:lnTo>
                    <a:pt x="18" y="226"/>
                  </a:lnTo>
                  <a:lnTo>
                    <a:pt x="18" y="221"/>
                  </a:lnTo>
                  <a:lnTo>
                    <a:pt x="24" y="216"/>
                  </a:lnTo>
                  <a:lnTo>
                    <a:pt x="19" y="209"/>
                  </a:lnTo>
                  <a:lnTo>
                    <a:pt x="13" y="208"/>
                  </a:lnTo>
                  <a:lnTo>
                    <a:pt x="13" y="191"/>
                  </a:lnTo>
                  <a:lnTo>
                    <a:pt x="16" y="190"/>
                  </a:lnTo>
                  <a:lnTo>
                    <a:pt x="22" y="191"/>
                  </a:lnTo>
                  <a:lnTo>
                    <a:pt x="24" y="190"/>
                  </a:lnTo>
                  <a:lnTo>
                    <a:pt x="35" y="186"/>
                  </a:lnTo>
                  <a:lnTo>
                    <a:pt x="27" y="180"/>
                  </a:lnTo>
                  <a:lnTo>
                    <a:pt x="27" y="178"/>
                  </a:lnTo>
                  <a:lnTo>
                    <a:pt x="24" y="175"/>
                  </a:lnTo>
                  <a:lnTo>
                    <a:pt x="17" y="180"/>
                  </a:lnTo>
                  <a:lnTo>
                    <a:pt x="17" y="162"/>
                  </a:lnTo>
                  <a:lnTo>
                    <a:pt x="18" y="148"/>
                  </a:lnTo>
                  <a:lnTo>
                    <a:pt x="18" y="138"/>
                  </a:lnTo>
                  <a:lnTo>
                    <a:pt x="17" y="130"/>
                  </a:lnTo>
                  <a:lnTo>
                    <a:pt x="18" y="107"/>
                  </a:lnTo>
                  <a:lnTo>
                    <a:pt x="21" y="97"/>
                  </a:lnTo>
                  <a:lnTo>
                    <a:pt x="12" y="69"/>
                  </a:lnTo>
                  <a:lnTo>
                    <a:pt x="13" y="48"/>
                  </a:lnTo>
                  <a:lnTo>
                    <a:pt x="16" y="37"/>
                  </a:lnTo>
                  <a:lnTo>
                    <a:pt x="18" y="22"/>
                  </a:lnTo>
                  <a:lnTo>
                    <a:pt x="72" y="59"/>
                  </a:lnTo>
                  <a:lnTo>
                    <a:pt x="100" y="75"/>
                  </a:lnTo>
                  <a:lnTo>
                    <a:pt x="121" y="82"/>
                  </a:lnTo>
                  <a:lnTo>
                    <a:pt x="134" y="89"/>
                  </a:lnTo>
                  <a:lnTo>
                    <a:pt x="145" y="89"/>
                  </a:lnTo>
                  <a:lnTo>
                    <a:pt x="149" y="91"/>
                  </a:lnTo>
                  <a:lnTo>
                    <a:pt x="154" y="97"/>
                  </a:lnTo>
                  <a:lnTo>
                    <a:pt x="155" y="125"/>
                  </a:lnTo>
                  <a:lnTo>
                    <a:pt x="154" y="131"/>
                  </a:lnTo>
                  <a:lnTo>
                    <a:pt x="145" y="137"/>
                  </a:lnTo>
                  <a:lnTo>
                    <a:pt x="142" y="148"/>
                  </a:lnTo>
                  <a:lnTo>
                    <a:pt x="142" y="157"/>
                  </a:lnTo>
                  <a:lnTo>
                    <a:pt x="143" y="162"/>
                  </a:lnTo>
                  <a:lnTo>
                    <a:pt x="142" y="167"/>
                  </a:lnTo>
                  <a:lnTo>
                    <a:pt x="139" y="172"/>
                  </a:lnTo>
                  <a:lnTo>
                    <a:pt x="139" y="175"/>
                  </a:lnTo>
                  <a:lnTo>
                    <a:pt x="144" y="180"/>
                  </a:lnTo>
                  <a:lnTo>
                    <a:pt x="155" y="175"/>
                  </a:lnTo>
                  <a:lnTo>
                    <a:pt x="161" y="151"/>
                  </a:lnTo>
                  <a:lnTo>
                    <a:pt x="166" y="147"/>
                  </a:lnTo>
                  <a:lnTo>
                    <a:pt x="169" y="136"/>
                  </a:lnTo>
                  <a:lnTo>
                    <a:pt x="184" y="120"/>
                  </a:lnTo>
                  <a:lnTo>
                    <a:pt x="184" y="114"/>
                  </a:lnTo>
                  <a:lnTo>
                    <a:pt x="178" y="94"/>
                  </a:lnTo>
                  <a:lnTo>
                    <a:pt x="167" y="65"/>
                  </a:lnTo>
                  <a:lnTo>
                    <a:pt x="167" y="59"/>
                  </a:lnTo>
                  <a:lnTo>
                    <a:pt x="170" y="58"/>
                  </a:lnTo>
                  <a:lnTo>
                    <a:pt x="176" y="59"/>
                  </a:lnTo>
                  <a:lnTo>
                    <a:pt x="184" y="46"/>
                  </a:lnTo>
                  <a:lnTo>
                    <a:pt x="182" y="30"/>
                  </a:lnTo>
                  <a:lnTo>
                    <a:pt x="173" y="30"/>
                  </a:lnTo>
                  <a:lnTo>
                    <a:pt x="173" y="21"/>
                  </a:lnTo>
                  <a:lnTo>
                    <a:pt x="172" y="0"/>
                  </a:lnTo>
                  <a:lnTo>
                    <a:pt x="284" y="31"/>
                  </a:lnTo>
                  <a:lnTo>
                    <a:pt x="392" y="60"/>
                  </a:lnTo>
                  <a:lnTo>
                    <a:pt x="569" y="105"/>
                  </a:lnTo>
                  <a:lnTo>
                    <a:pt x="510" y="372"/>
                  </a:lnTo>
                  <a:lnTo>
                    <a:pt x="506" y="376"/>
                  </a:lnTo>
                  <a:lnTo>
                    <a:pt x="506" y="385"/>
                  </a:lnTo>
                  <a:lnTo>
                    <a:pt x="511" y="394"/>
                  </a:lnTo>
                  <a:close/>
                </a:path>
              </a:pathLst>
            </a:custGeom>
            <a:solidFill>
              <a:srgbClr val="C38389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  <a:p>
              <a:endParaRPr lang="en-US" sz="1350" dirty="0"/>
            </a:p>
          </p:txBody>
        </p:sp>
        <p:sp>
          <p:nvSpPr>
            <p:cNvPr id="321" name="Freeform 153">
              <a:extLst>
                <a:ext uri="{FF2B5EF4-FFF2-40B4-BE49-F238E27FC236}">
                  <a16:creationId xmlns:a16="http://schemas.microsoft.com/office/drawing/2014/main" id="{7939721D-5530-C6A5-EC01-3828F4C4C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2781" y="2011871"/>
              <a:ext cx="1261914" cy="926245"/>
            </a:xfrm>
            <a:custGeom>
              <a:avLst/>
              <a:gdLst>
                <a:gd name="T0" fmla="*/ 2147483647 w 647"/>
                <a:gd name="T1" fmla="*/ 2147483647 h 495"/>
                <a:gd name="T2" fmla="*/ 2147483647 w 647"/>
                <a:gd name="T3" fmla="*/ 2147483647 h 495"/>
                <a:gd name="T4" fmla="*/ 2147483647 w 647"/>
                <a:gd name="T5" fmla="*/ 2147483647 h 495"/>
                <a:gd name="T6" fmla="*/ 2147483647 w 647"/>
                <a:gd name="T7" fmla="*/ 2147483647 h 495"/>
                <a:gd name="T8" fmla="*/ 2147483647 w 647"/>
                <a:gd name="T9" fmla="*/ 2147483647 h 495"/>
                <a:gd name="T10" fmla="*/ 2147483647 w 647"/>
                <a:gd name="T11" fmla="*/ 2147483647 h 495"/>
                <a:gd name="T12" fmla="*/ 2147483647 w 647"/>
                <a:gd name="T13" fmla="*/ 2147483647 h 495"/>
                <a:gd name="T14" fmla="*/ 2147483647 w 647"/>
                <a:gd name="T15" fmla="*/ 2147483647 h 495"/>
                <a:gd name="T16" fmla="*/ 2147483647 w 647"/>
                <a:gd name="T17" fmla="*/ 2147483647 h 495"/>
                <a:gd name="T18" fmla="*/ 2147483647 w 647"/>
                <a:gd name="T19" fmla="*/ 2147483647 h 495"/>
                <a:gd name="T20" fmla="*/ 2147483647 w 647"/>
                <a:gd name="T21" fmla="*/ 2147483647 h 495"/>
                <a:gd name="T22" fmla="*/ 2147483647 w 647"/>
                <a:gd name="T23" fmla="*/ 2147483647 h 495"/>
                <a:gd name="T24" fmla="*/ 2147483647 w 647"/>
                <a:gd name="T25" fmla="*/ 2147483647 h 495"/>
                <a:gd name="T26" fmla="*/ 2147483647 w 647"/>
                <a:gd name="T27" fmla="*/ 2147483647 h 495"/>
                <a:gd name="T28" fmla="*/ 2147483647 w 647"/>
                <a:gd name="T29" fmla="*/ 2147483647 h 495"/>
                <a:gd name="T30" fmla="*/ 2147483647 w 647"/>
                <a:gd name="T31" fmla="*/ 2147483647 h 495"/>
                <a:gd name="T32" fmla="*/ 2147483647 w 647"/>
                <a:gd name="T33" fmla="*/ 2147483647 h 495"/>
                <a:gd name="T34" fmla="*/ 2147483647 w 647"/>
                <a:gd name="T35" fmla="*/ 2147483647 h 495"/>
                <a:gd name="T36" fmla="*/ 2147483647 w 647"/>
                <a:gd name="T37" fmla="*/ 2147483647 h 495"/>
                <a:gd name="T38" fmla="*/ 2147483647 w 647"/>
                <a:gd name="T39" fmla="*/ 2147483647 h 495"/>
                <a:gd name="T40" fmla="*/ 2147483647 w 647"/>
                <a:gd name="T41" fmla="*/ 2147483647 h 495"/>
                <a:gd name="T42" fmla="*/ 2147483647 w 647"/>
                <a:gd name="T43" fmla="*/ 2147483647 h 495"/>
                <a:gd name="T44" fmla="*/ 2147483647 w 647"/>
                <a:gd name="T45" fmla="*/ 2147483647 h 495"/>
                <a:gd name="T46" fmla="*/ 2147483647 w 647"/>
                <a:gd name="T47" fmla="*/ 2147483647 h 495"/>
                <a:gd name="T48" fmla="*/ 2147483647 w 647"/>
                <a:gd name="T49" fmla="*/ 2147483647 h 495"/>
                <a:gd name="T50" fmla="*/ 2147483647 w 647"/>
                <a:gd name="T51" fmla="*/ 2147483647 h 495"/>
                <a:gd name="T52" fmla="*/ 2147483647 w 647"/>
                <a:gd name="T53" fmla="*/ 2147483647 h 495"/>
                <a:gd name="T54" fmla="*/ 2147483647 w 647"/>
                <a:gd name="T55" fmla="*/ 2147483647 h 495"/>
                <a:gd name="T56" fmla="*/ 2147483647 w 647"/>
                <a:gd name="T57" fmla="*/ 2147483647 h 495"/>
                <a:gd name="T58" fmla="*/ 2147483647 w 647"/>
                <a:gd name="T59" fmla="*/ 2147483647 h 495"/>
                <a:gd name="T60" fmla="*/ 2147483647 w 647"/>
                <a:gd name="T61" fmla="*/ 2147483647 h 495"/>
                <a:gd name="T62" fmla="*/ 2147483647 w 647"/>
                <a:gd name="T63" fmla="*/ 2147483647 h 495"/>
                <a:gd name="T64" fmla="*/ 2147483647 w 647"/>
                <a:gd name="T65" fmla="*/ 2147483647 h 495"/>
                <a:gd name="T66" fmla="*/ 2147483647 w 647"/>
                <a:gd name="T67" fmla="*/ 2147483647 h 495"/>
                <a:gd name="T68" fmla="*/ 2147483647 w 647"/>
                <a:gd name="T69" fmla="*/ 2147483647 h 495"/>
                <a:gd name="T70" fmla="*/ 2147483647 w 647"/>
                <a:gd name="T71" fmla="*/ 2147483647 h 495"/>
                <a:gd name="T72" fmla="*/ 2147483647 w 647"/>
                <a:gd name="T73" fmla="*/ 2147483647 h 495"/>
                <a:gd name="T74" fmla="*/ 2147483647 w 647"/>
                <a:gd name="T75" fmla="*/ 2147483647 h 495"/>
                <a:gd name="T76" fmla="*/ 2147483647 w 647"/>
                <a:gd name="T77" fmla="*/ 2147483647 h 495"/>
                <a:gd name="T78" fmla="*/ 0 w 647"/>
                <a:gd name="T79" fmla="*/ 2147483647 h 495"/>
                <a:gd name="T80" fmla="*/ 2147483647 w 647"/>
                <a:gd name="T81" fmla="*/ 2147483647 h 495"/>
                <a:gd name="T82" fmla="*/ 2147483647 w 647"/>
                <a:gd name="T83" fmla="*/ 2147483647 h 495"/>
                <a:gd name="T84" fmla="*/ 2147483647 w 647"/>
                <a:gd name="T85" fmla="*/ 2147483647 h 495"/>
                <a:gd name="T86" fmla="*/ 2147483647 w 647"/>
                <a:gd name="T87" fmla="*/ 2147483647 h 495"/>
                <a:gd name="T88" fmla="*/ 2147483647 w 647"/>
                <a:gd name="T89" fmla="*/ 2147483647 h 49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47"/>
                <a:gd name="T136" fmla="*/ 0 h 495"/>
                <a:gd name="T137" fmla="*/ 647 w 647"/>
                <a:gd name="T138" fmla="*/ 495 h 49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47" h="495">
                  <a:moveTo>
                    <a:pt x="419" y="408"/>
                  </a:moveTo>
                  <a:lnTo>
                    <a:pt x="489" y="433"/>
                  </a:lnTo>
                  <a:lnTo>
                    <a:pt x="495" y="445"/>
                  </a:lnTo>
                  <a:lnTo>
                    <a:pt x="489" y="450"/>
                  </a:lnTo>
                  <a:lnTo>
                    <a:pt x="486" y="453"/>
                  </a:lnTo>
                  <a:lnTo>
                    <a:pt x="484" y="460"/>
                  </a:lnTo>
                  <a:lnTo>
                    <a:pt x="485" y="472"/>
                  </a:lnTo>
                  <a:lnTo>
                    <a:pt x="480" y="472"/>
                  </a:lnTo>
                  <a:lnTo>
                    <a:pt x="477" y="476"/>
                  </a:lnTo>
                  <a:lnTo>
                    <a:pt x="471" y="489"/>
                  </a:lnTo>
                  <a:lnTo>
                    <a:pt x="471" y="494"/>
                  </a:lnTo>
                  <a:lnTo>
                    <a:pt x="472" y="495"/>
                  </a:lnTo>
                  <a:lnTo>
                    <a:pt x="477" y="494"/>
                  </a:lnTo>
                  <a:lnTo>
                    <a:pt x="477" y="489"/>
                  </a:lnTo>
                  <a:lnTo>
                    <a:pt x="489" y="478"/>
                  </a:lnTo>
                  <a:lnTo>
                    <a:pt x="495" y="480"/>
                  </a:lnTo>
                  <a:lnTo>
                    <a:pt x="510" y="480"/>
                  </a:lnTo>
                  <a:lnTo>
                    <a:pt x="515" y="476"/>
                  </a:lnTo>
                  <a:lnTo>
                    <a:pt x="531" y="472"/>
                  </a:lnTo>
                  <a:lnTo>
                    <a:pt x="550" y="462"/>
                  </a:lnTo>
                  <a:lnTo>
                    <a:pt x="559" y="452"/>
                  </a:lnTo>
                  <a:lnTo>
                    <a:pt x="598" y="427"/>
                  </a:lnTo>
                  <a:lnTo>
                    <a:pt x="609" y="420"/>
                  </a:lnTo>
                  <a:lnTo>
                    <a:pt x="617" y="412"/>
                  </a:lnTo>
                  <a:lnTo>
                    <a:pt x="624" y="411"/>
                  </a:lnTo>
                  <a:lnTo>
                    <a:pt x="628" y="405"/>
                  </a:lnTo>
                  <a:lnTo>
                    <a:pt x="636" y="400"/>
                  </a:lnTo>
                  <a:lnTo>
                    <a:pt x="642" y="397"/>
                  </a:lnTo>
                  <a:lnTo>
                    <a:pt x="646" y="387"/>
                  </a:lnTo>
                  <a:lnTo>
                    <a:pt x="647" y="385"/>
                  </a:lnTo>
                  <a:lnTo>
                    <a:pt x="645" y="382"/>
                  </a:lnTo>
                  <a:lnTo>
                    <a:pt x="636" y="391"/>
                  </a:lnTo>
                  <a:lnTo>
                    <a:pt x="628" y="393"/>
                  </a:lnTo>
                  <a:lnTo>
                    <a:pt x="618" y="398"/>
                  </a:lnTo>
                  <a:lnTo>
                    <a:pt x="612" y="403"/>
                  </a:lnTo>
                  <a:lnTo>
                    <a:pt x="609" y="410"/>
                  </a:lnTo>
                  <a:lnTo>
                    <a:pt x="599" y="414"/>
                  </a:lnTo>
                  <a:lnTo>
                    <a:pt x="598" y="411"/>
                  </a:lnTo>
                  <a:lnTo>
                    <a:pt x="601" y="405"/>
                  </a:lnTo>
                  <a:lnTo>
                    <a:pt x="607" y="397"/>
                  </a:lnTo>
                  <a:lnTo>
                    <a:pt x="615" y="385"/>
                  </a:lnTo>
                  <a:lnTo>
                    <a:pt x="613" y="381"/>
                  </a:lnTo>
                  <a:lnTo>
                    <a:pt x="606" y="388"/>
                  </a:lnTo>
                  <a:lnTo>
                    <a:pt x="601" y="396"/>
                  </a:lnTo>
                  <a:lnTo>
                    <a:pt x="595" y="402"/>
                  </a:lnTo>
                  <a:lnTo>
                    <a:pt x="574" y="412"/>
                  </a:lnTo>
                  <a:lnTo>
                    <a:pt x="546" y="428"/>
                  </a:lnTo>
                  <a:lnTo>
                    <a:pt x="523" y="439"/>
                  </a:lnTo>
                  <a:lnTo>
                    <a:pt x="515" y="442"/>
                  </a:lnTo>
                  <a:lnTo>
                    <a:pt x="507" y="454"/>
                  </a:lnTo>
                  <a:lnTo>
                    <a:pt x="501" y="451"/>
                  </a:lnTo>
                  <a:lnTo>
                    <a:pt x="499" y="442"/>
                  </a:lnTo>
                  <a:lnTo>
                    <a:pt x="503" y="433"/>
                  </a:lnTo>
                  <a:lnTo>
                    <a:pt x="510" y="427"/>
                  </a:lnTo>
                  <a:lnTo>
                    <a:pt x="502" y="417"/>
                  </a:lnTo>
                  <a:lnTo>
                    <a:pt x="515" y="405"/>
                  </a:lnTo>
                  <a:lnTo>
                    <a:pt x="515" y="399"/>
                  </a:lnTo>
                  <a:lnTo>
                    <a:pt x="510" y="392"/>
                  </a:lnTo>
                  <a:lnTo>
                    <a:pt x="499" y="313"/>
                  </a:lnTo>
                  <a:lnTo>
                    <a:pt x="496" y="310"/>
                  </a:lnTo>
                  <a:lnTo>
                    <a:pt x="497" y="236"/>
                  </a:lnTo>
                  <a:lnTo>
                    <a:pt x="489" y="218"/>
                  </a:lnTo>
                  <a:lnTo>
                    <a:pt x="483" y="200"/>
                  </a:lnTo>
                  <a:lnTo>
                    <a:pt x="483" y="186"/>
                  </a:lnTo>
                  <a:lnTo>
                    <a:pt x="477" y="159"/>
                  </a:lnTo>
                  <a:lnTo>
                    <a:pt x="469" y="145"/>
                  </a:lnTo>
                  <a:lnTo>
                    <a:pt x="465" y="145"/>
                  </a:lnTo>
                  <a:lnTo>
                    <a:pt x="466" y="148"/>
                  </a:lnTo>
                  <a:lnTo>
                    <a:pt x="463" y="150"/>
                  </a:lnTo>
                  <a:lnTo>
                    <a:pt x="460" y="145"/>
                  </a:lnTo>
                  <a:lnTo>
                    <a:pt x="462" y="132"/>
                  </a:lnTo>
                  <a:lnTo>
                    <a:pt x="449" y="100"/>
                  </a:lnTo>
                  <a:lnTo>
                    <a:pt x="448" y="88"/>
                  </a:lnTo>
                  <a:lnTo>
                    <a:pt x="453" y="78"/>
                  </a:lnTo>
                  <a:lnTo>
                    <a:pt x="449" y="55"/>
                  </a:lnTo>
                  <a:lnTo>
                    <a:pt x="437" y="24"/>
                  </a:lnTo>
                  <a:lnTo>
                    <a:pt x="436" y="20"/>
                  </a:lnTo>
                  <a:lnTo>
                    <a:pt x="432" y="15"/>
                  </a:lnTo>
                  <a:lnTo>
                    <a:pt x="435" y="10"/>
                  </a:lnTo>
                  <a:lnTo>
                    <a:pt x="429" y="0"/>
                  </a:lnTo>
                  <a:lnTo>
                    <a:pt x="328" y="26"/>
                  </a:lnTo>
                  <a:lnTo>
                    <a:pt x="326" y="21"/>
                  </a:lnTo>
                  <a:lnTo>
                    <a:pt x="322" y="24"/>
                  </a:lnTo>
                  <a:lnTo>
                    <a:pt x="314" y="27"/>
                  </a:lnTo>
                  <a:lnTo>
                    <a:pt x="290" y="54"/>
                  </a:lnTo>
                  <a:lnTo>
                    <a:pt x="264" y="87"/>
                  </a:lnTo>
                  <a:lnTo>
                    <a:pt x="261" y="92"/>
                  </a:lnTo>
                  <a:lnTo>
                    <a:pt x="263" y="98"/>
                  </a:lnTo>
                  <a:lnTo>
                    <a:pt x="258" y="111"/>
                  </a:lnTo>
                  <a:lnTo>
                    <a:pt x="228" y="142"/>
                  </a:lnTo>
                  <a:lnTo>
                    <a:pt x="226" y="147"/>
                  </a:lnTo>
                  <a:lnTo>
                    <a:pt x="228" y="157"/>
                  </a:lnTo>
                  <a:lnTo>
                    <a:pt x="232" y="159"/>
                  </a:lnTo>
                  <a:lnTo>
                    <a:pt x="239" y="158"/>
                  </a:lnTo>
                  <a:lnTo>
                    <a:pt x="244" y="162"/>
                  </a:lnTo>
                  <a:lnTo>
                    <a:pt x="245" y="166"/>
                  </a:lnTo>
                  <a:lnTo>
                    <a:pt x="240" y="172"/>
                  </a:lnTo>
                  <a:lnTo>
                    <a:pt x="242" y="181"/>
                  </a:lnTo>
                  <a:lnTo>
                    <a:pt x="248" y="190"/>
                  </a:lnTo>
                  <a:lnTo>
                    <a:pt x="245" y="205"/>
                  </a:lnTo>
                  <a:lnTo>
                    <a:pt x="230" y="212"/>
                  </a:lnTo>
                  <a:lnTo>
                    <a:pt x="207" y="237"/>
                  </a:lnTo>
                  <a:lnTo>
                    <a:pt x="189" y="243"/>
                  </a:lnTo>
                  <a:lnTo>
                    <a:pt x="148" y="255"/>
                  </a:lnTo>
                  <a:lnTo>
                    <a:pt x="135" y="250"/>
                  </a:lnTo>
                  <a:lnTo>
                    <a:pt x="122" y="247"/>
                  </a:lnTo>
                  <a:lnTo>
                    <a:pt x="101" y="250"/>
                  </a:lnTo>
                  <a:lnTo>
                    <a:pt x="80" y="254"/>
                  </a:lnTo>
                  <a:lnTo>
                    <a:pt x="56" y="264"/>
                  </a:lnTo>
                  <a:lnTo>
                    <a:pt x="44" y="271"/>
                  </a:lnTo>
                  <a:lnTo>
                    <a:pt x="40" y="284"/>
                  </a:lnTo>
                  <a:lnTo>
                    <a:pt x="40" y="292"/>
                  </a:lnTo>
                  <a:lnTo>
                    <a:pt x="56" y="310"/>
                  </a:lnTo>
                  <a:lnTo>
                    <a:pt x="58" y="313"/>
                  </a:lnTo>
                  <a:lnTo>
                    <a:pt x="60" y="322"/>
                  </a:lnTo>
                  <a:lnTo>
                    <a:pt x="58" y="328"/>
                  </a:lnTo>
                  <a:lnTo>
                    <a:pt x="52" y="333"/>
                  </a:lnTo>
                  <a:lnTo>
                    <a:pt x="46" y="348"/>
                  </a:lnTo>
                  <a:lnTo>
                    <a:pt x="14" y="381"/>
                  </a:lnTo>
                  <a:lnTo>
                    <a:pt x="0" y="391"/>
                  </a:lnTo>
                  <a:lnTo>
                    <a:pt x="6" y="418"/>
                  </a:lnTo>
                  <a:lnTo>
                    <a:pt x="352" y="350"/>
                  </a:lnTo>
                  <a:lnTo>
                    <a:pt x="358" y="354"/>
                  </a:lnTo>
                  <a:lnTo>
                    <a:pt x="362" y="360"/>
                  </a:lnTo>
                  <a:lnTo>
                    <a:pt x="364" y="362"/>
                  </a:lnTo>
                  <a:lnTo>
                    <a:pt x="366" y="362"/>
                  </a:lnTo>
                  <a:lnTo>
                    <a:pt x="370" y="364"/>
                  </a:lnTo>
                  <a:lnTo>
                    <a:pt x="375" y="367"/>
                  </a:lnTo>
                  <a:lnTo>
                    <a:pt x="386" y="387"/>
                  </a:lnTo>
                  <a:lnTo>
                    <a:pt x="388" y="394"/>
                  </a:lnTo>
                  <a:lnTo>
                    <a:pt x="392" y="398"/>
                  </a:lnTo>
                  <a:lnTo>
                    <a:pt x="393" y="400"/>
                  </a:lnTo>
                  <a:lnTo>
                    <a:pt x="412" y="402"/>
                  </a:lnTo>
                  <a:lnTo>
                    <a:pt x="419" y="40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22" name="Freeform 154">
              <a:extLst>
                <a:ext uri="{FF2B5EF4-FFF2-40B4-BE49-F238E27FC236}">
                  <a16:creationId xmlns:a16="http://schemas.microsoft.com/office/drawing/2014/main" id="{BBB755FF-599D-6958-D292-77B2C0B29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2781" y="2019917"/>
              <a:ext cx="1261914" cy="926245"/>
            </a:xfrm>
            <a:custGeom>
              <a:avLst/>
              <a:gdLst>
                <a:gd name="T0" fmla="*/ 2147483647 w 647"/>
                <a:gd name="T1" fmla="*/ 2147483647 h 495"/>
                <a:gd name="T2" fmla="*/ 2147483647 w 647"/>
                <a:gd name="T3" fmla="*/ 2147483647 h 495"/>
                <a:gd name="T4" fmla="*/ 2147483647 w 647"/>
                <a:gd name="T5" fmla="*/ 2147483647 h 495"/>
                <a:gd name="T6" fmla="*/ 2147483647 w 647"/>
                <a:gd name="T7" fmla="*/ 2147483647 h 495"/>
                <a:gd name="T8" fmla="*/ 2147483647 w 647"/>
                <a:gd name="T9" fmla="*/ 2147483647 h 495"/>
                <a:gd name="T10" fmla="*/ 2147483647 w 647"/>
                <a:gd name="T11" fmla="*/ 2147483647 h 495"/>
                <a:gd name="T12" fmla="*/ 2147483647 w 647"/>
                <a:gd name="T13" fmla="*/ 2147483647 h 495"/>
                <a:gd name="T14" fmla="*/ 2147483647 w 647"/>
                <a:gd name="T15" fmla="*/ 2147483647 h 495"/>
                <a:gd name="T16" fmla="*/ 2147483647 w 647"/>
                <a:gd name="T17" fmla="*/ 2147483647 h 495"/>
                <a:gd name="T18" fmla="*/ 2147483647 w 647"/>
                <a:gd name="T19" fmla="*/ 2147483647 h 495"/>
                <a:gd name="T20" fmla="*/ 2147483647 w 647"/>
                <a:gd name="T21" fmla="*/ 2147483647 h 495"/>
                <a:gd name="T22" fmla="*/ 2147483647 w 647"/>
                <a:gd name="T23" fmla="*/ 2147483647 h 495"/>
                <a:gd name="T24" fmla="*/ 2147483647 w 647"/>
                <a:gd name="T25" fmla="*/ 2147483647 h 495"/>
                <a:gd name="T26" fmla="*/ 2147483647 w 647"/>
                <a:gd name="T27" fmla="*/ 2147483647 h 495"/>
                <a:gd name="T28" fmla="*/ 2147483647 w 647"/>
                <a:gd name="T29" fmla="*/ 2147483647 h 495"/>
                <a:gd name="T30" fmla="*/ 2147483647 w 647"/>
                <a:gd name="T31" fmla="*/ 2147483647 h 495"/>
                <a:gd name="T32" fmla="*/ 2147483647 w 647"/>
                <a:gd name="T33" fmla="*/ 2147483647 h 495"/>
                <a:gd name="T34" fmla="*/ 2147483647 w 647"/>
                <a:gd name="T35" fmla="*/ 2147483647 h 495"/>
                <a:gd name="T36" fmla="*/ 2147483647 w 647"/>
                <a:gd name="T37" fmla="*/ 2147483647 h 495"/>
                <a:gd name="T38" fmla="*/ 2147483647 w 647"/>
                <a:gd name="T39" fmla="*/ 2147483647 h 495"/>
                <a:gd name="T40" fmla="*/ 2147483647 w 647"/>
                <a:gd name="T41" fmla="*/ 2147483647 h 495"/>
                <a:gd name="T42" fmla="*/ 2147483647 w 647"/>
                <a:gd name="T43" fmla="*/ 2147483647 h 495"/>
                <a:gd name="T44" fmla="*/ 2147483647 w 647"/>
                <a:gd name="T45" fmla="*/ 2147483647 h 495"/>
                <a:gd name="T46" fmla="*/ 2147483647 w 647"/>
                <a:gd name="T47" fmla="*/ 2147483647 h 495"/>
                <a:gd name="T48" fmla="*/ 2147483647 w 647"/>
                <a:gd name="T49" fmla="*/ 2147483647 h 495"/>
                <a:gd name="T50" fmla="*/ 2147483647 w 647"/>
                <a:gd name="T51" fmla="*/ 2147483647 h 495"/>
                <a:gd name="T52" fmla="*/ 2147483647 w 647"/>
                <a:gd name="T53" fmla="*/ 2147483647 h 495"/>
                <a:gd name="T54" fmla="*/ 2147483647 w 647"/>
                <a:gd name="T55" fmla="*/ 2147483647 h 495"/>
                <a:gd name="T56" fmla="*/ 2147483647 w 647"/>
                <a:gd name="T57" fmla="*/ 2147483647 h 495"/>
                <a:gd name="T58" fmla="*/ 2147483647 w 647"/>
                <a:gd name="T59" fmla="*/ 2147483647 h 495"/>
                <a:gd name="T60" fmla="*/ 2147483647 w 647"/>
                <a:gd name="T61" fmla="*/ 2147483647 h 495"/>
                <a:gd name="T62" fmla="*/ 2147483647 w 647"/>
                <a:gd name="T63" fmla="*/ 2147483647 h 495"/>
                <a:gd name="T64" fmla="*/ 2147483647 w 647"/>
                <a:gd name="T65" fmla="*/ 2147483647 h 495"/>
                <a:gd name="T66" fmla="*/ 2147483647 w 647"/>
                <a:gd name="T67" fmla="*/ 2147483647 h 495"/>
                <a:gd name="T68" fmla="*/ 2147483647 w 647"/>
                <a:gd name="T69" fmla="*/ 2147483647 h 495"/>
                <a:gd name="T70" fmla="*/ 2147483647 w 647"/>
                <a:gd name="T71" fmla="*/ 2147483647 h 495"/>
                <a:gd name="T72" fmla="*/ 2147483647 w 647"/>
                <a:gd name="T73" fmla="*/ 2147483647 h 495"/>
                <a:gd name="T74" fmla="*/ 2147483647 w 647"/>
                <a:gd name="T75" fmla="*/ 2147483647 h 495"/>
                <a:gd name="T76" fmla="*/ 2147483647 w 647"/>
                <a:gd name="T77" fmla="*/ 2147483647 h 495"/>
                <a:gd name="T78" fmla="*/ 0 w 647"/>
                <a:gd name="T79" fmla="*/ 2147483647 h 495"/>
                <a:gd name="T80" fmla="*/ 2147483647 w 647"/>
                <a:gd name="T81" fmla="*/ 2147483647 h 495"/>
                <a:gd name="T82" fmla="*/ 2147483647 w 647"/>
                <a:gd name="T83" fmla="*/ 2147483647 h 495"/>
                <a:gd name="T84" fmla="*/ 2147483647 w 647"/>
                <a:gd name="T85" fmla="*/ 2147483647 h 495"/>
                <a:gd name="T86" fmla="*/ 2147483647 w 647"/>
                <a:gd name="T87" fmla="*/ 2147483647 h 495"/>
                <a:gd name="T88" fmla="*/ 2147483647 w 647"/>
                <a:gd name="T89" fmla="*/ 2147483647 h 49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47"/>
                <a:gd name="T136" fmla="*/ 0 h 495"/>
                <a:gd name="T137" fmla="*/ 647 w 647"/>
                <a:gd name="T138" fmla="*/ 495 h 49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47" h="495">
                  <a:moveTo>
                    <a:pt x="419" y="408"/>
                  </a:moveTo>
                  <a:lnTo>
                    <a:pt x="489" y="433"/>
                  </a:lnTo>
                  <a:lnTo>
                    <a:pt x="495" y="445"/>
                  </a:lnTo>
                  <a:lnTo>
                    <a:pt x="489" y="450"/>
                  </a:lnTo>
                  <a:lnTo>
                    <a:pt x="486" y="453"/>
                  </a:lnTo>
                  <a:lnTo>
                    <a:pt x="484" y="460"/>
                  </a:lnTo>
                  <a:lnTo>
                    <a:pt x="485" y="472"/>
                  </a:lnTo>
                  <a:lnTo>
                    <a:pt x="480" y="472"/>
                  </a:lnTo>
                  <a:lnTo>
                    <a:pt x="477" y="476"/>
                  </a:lnTo>
                  <a:lnTo>
                    <a:pt x="471" y="489"/>
                  </a:lnTo>
                  <a:lnTo>
                    <a:pt x="471" y="494"/>
                  </a:lnTo>
                  <a:lnTo>
                    <a:pt x="472" y="495"/>
                  </a:lnTo>
                  <a:lnTo>
                    <a:pt x="477" y="494"/>
                  </a:lnTo>
                  <a:lnTo>
                    <a:pt x="477" y="489"/>
                  </a:lnTo>
                  <a:lnTo>
                    <a:pt x="489" y="478"/>
                  </a:lnTo>
                  <a:lnTo>
                    <a:pt x="495" y="480"/>
                  </a:lnTo>
                  <a:lnTo>
                    <a:pt x="510" y="480"/>
                  </a:lnTo>
                  <a:lnTo>
                    <a:pt x="515" y="476"/>
                  </a:lnTo>
                  <a:lnTo>
                    <a:pt x="531" y="472"/>
                  </a:lnTo>
                  <a:lnTo>
                    <a:pt x="550" y="462"/>
                  </a:lnTo>
                  <a:lnTo>
                    <a:pt x="559" y="452"/>
                  </a:lnTo>
                  <a:lnTo>
                    <a:pt x="598" y="427"/>
                  </a:lnTo>
                  <a:lnTo>
                    <a:pt x="609" y="420"/>
                  </a:lnTo>
                  <a:lnTo>
                    <a:pt x="617" y="412"/>
                  </a:lnTo>
                  <a:lnTo>
                    <a:pt x="624" y="411"/>
                  </a:lnTo>
                  <a:lnTo>
                    <a:pt x="628" y="405"/>
                  </a:lnTo>
                  <a:lnTo>
                    <a:pt x="636" y="400"/>
                  </a:lnTo>
                  <a:lnTo>
                    <a:pt x="642" y="397"/>
                  </a:lnTo>
                  <a:lnTo>
                    <a:pt x="646" y="387"/>
                  </a:lnTo>
                  <a:lnTo>
                    <a:pt x="647" y="385"/>
                  </a:lnTo>
                  <a:lnTo>
                    <a:pt x="645" y="382"/>
                  </a:lnTo>
                  <a:lnTo>
                    <a:pt x="636" y="391"/>
                  </a:lnTo>
                  <a:lnTo>
                    <a:pt x="628" y="393"/>
                  </a:lnTo>
                  <a:lnTo>
                    <a:pt x="618" y="398"/>
                  </a:lnTo>
                  <a:lnTo>
                    <a:pt x="612" y="403"/>
                  </a:lnTo>
                  <a:lnTo>
                    <a:pt x="609" y="410"/>
                  </a:lnTo>
                  <a:lnTo>
                    <a:pt x="599" y="414"/>
                  </a:lnTo>
                  <a:lnTo>
                    <a:pt x="598" y="411"/>
                  </a:lnTo>
                  <a:lnTo>
                    <a:pt x="601" y="405"/>
                  </a:lnTo>
                  <a:lnTo>
                    <a:pt x="607" y="397"/>
                  </a:lnTo>
                  <a:lnTo>
                    <a:pt x="615" y="385"/>
                  </a:lnTo>
                  <a:lnTo>
                    <a:pt x="613" y="381"/>
                  </a:lnTo>
                  <a:lnTo>
                    <a:pt x="606" y="388"/>
                  </a:lnTo>
                  <a:lnTo>
                    <a:pt x="601" y="396"/>
                  </a:lnTo>
                  <a:lnTo>
                    <a:pt x="595" y="402"/>
                  </a:lnTo>
                  <a:lnTo>
                    <a:pt x="574" y="412"/>
                  </a:lnTo>
                  <a:lnTo>
                    <a:pt x="546" y="428"/>
                  </a:lnTo>
                  <a:lnTo>
                    <a:pt x="523" y="439"/>
                  </a:lnTo>
                  <a:lnTo>
                    <a:pt x="515" y="442"/>
                  </a:lnTo>
                  <a:lnTo>
                    <a:pt x="507" y="454"/>
                  </a:lnTo>
                  <a:lnTo>
                    <a:pt x="501" y="451"/>
                  </a:lnTo>
                  <a:lnTo>
                    <a:pt x="499" y="442"/>
                  </a:lnTo>
                  <a:lnTo>
                    <a:pt x="503" y="433"/>
                  </a:lnTo>
                  <a:lnTo>
                    <a:pt x="510" y="427"/>
                  </a:lnTo>
                  <a:lnTo>
                    <a:pt x="502" y="417"/>
                  </a:lnTo>
                  <a:lnTo>
                    <a:pt x="515" y="405"/>
                  </a:lnTo>
                  <a:lnTo>
                    <a:pt x="515" y="399"/>
                  </a:lnTo>
                  <a:lnTo>
                    <a:pt x="510" y="392"/>
                  </a:lnTo>
                  <a:lnTo>
                    <a:pt x="499" y="313"/>
                  </a:lnTo>
                  <a:lnTo>
                    <a:pt x="496" y="310"/>
                  </a:lnTo>
                  <a:lnTo>
                    <a:pt x="497" y="236"/>
                  </a:lnTo>
                  <a:lnTo>
                    <a:pt x="489" y="218"/>
                  </a:lnTo>
                  <a:lnTo>
                    <a:pt x="483" y="200"/>
                  </a:lnTo>
                  <a:lnTo>
                    <a:pt x="483" y="186"/>
                  </a:lnTo>
                  <a:lnTo>
                    <a:pt x="477" y="159"/>
                  </a:lnTo>
                  <a:lnTo>
                    <a:pt x="469" y="145"/>
                  </a:lnTo>
                  <a:lnTo>
                    <a:pt x="465" y="145"/>
                  </a:lnTo>
                  <a:lnTo>
                    <a:pt x="466" y="148"/>
                  </a:lnTo>
                  <a:lnTo>
                    <a:pt x="463" y="150"/>
                  </a:lnTo>
                  <a:lnTo>
                    <a:pt x="460" y="145"/>
                  </a:lnTo>
                  <a:lnTo>
                    <a:pt x="462" y="132"/>
                  </a:lnTo>
                  <a:lnTo>
                    <a:pt x="449" y="100"/>
                  </a:lnTo>
                  <a:lnTo>
                    <a:pt x="448" y="88"/>
                  </a:lnTo>
                  <a:lnTo>
                    <a:pt x="453" y="78"/>
                  </a:lnTo>
                  <a:lnTo>
                    <a:pt x="449" y="55"/>
                  </a:lnTo>
                  <a:lnTo>
                    <a:pt x="437" y="24"/>
                  </a:lnTo>
                  <a:lnTo>
                    <a:pt x="436" y="20"/>
                  </a:lnTo>
                  <a:lnTo>
                    <a:pt x="432" y="15"/>
                  </a:lnTo>
                  <a:lnTo>
                    <a:pt x="435" y="10"/>
                  </a:lnTo>
                  <a:lnTo>
                    <a:pt x="429" y="0"/>
                  </a:lnTo>
                  <a:lnTo>
                    <a:pt x="328" y="26"/>
                  </a:lnTo>
                  <a:lnTo>
                    <a:pt x="326" y="21"/>
                  </a:lnTo>
                  <a:lnTo>
                    <a:pt x="322" y="24"/>
                  </a:lnTo>
                  <a:lnTo>
                    <a:pt x="314" y="27"/>
                  </a:lnTo>
                  <a:lnTo>
                    <a:pt x="290" y="54"/>
                  </a:lnTo>
                  <a:lnTo>
                    <a:pt x="264" y="87"/>
                  </a:lnTo>
                  <a:lnTo>
                    <a:pt x="261" y="92"/>
                  </a:lnTo>
                  <a:lnTo>
                    <a:pt x="263" y="98"/>
                  </a:lnTo>
                  <a:lnTo>
                    <a:pt x="258" y="111"/>
                  </a:lnTo>
                  <a:lnTo>
                    <a:pt x="228" y="142"/>
                  </a:lnTo>
                  <a:lnTo>
                    <a:pt x="226" y="147"/>
                  </a:lnTo>
                  <a:lnTo>
                    <a:pt x="228" y="157"/>
                  </a:lnTo>
                  <a:lnTo>
                    <a:pt x="232" y="159"/>
                  </a:lnTo>
                  <a:lnTo>
                    <a:pt x="239" y="158"/>
                  </a:lnTo>
                  <a:lnTo>
                    <a:pt x="244" y="162"/>
                  </a:lnTo>
                  <a:lnTo>
                    <a:pt x="245" y="166"/>
                  </a:lnTo>
                  <a:lnTo>
                    <a:pt x="240" y="172"/>
                  </a:lnTo>
                  <a:lnTo>
                    <a:pt x="242" y="181"/>
                  </a:lnTo>
                  <a:lnTo>
                    <a:pt x="248" y="190"/>
                  </a:lnTo>
                  <a:lnTo>
                    <a:pt x="245" y="205"/>
                  </a:lnTo>
                  <a:lnTo>
                    <a:pt x="230" y="212"/>
                  </a:lnTo>
                  <a:lnTo>
                    <a:pt x="207" y="237"/>
                  </a:lnTo>
                  <a:lnTo>
                    <a:pt x="189" y="243"/>
                  </a:lnTo>
                  <a:lnTo>
                    <a:pt x="148" y="255"/>
                  </a:lnTo>
                  <a:lnTo>
                    <a:pt x="135" y="250"/>
                  </a:lnTo>
                  <a:lnTo>
                    <a:pt x="122" y="247"/>
                  </a:lnTo>
                  <a:lnTo>
                    <a:pt x="101" y="250"/>
                  </a:lnTo>
                  <a:lnTo>
                    <a:pt x="80" y="254"/>
                  </a:lnTo>
                  <a:lnTo>
                    <a:pt x="56" y="264"/>
                  </a:lnTo>
                  <a:lnTo>
                    <a:pt x="44" y="271"/>
                  </a:lnTo>
                  <a:lnTo>
                    <a:pt x="40" y="284"/>
                  </a:lnTo>
                  <a:lnTo>
                    <a:pt x="40" y="292"/>
                  </a:lnTo>
                  <a:lnTo>
                    <a:pt x="56" y="310"/>
                  </a:lnTo>
                  <a:lnTo>
                    <a:pt x="58" y="313"/>
                  </a:lnTo>
                  <a:lnTo>
                    <a:pt x="60" y="322"/>
                  </a:lnTo>
                  <a:lnTo>
                    <a:pt x="58" y="328"/>
                  </a:lnTo>
                  <a:lnTo>
                    <a:pt x="52" y="333"/>
                  </a:lnTo>
                  <a:lnTo>
                    <a:pt x="46" y="348"/>
                  </a:lnTo>
                  <a:lnTo>
                    <a:pt x="14" y="381"/>
                  </a:lnTo>
                  <a:lnTo>
                    <a:pt x="0" y="391"/>
                  </a:lnTo>
                  <a:lnTo>
                    <a:pt x="6" y="418"/>
                  </a:lnTo>
                  <a:lnTo>
                    <a:pt x="352" y="350"/>
                  </a:lnTo>
                  <a:lnTo>
                    <a:pt x="358" y="354"/>
                  </a:lnTo>
                  <a:lnTo>
                    <a:pt x="362" y="360"/>
                  </a:lnTo>
                  <a:lnTo>
                    <a:pt x="364" y="362"/>
                  </a:lnTo>
                  <a:lnTo>
                    <a:pt x="366" y="362"/>
                  </a:lnTo>
                  <a:lnTo>
                    <a:pt x="370" y="364"/>
                  </a:lnTo>
                  <a:lnTo>
                    <a:pt x="375" y="367"/>
                  </a:lnTo>
                  <a:lnTo>
                    <a:pt x="386" y="387"/>
                  </a:lnTo>
                  <a:lnTo>
                    <a:pt x="388" y="394"/>
                  </a:lnTo>
                  <a:lnTo>
                    <a:pt x="392" y="398"/>
                  </a:lnTo>
                  <a:lnTo>
                    <a:pt x="393" y="400"/>
                  </a:lnTo>
                  <a:lnTo>
                    <a:pt x="412" y="402"/>
                  </a:lnTo>
                  <a:lnTo>
                    <a:pt x="419" y="408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23" name="Freeform 156">
              <a:extLst>
                <a:ext uri="{FF2B5EF4-FFF2-40B4-BE49-F238E27FC236}">
                  <a16:creationId xmlns:a16="http://schemas.microsoft.com/office/drawing/2014/main" id="{552886A9-02CC-6FC7-557B-71EB37C1C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0912" y="5781222"/>
              <a:ext cx="108024" cy="112651"/>
            </a:xfrm>
            <a:custGeom>
              <a:avLst/>
              <a:gdLst>
                <a:gd name="T0" fmla="*/ 2147483647 w 56"/>
                <a:gd name="T1" fmla="*/ 2147483647 h 60"/>
                <a:gd name="T2" fmla="*/ 2147483647 w 56"/>
                <a:gd name="T3" fmla="*/ 0 h 60"/>
                <a:gd name="T4" fmla="*/ 2147483647 w 56"/>
                <a:gd name="T5" fmla="*/ 2147483647 h 60"/>
                <a:gd name="T6" fmla="*/ 0 w 56"/>
                <a:gd name="T7" fmla="*/ 2147483647 h 60"/>
                <a:gd name="T8" fmla="*/ 2147483647 w 56"/>
                <a:gd name="T9" fmla="*/ 2147483647 h 60"/>
                <a:gd name="T10" fmla="*/ 2147483647 w 56"/>
                <a:gd name="T11" fmla="*/ 2147483647 h 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6"/>
                <a:gd name="T19" fmla="*/ 0 h 60"/>
                <a:gd name="T20" fmla="*/ 56 w 56"/>
                <a:gd name="T21" fmla="*/ 60 h 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6" h="60">
                  <a:moveTo>
                    <a:pt x="14" y="35"/>
                  </a:moveTo>
                  <a:lnTo>
                    <a:pt x="56" y="0"/>
                  </a:lnTo>
                  <a:lnTo>
                    <a:pt x="7" y="60"/>
                  </a:lnTo>
                  <a:lnTo>
                    <a:pt x="0" y="57"/>
                  </a:lnTo>
                  <a:lnTo>
                    <a:pt x="14" y="35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24" name="Freeform 157">
              <a:extLst>
                <a:ext uri="{FF2B5EF4-FFF2-40B4-BE49-F238E27FC236}">
                  <a16:creationId xmlns:a16="http://schemas.microsoft.com/office/drawing/2014/main" id="{1AA33EF8-7B0B-4B43-D237-5AD484C65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0912" y="5781222"/>
              <a:ext cx="108024" cy="112651"/>
            </a:xfrm>
            <a:custGeom>
              <a:avLst/>
              <a:gdLst>
                <a:gd name="T0" fmla="*/ 2147483647 w 56"/>
                <a:gd name="T1" fmla="*/ 2147483647 h 60"/>
                <a:gd name="T2" fmla="*/ 2147483647 w 56"/>
                <a:gd name="T3" fmla="*/ 0 h 60"/>
                <a:gd name="T4" fmla="*/ 2147483647 w 56"/>
                <a:gd name="T5" fmla="*/ 2147483647 h 60"/>
                <a:gd name="T6" fmla="*/ 0 w 56"/>
                <a:gd name="T7" fmla="*/ 2147483647 h 60"/>
                <a:gd name="T8" fmla="*/ 2147483647 w 56"/>
                <a:gd name="T9" fmla="*/ 2147483647 h 60"/>
                <a:gd name="T10" fmla="*/ 2147483647 w 56"/>
                <a:gd name="T11" fmla="*/ 2147483647 h 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6"/>
                <a:gd name="T19" fmla="*/ 0 h 60"/>
                <a:gd name="T20" fmla="*/ 56 w 56"/>
                <a:gd name="T21" fmla="*/ 60 h 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6" h="60">
                  <a:moveTo>
                    <a:pt x="14" y="35"/>
                  </a:moveTo>
                  <a:lnTo>
                    <a:pt x="56" y="0"/>
                  </a:lnTo>
                  <a:lnTo>
                    <a:pt x="7" y="60"/>
                  </a:lnTo>
                  <a:lnTo>
                    <a:pt x="0" y="57"/>
                  </a:lnTo>
                  <a:lnTo>
                    <a:pt x="14" y="35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25" name="Freeform 48">
              <a:extLst>
                <a:ext uri="{FF2B5EF4-FFF2-40B4-BE49-F238E27FC236}">
                  <a16:creationId xmlns:a16="http://schemas.microsoft.com/office/drawing/2014/main" id="{0A8C1AD2-3351-2CB6-4405-58B4CB605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862" y="2753938"/>
              <a:ext cx="1374848" cy="656239"/>
            </a:xfrm>
            <a:custGeom>
              <a:avLst/>
              <a:gdLst>
                <a:gd name="T0" fmla="*/ 0 w 705"/>
                <a:gd name="T1" fmla="*/ 2147483647 h 351"/>
                <a:gd name="T2" fmla="*/ 2147483647 w 705"/>
                <a:gd name="T3" fmla="*/ 0 h 351"/>
                <a:gd name="T4" fmla="*/ 2147483647 w 705"/>
                <a:gd name="T5" fmla="*/ 2147483647 h 351"/>
                <a:gd name="T6" fmla="*/ 2147483647 w 705"/>
                <a:gd name="T7" fmla="*/ 2147483647 h 351"/>
                <a:gd name="T8" fmla="*/ 2147483647 w 705"/>
                <a:gd name="T9" fmla="*/ 2147483647 h 351"/>
                <a:gd name="T10" fmla="*/ 2147483647 w 705"/>
                <a:gd name="T11" fmla="*/ 2147483647 h 351"/>
                <a:gd name="T12" fmla="*/ 2147483647 w 705"/>
                <a:gd name="T13" fmla="*/ 2147483647 h 351"/>
                <a:gd name="T14" fmla="*/ 2147483647 w 705"/>
                <a:gd name="T15" fmla="*/ 2147483647 h 351"/>
                <a:gd name="T16" fmla="*/ 2147483647 w 705"/>
                <a:gd name="T17" fmla="*/ 2147483647 h 351"/>
                <a:gd name="T18" fmla="*/ 2147483647 w 705"/>
                <a:gd name="T19" fmla="*/ 2147483647 h 351"/>
                <a:gd name="T20" fmla="*/ 2147483647 w 705"/>
                <a:gd name="T21" fmla="*/ 2147483647 h 351"/>
                <a:gd name="T22" fmla="*/ 2147483647 w 705"/>
                <a:gd name="T23" fmla="*/ 2147483647 h 351"/>
                <a:gd name="T24" fmla="*/ 2147483647 w 705"/>
                <a:gd name="T25" fmla="*/ 2147483647 h 351"/>
                <a:gd name="T26" fmla="*/ 2147483647 w 705"/>
                <a:gd name="T27" fmla="*/ 2147483647 h 351"/>
                <a:gd name="T28" fmla="*/ 2147483647 w 705"/>
                <a:gd name="T29" fmla="*/ 2147483647 h 351"/>
                <a:gd name="T30" fmla="*/ 2147483647 w 705"/>
                <a:gd name="T31" fmla="*/ 2147483647 h 351"/>
                <a:gd name="T32" fmla="*/ 2147483647 w 705"/>
                <a:gd name="T33" fmla="*/ 2147483647 h 351"/>
                <a:gd name="T34" fmla="*/ 2147483647 w 705"/>
                <a:gd name="T35" fmla="*/ 2147483647 h 351"/>
                <a:gd name="T36" fmla="*/ 2147483647 w 705"/>
                <a:gd name="T37" fmla="*/ 2147483647 h 351"/>
                <a:gd name="T38" fmla="*/ 2147483647 w 705"/>
                <a:gd name="T39" fmla="*/ 2147483647 h 351"/>
                <a:gd name="T40" fmla="*/ 2147483647 w 705"/>
                <a:gd name="T41" fmla="*/ 2147483647 h 351"/>
                <a:gd name="T42" fmla="*/ 2147483647 w 705"/>
                <a:gd name="T43" fmla="*/ 2147483647 h 351"/>
                <a:gd name="T44" fmla="*/ 2147483647 w 705"/>
                <a:gd name="T45" fmla="*/ 2147483647 h 351"/>
                <a:gd name="T46" fmla="*/ 2147483647 w 705"/>
                <a:gd name="T47" fmla="*/ 2147483647 h 351"/>
                <a:gd name="T48" fmla="*/ 2147483647 w 705"/>
                <a:gd name="T49" fmla="*/ 2147483647 h 351"/>
                <a:gd name="T50" fmla="*/ 2147483647 w 705"/>
                <a:gd name="T51" fmla="*/ 2147483647 h 351"/>
                <a:gd name="T52" fmla="*/ 2147483647 w 705"/>
                <a:gd name="T53" fmla="*/ 2147483647 h 351"/>
                <a:gd name="T54" fmla="*/ 2147483647 w 705"/>
                <a:gd name="T55" fmla="*/ 2147483647 h 351"/>
                <a:gd name="T56" fmla="*/ 2147483647 w 705"/>
                <a:gd name="T57" fmla="*/ 2147483647 h 351"/>
                <a:gd name="T58" fmla="*/ 2147483647 w 705"/>
                <a:gd name="T59" fmla="*/ 2147483647 h 351"/>
                <a:gd name="T60" fmla="*/ 2147483647 w 705"/>
                <a:gd name="T61" fmla="*/ 2147483647 h 351"/>
                <a:gd name="T62" fmla="*/ 2147483647 w 705"/>
                <a:gd name="T63" fmla="*/ 2147483647 h 351"/>
                <a:gd name="T64" fmla="*/ 2147483647 w 705"/>
                <a:gd name="T65" fmla="*/ 2147483647 h 351"/>
                <a:gd name="T66" fmla="*/ 2147483647 w 705"/>
                <a:gd name="T67" fmla="*/ 2147483647 h 351"/>
                <a:gd name="T68" fmla="*/ 2147483647 w 705"/>
                <a:gd name="T69" fmla="*/ 2147483647 h 351"/>
                <a:gd name="T70" fmla="*/ 2147483647 w 705"/>
                <a:gd name="T71" fmla="*/ 2147483647 h 351"/>
                <a:gd name="T72" fmla="*/ 2147483647 w 705"/>
                <a:gd name="T73" fmla="*/ 2147483647 h 351"/>
                <a:gd name="T74" fmla="*/ 2147483647 w 705"/>
                <a:gd name="T75" fmla="*/ 2147483647 h 351"/>
                <a:gd name="T76" fmla="*/ 2147483647 w 705"/>
                <a:gd name="T77" fmla="*/ 2147483647 h 351"/>
                <a:gd name="T78" fmla="*/ 2147483647 w 705"/>
                <a:gd name="T79" fmla="*/ 2147483647 h 351"/>
                <a:gd name="T80" fmla="*/ 2147483647 w 705"/>
                <a:gd name="T81" fmla="*/ 2147483647 h 351"/>
                <a:gd name="T82" fmla="*/ 2147483647 w 705"/>
                <a:gd name="T83" fmla="*/ 2147483647 h 351"/>
                <a:gd name="T84" fmla="*/ 2147483647 w 705"/>
                <a:gd name="T85" fmla="*/ 2147483647 h 351"/>
                <a:gd name="T86" fmla="*/ 2147483647 w 705"/>
                <a:gd name="T87" fmla="*/ 2147483647 h 351"/>
                <a:gd name="T88" fmla="*/ 2147483647 w 705"/>
                <a:gd name="T89" fmla="*/ 2147483647 h 351"/>
                <a:gd name="T90" fmla="*/ 0 w 705"/>
                <a:gd name="T91" fmla="*/ 2147483647 h 351"/>
                <a:gd name="T92" fmla="*/ 0 w 705"/>
                <a:gd name="T93" fmla="*/ 2147483647 h 35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05"/>
                <a:gd name="T142" fmla="*/ 0 h 351"/>
                <a:gd name="T143" fmla="*/ 705 w 705"/>
                <a:gd name="T144" fmla="*/ 351 h 35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05" h="351">
                  <a:moveTo>
                    <a:pt x="0" y="217"/>
                  </a:moveTo>
                  <a:lnTo>
                    <a:pt x="18" y="0"/>
                  </a:lnTo>
                  <a:lnTo>
                    <a:pt x="454" y="22"/>
                  </a:lnTo>
                  <a:lnTo>
                    <a:pt x="466" y="39"/>
                  </a:lnTo>
                  <a:lnTo>
                    <a:pt x="480" y="39"/>
                  </a:lnTo>
                  <a:lnTo>
                    <a:pt x="491" y="38"/>
                  </a:lnTo>
                  <a:lnTo>
                    <a:pt x="499" y="44"/>
                  </a:lnTo>
                  <a:lnTo>
                    <a:pt x="506" y="57"/>
                  </a:lnTo>
                  <a:lnTo>
                    <a:pt x="517" y="60"/>
                  </a:lnTo>
                  <a:lnTo>
                    <a:pt x="529" y="57"/>
                  </a:lnTo>
                  <a:lnTo>
                    <a:pt x="540" y="49"/>
                  </a:lnTo>
                  <a:lnTo>
                    <a:pt x="554" y="49"/>
                  </a:lnTo>
                  <a:lnTo>
                    <a:pt x="563" y="51"/>
                  </a:lnTo>
                  <a:lnTo>
                    <a:pt x="597" y="74"/>
                  </a:lnTo>
                  <a:lnTo>
                    <a:pt x="614" y="86"/>
                  </a:lnTo>
                  <a:lnTo>
                    <a:pt x="614" y="98"/>
                  </a:lnTo>
                  <a:lnTo>
                    <a:pt x="626" y="104"/>
                  </a:lnTo>
                  <a:lnTo>
                    <a:pt x="626" y="111"/>
                  </a:lnTo>
                  <a:lnTo>
                    <a:pt x="621" y="127"/>
                  </a:lnTo>
                  <a:lnTo>
                    <a:pt x="629" y="134"/>
                  </a:lnTo>
                  <a:lnTo>
                    <a:pt x="635" y="152"/>
                  </a:lnTo>
                  <a:lnTo>
                    <a:pt x="644" y="160"/>
                  </a:lnTo>
                  <a:lnTo>
                    <a:pt x="641" y="170"/>
                  </a:lnTo>
                  <a:lnTo>
                    <a:pt x="644" y="178"/>
                  </a:lnTo>
                  <a:lnTo>
                    <a:pt x="655" y="187"/>
                  </a:lnTo>
                  <a:lnTo>
                    <a:pt x="659" y="195"/>
                  </a:lnTo>
                  <a:lnTo>
                    <a:pt x="655" y="205"/>
                  </a:lnTo>
                  <a:lnTo>
                    <a:pt x="653" y="222"/>
                  </a:lnTo>
                  <a:lnTo>
                    <a:pt x="663" y="228"/>
                  </a:lnTo>
                  <a:lnTo>
                    <a:pt x="667" y="236"/>
                  </a:lnTo>
                  <a:lnTo>
                    <a:pt x="661" y="244"/>
                  </a:lnTo>
                  <a:lnTo>
                    <a:pt x="663" y="253"/>
                  </a:lnTo>
                  <a:lnTo>
                    <a:pt x="669" y="261"/>
                  </a:lnTo>
                  <a:lnTo>
                    <a:pt x="667" y="270"/>
                  </a:lnTo>
                  <a:lnTo>
                    <a:pt x="669" y="282"/>
                  </a:lnTo>
                  <a:lnTo>
                    <a:pt x="672" y="286"/>
                  </a:lnTo>
                  <a:lnTo>
                    <a:pt x="678" y="296"/>
                  </a:lnTo>
                  <a:lnTo>
                    <a:pt x="687" y="304"/>
                  </a:lnTo>
                  <a:lnTo>
                    <a:pt x="689" y="319"/>
                  </a:lnTo>
                  <a:lnTo>
                    <a:pt x="701" y="333"/>
                  </a:lnTo>
                  <a:lnTo>
                    <a:pt x="705" y="335"/>
                  </a:lnTo>
                  <a:lnTo>
                    <a:pt x="704" y="346"/>
                  </a:lnTo>
                  <a:lnTo>
                    <a:pt x="705" y="351"/>
                  </a:lnTo>
                  <a:lnTo>
                    <a:pt x="155" y="338"/>
                  </a:lnTo>
                  <a:lnTo>
                    <a:pt x="161" y="230"/>
                  </a:lnTo>
                  <a:lnTo>
                    <a:pt x="0" y="217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26" name="Freeform 66">
              <a:extLst>
                <a:ext uri="{FF2B5EF4-FFF2-40B4-BE49-F238E27FC236}">
                  <a16:creationId xmlns:a16="http://schemas.microsoft.com/office/drawing/2014/main" id="{AEDEC996-9D1A-F564-A6BB-82DCD823C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6939" y="2678837"/>
              <a:ext cx="1001675" cy="638359"/>
            </a:xfrm>
            <a:custGeom>
              <a:avLst/>
              <a:gdLst>
                <a:gd name="T0" fmla="*/ 2147483647 w 514"/>
                <a:gd name="T1" fmla="*/ 0 h 341"/>
                <a:gd name="T2" fmla="*/ 2147483647 w 514"/>
                <a:gd name="T3" fmla="*/ 2147483647 h 341"/>
                <a:gd name="T4" fmla="*/ 2147483647 w 514"/>
                <a:gd name="T5" fmla="*/ 2147483647 h 341"/>
                <a:gd name="T6" fmla="*/ 2147483647 w 514"/>
                <a:gd name="T7" fmla="*/ 2147483647 h 341"/>
                <a:gd name="T8" fmla="*/ 2147483647 w 514"/>
                <a:gd name="T9" fmla="*/ 2147483647 h 341"/>
                <a:gd name="T10" fmla="*/ 2147483647 w 514"/>
                <a:gd name="T11" fmla="*/ 2147483647 h 341"/>
                <a:gd name="T12" fmla="*/ 2147483647 w 514"/>
                <a:gd name="T13" fmla="*/ 2147483647 h 341"/>
                <a:gd name="T14" fmla="*/ 2147483647 w 514"/>
                <a:gd name="T15" fmla="*/ 2147483647 h 341"/>
                <a:gd name="T16" fmla="*/ 2147483647 w 514"/>
                <a:gd name="T17" fmla="*/ 2147483647 h 341"/>
                <a:gd name="T18" fmla="*/ 2147483647 w 514"/>
                <a:gd name="T19" fmla="*/ 2147483647 h 341"/>
                <a:gd name="T20" fmla="*/ 2147483647 w 514"/>
                <a:gd name="T21" fmla="*/ 2147483647 h 341"/>
                <a:gd name="T22" fmla="*/ 2147483647 w 514"/>
                <a:gd name="T23" fmla="*/ 2147483647 h 341"/>
                <a:gd name="T24" fmla="*/ 2147483647 w 514"/>
                <a:gd name="T25" fmla="*/ 2147483647 h 341"/>
                <a:gd name="T26" fmla="*/ 2147483647 w 514"/>
                <a:gd name="T27" fmla="*/ 2147483647 h 341"/>
                <a:gd name="T28" fmla="*/ 2147483647 w 514"/>
                <a:gd name="T29" fmla="*/ 2147483647 h 341"/>
                <a:gd name="T30" fmla="*/ 2147483647 w 514"/>
                <a:gd name="T31" fmla="*/ 2147483647 h 341"/>
                <a:gd name="T32" fmla="*/ 2147483647 w 514"/>
                <a:gd name="T33" fmla="*/ 2147483647 h 341"/>
                <a:gd name="T34" fmla="*/ 2147483647 w 514"/>
                <a:gd name="T35" fmla="*/ 2147483647 h 341"/>
                <a:gd name="T36" fmla="*/ 2147483647 w 514"/>
                <a:gd name="T37" fmla="*/ 2147483647 h 341"/>
                <a:gd name="T38" fmla="*/ 2147483647 w 514"/>
                <a:gd name="T39" fmla="*/ 2147483647 h 341"/>
                <a:gd name="T40" fmla="*/ 2147483647 w 514"/>
                <a:gd name="T41" fmla="*/ 2147483647 h 341"/>
                <a:gd name="T42" fmla="*/ 2147483647 w 514"/>
                <a:gd name="T43" fmla="*/ 2147483647 h 341"/>
                <a:gd name="T44" fmla="*/ 2147483647 w 514"/>
                <a:gd name="T45" fmla="*/ 2147483647 h 341"/>
                <a:gd name="T46" fmla="*/ 2147483647 w 514"/>
                <a:gd name="T47" fmla="*/ 2147483647 h 341"/>
                <a:gd name="T48" fmla="*/ 2147483647 w 514"/>
                <a:gd name="T49" fmla="*/ 2147483647 h 341"/>
                <a:gd name="T50" fmla="*/ 2147483647 w 514"/>
                <a:gd name="T51" fmla="*/ 2147483647 h 341"/>
                <a:gd name="T52" fmla="*/ 2147483647 w 514"/>
                <a:gd name="T53" fmla="*/ 2147483647 h 341"/>
                <a:gd name="T54" fmla="*/ 2147483647 w 514"/>
                <a:gd name="T55" fmla="*/ 2147483647 h 341"/>
                <a:gd name="T56" fmla="*/ 2147483647 w 514"/>
                <a:gd name="T57" fmla="*/ 2147483647 h 341"/>
                <a:gd name="T58" fmla="*/ 0 w 514"/>
                <a:gd name="T59" fmla="*/ 2147483647 h 341"/>
                <a:gd name="T60" fmla="*/ 2147483647 w 514"/>
                <a:gd name="T61" fmla="*/ 2147483647 h 341"/>
                <a:gd name="T62" fmla="*/ 2147483647 w 514"/>
                <a:gd name="T63" fmla="*/ 2147483647 h 341"/>
                <a:gd name="T64" fmla="*/ 2147483647 w 514"/>
                <a:gd name="T65" fmla="*/ 2147483647 h 341"/>
                <a:gd name="T66" fmla="*/ 2147483647 w 514"/>
                <a:gd name="T67" fmla="*/ 2147483647 h 341"/>
                <a:gd name="T68" fmla="*/ 2147483647 w 514"/>
                <a:gd name="T69" fmla="*/ 2147483647 h 34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14"/>
                <a:gd name="T106" fmla="*/ 0 h 341"/>
                <a:gd name="T107" fmla="*/ 514 w 514"/>
                <a:gd name="T108" fmla="*/ 341 h 34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14" h="341">
                  <a:moveTo>
                    <a:pt x="12" y="13"/>
                  </a:moveTo>
                  <a:lnTo>
                    <a:pt x="418" y="0"/>
                  </a:lnTo>
                  <a:lnTo>
                    <a:pt x="422" y="13"/>
                  </a:lnTo>
                  <a:lnTo>
                    <a:pt x="432" y="22"/>
                  </a:lnTo>
                  <a:lnTo>
                    <a:pt x="432" y="29"/>
                  </a:lnTo>
                  <a:lnTo>
                    <a:pt x="426" y="38"/>
                  </a:lnTo>
                  <a:lnTo>
                    <a:pt x="429" y="52"/>
                  </a:lnTo>
                  <a:lnTo>
                    <a:pt x="436" y="82"/>
                  </a:lnTo>
                  <a:lnTo>
                    <a:pt x="462" y="90"/>
                  </a:lnTo>
                  <a:lnTo>
                    <a:pt x="469" y="96"/>
                  </a:lnTo>
                  <a:lnTo>
                    <a:pt x="472" y="107"/>
                  </a:lnTo>
                  <a:lnTo>
                    <a:pt x="475" y="113"/>
                  </a:lnTo>
                  <a:lnTo>
                    <a:pt x="492" y="124"/>
                  </a:lnTo>
                  <a:lnTo>
                    <a:pt x="493" y="133"/>
                  </a:lnTo>
                  <a:lnTo>
                    <a:pt x="510" y="144"/>
                  </a:lnTo>
                  <a:lnTo>
                    <a:pt x="514" y="161"/>
                  </a:lnTo>
                  <a:lnTo>
                    <a:pt x="513" y="172"/>
                  </a:lnTo>
                  <a:lnTo>
                    <a:pt x="508" y="182"/>
                  </a:lnTo>
                  <a:lnTo>
                    <a:pt x="502" y="188"/>
                  </a:lnTo>
                  <a:lnTo>
                    <a:pt x="502" y="198"/>
                  </a:lnTo>
                  <a:lnTo>
                    <a:pt x="488" y="212"/>
                  </a:lnTo>
                  <a:lnTo>
                    <a:pt x="475" y="216"/>
                  </a:lnTo>
                  <a:lnTo>
                    <a:pt x="471" y="221"/>
                  </a:lnTo>
                  <a:lnTo>
                    <a:pt x="456" y="221"/>
                  </a:lnTo>
                  <a:lnTo>
                    <a:pt x="447" y="227"/>
                  </a:lnTo>
                  <a:lnTo>
                    <a:pt x="441" y="238"/>
                  </a:lnTo>
                  <a:lnTo>
                    <a:pt x="442" y="247"/>
                  </a:lnTo>
                  <a:lnTo>
                    <a:pt x="453" y="257"/>
                  </a:lnTo>
                  <a:lnTo>
                    <a:pt x="456" y="264"/>
                  </a:lnTo>
                  <a:lnTo>
                    <a:pt x="453" y="281"/>
                  </a:lnTo>
                  <a:lnTo>
                    <a:pt x="441" y="306"/>
                  </a:lnTo>
                  <a:lnTo>
                    <a:pt x="428" y="314"/>
                  </a:lnTo>
                  <a:lnTo>
                    <a:pt x="424" y="323"/>
                  </a:lnTo>
                  <a:lnTo>
                    <a:pt x="426" y="331"/>
                  </a:lnTo>
                  <a:lnTo>
                    <a:pt x="420" y="341"/>
                  </a:lnTo>
                  <a:lnTo>
                    <a:pt x="394" y="316"/>
                  </a:lnTo>
                  <a:lnTo>
                    <a:pt x="67" y="326"/>
                  </a:lnTo>
                  <a:lnTo>
                    <a:pt x="64" y="322"/>
                  </a:lnTo>
                  <a:lnTo>
                    <a:pt x="62" y="310"/>
                  </a:lnTo>
                  <a:lnTo>
                    <a:pt x="64" y="301"/>
                  </a:lnTo>
                  <a:lnTo>
                    <a:pt x="58" y="293"/>
                  </a:lnTo>
                  <a:lnTo>
                    <a:pt x="56" y="284"/>
                  </a:lnTo>
                  <a:lnTo>
                    <a:pt x="62" y="276"/>
                  </a:lnTo>
                  <a:lnTo>
                    <a:pt x="58" y="268"/>
                  </a:lnTo>
                  <a:lnTo>
                    <a:pt x="48" y="262"/>
                  </a:lnTo>
                  <a:lnTo>
                    <a:pt x="50" y="245"/>
                  </a:lnTo>
                  <a:lnTo>
                    <a:pt x="54" y="235"/>
                  </a:lnTo>
                  <a:lnTo>
                    <a:pt x="50" y="227"/>
                  </a:lnTo>
                  <a:lnTo>
                    <a:pt x="39" y="218"/>
                  </a:lnTo>
                  <a:lnTo>
                    <a:pt x="36" y="210"/>
                  </a:lnTo>
                  <a:lnTo>
                    <a:pt x="39" y="200"/>
                  </a:lnTo>
                  <a:lnTo>
                    <a:pt x="30" y="192"/>
                  </a:lnTo>
                  <a:lnTo>
                    <a:pt x="24" y="174"/>
                  </a:lnTo>
                  <a:lnTo>
                    <a:pt x="16" y="167"/>
                  </a:lnTo>
                  <a:lnTo>
                    <a:pt x="21" y="151"/>
                  </a:lnTo>
                  <a:lnTo>
                    <a:pt x="21" y="144"/>
                  </a:lnTo>
                  <a:lnTo>
                    <a:pt x="9" y="138"/>
                  </a:lnTo>
                  <a:lnTo>
                    <a:pt x="9" y="124"/>
                  </a:lnTo>
                  <a:lnTo>
                    <a:pt x="7" y="113"/>
                  </a:lnTo>
                  <a:lnTo>
                    <a:pt x="0" y="92"/>
                  </a:lnTo>
                  <a:lnTo>
                    <a:pt x="7" y="72"/>
                  </a:lnTo>
                  <a:lnTo>
                    <a:pt x="7" y="64"/>
                  </a:lnTo>
                  <a:lnTo>
                    <a:pt x="12" y="59"/>
                  </a:lnTo>
                  <a:lnTo>
                    <a:pt x="8" y="43"/>
                  </a:lnTo>
                  <a:lnTo>
                    <a:pt x="2" y="37"/>
                  </a:lnTo>
                  <a:lnTo>
                    <a:pt x="7" y="25"/>
                  </a:lnTo>
                  <a:lnTo>
                    <a:pt x="3" y="19"/>
                  </a:lnTo>
                  <a:lnTo>
                    <a:pt x="1" y="13"/>
                  </a:lnTo>
                  <a:lnTo>
                    <a:pt x="7" y="12"/>
                  </a:lnTo>
                  <a:lnTo>
                    <a:pt x="12" y="13"/>
                  </a:lnTo>
                  <a:close/>
                </a:path>
              </a:pathLst>
            </a:custGeom>
            <a:solidFill>
              <a:srgbClr val="C38389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27" name="Freeform 99">
              <a:extLst>
                <a:ext uri="{FF2B5EF4-FFF2-40B4-BE49-F238E27FC236}">
                  <a16:creationId xmlns:a16="http://schemas.microsoft.com/office/drawing/2014/main" id="{C3E7AE03-6CA3-97E9-F3AE-6B3E7A862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0290" y="3485279"/>
              <a:ext cx="1225907" cy="600808"/>
            </a:xfrm>
            <a:custGeom>
              <a:avLst/>
              <a:gdLst>
                <a:gd name="T0" fmla="*/ 2147483647 w 628"/>
                <a:gd name="T1" fmla="*/ 2147483647 h 321"/>
                <a:gd name="T2" fmla="*/ 2147483647 w 628"/>
                <a:gd name="T3" fmla="*/ 2147483647 h 321"/>
                <a:gd name="T4" fmla="*/ 2147483647 w 628"/>
                <a:gd name="T5" fmla="*/ 2147483647 h 321"/>
                <a:gd name="T6" fmla="*/ 2147483647 w 628"/>
                <a:gd name="T7" fmla="*/ 2147483647 h 321"/>
                <a:gd name="T8" fmla="*/ 2147483647 w 628"/>
                <a:gd name="T9" fmla="*/ 2147483647 h 321"/>
                <a:gd name="T10" fmla="*/ 2147483647 w 628"/>
                <a:gd name="T11" fmla="*/ 2147483647 h 321"/>
                <a:gd name="T12" fmla="*/ 2147483647 w 628"/>
                <a:gd name="T13" fmla="*/ 2147483647 h 321"/>
                <a:gd name="T14" fmla="*/ 2147483647 w 628"/>
                <a:gd name="T15" fmla="*/ 2147483647 h 321"/>
                <a:gd name="T16" fmla="*/ 2147483647 w 628"/>
                <a:gd name="T17" fmla="*/ 2147483647 h 321"/>
                <a:gd name="T18" fmla="*/ 2147483647 w 628"/>
                <a:gd name="T19" fmla="*/ 2147483647 h 321"/>
                <a:gd name="T20" fmla="*/ 2147483647 w 628"/>
                <a:gd name="T21" fmla="*/ 2147483647 h 321"/>
                <a:gd name="T22" fmla="*/ 2147483647 w 628"/>
                <a:gd name="T23" fmla="*/ 2147483647 h 321"/>
                <a:gd name="T24" fmla="*/ 2147483647 w 628"/>
                <a:gd name="T25" fmla="*/ 2147483647 h 321"/>
                <a:gd name="T26" fmla="*/ 2147483647 w 628"/>
                <a:gd name="T27" fmla="*/ 2147483647 h 321"/>
                <a:gd name="T28" fmla="*/ 2147483647 w 628"/>
                <a:gd name="T29" fmla="*/ 2147483647 h 321"/>
                <a:gd name="T30" fmla="*/ 2147483647 w 628"/>
                <a:gd name="T31" fmla="*/ 2147483647 h 321"/>
                <a:gd name="T32" fmla="*/ 2147483647 w 628"/>
                <a:gd name="T33" fmla="*/ 2147483647 h 321"/>
                <a:gd name="T34" fmla="*/ 2147483647 w 628"/>
                <a:gd name="T35" fmla="*/ 2147483647 h 321"/>
                <a:gd name="T36" fmla="*/ 2147483647 w 628"/>
                <a:gd name="T37" fmla="*/ 2147483647 h 321"/>
                <a:gd name="T38" fmla="*/ 2147483647 w 628"/>
                <a:gd name="T39" fmla="*/ 2147483647 h 321"/>
                <a:gd name="T40" fmla="*/ 2147483647 w 628"/>
                <a:gd name="T41" fmla="*/ 2147483647 h 321"/>
                <a:gd name="T42" fmla="*/ 2147483647 w 628"/>
                <a:gd name="T43" fmla="*/ 2147483647 h 321"/>
                <a:gd name="T44" fmla="*/ 2147483647 w 628"/>
                <a:gd name="T45" fmla="*/ 2147483647 h 321"/>
                <a:gd name="T46" fmla="*/ 2147483647 w 628"/>
                <a:gd name="T47" fmla="*/ 2147483647 h 321"/>
                <a:gd name="T48" fmla="*/ 2147483647 w 628"/>
                <a:gd name="T49" fmla="*/ 0 h 321"/>
                <a:gd name="T50" fmla="*/ 2147483647 w 628"/>
                <a:gd name="T51" fmla="*/ 2147483647 h 321"/>
                <a:gd name="T52" fmla="*/ 2147483647 w 628"/>
                <a:gd name="T53" fmla="*/ 0 h 321"/>
                <a:gd name="T54" fmla="*/ 2147483647 w 628"/>
                <a:gd name="T55" fmla="*/ 2147483647 h 321"/>
                <a:gd name="T56" fmla="*/ 2147483647 w 628"/>
                <a:gd name="T57" fmla="*/ 2147483647 h 321"/>
                <a:gd name="T58" fmla="*/ 2147483647 w 628"/>
                <a:gd name="T59" fmla="*/ 2147483647 h 321"/>
                <a:gd name="T60" fmla="*/ 2147483647 w 628"/>
                <a:gd name="T61" fmla="*/ 2147483647 h 321"/>
                <a:gd name="T62" fmla="*/ 2147483647 w 628"/>
                <a:gd name="T63" fmla="*/ 2147483647 h 321"/>
                <a:gd name="T64" fmla="*/ 2147483647 w 628"/>
                <a:gd name="T65" fmla="*/ 2147483647 h 321"/>
                <a:gd name="T66" fmla="*/ 2147483647 w 628"/>
                <a:gd name="T67" fmla="*/ 2147483647 h 321"/>
                <a:gd name="T68" fmla="*/ 2147483647 w 628"/>
                <a:gd name="T69" fmla="*/ 2147483647 h 321"/>
                <a:gd name="T70" fmla="*/ 2147483647 w 628"/>
                <a:gd name="T71" fmla="*/ 2147483647 h 321"/>
                <a:gd name="T72" fmla="*/ 2147483647 w 628"/>
                <a:gd name="T73" fmla="*/ 2147483647 h 321"/>
                <a:gd name="T74" fmla="*/ 2147483647 w 628"/>
                <a:gd name="T75" fmla="*/ 2147483647 h 321"/>
                <a:gd name="T76" fmla="*/ 2147483647 w 628"/>
                <a:gd name="T77" fmla="*/ 2147483647 h 321"/>
                <a:gd name="T78" fmla="*/ 2147483647 w 628"/>
                <a:gd name="T79" fmla="*/ 2147483647 h 321"/>
                <a:gd name="T80" fmla="*/ 2147483647 w 628"/>
                <a:gd name="T81" fmla="*/ 2147483647 h 321"/>
                <a:gd name="T82" fmla="*/ 2147483647 w 628"/>
                <a:gd name="T83" fmla="*/ 2147483647 h 321"/>
                <a:gd name="T84" fmla="*/ 2147483647 w 628"/>
                <a:gd name="T85" fmla="*/ 2147483647 h 321"/>
                <a:gd name="T86" fmla="*/ 2147483647 w 628"/>
                <a:gd name="T87" fmla="*/ 2147483647 h 321"/>
                <a:gd name="T88" fmla="*/ 2147483647 w 628"/>
                <a:gd name="T89" fmla="*/ 2147483647 h 321"/>
                <a:gd name="T90" fmla="*/ 2147483647 w 628"/>
                <a:gd name="T91" fmla="*/ 2147483647 h 321"/>
                <a:gd name="T92" fmla="*/ 2147483647 w 628"/>
                <a:gd name="T93" fmla="*/ 2147483647 h 321"/>
                <a:gd name="T94" fmla="*/ 2147483647 w 628"/>
                <a:gd name="T95" fmla="*/ 2147483647 h 321"/>
                <a:gd name="T96" fmla="*/ 2147483647 w 628"/>
                <a:gd name="T97" fmla="*/ 2147483647 h 321"/>
                <a:gd name="T98" fmla="*/ 2147483647 w 628"/>
                <a:gd name="T99" fmla="*/ 2147483647 h 321"/>
                <a:gd name="T100" fmla="*/ 2147483647 w 628"/>
                <a:gd name="T101" fmla="*/ 2147483647 h 321"/>
                <a:gd name="T102" fmla="*/ 2147483647 w 628"/>
                <a:gd name="T103" fmla="*/ 2147483647 h 321"/>
                <a:gd name="T104" fmla="*/ 2147483647 w 628"/>
                <a:gd name="T105" fmla="*/ 2147483647 h 321"/>
                <a:gd name="T106" fmla="*/ 2147483647 w 628"/>
                <a:gd name="T107" fmla="*/ 2147483647 h 321"/>
                <a:gd name="T108" fmla="*/ 0 w 628"/>
                <a:gd name="T109" fmla="*/ 2147483647 h 321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28"/>
                <a:gd name="T166" fmla="*/ 0 h 321"/>
                <a:gd name="T167" fmla="*/ 628 w 628"/>
                <a:gd name="T168" fmla="*/ 321 h 321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28" h="321">
                  <a:moveTo>
                    <a:pt x="0" y="321"/>
                  </a:moveTo>
                  <a:lnTo>
                    <a:pt x="126" y="312"/>
                  </a:lnTo>
                  <a:lnTo>
                    <a:pt x="126" y="301"/>
                  </a:lnTo>
                  <a:lnTo>
                    <a:pt x="122" y="295"/>
                  </a:lnTo>
                  <a:lnTo>
                    <a:pt x="137" y="294"/>
                  </a:lnTo>
                  <a:lnTo>
                    <a:pt x="143" y="297"/>
                  </a:lnTo>
                  <a:lnTo>
                    <a:pt x="496" y="264"/>
                  </a:lnTo>
                  <a:lnTo>
                    <a:pt x="505" y="259"/>
                  </a:lnTo>
                  <a:lnTo>
                    <a:pt x="511" y="253"/>
                  </a:lnTo>
                  <a:lnTo>
                    <a:pt x="541" y="240"/>
                  </a:lnTo>
                  <a:lnTo>
                    <a:pt x="544" y="231"/>
                  </a:lnTo>
                  <a:lnTo>
                    <a:pt x="561" y="220"/>
                  </a:lnTo>
                  <a:lnTo>
                    <a:pt x="561" y="212"/>
                  </a:lnTo>
                  <a:lnTo>
                    <a:pt x="565" y="208"/>
                  </a:lnTo>
                  <a:lnTo>
                    <a:pt x="573" y="204"/>
                  </a:lnTo>
                  <a:lnTo>
                    <a:pt x="573" y="193"/>
                  </a:lnTo>
                  <a:lnTo>
                    <a:pt x="583" y="187"/>
                  </a:lnTo>
                  <a:lnTo>
                    <a:pt x="626" y="148"/>
                  </a:lnTo>
                  <a:lnTo>
                    <a:pt x="628" y="140"/>
                  </a:lnTo>
                  <a:lnTo>
                    <a:pt x="622" y="140"/>
                  </a:lnTo>
                  <a:lnTo>
                    <a:pt x="616" y="135"/>
                  </a:lnTo>
                  <a:lnTo>
                    <a:pt x="614" y="135"/>
                  </a:lnTo>
                  <a:lnTo>
                    <a:pt x="612" y="132"/>
                  </a:lnTo>
                  <a:lnTo>
                    <a:pt x="603" y="128"/>
                  </a:lnTo>
                  <a:lnTo>
                    <a:pt x="600" y="128"/>
                  </a:lnTo>
                  <a:lnTo>
                    <a:pt x="596" y="127"/>
                  </a:lnTo>
                  <a:lnTo>
                    <a:pt x="585" y="110"/>
                  </a:lnTo>
                  <a:lnTo>
                    <a:pt x="567" y="87"/>
                  </a:lnTo>
                  <a:lnTo>
                    <a:pt x="567" y="81"/>
                  </a:lnTo>
                  <a:lnTo>
                    <a:pt x="567" y="74"/>
                  </a:lnTo>
                  <a:lnTo>
                    <a:pt x="567" y="64"/>
                  </a:lnTo>
                  <a:lnTo>
                    <a:pt x="565" y="50"/>
                  </a:lnTo>
                  <a:lnTo>
                    <a:pt x="561" y="48"/>
                  </a:lnTo>
                  <a:lnTo>
                    <a:pt x="552" y="40"/>
                  </a:lnTo>
                  <a:lnTo>
                    <a:pt x="543" y="38"/>
                  </a:lnTo>
                  <a:lnTo>
                    <a:pt x="535" y="27"/>
                  </a:lnTo>
                  <a:lnTo>
                    <a:pt x="530" y="20"/>
                  </a:lnTo>
                  <a:lnTo>
                    <a:pt x="519" y="27"/>
                  </a:lnTo>
                  <a:lnTo>
                    <a:pt x="518" y="32"/>
                  </a:lnTo>
                  <a:lnTo>
                    <a:pt x="512" y="34"/>
                  </a:lnTo>
                  <a:lnTo>
                    <a:pt x="510" y="38"/>
                  </a:lnTo>
                  <a:lnTo>
                    <a:pt x="496" y="38"/>
                  </a:lnTo>
                  <a:lnTo>
                    <a:pt x="482" y="32"/>
                  </a:lnTo>
                  <a:lnTo>
                    <a:pt x="476" y="33"/>
                  </a:lnTo>
                  <a:lnTo>
                    <a:pt x="469" y="44"/>
                  </a:lnTo>
                  <a:lnTo>
                    <a:pt x="452" y="31"/>
                  </a:lnTo>
                  <a:lnTo>
                    <a:pt x="434" y="32"/>
                  </a:lnTo>
                  <a:lnTo>
                    <a:pt x="421" y="27"/>
                  </a:lnTo>
                  <a:lnTo>
                    <a:pt x="415" y="12"/>
                  </a:lnTo>
                  <a:lnTo>
                    <a:pt x="398" y="0"/>
                  </a:lnTo>
                  <a:lnTo>
                    <a:pt x="388" y="4"/>
                  </a:lnTo>
                  <a:lnTo>
                    <a:pt x="384" y="4"/>
                  </a:lnTo>
                  <a:lnTo>
                    <a:pt x="375" y="0"/>
                  </a:lnTo>
                  <a:lnTo>
                    <a:pt x="369" y="0"/>
                  </a:lnTo>
                  <a:lnTo>
                    <a:pt x="364" y="8"/>
                  </a:lnTo>
                  <a:lnTo>
                    <a:pt x="364" y="14"/>
                  </a:lnTo>
                  <a:lnTo>
                    <a:pt x="370" y="32"/>
                  </a:lnTo>
                  <a:lnTo>
                    <a:pt x="367" y="38"/>
                  </a:lnTo>
                  <a:lnTo>
                    <a:pt x="358" y="42"/>
                  </a:lnTo>
                  <a:lnTo>
                    <a:pt x="346" y="50"/>
                  </a:lnTo>
                  <a:lnTo>
                    <a:pt x="331" y="48"/>
                  </a:lnTo>
                  <a:lnTo>
                    <a:pt x="325" y="52"/>
                  </a:lnTo>
                  <a:lnTo>
                    <a:pt x="325" y="68"/>
                  </a:lnTo>
                  <a:lnTo>
                    <a:pt x="291" y="112"/>
                  </a:lnTo>
                  <a:lnTo>
                    <a:pt x="285" y="132"/>
                  </a:lnTo>
                  <a:lnTo>
                    <a:pt x="265" y="133"/>
                  </a:lnTo>
                  <a:lnTo>
                    <a:pt x="254" y="122"/>
                  </a:lnTo>
                  <a:lnTo>
                    <a:pt x="248" y="121"/>
                  </a:lnTo>
                  <a:lnTo>
                    <a:pt x="243" y="128"/>
                  </a:lnTo>
                  <a:lnTo>
                    <a:pt x="237" y="150"/>
                  </a:lnTo>
                  <a:lnTo>
                    <a:pt x="230" y="156"/>
                  </a:lnTo>
                  <a:lnTo>
                    <a:pt x="222" y="150"/>
                  </a:lnTo>
                  <a:lnTo>
                    <a:pt x="216" y="142"/>
                  </a:lnTo>
                  <a:lnTo>
                    <a:pt x="201" y="147"/>
                  </a:lnTo>
                  <a:lnTo>
                    <a:pt x="197" y="164"/>
                  </a:lnTo>
                  <a:lnTo>
                    <a:pt x="192" y="165"/>
                  </a:lnTo>
                  <a:lnTo>
                    <a:pt x="188" y="164"/>
                  </a:lnTo>
                  <a:lnTo>
                    <a:pt x="164" y="152"/>
                  </a:lnTo>
                  <a:lnTo>
                    <a:pt x="144" y="159"/>
                  </a:lnTo>
                  <a:lnTo>
                    <a:pt x="127" y="158"/>
                  </a:lnTo>
                  <a:lnTo>
                    <a:pt x="125" y="165"/>
                  </a:lnTo>
                  <a:lnTo>
                    <a:pt x="126" y="170"/>
                  </a:lnTo>
                  <a:lnTo>
                    <a:pt x="119" y="171"/>
                  </a:lnTo>
                  <a:lnTo>
                    <a:pt x="111" y="170"/>
                  </a:lnTo>
                  <a:lnTo>
                    <a:pt x="114" y="172"/>
                  </a:lnTo>
                  <a:lnTo>
                    <a:pt x="110" y="177"/>
                  </a:lnTo>
                  <a:lnTo>
                    <a:pt x="109" y="187"/>
                  </a:lnTo>
                  <a:lnTo>
                    <a:pt x="104" y="188"/>
                  </a:lnTo>
                  <a:lnTo>
                    <a:pt x="104" y="193"/>
                  </a:lnTo>
                  <a:lnTo>
                    <a:pt x="114" y="204"/>
                  </a:lnTo>
                  <a:lnTo>
                    <a:pt x="111" y="205"/>
                  </a:lnTo>
                  <a:lnTo>
                    <a:pt x="86" y="212"/>
                  </a:lnTo>
                  <a:lnTo>
                    <a:pt x="78" y="217"/>
                  </a:lnTo>
                  <a:lnTo>
                    <a:pt x="80" y="228"/>
                  </a:lnTo>
                  <a:lnTo>
                    <a:pt x="85" y="249"/>
                  </a:lnTo>
                  <a:lnTo>
                    <a:pt x="73" y="254"/>
                  </a:lnTo>
                  <a:lnTo>
                    <a:pt x="62" y="247"/>
                  </a:lnTo>
                  <a:lnTo>
                    <a:pt x="51" y="242"/>
                  </a:lnTo>
                  <a:lnTo>
                    <a:pt x="38" y="240"/>
                  </a:lnTo>
                  <a:lnTo>
                    <a:pt x="27" y="244"/>
                  </a:lnTo>
                  <a:lnTo>
                    <a:pt x="23" y="264"/>
                  </a:lnTo>
                  <a:lnTo>
                    <a:pt x="24" y="265"/>
                  </a:lnTo>
                  <a:lnTo>
                    <a:pt x="27" y="267"/>
                  </a:lnTo>
                  <a:lnTo>
                    <a:pt x="31" y="270"/>
                  </a:lnTo>
                  <a:lnTo>
                    <a:pt x="33" y="280"/>
                  </a:lnTo>
                  <a:lnTo>
                    <a:pt x="26" y="308"/>
                  </a:lnTo>
                  <a:lnTo>
                    <a:pt x="21" y="312"/>
                  </a:lnTo>
                  <a:lnTo>
                    <a:pt x="17" y="308"/>
                  </a:lnTo>
                  <a:lnTo>
                    <a:pt x="6" y="314"/>
                  </a:lnTo>
                  <a:lnTo>
                    <a:pt x="0" y="32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28" name="Freeform 111">
              <a:extLst>
                <a:ext uri="{FF2B5EF4-FFF2-40B4-BE49-F238E27FC236}">
                  <a16:creationId xmlns:a16="http://schemas.microsoft.com/office/drawing/2014/main" id="{64BAD405-2DAB-AF67-1328-CB7C5EFDD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9570" y="3778426"/>
              <a:ext cx="1468140" cy="609748"/>
            </a:xfrm>
            <a:custGeom>
              <a:avLst/>
              <a:gdLst>
                <a:gd name="T0" fmla="*/ 2147483647 w 753"/>
                <a:gd name="T1" fmla="*/ 2147483647 h 326"/>
                <a:gd name="T2" fmla="*/ 2147483647 w 753"/>
                <a:gd name="T3" fmla="*/ 2147483647 h 326"/>
                <a:gd name="T4" fmla="*/ 2147483647 w 753"/>
                <a:gd name="T5" fmla="*/ 2147483647 h 326"/>
                <a:gd name="T6" fmla="*/ 2147483647 w 753"/>
                <a:gd name="T7" fmla="*/ 2147483647 h 326"/>
                <a:gd name="T8" fmla="*/ 2147483647 w 753"/>
                <a:gd name="T9" fmla="*/ 2147483647 h 326"/>
                <a:gd name="T10" fmla="*/ 2147483647 w 753"/>
                <a:gd name="T11" fmla="*/ 2147483647 h 326"/>
                <a:gd name="T12" fmla="*/ 2147483647 w 753"/>
                <a:gd name="T13" fmla="*/ 2147483647 h 326"/>
                <a:gd name="T14" fmla="*/ 2147483647 w 753"/>
                <a:gd name="T15" fmla="*/ 2147483647 h 326"/>
                <a:gd name="T16" fmla="*/ 2147483647 w 753"/>
                <a:gd name="T17" fmla="*/ 2147483647 h 326"/>
                <a:gd name="T18" fmla="*/ 2147483647 w 753"/>
                <a:gd name="T19" fmla="*/ 2147483647 h 326"/>
                <a:gd name="T20" fmla="*/ 2147483647 w 753"/>
                <a:gd name="T21" fmla="*/ 2147483647 h 326"/>
                <a:gd name="T22" fmla="*/ 2147483647 w 753"/>
                <a:gd name="T23" fmla="*/ 2147483647 h 326"/>
                <a:gd name="T24" fmla="*/ 2147483647 w 753"/>
                <a:gd name="T25" fmla="*/ 2147483647 h 326"/>
                <a:gd name="T26" fmla="*/ 2147483647 w 753"/>
                <a:gd name="T27" fmla="*/ 2147483647 h 326"/>
                <a:gd name="T28" fmla="*/ 2147483647 w 753"/>
                <a:gd name="T29" fmla="*/ 2147483647 h 326"/>
                <a:gd name="T30" fmla="*/ 2147483647 w 753"/>
                <a:gd name="T31" fmla="*/ 2147483647 h 326"/>
                <a:gd name="T32" fmla="*/ 2147483647 w 753"/>
                <a:gd name="T33" fmla="*/ 2147483647 h 326"/>
                <a:gd name="T34" fmla="*/ 2147483647 w 753"/>
                <a:gd name="T35" fmla="*/ 2147483647 h 326"/>
                <a:gd name="T36" fmla="*/ 2147483647 w 753"/>
                <a:gd name="T37" fmla="*/ 2147483647 h 326"/>
                <a:gd name="T38" fmla="*/ 2147483647 w 753"/>
                <a:gd name="T39" fmla="*/ 2147483647 h 326"/>
                <a:gd name="T40" fmla="*/ 2147483647 w 753"/>
                <a:gd name="T41" fmla="*/ 2147483647 h 326"/>
                <a:gd name="T42" fmla="*/ 2147483647 w 753"/>
                <a:gd name="T43" fmla="*/ 2147483647 h 326"/>
                <a:gd name="T44" fmla="*/ 2147483647 w 753"/>
                <a:gd name="T45" fmla="*/ 2147483647 h 326"/>
                <a:gd name="T46" fmla="*/ 2147483647 w 753"/>
                <a:gd name="T47" fmla="*/ 2147483647 h 326"/>
                <a:gd name="T48" fmla="*/ 2147483647 w 753"/>
                <a:gd name="T49" fmla="*/ 2147483647 h 326"/>
                <a:gd name="T50" fmla="*/ 2147483647 w 753"/>
                <a:gd name="T51" fmla="*/ 2147483647 h 326"/>
                <a:gd name="T52" fmla="*/ 2147483647 w 753"/>
                <a:gd name="T53" fmla="*/ 2147483647 h 326"/>
                <a:gd name="T54" fmla="*/ 2147483647 w 753"/>
                <a:gd name="T55" fmla="*/ 2147483647 h 326"/>
                <a:gd name="T56" fmla="*/ 2147483647 w 753"/>
                <a:gd name="T57" fmla="*/ 2147483647 h 326"/>
                <a:gd name="T58" fmla="*/ 2147483647 w 753"/>
                <a:gd name="T59" fmla="*/ 2147483647 h 326"/>
                <a:gd name="T60" fmla="*/ 2147483647 w 753"/>
                <a:gd name="T61" fmla="*/ 2147483647 h 326"/>
                <a:gd name="T62" fmla="*/ 2147483647 w 753"/>
                <a:gd name="T63" fmla="*/ 2147483647 h 326"/>
                <a:gd name="T64" fmla="*/ 2147483647 w 753"/>
                <a:gd name="T65" fmla="*/ 2147483647 h 326"/>
                <a:gd name="T66" fmla="*/ 2147483647 w 753"/>
                <a:gd name="T67" fmla="*/ 2147483647 h 326"/>
                <a:gd name="T68" fmla="*/ 2147483647 w 753"/>
                <a:gd name="T69" fmla="*/ 2147483647 h 326"/>
                <a:gd name="T70" fmla="*/ 2147483647 w 753"/>
                <a:gd name="T71" fmla="*/ 2147483647 h 326"/>
                <a:gd name="T72" fmla="*/ 2147483647 w 753"/>
                <a:gd name="T73" fmla="*/ 2147483647 h 326"/>
                <a:gd name="T74" fmla="*/ 2147483647 w 753"/>
                <a:gd name="T75" fmla="*/ 2147483647 h 326"/>
                <a:gd name="T76" fmla="*/ 2147483647 w 753"/>
                <a:gd name="T77" fmla="*/ 2147483647 h 326"/>
                <a:gd name="T78" fmla="*/ 2147483647 w 753"/>
                <a:gd name="T79" fmla="*/ 2147483647 h 326"/>
                <a:gd name="T80" fmla="*/ 2147483647 w 753"/>
                <a:gd name="T81" fmla="*/ 2147483647 h 326"/>
                <a:gd name="T82" fmla="*/ 2147483647 w 753"/>
                <a:gd name="T83" fmla="*/ 2147483647 h 326"/>
                <a:gd name="T84" fmla="*/ 2147483647 w 753"/>
                <a:gd name="T85" fmla="*/ 2147483647 h 326"/>
                <a:gd name="T86" fmla="*/ 2147483647 w 753"/>
                <a:gd name="T87" fmla="*/ 2147483647 h 326"/>
                <a:gd name="T88" fmla="*/ 2147483647 w 753"/>
                <a:gd name="T89" fmla="*/ 2147483647 h 326"/>
                <a:gd name="T90" fmla="*/ 2147483647 w 753"/>
                <a:gd name="T91" fmla="*/ 2147483647 h 326"/>
                <a:gd name="T92" fmla="*/ 2147483647 w 753"/>
                <a:gd name="T93" fmla="*/ 2147483647 h 326"/>
                <a:gd name="T94" fmla="*/ 2147483647 w 753"/>
                <a:gd name="T95" fmla="*/ 2147483647 h 326"/>
                <a:gd name="T96" fmla="*/ 2147483647 w 753"/>
                <a:gd name="T97" fmla="*/ 2147483647 h 326"/>
                <a:gd name="T98" fmla="*/ 0 w 753"/>
                <a:gd name="T99" fmla="*/ 2147483647 h 32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53"/>
                <a:gd name="T151" fmla="*/ 0 h 326"/>
                <a:gd name="T152" fmla="*/ 753 w 753"/>
                <a:gd name="T153" fmla="*/ 326 h 32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53" h="326">
                  <a:moveTo>
                    <a:pt x="0" y="288"/>
                  </a:moveTo>
                  <a:lnTo>
                    <a:pt x="1" y="262"/>
                  </a:lnTo>
                  <a:lnTo>
                    <a:pt x="10" y="262"/>
                  </a:lnTo>
                  <a:lnTo>
                    <a:pt x="13" y="260"/>
                  </a:lnTo>
                  <a:lnTo>
                    <a:pt x="19" y="254"/>
                  </a:lnTo>
                  <a:lnTo>
                    <a:pt x="20" y="248"/>
                  </a:lnTo>
                  <a:lnTo>
                    <a:pt x="19" y="244"/>
                  </a:lnTo>
                  <a:lnTo>
                    <a:pt x="23" y="238"/>
                  </a:lnTo>
                  <a:lnTo>
                    <a:pt x="29" y="229"/>
                  </a:lnTo>
                  <a:lnTo>
                    <a:pt x="47" y="222"/>
                  </a:lnTo>
                  <a:lnTo>
                    <a:pt x="67" y="216"/>
                  </a:lnTo>
                  <a:lnTo>
                    <a:pt x="88" y="199"/>
                  </a:lnTo>
                  <a:lnTo>
                    <a:pt x="96" y="194"/>
                  </a:lnTo>
                  <a:lnTo>
                    <a:pt x="108" y="184"/>
                  </a:lnTo>
                  <a:lnTo>
                    <a:pt x="110" y="173"/>
                  </a:lnTo>
                  <a:lnTo>
                    <a:pt x="113" y="172"/>
                  </a:lnTo>
                  <a:lnTo>
                    <a:pt x="118" y="173"/>
                  </a:lnTo>
                  <a:lnTo>
                    <a:pt x="121" y="168"/>
                  </a:lnTo>
                  <a:lnTo>
                    <a:pt x="122" y="166"/>
                  </a:lnTo>
                  <a:lnTo>
                    <a:pt x="130" y="160"/>
                  </a:lnTo>
                  <a:lnTo>
                    <a:pt x="133" y="160"/>
                  </a:lnTo>
                  <a:lnTo>
                    <a:pt x="138" y="163"/>
                  </a:lnTo>
                  <a:lnTo>
                    <a:pt x="144" y="160"/>
                  </a:lnTo>
                  <a:lnTo>
                    <a:pt x="145" y="156"/>
                  </a:lnTo>
                  <a:lnTo>
                    <a:pt x="156" y="148"/>
                  </a:lnTo>
                  <a:lnTo>
                    <a:pt x="164" y="144"/>
                  </a:lnTo>
                  <a:lnTo>
                    <a:pt x="178" y="144"/>
                  </a:lnTo>
                  <a:lnTo>
                    <a:pt x="192" y="119"/>
                  </a:lnTo>
                  <a:lnTo>
                    <a:pt x="204" y="112"/>
                  </a:lnTo>
                  <a:lnTo>
                    <a:pt x="204" y="106"/>
                  </a:lnTo>
                  <a:lnTo>
                    <a:pt x="206" y="100"/>
                  </a:lnTo>
                  <a:lnTo>
                    <a:pt x="205" y="90"/>
                  </a:lnTo>
                  <a:lnTo>
                    <a:pt x="208" y="84"/>
                  </a:lnTo>
                  <a:lnTo>
                    <a:pt x="208" y="82"/>
                  </a:lnTo>
                  <a:lnTo>
                    <a:pt x="232" y="77"/>
                  </a:lnTo>
                  <a:lnTo>
                    <a:pt x="229" y="82"/>
                  </a:lnTo>
                  <a:lnTo>
                    <a:pt x="253" y="78"/>
                  </a:lnTo>
                  <a:lnTo>
                    <a:pt x="263" y="77"/>
                  </a:lnTo>
                  <a:lnTo>
                    <a:pt x="266" y="78"/>
                  </a:lnTo>
                  <a:lnTo>
                    <a:pt x="493" y="41"/>
                  </a:lnTo>
                  <a:lnTo>
                    <a:pt x="708" y="0"/>
                  </a:lnTo>
                  <a:lnTo>
                    <a:pt x="712" y="4"/>
                  </a:lnTo>
                  <a:lnTo>
                    <a:pt x="713" y="7"/>
                  </a:lnTo>
                  <a:lnTo>
                    <a:pt x="719" y="11"/>
                  </a:lnTo>
                  <a:lnTo>
                    <a:pt x="724" y="12"/>
                  </a:lnTo>
                  <a:lnTo>
                    <a:pt x="727" y="18"/>
                  </a:lnTo>
                  <a:lnTo>
                    <a:pt x="731" y="20"/>
                  </a:lnTo>
                  <a:lnTo>
                    <a:pt x="734" y="30"/>
                  </a:lnTo>
                  <a:lnTo>
                    <a:pt x="733" y="35"/>
                  </a:lnTo>
                  <a:lnTo>
                    <a:pt x="731" y="35"/>
                  </a:lnTo>
                  <a:lnTo>
                    <a:pt x="729" y="31"/>
                  </a:lnTo>
                  <a:lnTo>
                    <a:pt x="722" y="34"/>
                  </a:lnTo>
                  <a:lnTo>
                    <a:pt x="719" y="34"/>
                  </a:lnTo>
                  <a:lnTo>
                    <a:pt x="714" y="31"/>
                  </a:lnTo>
                  <a:lnTo>
                    <a:pt x="712" y="32"/>
                  </a:lnTo>
                  <a:lnTo>
                    <a:pt x="713" y="36"/>
                  </a:lnTo>
                  <a:lnTo>
                    <a:pt x="713" y="40"/>
                  </a:lnTo>
                  <a:lnTo>
                    <a:pt x="692" y="48"/>
                  </a:lnTo>
                  <a:lnTo>
                    <a:pt x="680" y="60"/>
                  </a:lnTo>
                  <a:lnTo>
                    <a:pt x="667" y="62"/>
                  </a:lnTo>
                  <a:lnTo>
                    <a:pt x="666" y="71"/>
                  </a:lnTo>
                  <a:lnTo>
                    <a:pt x="666" y="73"/>
                  </a:lnTo>
                  <a:lnTo>
                    <a:pt x="667" y="73"/>
                  </a:lnTo>
                  <a:lnTo>
                    <a:pt x="672" y="73"/>
                  </a:lnTo>
                  <a:lnTo>
                    <a:pt x="685" y="66"/>
                  </a:lnTo>
                  <a:lnTo>
                    <a:pt x="700" y="62"/>
                  </a:lnTo>
                  <a:lnTo>
                    <a:pt x="707" y="58"/>
                  </a:lnTo>
                  <a:lnTo>
                    <a:pt x="719" y="59"/>
                  </a:lnTo>
                  <a:lnTo>
                    <a:pt x="721" y="60"/>
                  </a:lnTo>
                  <a:lnTo>
                    <a:pt x="719" y="67"/>
                  </a:lnTo>
                  <a:lnTo>
                    <a:pt x="721" y="71"/>
                  </a:lnTo>
                  <a:lnTo>
                    <a:pt x="725" y="73"/>
                  </a:lnTo>
                  <a:lnTo>
                    <a:pt x="729" y="72"/>
                  </a:lnTo>
                  <a:lnTo>
                    <a:pt x="731" y="67"/>
                  </a:lnTo>
                  <a:lnTo>
                    <a:pt x="739" y="59"/>
                  </a:lnTo>
                  <a:lnTo>
                    <a:pt x="745" y="59"/>
                  </a:lnTo>
                  <a:lnTo>
                    <a:pt x="750" y="68"/>
                  </a:lnTo>
                  <a:lnTo>
                    <a:pt x="751" y="85"/>
                  </a:lnTo>
                  <a:lnTo>
                    <a:pt x="753" y="90"/>
                  </a:lnTo>
                  <a:lnTo>
                    <a:pt x="753" y="95"/>
                  </a:lnTo>
                  <a:lnTo>
                    <a:pt x="743" y="102"/>
                  </a:lnTo>
                  <a:lnTo>
                    <a:pt x="739" y="109"/>
                  </a:lnTo>
                  <a:lnTo>
                    <a:pt x="738" y="113"/>
                  </a:lnTo>
                  <a:lnTo>
                    <a:pt x="729" y="120"/>
                  </a:lnTo>
                  <a:lnTo>
                    <a:pt x="724" y="122"/>
                  </a:lnTo>
                  <a:lnTo>
                    <a:pt x="716" y="127"/>
                  </a:lnTo>
                  <a:lnTo>
                    <a:pt x="702" y="126"/>
                  </a:lnTo>
                  <a:lnTo>
                    <a:pt x="697" y="124"/>
                  </a:lnTo>
                  <a:lnTo>
                    <a:pt x="695" y="126"/>
                  </a:lnTo>
                  <a:lnTo>
                    <a:pt x="691" y="119"/>
                  </a:lnTo>
                  <a:lnTo>
                    <a:pt x="691" y="116"/>
                  </a:lnTo>
                  <a:lnTo>
                    <a:pt x="689" y="113"/>
                  </a:lnTo>
                  <a:lnTo>
                    <a:pt x="685" y="112"/>
                  </a:lnTo>
                  <a:lnTo>
                    <a:pt x="684" y="115"/>
                  </a:lnTo>
                  <a:lnTo>
                    <a:pt x="685" y="128"/>
                  </a:lnTo>
                  <a:lnTo>
                    <a:pt x="684" y="132"/>
                  </a:lnTo>
                  <a:lnTo>
                    <a:pt x="682" y="130"/>
                  </a:lnTo>
                  <a:lnTo>
                    <a:pt x="685" y="136"/>
                  </a:lnTo>
                  <a:lnTo>
                    <a:pt x="691" y="137"/>
                  </a:lnTo>
                  <a:lnTo>
                    <a:pt x="697" y="144"/>
                  </a:lnTo>
                  <a:lnTo>
                    <a:pt x="694" y="151"/>
                  </a:lnTo>
                  <a:lnTo>
                    <a:pt x="695" y="156"/>
                  </a:lnTo>
                  <a:lnTo>
                    <a:pt x="679" y="176"/>
                  </a:lnTo>
                  <a:lnTo>
                    <a:pt x="674" y="178"/>
                  </a:lnTo>
                  <a:lnTo>
                    <a:pt x="666" y="173"/>
                  </a:lnTo>
                  <a:lnTo>
                    <a:pt x="659" y="173"/>
                  </a:lnTo>
                  <a:lnTo>
                    <a:pt x="658" y="178"/>
                  </a:lnTo>
                  <a:lnTo>
                    <a:pt x="664" y="181"/>
                  </a:lnTo>
                  <a:lnTo>
                    <a:pt x="682" y="180"/>
                  </a:lnTo>
                  <a:lnTo>
                    <a:pt x="692" y="178"/>
                  </a:lnTo>
                  <a:lnTo>
                    <a:pt x="708" y="169"/>
                  </a:lnTo>
                  <a:lnTo>
                    <a:pt x="710" y="163"/>
                  </a:lnTo>
                  <a:lnTo>
                    <a:pt x="714" y="166"/>
                  </a:lnTo>
                  <a:lnTo>
                    <a:pt x="720" y="170"/>
                  </a:lnTo>
                  <a:lnTo>
                    <a:pt x="714" y="184"/>
                  </a:lnTo>
                  <a:lnTo>
                    <a:pt x="701" y="198"/>
                  </a:lnTo>
                  <a:lnTo>
                    <a:pt x="686" y="200"/>
                  </a:lnTo>
                  <a:lnTo>
                    <a:pt x="680" y="204"/>
                  </a:lnTo>
                  <a:lnTo>
                    <a:pt x="662" y="206"/>
                  </a:lnTo>
                  <a:lnTo>
                    <a:pt x="648" y="230"/>
                  </a:lnTo>
                  <a:lnTo>
                    <a:pt x="642" y="232"/>
                  </a:lnTo>
                  <a:lnTo>
                    <a:pt x="642" y="235"/>
                  </a:lnTo>
                  <a:lnTo>
                    <a:pt x="642" y="236"/>
                  </a:lnTo>
                  <a:lnTo>
                    <a:pt x="625" y="247"/>
                  </a:lnTo>
                  <a:lnTo>
                    <a:pt x="617" y="259"/>
                  </a:lnTo>
                  <a:lnTo>
                    <a:pt x="607" y="280"/>
                  </a:lnTo>
                  <a:lnTo>
                    <a:pt x="601" y="305"/>
                  </a:lnTo>
                  <a:lnTo>
                    <a:pt x="598" y="312"/>
                  </a:lnTo>
                  <a:lnTo>
                    <a:pt x="589" y="316"/>
                  </a:lnTo>
                  <a:lnTo>
                    <a:pt x="553" y="322"/>
                  </a:lnTo>
                  <a:lnTo>
                    <a:pt x="551" y="326"/>
                  </a:lnTo>
                  <a:lnTo>
                    <a:pt x="436" y="245"/>
                  </a:lnTo>
                  <a:lnTo>
                    <a:pt x="337" y="258"/>
                  </a:lnTo>
                  <a:lnTo>
                    <a:pt x="334" y="244"/>
                  </a:lnTo>
                  <a:lnTo>
                    <a:pt x="317" y="230"/>
                  </a:lnTo>
                  <a:lnTo>
                    <a:pt x="310" y="235"/>
                  </a:lnTo>
                  <a:lnTo>
                    <a:pt x="305" y="230"/>
                  </a:lnTo>
                  <a:lnTo>
                    <a:pt x="307" y="227"/>
                  </a:lnTo>
                  <a:lnTo>
                    <a:pt x="306" y="224"/>
                  </a:lnTo>
                  <a:lnTo>
                    <a:pt x="192" y="238"/>
                  </a:lnTo>
                  <a:lnTo>
                    <a:pt x="188" y="238"/>
                  </a:lnTo>
                  <a:lnTo>
                    <a:pt x="186" y="241"/>
                  </a:lnTo>
                  <a:lnTo>
                    <a:pt x="163" y="251"/>
                  </a:lnTo>
                  <a:lnTo>
                    <a:pt x="162" y="256"/>
                  </a:lnTo>
                  <a:lnTo>
                    <a:pt x="155" y="256"/>
                  </a:lnTo>
                  <a:lnTo>
                    <a:pt x="130" y="269"/>
                  </a:lnTo>
                  <a:lnTo>
                    <a:pt x="0" y="288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29" name="Freeform 140">
              <a:extLst>
                <a:ext uri="{FF2B5EF4-FFF2-40B4-BE49-F238E27FC236}">
                  <a16:creationId xmlns:a16="http://schemas.microsoft.com/office/drawing/2014/main" id="{FF83B4A2-3620-1894-C180-E2C3C3579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1763" y="1366359"/>
              <a:ext cx="613771" cy="944127"/>
            </a:xfrm>
            <a:custGeom>
              <a:avLst/>
              <a:gdLst>
                <a:gd name="T0" fmla="*/ 2147483647 w 315"/>
                <a:gd name="T1" fmla="*/ 2147483647 h 504"/>
                <a:gd name="T2" fmla="*/ 2147483647 w 315"/>
                <a:gd name="T3" fmla="*/ 2147483647 h 504"/>
                <a:gd name="T4" fmla="*/ 2147483647 w 315"/>
                <a:gd name="T5" fmla="*/ 2147483647 h 504"/>
                <a:gd name="T6" fmla="*/ 2147483647 w 315"/>
                <a:gd name="T7" fmla="*/ 2147483647 h 504"/>
                <a:gd name="T8" fmla="*/ 2147483647 w 315"/>
                <a:gd name="T9" fmla="*/ 2147483647 h 504"/>
                <a:gd name="T10" fmla="*/ 2147483647 w 315"/>
                <a:gd name="T11" fmla="*/ 2147483647 h 504"/>
                <a:gd name="T12" fmla="*/ 2147483647 w 315"/>
                <a:gd name="T13" fmla="*/ 2147483647 h 504"/>
                <a:gd name="T14" fmla="*/ 2147483647 w 315"/>
                <a:gd name="T15" fmla="*/ 2147483647 h 504"/>
                <a:gd name="T16" fmla="*/ 2147483647 w 315"/>
                <a:gd name="T17" fmla="*/ 2147483647 h 504"/>
                <a:gd name="T18" fmla="*/ 2147483647 w 315"/>
                <a:gd name="T19" fmla="*/ 2147483647 h 504"/>
                <a:gd name="T20" fmla="*/ 2147483647 w 315"/>
                <a:gd name="T21" fmla="*/ 2147483647 h 504"/>
                <a:gd name="T22" fmla="*/ 2147483647 w 315"/>
                <a:gd name="T23" fmla="*/ 2147483647 h 504"/>
                <a:gd name="T24" fmla="*/ 2147483647 w 315"/>
                <a:gd name="T25" fmla="*/ 2147483647 h 504"/>
                <a:gd name="T26" fmla="*/ 2147483647 w 315"/>
                <a:gd name="T27" fmla="*/ 2147483647 h 504"/>
                <a:gd name="T28" fmla="*/ 2147483647 w 315"/>
                <a:gd name="T29" fmla="*/ 2147483647 h 504"/>
                <a:gd name="T30" fmla="*/ 2147483647 w 315"/>
                <a:gd name="T31" fmla="*/ 2147483647 h 504"/>
                <a:gd name="T32" fmla="*/ 2147483647 w 315"/>
                <a:gd name="T33" fmla="*/ 2147483647 h 504"/>
                <a:gd name="T34" fmla="*/ 2147483647 w 315"/>
                <a:gd name="T35" fmla="*/ 2147483647 h 504"/>
                <a:gd name="T36" fmla="*/ 2147483647 w 315"/>
                <a:gd name="T37" fmla="*/ 2147483647 h 504"/>
                <a:gd name="T38" fmla="*/ 2147483647 w 315"/>
                <a:gd name="T39" fmla="*/ 2147483647 h 504"/>
                <a:gd name="T40" fmla="*/ 2147483647 w 315"/>
                <a:gd name="T41" fmla="*/ 2147483647 h 504"/>
                <a:gd name="T42" fmla="*/ 2147483647 w 315"/>
                <a:gd name="T43" fmla="*/ 2147483647 h 504"/>
                <a:gd name="T44" fmla="*/ 2147483647 w 315"/>
                <a:gd name="T45" fmla="*/ 2147483647 h 504"/>
                <a:gd name="T46" fmla="*/ 2147483647 w 315"/>
                <a:gd name="T47" fmla="*/ 2147483647 h 504"/>
                <a:gd name="T48" fmla="*/ 2147483647 w 315"/>
                <a:gd name="T49" fmla="*/ 2147483647 h 504"/>
                <a:gd name="T50" fmla="*/ 2147483647 w 315"/>
                <a:gd name="T51" fmla="*/ 2147483647 h 504"/>
                <a:gd name="T52" fmla="*/ 2147483647 w 315"/>
                <a:gd name="T53" fmla="*/ 2147483647 h 504"/>
                <a:gd name="T54" fmla="*/ 2147483647 w 315"/>
                <a:gd name="T55" fmla="*/ 2147483647 h 504"/>
                <a:gd name="T56" fmla="*/ 2147483647 w 315"/>
                <a:gd name="T57" fmla="*/ 2147483647 h 504"/>
                <a:gd name="T58" fmla="*/ 2147483647 w 315"/>
                <a:gd name="T59" fmla="*/ 2147483647 h 504"/>
                <a:gd name="T60" fmla="*/ 2147483647 w 315"/>
                <a:gd name="T61" fmla="*/ 2147483647 h 504"/>
                <a:gd name="T62" fmla="*/ 2147483647 w 315"/>
                <a:gd name="T63" fmla="*/ 2147483647 h 504"/>
                <a:gd name="T64" fmla="*/ 2147483647 w 315"/>
                <a:gd name="T65" fmla="*/ 2147483647 h 504"/>
                <a:gd name="T66" fmla="*/ 2147483647 w 315"/>
                <a:gd name="T67" fmla="*/ 2147483647 h 504"/>
                <a:gd name="T68" fmla="*/ 2147483647 w 315"/>
                <a:gd name="T69" fmla="*/ 2147483647 h 504"/>
                <a:gd name="T70" fmla="*/ 2147483647 w 315"/>
                <a:gd name="T71" fmla="*/ 2147483647 h 504"/>
                <a:gd name="T72" fmla="*/ 2147483647 w 315"/>
                <a:gd name="T73" fmla="*/ 2147483647 h 504"/>
                <a:gd name="T74" fmla="*/ 2147483647 w 315"/>
                <a:gd name="T75" fmla="*/ 2147483647 h 504"/>
                <a:gd name="T76" fmla="*/ 2147483647 w 315"/>
                <a:gd name="T77" fmla="*/ 2147483647 h 504"/>
                <a:gd name="T78" fmla="*/ 2147483647 w 315"/>
                <a:gd name="T79" fmla="*/ 2147483647 h 504"/>
                <a:gd name="T80" fmla="*/ 2147483647 w 315"/>
                <a:gd name="T81" fmla="*/ 0 h 504"/>
                <a:gd name="T82" fmla="*/ 2147483647 w 315"/>
                <a:gd name="T83" fmla="*/ 2147483647 h 504"/>
                <a:gd name="T84" fmla="*/ 2147483647 w 315"/>
                <a:gd name="T85" fmla="*/ 2147483647 h 504"/>
                <a:gd name="T86" fmla="*/ 2147483647 w 315"/>
                <a:gd name="T87" fmla="*/ 2147483647 h 504"/>
                <a:gd name="T88" fmla="*/ 2147483647 w 315"/>
                <a:gd name="T89" fmla="*/ 2147483647 h 504"/>
                <a:gd name="T90" fmla="*/ 2147483647 w 315"/>
                <a:gd name="T91" fmla="*/ 2147483647 h 504"/>
                <a:gd name="T92" fmla="*/ 2147483647 w 315"/>
                <a:gd name="T93" fmla="*/ 2147483647 h 504"/>
                <a:gd name="T94" fmla="*/ 2147483647 w 315"/>
                <a:gd name="T95" fmla="*/ 2147483647 h 504"/>
                <a:gd name="T96" fmla="*/ 2147483647 w 315"/>
                <a:gd name="T97" fmla="*/ 2147483647 h 504"/>
                <a:gd name="T98" fmla="*/ 2147483647 w 315"/>
                <a:gd name="T99" fmla="*/ 2147483647 h 504"/>
                <a:gd name="T100" fmla="*/ 2147483647 w 315"/>
                <a:gd name="T101" fmla="*/ 2147483647 h 504"/>
                <a:gd name="T102" fmla="*/ 2147483647 w 315"/>
                <a:gd name="T103" fmla="*/ 2147483647 h 504"/>
                <a:gd name="T104" fmla="*/ 2147483647 w 315"/>
                <a:gd name="T105" fmla="*/ 2147483647 h 504"/>
                <a:gd name="T106" fmla="*/ 2147483647 w 315"/>
                <a:gd name="T107" fmla="*/ 2147483647 h 504"/>
                <a:gd name="T108" fmla="*/ 2147483647 w 315"/>
                <a:gd name="T109" fmla="*/ 2147483647 h 504"/>
                <a:gd name="T110" fmla="*/ 2147483647 w 315"/>
                <a:gd name="T111" fmla="*/ 2147483647 h 504"/>
                <a:gd name="T112" fmla="*/ 0 w 315"/>
                <a:gd name="T113" fmla="*/ 2147483647 h 50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15"/>
                <a:gd name="T172" fmla="*/ 0 h 504"/>
                <a:gd name="T173" fmla="*/ 315 w 315"/>
                <a:gd name="T174" fmla="*/ 504 h 504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15" h="504">
                  <a:moveTo>
                    <a:pt x="0" y="270"/>
                  </a:moveTo>
                  <a:lnTo>
                    <a:pt x="62" y="454"/>
                  </a:lnTo>
                  <a:lnTo>
                    <a:pt x="63" y="456"/>
                  </a:lnTo>
                  <a:lnTo>
                    <a:pt x="62" y="465"/>
                  </a:lnTo>
                  <a:lnTo>
                    <a:pt x="63" y="467"/>
                  </a:lnTo>
                  <a:lnTo>
                    <a:pt x="77" y="479"/>
                  </a:lnTo>
                  <a:lnTo>
                    <a:pt x="81" y="480"/>
                  </a:lnTo>
                  <a:lnTo>
                    <a:pt x="83" y="486"/>
                  </a:lnTo>
                  <a:lnTo>
                    <a:pt x="83" y="490"/>
                  </a:lnTo>
                  <a:lnTo>
                    <a:pt x="92" y="504"/>
                  </a:lnTo>
                  <a:lnTo>
                    <a:pt x="93" y="501"/>
                  </a:lnTo>
                  <a:lnTo>
                    <a:pt x="95" y="490"/>
                  </a:lnTo>
                  <a:lnTo>
                    <a:pt x="96" y="477"/>
                  </a:lnTo>
                  <a:lnTo>
                    <a:pt x="102" y="463"/>
                  </a:lnTo>
                  <a:lnTo>
                    <a:pt x="107" y="443"/>
                  </a:lnTo>
                  <a:lnTo>
                    <a:pt x="116" y="436"/>
                  </a:lnTo>
                  <a:lnTo>
                    <a:pt x="117" y="431"/>
                  </a:lnTo>
                  <a:lnTo>
                    <a:pt x="113" y="429"/>
                  </a:lnTo>
                  <a:lnTo>
                    <a:pt x="108" y="417"/>
                  </a:lnTo>
                  <a:lnTo>
                    <a:pt x="129" y="399"/>
                  </a:lnTo>
                  <a:lnTo>
                    <a:pt x="131" y="400"/>
                  </a:lnTo>
                  <a:lnTo>
                    <a:pt x="136" y="409"/>
                  </a:lnTo>
                  <a:lnTo>
                    <a:pt x="137" y="412"/>
                  </a:lnTo>
                  <a:lnTo>
                    <a:pt x="141" y="408"/>
                  </a:lnTo>
                  <a:lnTo>
                    <a:pt x="141" y="399"/>
                  </a:lnTo>
                  <a:lnTo>
                    <a:pt x="142" y="394"/>
                  </a:lnTo>
                  <a:lnTo>
                    <a:pt x="158" y="393"/>
                  </a:lnTo>
                  <a:lnTo>
                    <a:pt x="164" y="385"/>
                  </a:lnTo>
                  <a:lnTo>
                    <a:pt x="164" y="378"/>
                  </a:lnTo>
                  <a:lnTo>
                    <a:pt x="166" y="376"/>
                  </a:lnTo>
                  <a:lnTo>
                    <a:pt x="174" y="376"/>
                  </a:lnTo>
                  <a:lnTo>
                    <a:pt x="179" y="371"/>
                  </a:lnTo>
                  <a:lnTo>
                    <a:pt x="183" y="369"/>
                  </a:lnTo>
                  <a:lnTo>
                    <a:pt x="185" y="355"/>
                  </a:lnTo>
                  <a:lnTo>
                    <a:pt x="184" y="345"/>
                  </a:lnTo>
                  <a:lnTo>
                    <a:pt x="195" y="334"/>
                  </a:lnTo>
                  <a:lnTo>
                    <a:pt x="195" y="328"/>
                  </a:lnTo>
                  <a:lnTo>
                    <a:pt x="198" y="328"/>
                  </a:lnTo>
                  <a:lnTo>
                    <a:pt x="209" y="329"/>
                  </a:lnTo>
                  <a:lnTo>
                    <a:pt x="214" y="327"/>
                  </a:lnTo>
                  <a:lnTo>
                    <a:pt x="219" y="321"/>
                  </a:lnTo>
                  <a:lnTo>
                    <a:pt x="222" y="311"/>
                  </a:lnTo>
                  <a:lnTo>
                    <a:pt x="226" y="310"/>
                  </a:lnTo>
                  <a:lnTo>
                    <a:pt x="233" y="298"/>
                  </a:lnTo>
                  <a:lnTo>
                    <a:pt x="245" y="299"/>
                  </a:lnTo>
                  <a:lnTo>
                    <a:pt x="254" y="306"/>
                  </a:lnTo>
                  <a:lnTo>
                    <a:pt x="266" y="286"/>
                  </a:lnTo>
                  <a:lnTo>
                    <a:pt x="275" y="281"/>
                  </a:lnTo>
                  <a:lnTo>
                    <a:pt x="291" y="267"/>
                  </a:lnTo>
                  <a:lnTo>
                    <a:pt x="296" y="258"/>
                  </a:lnTo>
                  <a:lnTo>
                    <a:pt x="298" y="257"/>
                  </a:lnTo>
                  <a:lnTo>
                    <a:pt x="303" y="257"/>
                  </a:lnTo>
                  <a:lnTo>
                    <a:pt x="310" y="252"/>
                  </a:lnTo>
                  <a:lnTo>
                    <a:pt x="315" y="244"/>
                  </a:lnTo>
                  <a:lnTo>
                    <a:pt x="312" y="237"/>
                  </a:lnTo>
                  <a:lnTo>
                    <a:pt x="306" y="234"/>
                  </a:lnTo>
                  <a:lnTo>
                    <a:pt x="305" y="234"/>
                  </a:lnTo>
                  <a:lnTo>
                    <a:pt x="300" y="233"/>
                  </a:lnTo>
                  <a:lnTo>
                    <a:pt x="303" y="225"/>
                  </a:lnTo>
                  <a:lnTo>
                    <a:pt x="306" y="222"/>
                  </a:lnTo>
                  <a:lnTo>
                    <a:pt x="306" y="218"/>
                  </a:lnTo>
                  <a:lnTo>
                    <a:pt x="299" y="204"/>
                  </a:lnTo>
                  <a:lnTo>
                    <a:pt x="291" y="200"/>
                  </a:lnTo>
                  <a:lnTo>
                    <a:pt x="285" y="201"/>
                  </a:lnTo>
                  <a:lnTo>
                    <a:pt x="284" y="204"/>
                  </a:lnTo>
                  <a:lnTo>
                    <a:pt x="276" y="206"/>
                  </a:lnTo>
                  <a:lnTo>
                    <a:pt x="268" y="203"/>
                  </a:lnTo>
                  <a:lnTo>
                    <a:pt x="262" y="176"/>
                  </a:lnTo>
                  <a:lnTo>
                    <a:pt x="264" y="173"/>
                  </a:lnTo>
                  <a:lnTo>
                    <a:pt x="262" y="167"/>
                  </a:lnTo>
                  <a:lnTo>
                    <a:pt x="261" y="164"/>
                  </a:lnTo>
                  <a:lnTo>
                    <a:pt x="256" y="164"/>
                  </a:lnTo>
                  <a:lnTo>
                    <a:pt x="252" y="167"/>
                  </a:lnTo>
                  <a:lnTo>
                    <a:pt x="240" y="162"/>
                  </a:lnTo>
                  <a:lnTo>
                    <a:pt x="234" y="162"/>
                  </a:lnTo>
                  <a:lnTo>
                    <a:pt x="231" y="160"/>
                  </a:lnTo>
                  <a:lnTo>
                    <a:pt x="225" y="144"/>
                  </a:lnTo>
                  <a:lnTo>
                    <a:pt x="225" y="140"/>
                  </a:lnTo>
                  <a:lnTo>
                    <a:pt x="188" y="21"/>
                  </a:lnTo>
                  <a:lnTo>
                    <a:pt x="154" y="2"/>
                  </a:lnTo>
                  <a:lnTo>
                    <a:pt x="147" y="0"/>
                  </a:lnTo>
                  <a:lnTo>
                    <a:pt x="137" y="0"/>
                  </a:lnTo>
                  <a:lnTo>
                    <a:pt x="136" y="5"/>
                  </a:lnTo>
                  <a:lnTo>
                    <a:pt x="132" y="11"/>
                  </a:lnTo>
                  <a:lnTo>
                    <a:pt x="129" y="11"/>
                  </a:lnTo>
                  <a:lnTo>
                    <a:pt x="117" y="17"/>
                  </a:lnTo>
                  <a:lnTo>
                    <a:pt x="100" y="30"/>
                  </a:lnTo>
                  <a:lnTo>
                    <a:pt x="95" y="33"/>
                  </a:lnTo>
                  <a:lnTo>
                    <a:pt x="88" y="24"/>
                  </a:lnTo>
                  <a:lnTo>
                    <a:pt x="89" y="12"/>
                  </a:lnTo>
                  <a:lnTo>
                    <a:pt x="86" y="8"/>
                  </a:lnTo>
                  <a:lnTo>
                    <a:pt x="81" y="8"/>
                  </a:lnTo>
                  <a:lnTo>
                    <a:pt x="69" y="12"/>
                  </a:lnTo>
                  <a:lnTo>
                    <a:pt x="42" y="104"/>
                  </a:lnTo>
                  <a:lnTo>
                    <a:pt x="40" y="118"/>
                  </a:lnTo>
                  <a:lnTo>
                    <a:pt x="45" y="124"/>
                  </a:lnTo>
                  <a:lnTo>
                    <a:pt x="46" y="135"/>
                  </a:lnTo>
                  <a:lnTo>
                    <a:pt x="42" y="141"/>
                  </a:lnTo>
                  <a:lnTo>
                    <a:pt x="38" y="146"/>
                  </a:lnTo>
                  <a:lnTo>
                    <a:pt x="35" y="154"/>
                  </a:lnTo>
                  <a:lnTo>
                    <a:pt x="44" y="191"/>
                  </a:lnTo>
                  <a:lnTo>
                    <a:pt x="39" y="203"/>
                  </a:lnTo>
                  <a:lnTo>
                    <a:pt x="39" y="213"/>
                  </a:lnTo>
                  <a:lnTo>
                    <a:pt x="26" y="231"/>
                  </a:lnTo>
                  <a:lnTo>
                    <a:pt x="24" y="238"/>
                  </a:lnTo>
                  <a:lnTo>
                    <a:pt x="29" y="250"/>
                  </a:lnTo>
                  <a:lnTo>
                    <a:pt x="28" y="252"/>
                  </a:lnTo>
                  <a:lnTo>
                    <a:pt x="20" y="252"/>
                  </a:lnTo>
                  <a:lnTo>
                    <a:pt x="21" y="261"/>
                  </a:lnTo>
                  <a:lnTo>
                    <a:pt x="18" y="267"/>
                  </a:lnTo>
                  <a:lnTo>
                    <a:pt x="15" y="267"/>
                  </a:lnTo>
                  <a:lnTo>
                    <a:pt x="9" y="264"/>
                  </a:lnTo>
                  <a:lnTo>
                    <a:pt x="0" y="270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30" name="Freeform 155">
              <a:extLst>
                <a:ext uri="{FF2B5EF4-FFF2-40B4-BE49-F238E27FC236}">
                  <a16:creationId xmlns:a16="http://schemas.microsoft.com/office/drawing/2014/main" id="{16D97440-C743-5321-5BBF-BB1D4EFDB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99328" y="2013156"/>
              <a:ext cx="1248820" cy="926245"/>
            </a:xfrm>
            <a:custGeom>
              <a:avLst/>
              <a:gdLst>
                <a:gd name="T0" fmla="*/ 2147483647 w 647"/>
                <a:gd name="T1" fmla="*/ 2147483647 h 495"/>
                <a:gd name="T2" fmla="*/ 2147483647 w 647"/>
                <a:gd name="T3" fmla="*/ 2147483647 h 495"/>
                <a:gd name="T4" fmla="*/ 2147483647 w 647"/>
                <a:gd name="T5" fmla="*/ 2147483647 h 495"/>
                <a:gd name="T6" fmla="*/ 2147483647 w 647"/>
                <a:gd name="T7" fmla="*/ 2147483647 h 495"/>
                <a:gd name="T8" fmla="*/ 2147483647 w 647"/>
                <a:gd name="T9" fmla="*/ 2147483647 h 495"/>
                <a:gd name="T10" fmla="*/ 2147483647 w 647"/>
                <a:gd name="T11" fmla="*/ 2147483647 h 495"/>
                <a:gd name="T12" fmla="*/ 2147483647 w 647"/>
                <a:gd name="T13" fmla="*/ 2147483647 h 495"/>
                <a:gd name="T14" fmla="*/ 2147483647 w 647"/>
                <a:gd name="T15" fmla="*/ 2147483647 h 495"/>
                <a:gd name="T16" fmla="*/ 2147483647 w 647"/>
                <a:gd name="T17" fmla="*/ 2147483647 h 495"/>
                <a:gd name="T18" fmla="*/ 2147483647 w 647"/>
                <a:gd name="T19" fmla="*/ 2147483647 h 495"/>
                <a:gd name="T20" fmla="*/ 2147483647 w 647"/>
                <a:gd name="T21" fmla="*/ 2147483647 h 495"/>
                <a:gd name="T22" fmla="*/ 2147483647 w 647"/>
                <a:gd name="T23" fmla="*/ 2147483647 h 495"/>
                <a:gd name="T24" fmla="*/ 2147483647 w 647"/>
                <a:gd name="T25" fmla="*/ 2147483647 h 495"/>
                <a:gd name="T26" fmla="*/ 2147483647 w 647"/>
                <a:gd name="T27" fmla="*/ 2147483647 h 495"/>
                <a:gd name="T28" fmla="*/ 2147483647 w 647"/>
                <a:gd name="T29" fmla="*/ 2147483647 h 495"/>
                <a:gd name="T30" fmla="*/ 2147483647 w 647"/>
                <a:gd name="T31" fmla="*/ 2147483647 h 495"/>
                <a:gd name="T32" fmla="*/ 2147483647 w 647"/>
                <a:gd name="T33" fmla="*/ 2147483647 h 495"/>
                <a:gd name="T34" fmla="*/ 2147483647 w 647"/>
                <a:gd name="T35" fmla="*/ 2147483647 h 495"/>
                <a:gd name="T36" fmla="*/ 2147483647 w 647"/>
                <a:gd name="T37" fmla="*/ 2147483647 h 495"/>
                <a:gd name="T38" fmla="*/ 2147483647 w 647"/>
                <a:gd name="T39" fmla="*/ 2147483647 h 495"/>
                <a:gd name="T40" fmla="*/ 2147483647 w 647"/>
                <a:gd name="T41" fmla="*/ 2147483647 h 495"/>
                <a:gd name="T42" fmla="*/ 2147483647 w 647"/>
                <a:gd name="T43" fmla="*/ 2147483647 h 495"/>
                <a:gd name="T44" fmla="*/ 2147483647 w 647"/>
                <a:gd name="T45" fmla="*/ 2147483647 h 495"/>
                <a:gd name="T46" fmla="*/ 2147483647 w 647"/>
                <a:gd name="T47" fmla="*/ 2147483647 h 495"/>
                <a:gd name="T48" fmla="*/ 2147483647 w 647"/>
                <a:gd name="T49" fmla="*/ 2147483647 h 495"/>
                <a:gd name="T50" fmla="*/ 2147483647 w 647"/>
                <a:gd name="T51" fmla="*/ 2147483647 h 495"/>
                <a:gd name="T52" fmla="*/ 2147483647 w 647"/>
                <a:gd name="T53" fmla="*/ 2147483647 h 495"/>
                <a:gd name="T54" fmla="*/ 2147483647 w 647"/>
                <a:gd name="T55" fmla="*/ 2147483647 h 495"/>
                <a:gd name="T56" fmla="*/ 2147483647 w 647"/>
                <a:gd name="T57" fmla="*/ 2147483647 h 495"/>
                <a:gd name="T58" fmla="*/ 2147483647 w 647"/>
                <a:gd name="T59" fmla="*/ 2147483647 h 495"/>
                <a:gd name="T60" fmla="*/ 2147483647 w 647"/>
                <a:gd name="T61" fmla="*/ 2147483647 h 495"/>
                <a:gd name="T62" fmla="*/ 2147483647 w 647"/>
                <a:gd name="T63" fmla="*/ 2147483647 h 495"/>
                <a:gd name="T64" fmla="*/ 2147483647 w 647"/>
                <a:gd name="T65" fmla="*/ 2147483647 h 495"/>
                <a:gd name="T66" fmla="*/ 2147483647 w 647"/>
                <a:gd name="T67" fmla="*/ 2147483647 h 495"/>
                <a:gd name="T68" fmla="*/ 2147483647 w 647"/>
                <a:gd name="T69" fmla="*/ 2147483647 h 495"/>
                <a:gd name="T70" fmla="*/ 2147483647 w 647"/>
                <a:gd name="T71" fmla="*/ 2147483647 h 495"/>
                <a:gd name="T72" fmla="*/ 2147483647 w 647"/>
                <a:gd name="T73" fmla="*/ 2147483647 h 495"/>
                <a:gd name="T74" fmla="*/ 2147483647 w 647"/>
                <a:gd name="T75" fmla="*/ 2147483647 h 495"/>
                <a:gd name="T76" fmla="*/ 2147483647 w 647"/>
                <a:gd name="T77" fmla="*/ 2147483647 h 495"/>
                <a:gd name="T78" fmla="*/ 0 w 647"/>
                <a:gd name="T79" fmla="*/ 2147483647 h 495"/>
                <a:gd name="T80" fmla="*/ 2147483647 w 647"/>
                <a:gd name="T81" fmla="*/ 2147483647 h 495"/>
                <a:gd name="T82" fmla="*/ 2147483647 w 647"/>
                <a:gd name="T83" fmla="*/ 2147483647 h 495"/>
                <a:gd name="T84" fmla="*/ 2147483647 w 647"/>
                <a:gd name="T85" fmla="*/ 2147483647 h 495"/>
                <a:gd name="T86" fmla="*/ 2147483647 w 647"/>
                <a:gd name="T87" fmla="*/ 2147483647 h 495"/>
                <a:gd name="T88" fmla="*/ 2147483647 w 647"/>
                <a:gd name="T89" fmla="*/ 2147483647 h 49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47"/>
                <a:gd name="T136" fmla="*/ 0 h 495"/>
                <a:gd name="T137" fmla="*/ 647 w 647"/>
                <a:gd name="T138" fmla="*/ 495 h 49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47" h="495">
                  <a:moveTo>
                    <a:pt x="419" y="408"/>
                  </a:moveTo>
                  <a:lnTo>
                    <a:pt x="489" y="433"/>
                  </a:lnTo>
                  <a:lnTo>
                    <a:pt x="495" y="445"/>
                  </a:lnTo>
                  <a:lnTo>
                    <a:pt x="489" y="450"/>
                  </a:lnTo>
                  <a:lnTo>
                    <a:pt x="486" y="453"/>
                  </a:lnTo>
                  <a:lnTo>
                    <a:pt x="484" y="460"/>
                  </a:lnTo>
                  <a:lnTo>
                    <a:pt x="485" y="472"/>
                  </a:lnTo>
                  <a:lnTo>
                    <a:pt x="480" y="472"/>
                  </a:lnTo>
                  <a:lnTo>
                    <a:pt x="477" y="476"/>
                  </a:lnTo>
                  <a:lnTo>
                    <a:pt x="471" y="489"/>
                  </a:lnTo>
                  <a:lnTo>
                    <a:pt x="471" y="494"/>
                  </a:lnTo>
                  <a:lnTo>
                    <a:pt x="472" y="495"/>
                  </a:lnTo>
                  <a:lnTo>
                    <a:pt x="477" y="494"/>
                  </a:lnTo>
                  <a:lnTo>
                    <a:pt x="477" y="489"/>
                  </a:lnTo>
                  <a:lnTo>
                    <a:pt x="489" y="478"/>
                  </a:lnTo>
                  <a:lnTo>
                    <a:pt x="495" y="480"/>
                  </a:lnTo>
                  <a:lnTo>
                    <a:pt x="510" y="480"/>
                  </a:lnTo>
                  <a:lnTo>
                    <a:pt x="515" y="476"/>
                  </a:lnTo>
                  <a:lnTo>
                    <a:pt x="531" y="472"/>
                  </a:lnTo>
                  <a:lnTo>
                    <a:pt x="550" y="462"/>
                  </a:lnTo>
                  <a:lnTo>
                    <a:pt x="559" y="452"/>
                  </a:lnTo>
                  <a:lnTo>
                    <a:pt x="598" y="427"/>
                  </a:lnTo>
                  <a:lnTo>
                    <a:pt x="609" y="420"/>
                  </a:lnTo>
                  <a:lnTo>
                    <a:pt x="617" y="412"/>
                  </a:lnTo>
                  <a:lnTo>
                    <a:pt x="624" y="411"/>
                  </a:lnTo>
                  <a:lnTo>
                    <a:pt x="628" y="405"/>
                  </a:lnTo>
                  <a:lnTo>
                    <a:pt x="636" y="400"/>
                  </a:lnTo>
                  <a:lnTo>
                    <a:pt x="642" y="397"/>
                  </a:lnTo>
                  <a:lnTo>
                    <a:pt x="646" y="387"/>
                  </a:lnTo>
                  <a:lnTo>
                    <a:pt x="647" y="385"/>
                  </a:lnTo>
                  <a:lnTo>
                    <a:pt x="645" y="382"/>
                  </a:lnTo>
                  <a:lnTo>
                    <a:pt x="636" y="391"/>
                  </a:lnTo>
                  <a:lnTo>
                    <a:pt x="628" y="393"/>
                  </a:lnTo>
                  <a:lnTo>
                    <a:pt x="618" y="398"/>
                  </a:lnTo>
                  <a:lnTo>
                    <a:pt x="612" y="403"/>
                  </a:lnTo>
                  <a:lnTo>
                    <a:pt x="609" y="410"/>
                  </a:lnTo>
                  <a:lnTo>
                    <a:pt x="599" y="414"/>
                  </a:lnTo>
                  <a:lnTo>
                    <a:pt x="598" y="411"/>
                  </a:lnTo>
                  <a:lnTo>
                    <a:pt x="601" y="405"/>
                  </a:lnTo>
                  <a:lnTo>
                    <a:pt x="607" y="397"/>
                  </a:lnTo>
                  <a:lnTo>
                    <a:pt x="615" y="385"/>
                  </a:lnTo>
                  <a:lnTo>
                    <a:pt x="613" y="381"/>
                  </a:lnTo>
                  <a:lnTo>
                    <a:pt x="606" y="388"/>
                  </a:lnTo>
                  <a:lnTo>
                    <a:pt x="601" y="396"/>
                  </a:lnTo>
                  <a:lnTo>
                    <a:pt x="595" y="402"/>
                  </a:lnTo>
                  <a:lnTo>
                    <a:pt x="574" y="412"/>
                  </a:lnTo>
                  <a:lnTo>
                    <a:pt x="546" y="428"/>
                  </a:lnTo>
                  <a:lnTo>
                    <a:pt x="523" y="439"/>
                  </a:lnTo>
                  <a:lnTo>
                    <a:pt x="515" y="442"/>
                  </a:lnTo>
                  <a:lnTo>
                    <a:pt x="507" y="454"/>
                  </a:lnTo>
                  <a:lnTo>
                    <a:pt x="501" y="451"/>
                  </a:lnTo>
                  <a:lnTo>
                    <a:pt x="499" y="442"/>
                  </a:lnTo>
                  <a:lnTo>
                    <a:pt x="503" y="433"/>
                  </a:lnTo>
                  <a:lnTo>
                    <a:pt x="510" y="427"/>
                  </a:lnTo>
                  <a:lnTo>
                    <a:pt x="502" y="417"/>
                  </a:lnTo>
                  <a:lnTo>
                    <a:pt x="515" y="405"/>
                  </a:lnTo>
                  <a:lnTo>
                    <a:pt x="515" y="399"/>
                  </a:lnTo>
                  <a:lnTo>
                    <a:pt x="510" y="392"/>
                  </a:lnTo>
                  <a:lnTo>
                    <a:pt x="499" y="313"/>
                  </a:lnTo>
                  <a:lnTo>
                    <a:pt x="496" y="310"/>
                  </a:lnTo>
                  <a:lnTo>
                    <a:pt x="497" y="236"/>
                  </a:lnTo>
                  <a:lnTo>
                    <a:pt x="489" y="218"/>
                  </a:lnTo>
                  <a:lnTo>
                    <a:pt x="483" y="200"/>
                  </a:lnTo>
                  <a:lnTo>
                    <a:pt x="483" y="186"/>
                  </a:lnTo>
                  <a:lnTo>
                    <a:pt x="477" y="159"/>
                  </a:lnTo>
                  <a:lnTo>
                    <a:pt x="469" y="145"/>
                  </a:lnTo>
                  <a:lnTo>
                    <a:pt x="465" y="145"/>
                  </a:lnTo>
                  <a:lnTo>
                    <a:pt x="466" y="148"/>
                  </a:lnTo>
                  <a:lnTo>
                    <a:pt x="463" y="150"/>
                  </a:lnTo>
                  <a:lnTo>
                    <a:pt x="460" y="145"/>
                  </a:lnTo>
                  <a:lnTo>
                    <a:pt x="462" y="132"/>
                  </a:lnTo>
                  <a:lnTo>
                    <a:pt x="449" y="100"/>
                  </a:lnTo>
                  <a:lnTo>
                    <a:pt x="448" y="88"/>
                  </a:lnTo>
                  <a:lnTo>
                    <a:pt x="453" y="78"/>
                  </a:lnTo>
                  <a:lnTo>
                    <a:pt x="449" y="55"/>
                  </a:lnTo>
                  <a:lnTo>
                    <a:pt x="437" y="24"/>
                  </a:lnTo>
                  <a:lnTo>
                    <a:pt x="436" y="20"/>
                  </a:lnTo>
                  <a:lnTo>
                    <a:pt x="432" y="15"/>
                  </a:lnTo>
                  <a:lnTo>
                    <a:pt x="435" y="10"/>
                  </a:lnTo>
                  <a:lnTo>
                    <a:pt x="429" y="0"/>
                  </a:lnTo>
                  <a:lnTo>
                    <a:pt x="328" y="26"/>
                  </a:lnTo>
                  <a:lnTo>
                    <a:pt x="326" y="21"/>
                  </a:lnTo>
                  <a:lnTo>
                    <a:pt x="322" y="24"/>
                  </a:lnTo>
                  <a:lnTo>
                    <a:pt x="314" y="27"/>
                  </a:lnTo>
                  <a:lnTo>
                    <a:pt x="290" y="54"/>
                  </a:lnTo>
                  <a:lnTo>
                    <a:pt x="264" y="87"/>
                  </a:lnTo>
                  <a:lnTo>
                    <a:pt x="261" y="92"/>
                  </a:lnTo>
                  <a:lnTo>
                    <a:pt x="263" y="98"/>
                  </a:lnTo>
                  <a:lnTo>
                    <a:pt x="258" y="111"/>
                  </a:lnTo>
                  <a:lnTo>
                    <a:pt x="228" y="142"/>
                  </a:lnTo>
                  <a:lnTo>
                    <a:pt x="226" y="147"/>
                  </a:lnTo>
                  <a:lnTo>
                    <a:pt x="228" y="157"/>
                  </a:lnTo>
                  <a:lnTo>
                    <a:pt x="232" y="159"/>
                  </a:lnTo>
                  <a:lnTo>
                    <a:pt x="239" y="158"/>
                  </a:lnTo>
                  <a:lnTo>
                    <a:pt x="244" y="162"/>
                  </a:lnTo>
                  <a:lnTo>
                    <a:pt x="245" y="166"/>
                  </a:lnTo>
                  <a:lnTo>
                    <a:pt x="240" y="172"/>
                  </a:lnTo>
                  <a:lnTo>
                    <a:pt x="242" y="181"/>
                  </a:lnTo>
                  <a:lnTo>
                    <a:pt x="248" y="190"/>
                  </a:lnTo>
                  <a:lnTo>
                    <a:pt x="245" y="205"/>
                  </a:lnTo>
                  <a:lnTo>
                    <a:pt x="230" y="212"/>
                  </a:lnTo>
                  <a:lnTo>
                    <a:pt x="207" y="237"/>
                  </a:lnTo>
                  <a:lnTo>
                    <a:pt x="189" y="243"/>
                  </a:lnTo>
                  <a:lnTo>
                    <a:pt x="148" y="255"/>
                  </a:lnTo>
                  <a:lnTo>
                    <a:pt x="135" y="250"/>
                  </a:lnTo>
                  <a:lnTo>
                    <a:pt x="122" y="247"/>
                  </a:lnTo>
                  <a:lnTo>
                    <a:pt x="101" y="250"/>
                  </a:lnTo>
                  <a:lnTo>
                    <a:pt x="80" y="254"/>
                  </a:lnTo>
                  <a:lnTo>
                    <a:pt x="56" y="264"/>
                  </a:lnTo>
                  <a:lnTo>
                    <a:pt x="44" y="271"/>
                  </a:lnTo>
                  <a:lnTo>
                    <a:pt x="40" y="284"/>
                  </a:lnTo>
                  <a:lnTo>
                    <a:pt x="40" y="292"/>
                  </a:lnTo>
                  <a:lnTo>
                    <a:pt x="56" y="310"/>
                  </a:lnTo>
                  <a:lnTo>
                    <a:pt x="58" y="313"/>
                  </a:lnTo>
                  <a:lnTo>
                    <a:pt x="60" y="322"/>
                  </a:lnTo>
                  <a:lnTo>
                    <a:pt x="58" y="328"/>
                  </a:lnTo>
                  <a:lnTo>
                    <a:pt x="52" y="333"/>
                  </a:lnTo>
                  <a:lnTo>
                    <a:pt x="46" y="348"/>
                  </a:lnTo>
                  <a:lnTo>
                    <a:pt x="14" y="381"/>
                  </a:lnTo>
                  <a:lnTo>
                    <a:pt x="0" y="391"/>
                  </a:lnTo>
                  <a:lnTo>
                    <a:pt x="6" y="418"/>
                  </a:lnTo>
                  <a:lnTo>
                    <a:pt x="352" y="350"/>
                  </a:lnTo>
                  <a:lnTo>
                    <a:pt x="358" y="354"/>
                  </a:lnTo>
                  <a:lnTo>
                    <a:pt x="362" y="360"/>
                  </a:lnTo>
                  <a:lnTo>
                    <a:pt x="364" y="362"/>
                  </a:lnTo>
                  <a:lnTo>
                    <a:pt x="366" y="362"/>
                  </a:lnTo>
                  <a:lnTo>
                    <a:pt x="370" y="364"/>
                  </a:lnTo>
                  <a:lnTo>
                    <a:pt x="375" y="367"/>
                  </a:lnTo>
                  <a:lnTo>
                    <a:pt x="386" y="387"/>
                  </a:lnTo>
                  <a:lnTo>
                    <a:pt x="388" y="394"/>
                  </a:lnTo>
                  <a:lnTo>
                    <a:pt x="392" y="398"/>
                  </a:lnTo>
                  <a:lnTo>
                    <a:pt x="393" y="400"/>
                  </a:lnTo>
                  <a:lnTo>
                    <a:pt x="412" y="402"/>
                  </a:lnTo>
                  <a:lnTo>
                    <a:pt x="419" y="408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n-US" sz="600" b="1" dirty="0">
                  <a:solidFill>
                    <a:srgbClr val="FF505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0"/>
                </a:rPr>
                <a:t> </a:t>
              </a:r>
            </a:p>
          </p:txBody>
        </p:sp>
        <p:sp>
          <p:nvSpPr>
            <p:cNvPr id="331" name="Freeform 158">
              <a:extLst>
                <a:ext uri="{FF2B5EF4-FFF2-40B4-BE49-F238E27FC236}">
                  <a16:creationId xmlns:a16="http://schemas.microsoft.com/office/drawing/2014/main" id="{41CFE19F-D43B-4A73-86FF-08E22F77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0912" y="5781222"/>
              <a:ext cx="108024" cy="112651"/>
            </a:xfrm>
            <a:custGeom>
              <a:avLst/>
              <a:gdLst>
                <a:gd name="T0" fmla="*/ 2147483647 w 56"/>
                <a:gd name="T1" fmla="*/ 2147483647 h 60"/>
                <a:gd name="T2" fmla="*/ 2147483647 w 56"/>
                <a:gd name="T3" fmla="*/ 0 h 60"/>
                <a:gd name="T4" fmla="*/ 2147483647 w 56"/>
                <a:gd name="T5" fmla="*/ 2147483647 h 60"/>
                <a:gd name="T6" fmla="*/ 0 w 56"/>
                <a:gd name="T7" fmla="*/ 2147483647 h 60"/>
                <a:gd name="T8" fmla="*/ 2147483647 w 56"/>
                <a:gd name="T9" fmla="*/ 2147483647 h 60"/>
                <a:gd name="T10" fmla="*/ 2147483647 w 56"/>
                <a:gd name="T11" fmla="*/ 2147483647 h 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6"/>
                <a:gd name="T19" fmla="*/ 0 h 60"/>
                <a:gd name="T20" fmla="*/ 56 w 56"/>
                <a:gd name="T21" fmla="*/ 60 h 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6" h="60">
                  <a:moveTo>
                    <a:pt x="14" y="35"/>
                  </a:moveTo>
                  <a:lnTo>
                    <a:pt x="56" y="0"/>
                  </a:lnTo>
                  <a:lnTo>
                    <a:pt x="7" y="60"/>
                  </a:lnTo>
                  <a:lnTo>
                    <a:pt x="0" y="57"/>
                  </a:lnTo>
                  <a:lnTo>
                    <a:pt x="14" y="35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32" name="Freeform 160">
              <a:extLst>
                <a:ext uri="{FF2B5EF4-FFF2-40B4-BE49-F238E27FC236}">
                  <a16:creationId xmlns:a16="http://schemas.microsoft.com/office/drawing/2014/main" id="{BB310A9B-107D-7CD1-DEAF-89F55F923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821" y="4372184"/>
              <a:ext cx="37645" cy="62584"/>
            </a:xfrm>
            <a:custGeom>
              <a:avLst/>
              <a:gdLst>
                <a:gd name="T0" fmla="*/ 0 w 19"/>
                <a:gd name="T1" fmla="*/ 0 h 33"/>
                <a:gd name="T2" fmla="*/ 2147483647 w 19"/>
                <a:gd name="T3" fmla="*/ 2147483647 h 33"/>
                <a:gd name="T4" fmla="*/ 2147483647 w 19"/>
                <a:gd name="T5" fmla="*/ 2147483647 h 33"/>
                <a:gd name="T6" fmla="*/ 0 w 19"/>
                <a:gd name="T7" fmla="*/ 0 h 33"/>
                <a:gd name="T8" fmla="*/ 0 w 19"/>
                <a:gd name="T9" fmla="*/ 0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33"/>
                <a:gd name="T17" fmla="*/ 19 w 19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33">
                  <a:moveTo>
                    <a:pt x="0" y="0"/>
                  </a:moveTo>
                  <a:lnTo>
                    <a:pt x="19" y="33"/>
                  </a:lnTo>
                  <a:lnTo>
                    <a:pt x="10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33" name="Freeform 161">
              <a:extLst>
                <a:ext uri="{FF2B5EF4-FFF2-40B4-BE49-F238E27FC236}">
                  <a16:creationId xmlns:a16="http://schemas.microsoft.com/office/drawing/2014/main" id="{294E6016-ECDE-2B6A-C75F-578ED6714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821" y="4372184"/>
              <a:ext cx="37645" cy="62584"/>
            </a:xfrm>
            <a:custGeom>
              <a:avLst/>
              <a:gdLst>
                <a:gd name="T0" fmla="*/ 0 w 19"/>
                <a:gd name="T1" fmla="*/ 0 h 33"/>
                <a:gd name="T2" fmla="*/ 2147483647 w 19"/>
                <a:gd name="T3" fmla="*/ 2147483647 h 33"/>
                <a:gd name="T4" fmla="*/ 2147483647 w 19"/>
                <a:gd name="T5" fmla="*/ 2147483647 h 33"/>
                <a:gd name="T6" fmla="*/ 0 w 19"/>
                <a:gd name="T7" fmla="*/ 0 h 33"/>
                <a:gd name="T8" fmla="*/ 0 w 19"/>
                <a:gd name="T9" fmla="*/ 0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33"/>
                <a:gd name="T17" fmla="*/ 19 w 19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33">
                  <a:moveTo>
                    <a:pt x="0" y="0"/>
                  </a:moveTo>
                  <a:lnTo>
                    <a:pt x="19" y="33"/>
                  </a:lnTo>
                  <a:lnTo>
                    <a:pt x="10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34" name="Freeform 162">
              <a:extLst>
                <a:ext uri="{FF2B5EF4-FFF2-40B4-BE49-F238E27FC236}">
                  <a16:creationId xmlns:a16="http://schemas.microsoft.com/office/drawing/2014/main" id="{F3E1839B-89A6-AA4C-C075-86172878D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821" y="4372184"/>
              <a:ext cx="37645" cy="62584"/>
            </a:xfrm>
            <a:custGeom>
              <a:avLst/>
              <a:gdLst>
                <a:gd name="T0" fmla="*/ 0 w 19"/>
                <a:gd name="T1" fmla="*/ 0 h 33"/>
                <a:gd name="T2" fmla="*/ 2147483647 w 19"/>
                <a:gd name="T3" fmla="*/ 2147483647 h 33"/>
                <a:gd name="T4" fmla="*/ 2147483647 w 19"/>
                <a:gd name="T5" fmla="*/ 2147483647 h 33"/>
                <a:gd name="T6" fmla="*/ 0 w 19"/>
                <a:gd name="T7" fmla="*/ 0 h 33"/>
                <a:gd name="T8" fmla="*/ 0 w 19"/>
                <a:gd name="T9" fmla="*/ 0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33"/>
                <a:gd name="T17" fmla="*/ 19 w 19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33">
                  <a:moveTo>
                    <a:pt x="0" y="0"/>
                  </a:moveTo>
                  <a:lnTo>
                    <a:pt x="19" y="33"/>
                  </a:lnTo>
                  <a:lnTo>
                    <a:pt x="10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35" name="Freeform 163">
              <a:extLst>
                <a:ext uri="{FF2B5EF4-FFF2-40B4-BE49-F238E27FC236}">
                  <a16:creationId xmlns:a16="http://schemas.microsoft.com/office/drawing/2014/main" id="{14C311D9-A36B-EE64-72F0-E306F7A62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1697" y="4100390"/>
              <a:ext cx="45828" cy="37550"/>
            </a:xfrm>
            <a:custGeom>
              <a:avLst/>
              <a:gdLst>
                <a:gd name="T0" fmla="*/ 0 w 24"/>
                <a:gd name="T1" fmla="*/ 0 h 20"/>
                <a:gd name="T2" fmla="*/ 2147483647 w 24"/>
                <a:gd name="T3" fmla="*/ 2147483647 h 20"/>
                <a:gd name="T4" fmla="*/ 2147483647 w 24"/>
                <a:gd name="T5" fmla="*/ 2147483647 h 20"/>
                <a:gd name="T6" fmla="*/ 0 w 24"/>
                <a:gd name="T7" fmla="*/ 0 h 20"/>
                <a:gd name="T8" fmla="*/ 0 w 2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20"/>
                <a:gd name="T17" fmla="*/ 24 w 2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20">
                  <a:moveTo>
                    <a:pt x="0" y="0"/>
                  </a:moveTo>
                  <a:lnTo>
                    <a:pt x="24" y="17"/>
                  </a:lnTo>
                  <a:lnTo>
                    <a:pt x="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36" name="Freeform 164">
              <a:extLst>
                <a:ext uri="{FF2B5EF4-FFF2-40B4-BE49-F238E27FC236}">
                  <a16:creationId xmlns:a16="http://schemas.microsoft.com/office/drawing/2014/main" id="{051272C5-FB57-3F9C-5759-52171C94D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1697" y="4100390"/>
              <a:ext cx="45828" cy="37550"/>
            </a:xfrm>
            <a:custGeom>
              <a:avLst/>
              <a:gdLst>
                <a:gd name="T0" fmla="*/ 0 w 24"/>
                <a:gd name="T1" fmla="*/ 0 h 20"/>
                <a:gd name="T2" fmla="*/ 2147483647 w 24"/>
                <a:gd name="T3" fmla="*/ 2147483647 h 20"/>
                <a:gd name="T4" fmla="*/ 2147483647 w 24"/>
                <a:gd name="T5" fmla="*/ 2147483647 h 20"/>
                <a:gd name="T6" fmla="*/ 0 w 24"/>
                <a:gd name="T7" fmla="*/ 0 h 20"/>
                <a:gd name="T8" fmla="*/ 0 w 2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20"/>
                <a:gd name="T17" fmla="*/ 24 w 2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20">
                  <a:moveTo>
                    <a:pt x="0" y="0"/>
                  </a:moveTo>
                  <a:lnTo>
                    <a:pt x="24" y="17"/>
                  </a:lnTo>
                  <a:lnTo>
                    <a:pt x="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37" name="Freeform 165">
              <a:extLst>
                <a:ext uri="{FF2B5EF4-FFF2-40B4-BE49-F238E27FC236}">
                  <a16:creationId xmlns:a16="http://schemas.microsoft.com/office/drawing/2014/main" id="{B2AC6164-E6FC-F649-30D6-A10F8B119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1697" y="4100390"/>
              <a:ext cx="45828" cy="37550"/>
            </a:xfrm>
            <a:custGeom>
              <a:avLst/>
              <a:gdLst>
                <a:gd name="T0" fmla="*/ 0 w 24"/>
                <a:gd name="T1" fmla="*/ 0 h 20"/>
                <a:gd name="T2" fmla="*/ 2147483647 w 24"/>
                <a:gd name="T3" fmla="*/ 2147483647 h 20"/>
                <a:gd name="T4" fmla="*/ 2147483647 w 24"/>
                <a:gd name="T5" fmla="*/ 2147483647 h 20"/>
                <a:gd name="T6" fmla="*/ 0 w 24"/>
                <a:gd name="T7" fmla="*/ 0 h 20"/>
                <a:gd name="T8" fmla="*/ 0 w 2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20"/>
                <a:gd name="T17" fmla="*/ 24 w 2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20">
                  <a:moveTo>
                    <a:pt x="0" y="0"/>
                  </a:moveTo>
                  <a:lnTo>
                    <a:pt x="24" y="17"/>
                  </a:lnTo>
                  <a:lnTo>
                    <a:pt x="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38" name="Freeform 166">
              <a:extLst>
                <a:ext uri="{FF2B5EF4-FFF2-40B4-BE49-F238E27FC236}">
                  <a16:creationId xmlns:a16="http://schemas.microsoft.com/office/drawing/2014/main" id="{7E26FD04-F674-ABB4-ABA9-8A88B9E3C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9500" y="4098603"/>
              <a:ext cx="32735" cy="26822"/>
            </a:xfrm>
            <a:custGeom>
              <a:avLst/>
              <a:gdLst>
                <a:gd name="T0" fmla="*/ 0 w 17"/>
                <a:gd name="T1" fmla="*/ 2147483647 h 15"/>
                <a:gd name="T2" fmla="*/ 2147483647 w 17"/>
                <a:gd name="T3" fmla="*/ 0 h 15"/>
                <a:gd name="T4" fmla="*/ 2147483647 w 17"/>
                <a:gd name="T5" fmla="*/ 2147483647 h 15"/>
                <a:gd name="T6" fmla="*/ 0 w 17"/>
                <a:gd name="T7" fmla="*/ 2147483647 h 15"/>
                <a:gd name="T8" fmla="*/ 0 w 17"/>
                <a:gd name="T9" fmla="*/ 2147483647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5"/>
                <a:gd name="T17" fmla="*/ 17 w 17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5">
                  <a:moveTo>
                    <a:pt x="0" y="3"/>
                  </a:moveTo>
                  <a:lnTo>
                    <a:pt x="11" y="0"/>
                  </a:lnTo>
                  <a:lnTo>
                    <a:pt x="17" y="1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39" name="Freeform 167">
              <a:extLst>
                <a:ext uri="{FF2B5EF4-FFF2-40B4-BE49-F238E27FC236}">
                  <a16:creationId xmlns:a16="http://schemas.microsoft.com/office/drawing/2014/main" id="{C61AD4D5-2F9F-C75C-7876-D949CB190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9500" y="4098603"/>
              <a:ext cx="32735" cy="26822"/>
            </a:xfrm>
            <a:custGeom>
              <a:avLst/>
              <a:gdLst>
                <a:gd name="T0" fmla="*/ 0 w 17"/>
                <a:gd name="T1" fmla="*/ 2147483647 h 15"/>
                <a:gd name="T2" fmla="*/ 2147483647 w 17"/>
                <a:gd name="T3" fmla="*/ 0 h 15"/>
                <a:gd name="T4" fmla="*/ 2147483647 w 17"/>
                <a:gd name="T5" fmla="*/ 2147483647 h 15"/>
                <a:gd name="T6" fmla="*/ 0 w 17"/>
                <a:gd name="T7" fmla="*/ 2147483647 h 15"/>
                <a:gd name="T8" fmla="*/ 0 w 17"/>
                <a:gd name="T9" fmla="*/ 2147483647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5"/>
                <a:gd name="T17" fmla="*/ 17 w 17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5">
                  <a:moveTo>
                    <a:pt x="0" y="3"/>
                  </a:moveTo>
                  <a:lnTo>
                    <a:pt x="11" y="0"/>
                  </a:lnTo>
                  <a:lnTo>
                    <a:pt x="17" y="1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40" name="Freeform 168">
              <a:extLst>
                <a:ext uri="{FF2B5EF4-FFF2-40B4-BE49-F238E27FC236}">
                  <a16:creationId xmlns:a16="http://schemas.microsoft.com/office/drawing/2014/main" id="{665355F6-F063-05B3-D3BB-642409983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9500" y="4098603"/>
              <a:ext cx="32735" cy="26822"/>
            </a:xfrm>
            <a:custGeom>
              <a:avLst/>
              <a:gdLst>
                <a:gd name="T0" fmla="*/ 0 w 17"/>
                <a:gd name="T1" fmla="*/ 2147483647 h 15"/>
                <a:gd name="T2" fmla="*/ 2147483647 w 17"/>
                <a:gd name="T3" fmla="*/ 0 h 15"/>
                <a:gd name="T4" fmla="*/ 2147483647 w 17"/>
                <a:gd name="T5" fmla="*/ 2147483647 h 15"/>
                <a:gd name="T6" fmla="*/ 0 w 17"/>
                <a:gd name="T7" fmla="*/ 2147483647 h 15"/>
                <a:gd name="T8" fmla="*/ 0 w 17"/>
                <a:gd name="T9" fmla="*/ 2147483647 h 1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5"/>
                <a:gd name="T17" fmla="*/ 17 w 17"/>
                <a:gd name="T18" fmla="*/ 15 h 1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5">
                  <a:moveTo>
                    <a:pt x="0" y="3"/>
                  </a:moveTo>
                  <a:lnTo>
                    <a:pt x="11" y="0"/>
                  </a:lnTo>
                  <a:lnTo>
                    <a:pt x="17" y="1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41" name="Rectangle 169">
              <a:extLst>
                <a:ext uri="{FF2B5EF4-FFF2-40B4-BE49-F238E27FC236}">
                  <a16:creationId xmlns:a16="http://schemas.microsoft.com/office/drawing/2014/main" id="{DFB60127-097F-E559-739C-3D393E455A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1279" y="2390952"/>
              <a:ext cx="19640" cy="178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 sz="1350" dirty="0">
                <a:ea typeface="ＭＳ Ｐゴシック" pitchFamily="34" charset="-128"/>
              </a:endParaRPr>
            </a:p>
          </p:txBody>
        </p:sp>
        <p:sp>
          <p:nvSpPr>
            <p:cNvPr id="342" name="Rectangle 170">
              <a:extLst>
                <a:ext uri="{FF2B5EF4-FFF2-40B4-BE49-F238E27FC236}">
                  <a16:creationId xmlns:a16="http://schemas.microsoft.com/office/drawing/2014/main" id="{40516E18-8F5B-06DA-4CC9-72E9ED0B8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1279" y="2390952"/>
              <a:ext cx="19640" cy="1788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 sz="1350" dirty="0">
                <a:ea typeface="ＭＳ Ｐゴシック" pitchFamily="34" charset="-128"/>
              </a:endParaRPr>
            </a:p>
          </p:txBody>
        </p:sp>
        <p:sp>
          <p:nvSpPr>
            <p:cNvPr id="343" name="Rectangle 171">
              <a:extLst>
                <a:ext uri="{FF2B5EF4-FFF2-40B4-BE49-F238E27FC236}">
                  <a16:creationId xmlns:a16="http://schemas.microsoft.com/office/drawing/2014/main" id="{313C97AA-2948-7CFD-FC33-6D935AA05B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1279" y="2390952"/>
              <a:ext cx="19640" cy="17881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 eaLnBrk="1" hangingPunct="1"/>
              <a:endParaRPr lang="en-US" sz="1350" dirty="0">
                <a:ea typeface="ＭＳ Ｐゴシック" pitchFamily="34" charset="-128"/>
              </a:endParaRPr>
            </a:p>
          </p:txBody>
        </p:sp>
        <p:sp>
          <p:nvSpPr>
            <p:cNvPr id="344" name="Freeform 172">
              <a:extLst>
                <a:ext uri="{FF2B5EF4-FFF2-40B4-BE49-F238E27FC236}">
                  <a16:creationId xmlns:a16="http://schemas.microsoft.com/office/drawing/2014/main" id="{64213D70-B61E-CF70-F4C5-6A800E415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8554" y="2390951"/>
              <a:ext cx="3274" cy="1787"/>
            </a:xfrm>
            <a:custGeom>
              <a:avLst/>
              <a:gdLst>
                <a:gd name="T0" fmla="*/ 0 w 3175"/>
                <a:gd name="T1" fmla="*/ 0 h 1587"/>
                <a:gd name="T2" fmla="*/ 0 w 3175"/>
                <a:gd name="T3" fmla="*/ 0 h 1587"/>
                <a:gd name="T4" fmla="*/ 0 w 3175"/>
                <a:gd name="T5" fmla="*/ 0 h 1587"/>
                <a:gd name="T6" fmla="*/ 0 w 3175"/>
                <a:gd name="T7" fmla="*/ 0 h 1587"/>
                <a:gd name="T8" fmla="*/ 0 w 3175"/>
                <a:gd name="T9" fmla="*/ 0 h 1587"/>
                <a:gd name="T10" fmla="*/ 0 w 3175"/>
                <a:gd name="T11" fmla="*/ 0 h 15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75"/>
                <a:gd name="T19" fmla="*/ 0 h 1587"/>
                <a:gd name="T20" fmla="*/ 3175 w 3175"/>
                <a:gd name="T21" fmla="*/ 1587 h 15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75" h="1587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45" name="Freeform 173">
              <a:extLst>
                <a:ext uri="{FF2B5EF4-FFF2-40B4-BE49-F238E27FC236}">
                  <a16:creationId xmlns:a16="http://schemas.microsoft.com/office/drawing/2014/main" id="{6C4A3485-3D24-4D42-6A8A-E4E696597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8554" y="2390951"/>
              <a:ext cx="3274" cy="1787"/>
            </a:xfrm>
            <a:custGeom>
              <a:avLst/>
              <a:gdLst>
                <a:gd name="T0" fmla="*/ 0 w 3175"/>
                <a:gd name="T1" fmla="*/ 0 h 1587"/>
                <a:gd name="T2" fmla="*/ 0 w 3175"/>
                <a:gd name="T3" fmla="*/ 0 h 1587"/>
                <a:gd name="T4" fmla="*/ 0 w 3175"/>
                <a:gd name="T5" fmla="*/ 0 h 1587"/>
                <a:gd name="T6" fmla="*/ 0 w 3175"/>
                <a:gd name="T7" fmla="*/ 0 h 1587"/>
                <a:gd name="T8" fmla="*/ 0 w 3175"/>
                <a:gd name="T9" fmla="*/ 0 h 1587"/>
                <a:gd name="T10" fmla="*/ 0 w 3175"/>
                <a:gd name="T11" fmla="*/ 0 h 15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75"/>
                <a:gd name="T19" fmla="*/ 0 h 1587"/>
                <a:gd name="T20" fmla="*/ 3175 w 3175"/>
                <a:gd name="T21" fmla="*/ 1587 h 15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75" h="1587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46" name="Freeform 174">
              <a:extLst>
                <a:ext uri="{FF2B5EF4-FFF2-40B4-BE49-F238E27FC236}">
                  <a16:creationId xmlns:a16="http://schemas.microsoft.com/office/drawing/2014/main" id="{D80E1E16-48AD-65B1-7931-608E5CF97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48554" y="2390951"/>
              <a:ext cx="3274" cy="1787"/>
            </a:xfrm>
            <a:custGeom>
              <a:avLst/>
              <a:gdLst>
                <a:gd name="T0" fmla="*/ 0 w 3175"/>
                <a:gd name="T1" fmla="*/ 0 h 1587"/>
                <a:gd name="T2" fmla="*/ 0 w 3175"/>
                <a:gd name="T3" fmla="*/ 0 h 1587"/>
                <a:gd name="T4" fmla="*/ 0 w 3175"/>
                <a:gd name="T5" fmla="*/ 0 h 1587"/>
                <a:gd name="T6" fmla="*/ 0 w 3175"/>
                <a:gd name="T7" fmla="*/ 0 h 1587"/>
                <a:gd name="T8" fmla="*/ 0 w 3175"/>
                <a:gd name="T9" fmla="*/ 0 h 1587"/>
                <a:gd name="T10" fmla="*/ 0 w 3175"/>
                <a:gd name="T11" fmla="*/ 0 h 15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75"/>
                <a:gd name="T19" fmla="*/ 0 h 1587"/>
                <a:gd name="T20" fmla="*/ 3175 w 3175"/>
                <a:gd name="T21" fmla="*/ 1587 h 15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75" h="1587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47" name="Freeform 175">
              <a:extLst>
                <a:ext uri="{FF2B5EF4-FFF2-40B4-BE49-F238E27FC236}">
                  <a16:creationId xmlns:a16="http://schemas.microsoft.com/office/drawing/2014/main" id="{24545D8C-F2B5-5421-7228-95B071A28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3222" y="2730694"/>
              <a:ext cx="55649" cy="64372"/>
            </a:xfrm>
            <a:custGeom>
              <a:avLst/>
              <a:gdLst>
                <a:gd name="T0" fmla="*/ 0 w 29"/>
                <a:gd name="T1" fmla="*/ 2147483647 h 34"/>
                <a:gd name="T2" fmla="*/ 0 w 29"/>
                <a:gd name="T3" fmla="*/ 2147483647 h 34"/>
                <a:gd name="T4" fmla="*/ 2147483647 w 29"/>
                <a:gd name="T5" fmla="*/ 2147483647 h 34"/>
                <a:gd name="T6" fmla="*/ 2147483647 w 29"/>
                <a:gd name="T7" fmla="*/ 2147483647 h 34"/>
                <a:gd name="T8" fmla="*/ 2147483647 w 29"/>
                <a:gd name="T9" fmla="*/ 0 h 34"/>
                <a:gd name="T10" fmla="*/ 2147483647 w 29"/>
                <a:gd name="T11" fmla="*/ 2147483647 h 34"/>
                <a:gd name="T12" fmla="*/ 2147483647 w 29"/>
                <a:gd name="T13" fmla="*/ 2147483647 h 34"/>
                <a:gd name="T14" fmla="*/ 2147483647 w 29"/>
                <a:gd name="T15" fmla="*/ 2147483647 h 34"/>
                <a:gd name="T16" fmla="*/ 2147483647 w 29"/>
                <a:gd name="T17" fmla="*/ 2147483647 h 34"/>
                <a:gd name="T18" fmla="*/ 0 w 29"/>
                <a:gd name="T19" fmla="*/ 2147483647 h 34"/>
                <a:gd name="T20" fmla="*/ 0 w 29"/>
                <a:gd name="T21" fmla="*/ 2147483647 h 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"/>
                <a:gd name="T34" fmla="*/ 0 h 34"/>
                <a:gd name="T35" fmla="*/ 29 w 29"/>
                <a:gd name="T36" fmla="*/ 34 h 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" h="34">
                  <a:moveTo>
                    <a:pt x="0" y="31"/>
                  </a:moveTo>
                  <a:lnTo>
                    <a:pt x="0" y="16"/>
                  </a:lnTo>
                  <a:lnTo>
                    <a:pt x="2" y="14"/>
                  </a:lnTo>
                  <a:lnTo>
                    <a:pt x="2" y="6"/>
                  </a:lnTo>
                  <a:lnTo>
                    <a:pt x="10" y="0"/>
                  </a:lnTo>
                  <a:lnTo>
                    <a:pt x="12" y="7"/>
                  </a:lnTo>
                  <a:lnTo>
                    <a:pt x="29" y="21"/>
                  </a:lnTo>
                  <a:lnTo>
                    <a:pt x="26" y="31"/>
                  </a:lnTo>
                  <a:lnTo>
                    <a:pt x="6" y="34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48" name="Freeform 176">
              <a:extLst>
                <a:ext uri="{FF2B5EF4-FFF2-40B4-BE49-F238E27FC236}">
                  <a16:creationId xmlns:a16="http://schemas.microsoft.com/office/drawing/2014/main" id="{5C874904-B826-0340-7F3A-231B282CC8B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3222" y="2730694"/>
              <a:ext cx="55649" cy="64372"/>
            </a:xfrm>
            <a:custGeom>
              <a:avLst/>
              <a:gdLst>
                <a:gd name="T0" fmla="*/ 0 w 29"/>
                <a:gd name="T1" fmla="*/ 2147483647 h 34"/>
                <a:gd name="T2" fmla="*/ 0 w 29"/>
                <a:gd name="T3" fmla="*/ 2147483647 h 34"/>
                <a:gd name="T4" fmla="*/ 2147483647 w 29"/>
                <a:gd name="T5" fmla="*/ 2147483647 h 34"/>
                <a:gd name="T6" fmla="*/ 2147483647 w 29"/>
                <a:gd name="T7" fmla="*/ 2147483647 h 34"/>
                <a:gd name="T8" fmla="*/ 2147483647 w 29"/>
                <a:gd name="T9" fmla="*/ 0 h 34"/>
                <a:gd name="T10" fmla="*/ 2147483647 w 29"/>
                <a:gd name="T11" fmla="*/ 2147483647 h 34"/>
                <a:gd name="T12" fmla="*/ 2147483647 w 29"/>
                <a:gd name="T13" fmla="*/ 2147483647 h 34"/>
                <a:gd name="T14" fmla="*/ 2147483647 w 29"/>
                <a:gd name="T15" fmla="*/ 2147483647 h 34"/>
                <a:gd name="T16" fmla="*/ 2147483647 w 29"/>
                <a:gd name="T17" fmla="*/ 2147483647 h 34"/>
                <a:gd name="T18" fmla="*/ 0 w 29"/>
                <a:gd name="T19" fmla="*/ 2147483647 h 34"/>
                <a:gd name="T20" fmla="*/ 0 w 29"/>
                <a:gd name="T21" fmla="*/ 2147483647 h 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"/>
                <a:gd name="T34" fmla="*/ 0 h 34"/>
                <a:gd name="T35" fmla="*/ 29 w 29"/>
                <a:gd name="T36" fmla="*/ 34 h 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" h="34">
                  <a:moveTo>
                    <a:pt x="0" y="31"/>
                  </a:moveTo>
                  <a:lnTo>
                    <a:pt x="0" y="16"/>
                  </a:lnTo>
                  <a:lnTo>
                    <a:pt x="2" y="14"/>
                  </a:lnTo>
                  <a:lnTo>
                    <a:pt x="2" y="6"/>
                  </a:lnTo>
                  <a:lnTo>
                    <a:pt x="10" y="0"/>
                  </a:lnTo>
                  <a:lnTo>
                    <a:pt x="12" y="7"/>
                  </a:lnTo>
                  <a:lnTo>
                    <a:pt x="29" y="21"/>
                  </a:lnTo>
                  <a:lnTo>
                    <a:pt x="26" y="31"/>
                  </a:lnTo>
                  <a:lnTo>
                    <a:pt x="6" y="34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49" name="Freeform 177">
              <a:extLst>
                <a:ext uri="{FF2B5EF4-FFF2-40B4-BE49-F238E27FC236}">
                  <a16:creationId xmlns:a16="http://schemas.microsoft.com/office/drawing/2014/main" id="{513911E5-3F0E-8BDB-A4F5-728A10928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3222" y="2730694"/>
              <a:ext cx="55649" cy="64372"/>
            </a:xfrm>
            <a:custGeom>
              <a:avLst/>
              <a:gdLst>
                <a:gd name="T0" fmla="*/ 0 w 29"/>
                <a:gd name="T1" fmla="*/ 2147483647 h 34"/>
                <a:gd name="T2" fmla="*/ 0 w 29"/>
                <a:gd name="T3" fmla="*/ 2147483647 h 34"/>
                <a:gd name="T4" fmla="*/ 2147483647 w 29"/>
                <a:gd name="T5" fmla="*/ 2147483647 h 34"/>
                <a:gd name="T6" fmla="*/ 2147483647 w 29"/>
                <a:gd name="T7" fmla="*/ 2147483647 h 34"/>
                <a:gd name="T8" fmla="*/ 2147483647 w 29"/>
                <a:gd name="T9" fmla="*/ 0 h 34"/>
                <a:gd name="T10" fmla="*/ 2147483647 w 29"/>
                <a:gd name="T11" fmla="*/ 2147483647 h 34"/>
                <a:gd name="T12" fmla="*/ 2147483647 w 29"/>
                <a:gd name="T13" fmla="*/ 2147483647 h 34"/>
                <a:gd name="T14" fmla="*/ 2147483647 w 29"/>
                <a:gd name="T15" fmla="*/ 2147483647 h 34"/>
                <a:gd name="T16" fmla="*/ 2147483647 w 29"/>
                <a:gd name="T17" fmla="*/ 2147483647 h 34"/>
                <a:gd name="T18" fmla="*/ 0 w 29"/>
                <a:gd name="T19" fmla="*/ 2147483647 h 34"/>
                <a:gd name="T20" fmla="*/ 0 w 29"/>
                <a:gd name="T21" fmla="*/ 2147483647 h 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"/>
                <a:gd name="T34" fmla="*/ 0 h 34"/>
                <a:gd name="T35" fmla="*/ 29 w 29"/>
                <a:gd name="T36" fmla="*/ 34 h 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" h="34">
                  <a:moveTo>
                    <a:pt x="0" y="31"/>
                  </a:moveTo>
                  <a:lnTo>
                    <a:pt x="0" y="16"/>
                  </a:lnTo>
                  <a:lnTo>
                    <a:pt x="2" y="14"/>
                  </a:lnTo>
                  <a:lnTo>
                    <a:pt x="2" y="6"/>
                  </a:lnTo>
                  <a:lnTo>
                    <a:pt x="10" y="0"/>
                  </a:lnTo>
                  <a:lnTo>
                    <a:pt x="12" y="7"/>
                  </a:lnTo>
                  <a:lnTo>
                    <a:pt x="29" y="21"/>
                  </a:lnTo>
                  <a:lnTo>
                    <a:pt x="26" y="31"/>
                  </a:lnTo>
                  <a:lnTo>
                    <a:pt x="6" y="34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C0C0C0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51" name="Freeform 85">
              <a:extLst>
                <a:ext uri="{FF2B5EF4-FFF2-40B4-BE49-F238E27FC236}">
                  <a16:creationId xmlns:a16="http://schemas.microsoft.com/office/drawing/2014/main" id="{FC492B17-0F2A-A5E9-8008-5BCADD6F0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2565" y="5091009"/>
              <a:ext cx="1522153" cy="1105056"/>
            </a:xfrm>
            <a:custGeom>
              <a:avLst/>
              <a:gdLst>
                <a:gd name="T0" fmla="*/ 2147483647 w 781"/>
                <a:gd name="T1" fmla="*/ 2147483647 h 591"/>
                <a:gd name="T2" fmla="*/ 2147483647 w 781"/>
                <a:gd name="T3" fmla="*/ 2147483647 h 591"/>
                <a:gd name="T4" fmla="*/ 2147483647 w 781"/>
                <a:gd name="T5" fmla="*/ 2147483647 h 591"/>
                <a:gd name="T6" fmla="*/ 2147483647 w 781"/>
                <a:gd name="T7" fmla="*/ 2147483647 h 591"/>
                <a:gd name="T8" fmla="*/ 2147483647 w 781"/>
                <a:gd name="T9" fmla="*/ 2147483647 h 591"/>
                <a:gd name="T10" fmla="*/ 2147483647 w 781"/>
                <a:gd name="T11" fmla="*/ 2147483647 h 591"/>
                <a:gd name="T12" fmla="*/ 2147483647 w 781"/>
                <a:gd name="T13" fmla="*/ 2147483647 h 591"/>
                <a:gd name="T14" fmla="*/ 2147483647 w 781"/>
                <a:gd name="T15" fmla="*/ 2147483647 h 591"/>
                <a:gd name="T16" fmla="*/ 2147483647 w 781"/>
                <a:gd name="T17" fmla="*/ 2147483647 h 591"/>
                <a:gd name="T18" fmla="*/ 2147483647 w 781"/>
                <a:gd name="T19" fmla="*/ 2147483647 h 591"/>
                <a:gd name="T20" fmla="*/ 2147483647 w 781"/>
                <a:gd name="T21" fmla="*/ 2147483647 h 591"/>
                <a:gd name="T22" fmla="*/ 2147483647 w 781"/>
                <a:gd name="T23" fmla="*/ 2147483647 h 591"/>
                <a:gd name="T24" fmla="*/ 2147483647 w 781"/>
                <a:gd name="T25" fmla="*/ 2147483647 h 591"/>
                <a:gd name="T26" fmla="*/ 2147483647 w 781"/>
                <a:gd name="T27" fmla="*/ 2147483647 h 591"/>
                <a:gd name="T28" fmla="*/ 2147483647 w 781"/>
                <a:gd name="T29" fmla="*/ 2147483647 h 591"/>
                <a:gd name="T30" fmla="*/ 2147483647 w 781"/>
                <a:gd name="T31" fmla="*/ 2147483647 h 591"/>
                <a:gd name="T32" fmla="*/ 2147483647 w 781"/>
                <a:gd name="T33" fmla="*/ 2147483647 h 591"/>
                <a:gd name="T34" fmla="*/ 2147483647 w 781"/>
                <a:gd name="T35" fmla="*/ 2147483647 h 591"/>
                <a:gd name="T36" fmla="*/ 2147483647 w 781"/>
                <a:gd name="T37" fmla="*/ 2147483647 h 591"/>
                <a:gd name="T38" fmla="*/ 2147483647 w 781"/>
                <a:gd name="T39" fmla="*/ 2147483647 h 591"/>
                <a:gd name="T40" fmla="*/ 2147483647 w 781"/>
                <a:gd name="T41" fmla="*/ 2147483647 h 591"/>
                <a:gd name="T42" fmla="*/ 2147483647 w 781"/>
                <a:gd name="T43" fmla="*/ 2147483647 h 591"/>
                <a:gd name="T44" fmla="*/ 2147483647 w 781"/>
                <a:gd name="T45" fmla="*/ 2147483647 h 591"/>
                <a:gd name="T46" fmla="*/ 2147483647 w 781"/>
                <a:gd name="T47" fmla="*/ 2147483647 h 591"/>
                <a:gd name="T48" fmla="*/ 2147483647 w 781"/>
                <a:gd name="T49" fmla="*/ 2147483647 h 591"/>
                <a:gd name="T50" fmla="*/ 2147483647 w 781"/>
                <a:gd name="T51" fmla="*/ 2147483647 h 591"/>
                <a:gd name="T52" fmla="*/ 2147483647 w 781"/>
                <a:gd name="T53" fmla="*/ 2147483647 h 591"/>
                <a:gd name="T54" fmla="*/ 2147483647 w 781"/>
                <a:gd name="T55" fmla="*/ 2147483647 h 591"/>
                <a:gd name="T56" fmla="*/ 2147483647 w 781"/>
                <a:gd name="T57" fmla="*/ 2147483647 h 591"/>
                <a:gd name="T58" fmla="*/ 2147483647 w 781"/>
                <a:gd name="T59" fmla="*/ 2147483647 h 591"/>
                <a:gd name="T60" fmla="*/ 2147483647 w 781"/>
                <a:gd name="T61" fmla="*/ 2147483647 h 591"/>
                <a:gd name="T62" fmla="*/ 2147483647 w 781"/>
                <a:gd name="T63" fmla="*/ 2147483647 h 591"/>
                <a:gd name="T64" fmla="*/ 2147483647 w 781"/>
                <a:gd name="T65" fmla="*/ 2147483647 h 591"/>
                <a:gd name="T66" fmla="*/ 2147483647 w 781"/>
                <a:gd name="T67" fmla="*/ 2147483647 h 591"/>
                <a:gd name="T68" fmla="*/ 2147483647 w 781"/>
                <a:gd name="T69" fmla="*/ 2147483647 h 591"/>
                <a:gd name="T70" fmla="*/ 2147483647 w 781"/>
                <a:gd name="T71" fmla="*/ 2147483647 h 591"/>
                <a:gd name="T72" fmla="*/ 2147483647 w 781"/>
                <a:gd name="T73" fmla="*/ 2147483647 h 591"/>
                <a:gd name="T74" fmla="*/ 2147483647 w 781"/>
                <a:gd name="T75" fmla="*/ 2147483647 h 591"/>
                <a:gd name="T76" fmla="*/ 2147483647 w 781"/>
                <a:gd name="T77" fmla="*/ 2147483647 h 591"/>
                <a:gd name="T78" fmla="*/ 2147483647 w 781"/>
                <a:gd name="T79" fmla="*/ 2147483647 h 591"/>
                <a:gd name="T80" fmla="*/ 2147483647 w 781"/>
                <a:gd name="T81" fmla="*/ 2147483647 h 591"/>
                <a:gd name="T82" fmla="*/ 2147483647 w 781"/>
                <a:gd name="T83" fmla="*/ 2147483647 h 591"/>
                <a:gd name="T84" fmla="*/ 2147483647 w 781"/>
                <a:gd name="T85" fmla="*/ 2147483647 h 591"/>
                <a:gd name="T86" fmla="*/ 2147483647 w 781"/>
                <a:gd name="T87" fmla="*/ 2147483647 h 591"/>
                <a:gd name="T88" fmla="*/ 2147483647 w 781"/>
                <a:gd name="T89" fmla="*/ 2147483647 h 591"/>
                <a:gd name="T90" fmla="*/ 2147483647 w 781"/>
                <a:gd name="T91" fmla="*/ 2147483647 h 591"/>
                <a:gd name="T92" fmla="*/ 2147483647 w 781"/>
                <a:gd name="T93" fmla="*/ 2147483647 h 591"/>
                <a:gd name="T94" fmla="*/ 2147483647 w 781"/>
                <a:gd name="T95" fmla="*/ 2147483647 h 591"/>
                <a:gd name="T96" fmla="*/ 2147483647 w 781"/>
                <a:gd name="T97" fmla="*/ 2147483647 h 591"/>
                <a:gd name="T98" fmla="*/ 2147483647 w 781"/>
                <a:gd name="T99" fmla="*/ 2147483647 h 591"/>
                <a:gd name="T100" fmla="*/ 2147483647 w 781"/>
                <a:gd name="T101" fmla="*/ 2147483647 h 591"/>
                <a:gd name="T102" fmla="*/ 2147483647 w 781"/>
                <a:gd name="T103" fmla="*/ 2147483647 h 591"/>
                <a:gd name="T104" fmla="*/ 2147483647 w 781"/>
                <a:gd name="T105" fmla="*/ 2147483647 h 591"/>
                <a:gd name="T106" fmla="*/ 2147483647 w 781"/>
                <a:gd name="T107" fmla="*/ 2147483647 h 591"/>
                <a:gd name="T108" fmla="*/ 2147483647 w 781"/>
                <a:gd name="T109" fmla="*/ 2147483647 h 591"/>
                <a:gd name="T110" fmla="*/ 2147483647 w 781"/>
                <a:gd name="T111" fmla="*/ 2147483647 h 591"/>
                <a:gd name="T112" fmla="*/ 2147483647 w 781"/>
                <a:gd name="T113" fmla="*/ 2147483647 h 591"/>
                <a:gd name="T114" fmla="*/ 2147483647 w 781"/>
                <a:gd name="T115" fmla="*/ 2147483647 h 591"/>
                <a:gd name="T116" fmla="*/ 2147483647 w 781"/>
                <a:gd name="T117" fmla="*/ 2147483647 h 591"/>
                <a:gd name="T118" fmla="*/ 2147483647 w 781"/>
                <a:gd name="T119" fmla="*/ 2147483647 h 59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81"/>
                <a:gd name="T181" fmla="*/ 0 h 591"/>
                <a:gd name="T182" fmla="*/ 781 w 781"/>
                <a:gd name="T183" fmla="*/ 591 h 59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81" h="591">
                  <a:moveTo>
                    <a:pt x="240" y="22"/>
                  </a:moveTo>
                  <a:lnTo>
                    <a:pt x="1" y="46"/>
                  </a:lnTo>
                  <a:lnTo>
                    <a:pt x="1" y="50"/>
                  </a:lnTo>
                  <a:lnTo>
                    <a:pt x="2" y="52"/>
                  </a:lnTo>
                  <a:lnTo>
                    <a:pt x="0" y="54"/>
                  </a:lnTo>
                  <a:lnTo>
                    <a:pt x="1" y="63"/>
                  </a:lnTo>
                  <a:lnTo>
                    <a:pt x="7" y="72"/>
                  </a:lnTo>
                  <a:lnTo>
                    <a:pt x="13" y="77"/>
                  </a:lnTo>
                  <a:lnTo>
                    <a:pt x="15" y="77"/>
                  </a:lnTo>
                  <a:lnTo>
                    <a:pt x="21" y="83"/>
                  </a:lnTo>
                  <a:lnTo>
                    <a:pt x="24" y="86"/>
                  </a:lnTo>
                  <a:lnTo>
                    <a:pt x="19" y="95"/>
                  </a:lnTo>
                  <a:lnTo>
                    <a:pt x="19" y="99"/>
                  </a:lnTo>
                  <a:lnTo>
                    <a:pt x="25" y="101"/>
                  </a:lnTo>
                  <a:lnTo>
                    <a:pt x="26" y="104"/>
                  </a:lnTo>
                  <a:lnTo>
                    <a:pt x="26" y="106"/>
                  </a:lnTo>
                  <a:lnTo>
                    <a:pt x="21" y="111"/>
                  </a:lnTo>
                  <a:lnTo>
                    <a:pt x="21" y="118"/>
                  </a:lnTo>
                  <a:lnTo>
                    <a:pt x="24" y="118"/>
                  </a:lnTo>
                  <a:lnTo>
                    <a:pt x="37" y="114"/>
                  </a:lnTo>
                  <a:lnTo>
                    <a:pt x="42" y="112"/>
                  </a:lnTo>
                  <a:lnTo>
                    <a:pt x="46" y="99"/>
                  </a:lnTo>
                  <a:lnTo>
                    <a:pt x="49" y="95"/>
                  </a:lnTo>
                  <a:lnTo>
                    <a:pt x="54" y="95"/>
                  </a:lnTo>
                  <a:lnTo>
                    <a:pt x="60" y="95"/>
                  </a:lnTo>
                  <a:lnTo>
                    <a:pt x="61" y="95"/>
                  </a:lnTo>
                  <a:lnTo>
                    <a:pt x="66" y="95"/>
                  </a:lnTo>
                  <a:lnTo>
                    <a:pt x="64" y="99"/>
                  </a:lnTo>
                  <a:lnTo>
                    <a:pt x="55" y="106"/>
                  </a:lnTo>
                  <a:lnTo>
                    <a:pt x="57" y="107"/>
                  </a:lnTo>
                  <a:lnTo>
                    <a:pt x="64" y="105"/>
                  </a:lnTo>
                  <a:lnTo>
                    <a:pt x="76" y="104"/>
                  </a:lnTo>
                  <a:lnTo>
                    <a:pt x="120" y="89"/>
                  </a:lnTo>
                  <a:lnTo>
                    <a:pt x="126" y="89"/>
                  </a:lnTo>
                  <a:lnTo>
                    <a:pt x="126" y="93"/>
                  </a:lnTo>
                  <a:lnTo>
                    <a:pt x="117" y="100"/>
                  </a:lnTo>
                  <a:lnTo>
                    <a:pt x="120" y="101"/>
                  </a:lnTo>
                  <a:lnTo>
                    <a:pt x="139" y="102"/>
                  </a:lnTo>
                  <a:lnTo>
                    <a:pt x="157" y="110"/>
                  </a:lnTo>
                  <a:lnTo>
                    <a:pt x="176" y="119"/>
                  </a:lnTo>
                  <a:lnTo>
                    <a:pt x="181" y="120"/>
                  </a:lnTo>
                  <a:lnTo>
                    <a:pt x="181" y="114"/>
                  </a:lnTo>
                  <a:lnTo>
                    <a:pt x="184" y="112"/>
                  </a:lnTo>
                  <a:lnTo>
                    <a:pt x="189" y="117"/>
                  </a:lnTo>
                  <a:lnTo>
                    <a:pt x="200" y="119"/>
                  </a:lnTo>
                  <a:lnTo>
                    <a:pt x="202" y="122"/>
                  </a:lnTo>
                  <a:lnTo>
                    <a:pt x="202" y="123"/>
                  </a:lnTo>
                  <a:lnTo>
                    <a:pt x="199" y="125"/>
                  </a:lnTo>
                  <a:lnTo>
                    <a:pt x="201" y="129"/>
                  </a:lnTo>
                  <a:lnTo>
                    <a:pt x="224" y="147"/>
                  </a:lnTo>
                  <a:lnTo>
                    <a:pt x="225" y="154"/>
                  </a:lnTo>
                  <a:lnTo>
                    <a:pt x="225" y="160"/>
                  </a:lnTo>
                  <a:lnTo>
                    <a:pt x="224" y="164"/>
                  </a:lnTo>
                  <a:lnTo>
                    <a:pt x="219" y="160"/>
                  </a:lnTo>
                  <a:lnTo>
                    <a:pt x="219" y="156"/>
                  </a:lnTo>
                  <a:lnTo>
                    <a:pt x="217" y="160"/>
                  </a:lnTo>
                  <a:lnTo>
                    <a:pt x="218" y="166"/>
                  </a:lnTo>
                  <a:lnTo>
                    <a:pt x="223" y="167"/>
                  </a:lnTo>
                  <a:lnTo>
                    <a:pt x="256" y="158"/>
                  </a:lnTo>
                  <a:lnTo>
                    <a:pt x="258" y="154"/>
                  </a:lnTo>
                  <a:lnTo>
                    <a:pt x="268" y="153"/>
                  </a:lnTo>
                  <a:lnTo>
                    <a:pt x="296" y="130"/>
                  </a:lnTo>
                  <a:lnTo>
                    <a:pt x="314" y="130"/>
                  </a:lnTo>
                  <a:lnTo>
                    <a:pt x="314" y="126"/>
                  </a:lnTo>
                  <a:lnTo>
                    <a:pt x="312" y="123"/>
                  </a:lnTo>
                  <a:lnTo>
                    <a:pt x="316" y="111"/>
                  </a:lnTo>
                  <a:lnTo>
                    <a:pt x="345" y="106"/>
                  </a:lnTo>
                  <a:lnTo>
                    <a:pt x="388" y="129"/>
                  </a:lnTo>
                  <a:lnTo>
                    <a:pt x="390" y="135"/>
                  </a:lnTo>
                  <a:lnTo>
                    <a:pt x="400" y="143"/>
                  </a:lnTo>
                  <a:lnTo>
                    <a:pt x="410" y="158"/>
                  </a:lnTo>
                  <a:lnTo>
                    <a:pt x="436" y="178"/>
                  </a:lnTo>
                  <a:lnTo>
                    <a:pt x="440" y="184"/>
                  </a:lnTo>
                  <a:lnTo>
                    <a:pt x="447" y="191"/>
                  </a:lnTo>
                  <a:lnTo>
                    <a:pt x="468" y="190"/>
                  </a:lnTo>
                  <a:lnTo>
                    <a:pt x="483" y="214"/>
                  </a:lnTo>
                  <a:lnTo>
                    <a:pt x="488" y="218"/>
                  </a:lnTo>
                  <a:lnTo>
                    <a:pt x="487" y="225"/>
                  </a:lnTo>
                  <a:lnTo>
                    <a:pt x="493" y="249"/>
                  </a:lnTo>
                  <a:lnTo>
                    <a:pt x="490" y="275"/>
                  </a:lnTo>
                  <a:lnTo>
                    <a:pt x="483" y="303"/>
                  </a:lnTo>
                  <a:lnTo>
                    <a:pt x="484" y="327"/>
                  </a:lnTo>
                  <a:lnTo>
                    <a:pt x="488" y="333"/>
                  </a:lnTo>
                  <a:lnTo>
                    <a:pt x="505" y="344"/>
                  </a:lnTo>
                  <a:lnTo>
                    <a:pt x="510" y="335"/>
                  </a:lnTo>
                  <a:lnTo>
                    <a:pt x="505" y="332"/>
                  </a:lnTo>
                  <a:lnTo>
                    <a:pt x="500" y="316"/>
                  </a:lnTo>
                  <a:lnTo>
                    <a:pt x="500" y="314"/>
                  </a:lnTo>
                  <a:lnTo>
                    <a:pt x="511" y="311"/>
                  </a:lnTo>
                  <a:lnTo>
                    <a:pt x="517" y="327"/>
                  </a:lnTo>
                  <a:lnTo>
                    <a:pt x="522" y="327"/>
                  </a:lnTo>
                  <a:lnTo>
                    <a:pt x="522" y="318"/>
                  </a:lnTo>
                  <a:lnTo>
                    <a:pt x="525" y="316"/>
                  </a:lnTo>
                  <a:lnTo>
                    <a:pt x="529" y="321"/>
                  </a:lnTo>
                  <a:lnTo>
                    <a:pt x="528" y="327"/>
                  </a:lnTo>
                  <a:lnTo>
                    <a:pt x="524" y="334"/>
                  </a:lnTo>
                  <a:lnTo>
                    <a:pt x="520" y="341"/>
                  </a:lnTo>
                  <a:lnTo>
                    <a:pt x="514" y="359"/>
                  </a:lnTo>
                  <a:lnTo>
                    <a:pt x="510" y="362"/>
                  </a:lnTo>
                  <a:lnTo>
                    <a:pt x="510" y="370"/>
                  </a:lnTo>
                  <a:lnTo>
                    <a:pt x="516" y="376"/>
                  </a:lnTo>
                  <a:lnTo>
                    <a:pt x="524" y="386"/>
                  </a:lnTo>
                  <a:lnTo>
                    <a:pt x="538" y="417"/>
                  </a:lnTo>
                  <a:lnTo>
                    <a:pt x="561" y="431"/>
                  </a:lnTo>
                  <a:lnTo>
                    <a:pt x="564" y="431"/>
                  </a:lnTo>
                  <a:lnTo>
                    <a:pt x="565" y="423"/>
                  </a:lnTo>
                  <a:lnTo>
                    <a:pt x="572" y="423"/>
                  </a:lnTo>
                  <a:lnTo>
                    <a:pt x="577" y="437"/>
                  </a:lnTo>
                  <a:lnTo>
                    <a:pt x="577" y="444"/>
                  </a:lnTo>
                  <a:lnTo>
                    <a:pt x="585" y="461"/>
                  </a:lnTo>
                  <a:lnTo>
                    <a:pt x="594" y="467"/>
                  </a:lnTo>
                  <a:lnTo>
                    <a:pt x="604" y="470"/>
                  </a:lnTo>
                  <a:lnTo>
                    <a:pt x="621" y="515"/>
                  </a:lnTo>
                  <a:lnTo>
                    <a:pt x="626" y="519"/>
                  </a:lnTo>
                  <a:lnTo>
                    <a:pt x="649" y="524"/>
                  </a:lnTo>
                  <a:lnTo>
                    <a:pt x="658" y="528"/>
                  </a:lnTo>
                  <a:lnTo>
                    <a:pt x="682" y="560"/>
                  </a:lnTo>
                  <a:lnTo>
                    <a:pt x="694" y="569"/>
                  </a:lnTo>
                  <a:lnTo>
                    <a:pt x="698" y="569"/>
                  </a:lnTo>
                  <a:lnTo>
                    <a:pt x="705" y="572"/>
                  </a:lnTo>
                  <a:lnTo>
                    <a:pt x="706" y="578"/>
                  </a:lnTo>
                  <a:lnTo>
                    <a:pt x="702" y="580"/>
                  </a:lnTo>
                  <a:lnTo>
                    <a:pt x="698" y="578"/>
                  </a:lnTo>
                  <a:lnTo>
                    <a:pt x="694" y="578"/>
                  </a:lnTo>
                  <a:lnTo>
                    <a:pt x="692" y="580"/>
                  </a:lnTo>
                  <a:lnTo>
                    <a:pt x="691" y="584"/>
                  </a:lnTo>
                  <a:lnTo>
                    <a:pt x="694" y="587"/>
                  </a:lnTo>
                  <a:lnTo>
                    <a:pt x="706" y="591"/>
                  </a:lnTo>
                  <a:lnTo>
                    <a:pt x="714" y="586"/>
                  </a:lnTo>
                  <a:lnTo>
                    <a:pt x="724" y="586"/>
                  </a:lnTo>
                  <a:lnTo>
                    <a:pt x="760" y="570"/>
                  </a:lnTo>
                  <a:lnTo>
                    <a:pt x="770" y="556"/>
                  </a:lnTo>
                  <a:lnTo>
                    <a:pt x="770" y="552"/>
                  </a:lnTo>
                  <a:lnTo>
                    <a:pt x="765" y="532"/>
                  </a:lnTo>
                  <a:lnTo>
                    <a:pt x="765" y="521"/>
                  </a:lnTo>
                  <a:lnTo>
                    <a:pt x="774" y="503"/>
                  </a:lnTo>
                  <a:lnTo>
                    <a:pt x="781" y="506"/>
                  </a:lnTo>
                  <a:lnTo>
                    <a:pt x="771" y="468"/>
                  </a:lnTo>
                  <a:lnTo>
                    <a:pt x="775" y="450"/>
                  </a:lnTo>
                  <a:lnTo>
                    <a:pt x="772" y="416"/>
                  </a:lnTo>
                  <a:lnTo>
                    <a:pt x="765" y="388"/>
                  </a:lnTo>
                  <a:lnTo>
                    <a:pt x="759" y="377"/>
                  </a:lnTo>
                  <a:lnTo>
                    <a:pt x="734" y="344"/>
                  </a:lnTo>
                  <a:lnTo>
                    <a:pt x="718" y="305"/>
                  </a:lnTo>
                  <a:lnTo>
                    <a:pt x="698" y="278"/>
                  </a:lnTo>
                  <a:lnTo>
                    <a:pt x="698" y="275"/>
                  </a:lnTo>
                  <a:lnTo>
                    <a:pt x="697" y="268"/>
                  </a:lnTo>
                  <a:lnTo>
                    <a:pt x="690" y="255"/>
                  </a:lnTo>
                  <a:lnTo>
                    <a:pt x="690" y="248"/>
                  </a:lnTo>
                  <a:lnTo>
                    <a:pt x="697" y="238"/>
                  </a:lnTo>
                  <a:lnTo>
                    <a:pt x="697" y="233"/>
                  </a:lnTo>
                  <a:lnTo>
                    <a:pt x="670" y="197"/>
                  </a:lnTo>
                  <a:lnTo>
                    <a:pt x="655" y="184"/>
                  </a:lnTo>
                  <a:lnTo>
                    <a:pt x="645" y="178"/>
                  </a:lnTo>
                  <a:lnTo>
                    <a:pt x="643" y="172"/>
                  </a:lnTo>
                  <a:lnTo>
                    <a:pt x="626" y="149"/>
                  </a:lnTo>
                  <a:lnTo>
                    <a:pt x="603" y="108"/>
                  </a:lnTo>
                  <a:lnTo>
                    <a:pt x="597" y="84"/>
                  </a:lnTo>
                  <a:lnTo>
                    <a:pt x="583" y="52"/>
                  </a:lnTo>
                  <a:lnTo>
                    <a:pt x="583" y="46"/>
                  </a:lnTo>
                  <a:lnTo>
                    <a:pt x="577" y="41"/>
                  </a:lnTo>
                  <a:lnTo>
                    <a:pt x="573" y="39"/>
                  </a:lnTo>
                  <a:lnTo>
                    <a:pt x="571" y="15"/>
                  </a:lnTo>
                  <a:lnTo>
                    <a:pt x="567" y="6"/>
                  </a:lnTo>
                  <a:lnTo>
                    <a:pt x="560" y="9"/>
                  </a:lnTo>
                  <a:lnTo>
                    <a:pt x="544" y="8"/>
                  </a:lnTo>
                  <a:lnTo>
                    <a:pt x="526" y="0"/>
                  </a:lnTo>
                  <a:lnTo>
                    <a:pt x="519" y="5"/>
                  </a:lnTo>
                  <a:lnTo>
                    <a:pt x="517" y="9"/>
                  </a:lnTo>
                  <a:lnTo>
                    <a:pt x="517" y="18"/>
                  </a:lnTo>
                  <a:lnTo>
                    <a:pt x="523" y="41"/>
                  </a:lnTo>
                  <a:lnTo>
                    <a:pt x="522" y="53"/>
                  </a:lnTo>
                  <a:lnTo>
                    <a:pt x="507" y="52"/>
                  </a:lnTo>
                  <a:lnTo>
                    <a:pt x="505" y="47"/>
                  </a:lnTo>
                  <a:lnTo>
                    <a:pt x="500" y="35"/>
                  </a:lnTo>
                  <a:lnTo>
                    <a:pt x="254" y="51"/>
                  </a:lnTo>
                  <a:lnTo>
                    <a:pt x="248" y="41"/>
                  </a:lnTo>
                  <a:lnTo>
                    <a:pt x="249" y="35"/>
                  </a:lnTo>
                  <a:lnTo>
                    <a:pt x="241" y="27"/>
                  </a:lnTo>
                  <a:lnTo>
                    <a:pt x="240" y="2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52" name="Freeform 86">
              <a:extLst>
                <a:ext uri="{FF2B5EF4-FFF2-40B4-BE49-F238E27FC236}">
                  <a16:creationId xmlns:a16="http://schemas.microsoft.com/office/drawing/2014/main" id="{8FB6EAAD-443B-8F55-DFAB-6D247135E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2565" y="5082069"/>
              <a:ext cx="1522153" cy="1105056"/>
            </a:xfrm>
            <a:custGeom>
              <a:avLst/>
              <a:gdLst>
                <a:gd name="T0" fmla="*/ 2147483647 w 781"/>
                <a:gd name="T1" fmla="*/ 2147483647 h 591"/>
                <a:gd name="T2" fmla="*/ 2147483647 w 781"/>
                <a:gd name="T3" fmla="*/ 2147483647 h 591"/>
                <a:gd name="T4" fmla="*/ 2147483647 w 781"/>
                <a:gd name="T5" fmla="*/ 2147483647 h 591"/>
                <a:gd name="T6" fmla="*/ 2147483647 w 781"/>
                <a:gd name="T7" fmla="*/ 2147483647 h 591"/>
                <a:gd name="T8" fmla="*/ 2147483647 w 781"/>
                <a:gd name="T9" fmla="*/ 2147483647 h 591"/>
                <a:gd name="T10" fmla="*/ 2147483647 w 781"/>
                <a:gd name="T11" fmla="*/ 2147483647 h 591"/>
                <a:gd name="T12" fmla="*/ 2147483647 w 781"/>
                <a:gd name="T13" fmla="*/ 2147483647 h 591"/>
                <a:gd name="T14" fmla="*/ 2147483647 w 781"/>
                <a:gd name="T15" fmla="*/ 2147483647 h 591"/>
                <a:gd name="T16" fmla="*/ 2147483647 w 781"/>
                <a:gd name="T17" fmla="*/ 2147483647 h 591"/>
                <a:gd name="T18" fmla="*/ 2147483647 w 781"/>
                <a:gd name="T19" fmla="*/ 2147483647 h 591"/>
                <a:gd name="T20" fmla="*/ 2147483647 w 781"/>
                <a:gd name="T21" fmla="*/ 2147483647 h 591"/>
                <a:gd name="T22" fmla="*/ 2147483647 w 781"/>
                <a:gd name="T23" fmla="*/ 2147483647 h 591"/>
                <a:gd name="T24" fmla="*/ 2147483647 w 781"/>
                <a:gd name="T25" fmla="*/ 2147483647 h 591"/>
                <a:gd name="T26" fmla="*/ 2147483647 w 781"/>
                <a:gd name="T27" fmla="*/ 2147483647 h 591"/>
                <a:gd name="T28" fmla="*/ 2147483647 w 781"/>
                <a:gd name="T29" fmla="*/ 2147483647 h 591"/>
                <a:gd name="T30" fmla="*/ 2147483647 w 781"/>
                <a:gd name="T31" fmla="*/ 2147483647 h 591"/>
                <a:gd name="T32" fmla="*/ 2147483647 w 781"/>
                <a:gd name="T33" fmla="*/ 2147483647 h 591"/>
                <a:gd name="T34" fmla="*/ 2147483647 w 781"/>
                <a:gd name="T35" fmla="*/ 2147483647 h 591"/>
                <a:gd name="T36" fmla="*/ 2147483647 w 781"/>
                <a:gd name="T37" fmla="*/ 2147483647 h 591"/>
                <a:gd name="T38" fmla="*/ 2147483647 w 781"/>
                <a:gd name="T39" fmla="*/ 2147483647 h 591"/>
                <a:gd name="T40" fmla="*/ 2147483647 w 781"/>
                <a:gd name="T41" fmla="*/ 2147483647 h 591"/>
                <a:gd name="T42" fmla="*/ 2147483647 w 781"/>
                <a:gd name="T43" fmla="*/ 2147483647 h 591"/>
                <a:gd name="T44" fmla="*/ 2147483647 w 781"/>
                <a:gd name="T45" fmla="*/ 2147483647 h 591"/>
                <a:gd name="T46" fmla="*/ 2147483647 w 781"/>
                <a:gd name="T47" fmla="*/ 2147483647 h 591"/>
                <a:gd name="T48" fmla="*/ 2147483647 w 781"/>
                <a:gd name="T49" fmla="*/ 2147483647 h 591"/>
                <a:gd name="T50" fmla="*/ 2147483647 w 781"/>
                <a:gd name="T51" fmla="*/ 2147483647 h 591"/>
                <a:gd name="T52" fmla="*/ 2147483647 w 781"/>
                <a:gd name="T53" fmla="*/ 2147483647 h 591"/>
                <a:gd name="T54" fmla="*/ 2147483647 w 781"/>
                <a:gd name="T55" fmla="*/ 2147483647 h 591"/>
                <a:gd name="T56" fmla="*/ 2147483647 w 781"/>
                <a:gd name="T57" fmla="*/ 2147483647 h 591"/>
                <a:gd name="T58" fmla="*/ 2147483647 w 781"/>
                <a:gd name="T59" fmla="*/ 2147483647 h 591"/>
                <a:gd name="T60" fmla="*/ 2147483647 w 781"/>
                <a:gd name="T61" fmla="*/ 2147483647 h 591"/>
                <a:gd name="T62" fmla="*/ 2147483647 w 781"/>
                <a:gd name="T63" fmla="*/ 2147483647 h 591"/>
                <a:gd name="T64" fmla="*/ 2147483647 w 781"/>
                <a:gd name="T65" fmla="*/ 2147483647 h 591"/>
                <a:gd name="T66" fmla="*/ 2147483647 w 781"/>
                <a:gd name="T67" fmla="*/ 2147483647 h 591"/>
                <a:gd name="T68" fmla="*/ 2147483647 w 781"/>
                <a:gd name="T69" fmla="*/ 2147483647 h 591"/>
                <a:gd name="T70" fmla="*/ 2147483647 w 781"/>
                <a:gd name="T71" fmla="*/ 2147483647 h 591"/>
                <a:gd name="T72" fmla="*/ 2147483647 w 781"/>
                <a:gd name="T73" fmla="*/ 2147483647 h 591"/>
                <a:gd name="T74" fmla="*/ 2147483647 w 781"/>
                <a:gd name="T75" fmla="*/ 2147483647 h 591"/>
                <a:gd name="T76" fmla="*/ 2147483647 w 781"/>
                <a:gd name="T77" fmla="*/ 2147483647 h 591"/>
                <a:gd name="T78" fmla="*/ 2147483647 w 781"/>
                <a:gd name="T79" fmla="*/ 2147483647 h 591"/>
                <a:gd name="T80" fmla="*/ 2147483647 w 781"/>
                <a:gd name="T81" fmla="*/ 2147483647 h 591"/>
                <a:gd name="T82" fmla="*/ 2147483647 w 781"/>
                <a:gd name="T83" fmla="*/ 2147483647 h 591"/>
                <a:gd name="T84" fmla="*/ 2147483647 w 781"/>
                <a:gd name="T85" fmla="*/ 2147483647 h 591"/>
                <a:gd name="T86" fmla="*/ 2147483647 w 781"/>
                <a:gd name="T87" fmla="*/ 2147483647 h 591"/>
                <a:gd name="T88" fmla="*/ 2147483647 w 781"/>
                <a:gd name="T89" fmla="*/ 2147483647 h 591"/>
                <a:gd name="T90" fmla="*/ 2147483647 w 781"/>
                <a:gd name="T91" fmla="*/ 2147483647 h 591"/>
                <a:gd name="T92" fmla="*/ 2147483647 w 781"/>
                <a:gd name="T93" fmla="*/ 2147483647 h 591"/>
                <a:gd name="T94" fmla="*/ 2147483647 w 781"/>
                <a:gd name="T95" fmla="*/ 2147483647 h 591"/>
                <a:gd name="T96" fmla="*/ 2147483647 w 781"/>
                <a:gd name="T97" fmla="*/ 2147483647 h 591"/>
                <a:gd name="T98" fmla="*/ 2147483647 w 781"/>
                <a:gd name="T99" fmla="*/ 2147483647 h 591"/>
                <a:gd name="T100" fmla="*/ 2147483647 w 781"/>
                <a:gd name="T101" fmla="*/ 2147483647 h 591"/>
                <a:gd name="T102" fmla="*/ 2147483647 w 781"/>
                <a:gd name="T103" fmla="*/ 2147483647 h 591"/>
                <a:gd name="T104" fmla="*/ 2147483647 w 781"/>
                <a:gd name="T105" fmla="*/ 2147483647 h 591"/>
                <a:gd name="T106" fmla="*/ 2147483647 w 781"/>
                <a:gd name="T107" fmla="*/ 2147483647 h 591"/>
                <a:gd name="T108" fmla="*/ 2147483647 w 781"/>
                <a:gd name="T109" fmla="*/ 2147483647 h 591"/>
                <a:gd name="T110" fmla="*/ 2147483647 w 781"/>
                <a:gd name="T111" fmla="*/ 2147483647 h 591"/>
                <a:gd name="T112" fmla="*/ 2147483647 w 781"/>
                <a:gd name="T113" fmla="*/ 2147483647 h 591"/>
                <a:gd name="T114" fmla="*/ 2147483647 w 781"/>
                <a:gd name="T115" fmla="*/ 2147483647 h 591"/>
                <a:gd name="T116" fmla="*/ 2147483647 w 781"/>
                <a:gd name="T117" fmla="*/ 2147483647 h 591"/>
                <a:gd name="T118" fmla="*/ 2147483647 w 781"/>
                <a:gd name="T119" fmla="*/ 2147483647 h 59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81"/>
                <a:gd name="T181" fmla="*/ 0 h 591"/>
                <a:gd name="T182" fmla="*/ 781 w 781"/>
                <a:gd name="T183" fmla="*/ 591 h 59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81" h="591">
                  <a:moveTo>
                    <a:pt x="240" y="22"/>
                  </a:moveTo>
                  <a:lnTo>
                    <a:pt x="1" y="46"/>
                  </a:lnTo>
                  <a:lnTo>
                    <a:pt x="1" y="50"/>
                  </a:lnTo>
                  <a:lnTo>
                    <a:pt x="2" y="52"/>
                  </a:lnTo>
                  <a:lnTo>
                    <a:pt x="0" y="54"/>
                  </a:lnTo>
                  <a:lnTo>
                    <a:pt x="1" y="63"/>
                  </a:lnTo>
                  <a:lnTo>
                    <a:pt x="7" y="72"/>
                  </a:lnTo>
                  <a:lnTo>
                    <a:pt x="13" y="77"/>
                  </a:lnTo>
                  <a:lnTo>
                    <a:pt x="15" y="77"/>
                  </a:lnTo>
                  <a:lnTo>
                    <a:pt x="21" y="83"/>
                  </a:lnTo>
                  <a:lnTo>
                    <a:pt x="24" y="86"/>
                  </a:lnTo>
                  <a:lnTo>
                    <a:pt x="19" y="95"/>
                  </a:lnTo>
                  <a:lnTo>
                    <a:pt x="19" y="99"/>
                  </a:lnTo>
                  <a:lnTo>
                    <a:pt x="25" y="101"/>
                  </a:lnTo>
                  <a:lnTo>
                    <a:pt x="26" y="104"/>
                  </a:lnTo>
                  <a:lnTo>
                    <a:pt x="26" y="106"/>
                  </a:lnTo>
                  <a:lnTo>
                    <a:pt x="21" y="111"/>
                  </a:lnTo>
                  <a:lnTo>
                    <a:pt x="21" y="118"/>
                  </a:lnTo>
                  <a:lnTo>
                    <a:pt x="24" y="118"/>
                  </a:lnTo>
                  <a:lnTo>
                    <a:pt x="37" y="114"/>
                  </a:lnTo>
                  <a:lnTo>
                    <a:pt x="42" y="112"/>
                  </a:lnTo>
                  <a:lnTo>
                    <a:pt x="46" y="99"/>
                  </a:lnTo>
                  <a:lnTo>
                    <a:pt x="49" y="95"/>
                  </a:lnTo>
                  <a:lnTo>
                    <a:pt x="54" y="95"/>
                  </a:lnTo>
                  <a:lnTo>
                    <a:pt x="60" y="95"/>
                  </a:lnTo>
                  <a:lnTo>
                    <a:pt x="61" y="95"/>
                  </a:lnTo>
                  <a:lnTo>
                    <a:pt x="66" y="95"/>
                  </a:lnTo>
                  <a:lnTo>
                    <a:pt x="64" y="99"/>
                  </a:lnTo>
                  <a:lnTo>
                    <a:pt x="55" y="106"/>
                  </a:lnTo>
                  <a:lnTo>
                    <a:pt x="57" y="107"/>
                  </a:lnTo>
                  <a:lnTo>
                    <a:pt x="64" y="105"/>
                  </a:lnTo>
                  <a:lnTo>
                    <a:pt x="76" y="104"/>
                  </a:lnTo>
                  <a:lnTo>
                    <a:pt x="120" y="89"/>
                  </a:lnTo>
                  <a:lnTo>
                    <a:pt x="126" y="89"/>
                  </a:lnTo>
                  <a:lnTo>
                    <a:pt x="126" y="93"/>
                  </a:lnTo>
                  <a:lnTo>
                    <a:pt x="117" y="100"/>
                  </a:lnTo>
                  <a:lnTo>
                    <a:pt x="120" y="101"/>
                  </a:lnTo>
                  <a:lnTo>
                    <a:pt x="139" y="102"/>
                  </a:lnTo>
                  <a:lnTo>
                    <a:pt x="157" y="110"/>
                  </a:lnTo>
                  <a:lnTo>
                    <a:pt x="176" y="119"/>
                  </a:lnTo>
                  <a:lnTo>
                    <a:pt x="181" y="120"/>
                  </a:lnTo>
                  <a:lnTo>
                    <a:pt x="181" y="114"/>
                  </a:lnTo>
                  <a:lnTo>
                    <a:pt x="184" y="112"/>
                  </a:lnTo>
                  <a:lnTo>
                    <a:pt x="189" y="117"/>
                  </a:lnTo>
                  <a:lnTo>
                    <a:pt x="200" y="119"/>
                  </a:lnTo>
                  <a:lnTo>
                    <a:pt x="202" y="122"/>
                  </a:lnTo>
                  <a:lnTo>
                    <a:pt x="202" y="123"/>
                  </a:lnTo>
                  <a:lnTo>
                    <a:pt x="199" y="125"/>
                  </a:lnTo>
                  <a:lnTo>
                    <a:pt x="201" y="129"/>
                  </a:lnTo>
                  <a:lnTo>
                    <a:pt x="224" y="147"/>
                  </a:lnTo>
                  <a:lnTo>
                    <a:pt x="225" y="154"/>
                  </a:lnTo>
                  <a:lnTo>
                    <a:pt x="225" y="160"/>
                  </a:lnTo>
                  <a:lnTo>
                    <a:pt x="224" y="164"/>
                  </a:lnTo>
                  <a:lnTo>
                    <a:pt x="219" y="160"/>
                  </a:lnTo>
                  <a:lnTo>
                    <a:pt x="219" y="156"/>
                  </a:lnTo>
                  <a:lnTo>
                    <a:pt x="217" y="160"/>
                  </a:lnTo>
                  <a:lnTo>
                    <a:pt x="218" y="166"/>
                  </a:lnTo>
                  <a:lnTo>
                    <a:pt x="223" y="167"/>
                  </a:lnTo>
                  <a:lnTo>
                    <a:pt x="256" y="158"/>
                  </a:lnTo>
                  <a:lnTo>
                    <a:pt x="258" y="154"/>
                  </a:lnTo>
                  <a:lnTo>
                    <a:pt x="268" y="153"/>
                  </a:lnTo>
                  <a:lnTo>
                    <a:pt x="296" y="130"/>
                  </a:lnTo>
                  <a:lnTo>
                    <a:pt x="314" y="130"/>
                  </a:lnTo>
                  <a:lnTo>
                    <a:pt x="314" y="126"/>
                  </a:lnTo>
                  <a:lnTo>
                    <a:pt x="312" y="123"/>
                  </a:lnTo>
                  <a:lnTo>
                    <a:pt x="316" y="111"/>
                  </a:lnTo>
                  <a:lnTo>
                    <a:pt x="345" y="106"/>
                  </a:lnTo>
                  <a:lnTo>
                    <a:pt x="388" y="129"/>
                  </a:lnTo>
                  <a:lnTo>
                    <a:pt x="390" y="135"/>
                  </a:lnTo>
                  <a:lnTo>
                    <a:pt x="400" y="143"/>
                  </a:lnTo>
                  <a:lnTo>
                    <a:pt x="410" y="158"/>
                  </a:lnTo>
                  <a:lnTo>
                    <a:pt x="436" y="178"/>
                  </a:lnTo>
                  <a:lnTo>
                    <a:pt x="440" y="184"/>
                  </a:lnTo>
                  <a:lnTo>
                    <a:pt x="447" y="191"/>
                  </a:lnTo>
                  <a:lnTo>
                    <a:pt x="468" y="190"/>
                  </a:lnTo>
                  <a:lnTo>
                    <a:pt x="483" y="214"/>
                  </a:lnTo>
                  <a:lnTo>
                    <a:pt x="488" y="218"/>
                  </a:lnTo>
                  <a:lnTo>
                    <a:pt x="487" y="225"/>
                  </a:lnTo>
                  <a:lnTo>
                    <a:pt x="493" y="249"/>
                  </a:lnTo>
                  <a:lnTo>
                    <a:pt x="490" y="275"/>
                  </a:lnTo>
                  <a:lnTo>
                    <a:pt x="483" y="303"/>
                  </a:lnTo>
                  <a:lnTo>
                    <a:pt x="484" y="327"/>
                  </a:lnTo>
                  <a:lnTo>
                    <a:pt x="488" y="333"/>
                  </a:lnTo>
                  <a:lnTo>
                    <a:pt x="505" y="344"/>
                  </a:lnTo>
                  <a:lnTo>
                    <a:pt x="510" y="335"/>
                  </a:lnTo>
                  <a:lnTo>
                    <a:pt x="505" y="332"/>
                  </a:lnTo>
                  <a:lnTo>
                    <a:pt x="500" y="316"/>
                  </a:lnTo>
                  <a:lnTo>
                    <a:pt x="500" y="314"/>
                  </a:lnTo>
                  <a:lnTo>
                    <a:pt x="511" y="311"/>
                  </a:lnTo>
                  <a:lnTo>
                    <a:pt x="517" y="327"/>
                  </a:lnTo>
                  <a:lnTo>
                    <a:pt x="522" y="327"/>
                  </a:lnTo>
                  <a:lnTo>
                    <a:pt x="522" y="318"/>
                  </a:lnTo>
                  <a:lnTo>
                    <a:pt x="525" y="316"/>
                  </a:lnTo>
                  <a:lnTo>
                    <a:pt x="529" y="321"/>
                  </a:lnTo>
                  <a:lnTo>
                    <a:pt x="528" y="327"/>
                  </a:lnTo>
                  <a:lnTo>
                    <a:pt x="524" y="334"/>
                  </a:lnTo>
                  <a:lnTo>
                    <a:pt x="520" y="341"/>
                  </a:lnTo>
                  <a:lnTo>
                    <a:pt x="514" y="359"/>
                  </a:lnTo>
                  <a:lnTo>
                    <a:pt x="510" y="362"/>
                  </a:lnTo>
                  <a:lnTo>
                    <a:pt x="510" y="370"/>
                  </a:lnTo>
                  <a:lnTo>
                    <a:pt x="516" y="376"/>
                  </a:lnTo>
                  <a:lnTo>
                    <a:pt x="524" y="386"/>
                  </a:lnTo>
                  <a:lnTo>
                    <a:pt x="538" y="417"/>
                  </a:lnTo>
                  <a:lnTo>
                    <a:pt x="561" y="431"/>
                  </a:lnTo>
                  <a:lnTo>
                    <a:pt x="564" y="431"/>
                  </a:lnTo>
                  <a:lnTo>
                    <a:pt x="565" y="423"/>
                  </a:lnTo>
                  <a:lnTo>
                    <a:pt x="572" y="423"/>
                  </a:lnTo>
                  <a:lnTo>
                    <a:pt x="577" y="437"/>
                  </a:lnTo>
                  <a:lnTo>
                    <a:pt x="577" y="444"/>
                  </a:lnTo>
                  <a:lnTo>
                    <a:pt x="585" y="461"/>
                  </a:lnTo>
                  <a:lnTo>
                    <a:pt x="594" y="467"/>
                  </a:lnTo>
                  <a:lnTo>
                    <a:pt x="604" y="470"/>
                  </a:lnTo>
                  <a:lnTo>
                    <a:pt x="621" y="515"/>
                  </a:lnTo>
                  <a:lnTo>
                    <a:pt x="626" y="519"/>
                  </a:lnTo>
                  <a:lnTo>
                    <a:pt x="649" y="524"/>
                  </a:lnTo>
                  <a:lnTo>
                    <a:pt x="658" y="528"/>
                  </a:lnTo>
                  <a:lnTo>
                    <a:pt x="682" y="560"/>
                  </a:lnTo>
                  <a:lnTo>
                    <a:pt x="694" y="569"/>
                  </a:lnTo>
                  <a:lnTo>
                    <a:pt x="698" y="569"/>
                  </a:lnTo>
                  <a:lnTo>
                    <a:pt x="705" y="572"/>
                  </a:lnTo>
                  <a:lnTo>
                    <a:pt x="706" y="578"/>
                  </a:lnTo>
                  <a:lnTo>
                    <a:pt x="702" y="580"/>
                  </a:lnTo>
                  <a:lnTo>
                    <a:pt x="698" y="578"/>
                  </a:lnTo>
                  <a:lnTo>
                    <a:pt x="694" y="578"/>
                  </a:lnTo>
                  <a:lnTo>
                    <a:pt x="692" y="580"/>
                  </a:lnTo>
                  <a:lnTo>
                    <a:pt x="691" y="584"/>
                  </a:lnTo>
                  <a:lnTo>
                    <a:pt x="694" y="587"/>
                  </a:lnTo>
                  <a:lnTo>
                    <a:pt x="706" y="591"/>
                  </a:lnTo>
                  <a:lnTo>
                    <a:pt x="714" y="586"/>
                  </a:lnTo>
                  <a:lnTo>
                    <a:pt x="724" y="586"/>
                  </a:lnTo>
                  <a:lnTo>
                    <a:pt x="760" y="570"/>
                  </a:lnTo>
                  <a:lnTo>
                    <a:pt x="770" y="556"/>
                  </a:lnTo>
                  <a:lnTo>
                    <a:pt x="770" y="552"/>
                  </a:lnTo>
                  <a:lnTo>
                    <a:pt x="765" y="532"/>
                  </a:lnTo>
                  <a:lnTo>
                    <a:pt x="765" y="521"/>
                  </a:lnTo>
                  <a:lnTo>
                    <a:pt x="774" y="503"/>
                  </a:lnTo>
                  <a:lnTo>
                    <a:pt x="781" y="506"/>
                  </a:lnTo>
                  <a:lnTo>
                    <a:pt x="771" y="468"/>
                  </a:lnTo>
                  <a:lnTo>
                    <a:pt x="775" y="450"/>
                  </a:lnTo>
                  <a:lnTo>
                    <a:pt x="772" y="416"/>
                  </a:lnTo>
                  <a:lnTo>
                    <a:pt x="765" y="388"/>
                  </a:lnTo>
                  <a:lnTo>
                    <a:pt x="759" y="377"/>
                  </a:lnTo>
                  <a:lnTo>
                    <a:pt x="734" y="344"/>
                  </a:lnTo>
                  <a:lnTo>
                    <a:pt x="718" y="305"/>
                  </a:lnTo>
                  <a:lnTo>
                    <a:pt x="698" y="278"/>
                  </a:lnTo>
                  <a:lnTo>
                    <a:pt x="698" y="275"/>
                  </a:lnTo>
                  <a:lnTo>
                    <a:pt x="697" y="268"/>
                  </a:lnTo>
                  <a:lnTo>
                    <a:pt x="690" y="255"/>
                  </a:lnTo>
                  <a:lnTo>
                    <a:pt x="690" y="248"/>
                  </a:lnTo>
                  <a:lnTo>
                    <a:pt x="697" y="238"/>
                  </a:lnTo>
                  <a:lnTo>
                    <a:pt x="697" y="233"/>
                  </a:lnTo>
                  <a:lnTo>
                    <a:pt x="670" y="197"/>
                  </a:lnTo>
                  <a:lnTo>
                    <a:pt x="655" y="184"/>
                  </a:lnTo>
                  <a:lnTo>
                    <a:pt x="645" y="178"/>
                  </a:lnTo>
                  <a:lnTo>
                    <a:pt x="643" y="172"/>
                  </a:lnTo>
                  <a:lnTo>
                    <a:pt x="626" y="149"/>
                  </a:lnTo>
                  <a:lnTo>
                    <a:pt x="603" y="108"/>
                  </a:lnTo>
                  <a:lnTo>
                    <a:pt x="597" y="84"/>
                  </a:lnTo>
                  <a:lnTo>
                    <a:pt x="583" y="52"/>
                  </a:lnTo>
                  <a:lnTo>
                    <a:pt x="583" y="46"/>
                  </a:lnTo>
                  <a:lnTo>
                    <a:pt x="577" y="41"/>
                  </a:lnTo>
                  <a:lnTo>
                    <a:pt x="573" y="39"/>
                  </a:lnTo>
                  <a:lnTo>
                    <a:pt x="571" y="15"/>
                  </a:lnTo>
                  <a:lnTo>
                    <a:pt x="567" y="6"/>
                  </a:lnTo>
                  <a:lnTo>
                    <a:pt x="560" y="9"/>
                  </a:lnTo>
                  <a:lnTo>
                    <a:pt x="544" y="8"/>
                  </a:lnTo>
                  <a:lnTo>
                    <a:pt x="526" y="0"/>
                  </a:lnTo>
                  <a:lnTo>
                    <a:pt x="519" y="5"/>
                  </a:lnTo>
                  <a:lnTo>
                    <a:pt x="517" y="9"/>
                  </a:lnTo>
                  <a:lnTo>
                    <a:pt x="517" y="18"/>
                  </a:lnTo>
                  <a:lnTo>
                    <a:pt x="523" y="41"/>
                  </a:lnTo>
                  <a:lnTo>
                    <a:pt x="522" y="53"/>
                  </a:lnTo>
                  <a:lnTo>
                    <a:pt x="507" y="52"/>
                  </a:lnTo>
                  <a:lnTo>
                    <a:pt x="505" y="47"/>
                  </a:lnTo>
                  <a:lnTo>
                    <a:pt x="500" y="35"/>
                  </a:lnTo>
                  <a:lnTo>
                    <a:pt x="254" y="51"/>
                  </a:lnTo>
                  <a:lnTo>
                    <a:pt x="248" y="41"/>
                  </a:lnTo>
                  <a:lnTo>
                    <a:pt x="249" y="35"/>
                  </a:lnTo>
                  <a:lnTo>
                    <a:pt x="241" y="27"/>
                  </a:lnTo>
                  <a:lnTo>
                    <a:pt x="240" y="22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53" name="Freeform 87">
              <a:extLst>
                <a:ext uri="{FF2B5EF4-FFF2-40B4-BE49-F238E27FC236}">
                  <a16:creationId xmlns:a16="http://schemas.microsoft.com/office/drawing/2014/main" id="{E5D5F55D-2333-258F-989C-9D168B4AA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2565" y="5073128"/>
              <a:ext cx="1522153" cy="1105056"/>
            </a:xfrm>
            <a:custGeom>
              <a:avLst/>
              <a:gdLst>
                <a:gd name="T0" fmla="*/ 2147483647 w 781"/>
                <a:gd name="T1" fmla="*/ 2147483647 h 591"/>
                <a:gd name="T2" fmla="*/ 2147483647 w 781"/>
                <a:gd name="T3" fmla="*/ 2147483647 h 591"/>
                <a:gd name="T4" fmla="*/ 2147483647 w 781"/>
                <a:gd name="T5" fmla="*/ 2147483647 h 591"/>
                <a:gd name="T6" fmla="*/ 2147483647 w 781"/>
                <a:gd name="T7" fmla="*/ 2147483647 h 591"/>
                <a:gd name="T8" fmla="*/ 2147483647 w 781"/>
                <a:gd name="T9" fmla="*/ 2147483647 h 591"/>
                <a:gd name="T10" fmla="*/ 2147483647 w 781"/>
                <a:gd name="T11" fmla="*/ 2147483647 h 591"/>
                <a:gd name="T12" fmla="*/ 2147483647 w 781"/>
                <a:gd name="T13" fmla="*/ 2147483647 h 591"/>
                <a:gd name="T14" fmla="*/ 2147483647 w 781"/>
                <a:gd name="T15" fmla="*/ 2147483647 h 591"/>
                <a:gd name="T16" fmla="*/ 2147483647 w 781"/>
                <a:gd name="T17" fmla="*/ 2147483647 h 591"/>
                <a:gd name="T18" fmla="*/ 2147483647 w 781"/>
                <a:gd name="T19" fmla="*/ 2147483647 h 591"/>
                <a:gd name="T20" fmla="*/ 2147483647 w 781"/>
                <a:gd name="T21" fmla="*/ 2147483647 h 591"/>
                <a:gd name="T22" fmla="*/ 2147483647 w 781"/>
                <a:gd name="T23" fmla="*/ 2147483647 h 591"/>
                <a:gd name="T24" fmla="*/ 2147483647 w 781"/>
                <a:gd name="T25" fmla="*/ 2147483647 h 591"/>
                <a:gd name="T26" fmla="*/ 2147483647 w 781"/>
                <a:gd name="T27" fmla="*/ 2147483647 h 591"/>
                <a:gd name="T28" fmla="*/ 2147483647 w 781"/>
                <a:gd name="T29" fmla="*/ 2147483647 h 591"/>
                <a:gd name="T30" fmla="*/ 2147483647 w 781"/>
                <a:gd name="T31" fmla="*/ 2147483647 h 591"/>
                <a:gd name="T32" fmla="*/ 2147483647 w 781"/>
                <a:gd name="T33" fmla="*/ 2147483647 h 591"/>
                <a:gd name="T34" fmla="*/ 2147483647 w 781"/>
                <a:gd name="T35" fmla="*/ 2147483647 h 591"/>
                <a:gd name="T36" fmla="*/ 2147483647 w 781"/>
                <a:gd name="T37" fmla="*/ 2147483647 h 591"/>
                <a:gd name="T38" fmla="*/ 2147483647 w 781"/>
                <a:gd name="T39" fmla="*/ 2147483647 h 591"/>
                <a:gd name="T40" fmla="*/ 2147483647 w 781"/>
                <a:gd name="T41" fmla="*/ 2147483647 h 591"/>
                <a:gd name="T42" fmla="*/ 2147483647 w 781"/>
                <a:gd name="T43" fmla="*/ 2147483647 h 591"/>
                <a:gd name="T44" fmla="*/ 2147483647 w 781"/>
                <a:gd name="T45" fmla="*/ 2147483647 h 591"/>
                <a:gd name="T46" fmla="*/ 2147483647 w 781"/>
                <a:gd name="T47" fmla="*/ 2147483647 h 591"/>
                <a:gd name="T48" fmla="*/ 2147483647 w 781"/>
                <a:gd name="T49" fmla="*/ 2147483647 h 591"/>
                <a:gd name="T50" fmla="*/ 2147483647 w 781"/>
                <a:gd name="T51" fmla="*/ 2147483647 h 591"/>
                <a:gd name="T52" fmla="*/ 2147483647 w 781"/>
                <a:gd name="T53" fmla="*/ 2147483647 h 591"/>
                <a:gd name="T54" fmla="*/ 2147483647 w 781"/>
                <a:gd name="T55" fmla="*/ 2147483647 h 591"/>
                <a:gd name="T56" fmla="*/ 2147483647 w 781"/>
                <a:gd name="T57" fmla="*/ 2147483647 h 591"/>
                <a:gd name="T58" fmla="*/ 2147483647 w 781"/>
                <a:gd name="T59" fmla="*/ 2147483647 h 591"/>
                <a:gd name="T60" fmla="*/ 2147483647 w 781"/>
                <a:gd name="T61" fmla="*/ 2147483647 h 591"/>
                <a:gd name="T62" fmla="*/ 2147483647 w 781"/>
                <a:gd name="T63" fmla="*/ 2147483647 h 591"/>
                <a:gd name="T64" fmla="*/ 2147483647 w 781"/>
                <a:gd name="T65" fmla="*/ 2147483647 h 591"/>
                <a:gd name="T66" fmla="*/ 2147483647 w 781"/>
                <a:gd name="T67" fmla="*/ 2147483647 h 591"/>
                <a:gd name="T68" fmla="*/ 2147483647 w 781"/>
                <a:gd name="T69" fmla="*/ 2147483647 h 591"/>
                <a:gd name="T70" fmla="*/ 2147483647 w 781"/>
                <a:gd name="T71" fmla="*/ 2147483647 h 591"/>
                <a:gd name="T72" fmla="*/ 2147483647 w 781"/>
                <a:gd name="T73" fmla="*/ 2147483647 h 591"/>
                <a:gd name="T74" fmla="*/ 2147483647 w 781"/>
                <a:gd name="T75" fmla="*/ 2147483647 h 591"/>
                <a:gd name="T76" fmla="*/ 2147483647 w 781"/>
                <a:gd name="T77" fmla="*/ 2147483647 h 591"/>
                <a:gd name="T78" fmla="*/ 2147483647 w 781"/>
                <a:gd name="T79" fmla="*/ 2147483647 h 591"/>
                <a:gd name="T80" fmla="*/ 2147483647 w 781"/>
                <a:gd name="T81" fmla="*/ 2147483647 h 591"/>
                <a:gd name="T82" fmla="*/ 2147483647 w 781"/>
                <a:gd name="T83" fmla="*/ 2147483647 h 591"/>
                <a:gd name="T84" fmla="*/ 2147483647 w 781"/>
                <a:gd name="T85" fmla="*/ 2147483647 h 591"/>
                <a:gd name="T86" fmla="*/ 2147483647 w 781"/>
                <a:gd name="T87" fmla="*/ 2147483647 h 591"/>
                <a:gd name="T88" fmla="*/ 2147483647 w 781"/>
                <a:gd name="T89" fmla="*/ 2147483647 h 591"/>
                <a:gd name="T90" fmla="*/ 2147483647 w 781"/>
                <a:gd name="T91" fmla="*/ 2147483647 h 591"/>
                <a:gd name="T92" fmla="*/ 2147483647 w 781"/>
                <a:gd name="T93" fmla="*/ 2147483647 h 591"/>
                <a:gd name="T94" fmla="*/ 2147483647 w 781"/>
                <a:gd name="T95" fmla="*/ 2147483647 h 591"/>
                <a:gd name="T96" fmla="*/ 2147483647 w 781"/>
                <a:gd name="T97" fmla="*/ 2147483647 h 591"/>
                <a:gd name="T98" fmla="*/ 2147483647 w 781"/>
                <a:gd name="T99" fmla="*/ 2147483647 h 591"/>
                <a:gd name="T100" fmla="*/ 2147483647 w 781"/>
                <a:gd name="T101" fmla="*/ 2147483647 h 591"/>
                <a:gd name="T102" fmla="*/ 2147483647 w 781"/>
                <a:gd name="T103" fmla="*/ 2147483647 h 591"/>
                <a:gd name="T104" fmla="*/ 2147483647 w 781"/>
                <a:gd name="T105" fmla="*/ 2147483647 h 591"/>
                <a:gd name="T106" fmla="*/ 2147483647 w 781"/>
                <a:gd name="T107" fmla="*/ 2147483647 h 591"/>
                <a:gd name="T108" fmla="*/ 2147483647 w 781"/>
                <a:gd name="T109" fmla="*/ 2147483647 h 591"/>
                <a:gd name="T110" fmla="*/ 2147483647 w 781"/>
                <a:gd name="T111" fmla="*/ 2147483647 h 591"/>
                <a:gd name="T112" fmla="*/ 2147483647 w 781"/>
                <a:gd name="T113" fmla="*/ 2147483647 h 591"/>
                <a:gd name="T114" fmla="*/ 2147483647 w 781"/>
                <a:gd name="T115" fmla="*/ 2147483647 h 591"/>
                <a:gd name="T116" fmla="*/ 2147483647 w 781"/>
                <a:gd name="T117" fmla="*/ 2147483647 h 591"/>
                <a:gd name="T118" fmla="*/ 2147483647 w 781"/>
                <a:gd name="T119" fmla="*/ 2147483647 h 59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81"/>
                <a:gd name="T181" fmla="*/ 0 h 591"/>
                <a:gd name="T182" fmla="*/ 781 w 781"/>
                <a:gd name="T183" fmla="*/ 591 h 59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81" h="591">
                  <a:moveTo>
                    <a:pt x="240" y="22"/>
                  </a:moveTo>
                  <a:lnTo>
                    <a:pt x="1" y="46"/>
                  </a:lnTo>
                  <a:lnTo>
                    <a:pt x="1" y="50"/>
                  </a:lnTo>
                  <a:lnTo>
                    <a:pt x="2" y="52"/>
                  </a:lnTo>
                  <a:lnTo>
                    <a:pt x="0" y="54"/>
                  </a:lnTo>
                  <a:lnTo>
                    <a:pt x="1" y="63"/>
                  </a:lnTo>
                  <a:lnTo>
                    <a:pt x="7" y="72"/>
                  </a:lnTo>
                  <a:lnTo>
                    <a:pt x="13" y="77"/>
                  </a:lnTo>
                  <a:lnTo>
                    <a:pt x="15" y="77"/>
                  </a:lnTo>
                  <a:lnTo>
                    <a:pt x="21" y="83"/>
                  </a:lnTo>
                  <a:lnTo>
                    <a:pt x="24" y="86"/>
                  </a:lnTo>
                  <a:lnTo>
                    <a:pt x="19" y="95"/>
                  </a:lnTo>
                  <a:lnTo>
                    <a:pt x="19" y="99"/>
                  </a:lnTo>
                  <a:lnTo>
                    <a:pt x="25" y="101"/>
                  </a:lnTo>
                  <a:lnTo>
                    <a:pt x="26" y="104"/>
                  </a:lnTo>
                  <a:lnTo>
                    <a:pt x="26" y="106"/>
                  </a:lnTo>
                  <a:lnTo>
                    <a:pt x="21" y="111"/>
                  </a:lnTo>
                  <a:lnTo>
                    <a:pt x="21" y="118"/>
                  </a:lnTo>
                  <a:lnTo>
                    <a:pt x="24" y="118"/>
                  </a:lnTo>
                  <a:lnTo>
                    <a:pt x="37" y="114"/>
                  </a:lnTo>
                  <a:lnTo>
                    <a:pt x="42" y="112"/>
                  </a:lnTo>
                  <a:lnTo>
                    <a:pt x="46" y="99"/>
                  </a:lnTo>
                  <a:lnTo>
                    <a:pt x="49" y="95"/>
                  </a:lnTo>
                  <a:lnTo>
                    <a:pt x="54" y="95"/>
                  </a:lnTo>
                  <a:lnTo>
                    <a:pt x="60" y="95"/>
                  </a:lnTo>
                  <a:lnTo>
                    <a:pt x="61" y="95"/>
                  </a:lnTo>
                  <a:lnTo>
                    <a:pt x="66" y="95"/>
                  </a:lnTo>
                  <a:lnTo>
                    <a:pt x="64" y="99"/>
                  </a:lnTo>
                  <a:lnTo>
                    <a:pt x="55" y="106"/>
                  </a:lnTo>
                  <a:lnTo>
                    <a:pt x="57" y="107"/>
                  </a:lnTo>
                  <a:lnTo>
                    <a:pt x="64" y="105"/>
                  </a:lnTo>
                  <a:lnTo>
                    <a:pt x="76" y="104"/>
                  </a:lnTo>
                  <a:lnTo>
                    <a:pt x="120" y="89"/>
                  </a:lnTo>
                  <a:lnTo>
                    <a:pt x="126" y="89"/>
                  </a:lnTo>
                  <a:lnTo>
                    <a:pt x="126" y="93"/>
                  </a:lnTo>
                  <a:lnTo>
                    <a:pt x="117" y="100"/>
                  </a:lnTo>
                  <a:lnTo>
                    <a:pt x="120" y="101"/>
                  </a:lnTo>
                  <a:lnTo>
                    <a:pt x="139" y="102"/>
                  </a:lnTo>
                  <a:lnTo>
                    <a:pt x="157" y="110"/>
                  </a:lnTo>
                  <a:lnTo>
                    <a:pt x="176" y="119"/>
                  </a:lnTo>
                  <a:lnTo>
                    <a:pt x="181" y="120"/>
                  </a:lnTo>
                  <a:lnTo>
                    <a:pt x="181" y="114"/>
                  </a:lnTo>
                  <a:lnTo>
                    <a:pt x="184" y="112"/>
                  </a:lnTo>
                  <a:lnTo>
                    <a:pt x="189" y="117"/>
                  </a:lnTo>
                  <a:lnTo>
                    <a:pt x="200" y="119"/>
                  </a:lnTo>
                  <a:lnTo>
                    <a:pt x="202" y="122"/>
                  </a:lnTo>
                  <a:lnTo>
                    <a:pt x="202" y="123"/>
                  </a:lnTo>
                  <a:lnTo>
                    <a:pt x="199" y="125"/>
                  </a:lnTo>
                  <a:lnTo>
                    <a:pt x="201" y="129"/>
                  </a:lnTo>
                  <a:lnTo>
                    <a:pt x="224" y="147"/>
                  </a:lnTo>
                  <a:lnTo>
                    <a:pt x="225" y="154"/>
                  </a:lnTo>
                  <a:lnTo>
                    <a:pt x="225" y="160"/>
                  </a:lnTo>
                  <a:lnTo>
                    <a:pt x="224" y="164"/>
                  </a:lnTo>
                  <a:lnTo>
                    <a:pt x="219" y="160"/>
                  </a:lnTo>
                  <a:lnTo>
                    <a:pt x="219" y="156"/>
                  </a:lnTo>
                  <a:lnTo>
                    <a:pt x="217" y="160"/>
                  </a:lnTo>
                  <a:lnTo>
                    <a:pt x="218" y="166"/>
                  </a:lnTo>
                  <a:lnTo>
                    <a:pt x="223" y="167"/>
                  </a:lnTo>
                  <a:lnTo>
                    <a:pt x="256" y="158"/>
                  </a:lnTo>
                  <a:lnTo>
                    <a:pt x="258" y="154"/>
                  </a:lnTo>
                  <a:lnTo>
                    <a:pt x="268" y="153"/>
                  </a:lnTo>
                  <a:lnTo>
                    <a:pt x="296" y="130"/>
                  </a:lnTo>
                  <a:lnTo>
                    <a:pt x="314" y="130"/>
                  </a:lnTo>
                  <a:lnTo>
                    <a:pt x="314" y="126"/>
                  </a:lnTo>
                  <a:lnTo>
                    <a:pt x="312" y="123"/>
                  </a:lnTo>
                  <a:lnTo>
                    <a:pt x="316" y="111"/>
                  </a:lnTo>
                  <a:lnTo>
                    <a:pt x="345" y="106"/>
                  </a:lnTo>
                  <a:lnTo>
                    <a:pt x="388" y="129"/>
                  </a:lnTo>
                  <a:lnTo>
                    <a:pt x="390" y="135"/>
                  </a:lnTo>
                  <a:lnTo>
                    <a:pt x="400" y="143"/>
                  </a:lnTo>
                  <a:lnTo>
                    <a:pt x="410" y="158"/>
                  </a:lnTo>
                  <a:lnTo>
                    <a:pt x="436" y="178"/>
                  </a:lnTo>
                  <a:lnTo>
                    <a:pt x="440" y="184"/>
                  </a:lnTo>
                  <a:lnTo>
                    <a:pt x="447" y="191"/>
                  </a:lnTo>
                  <a:lnTo>
                    <a:pt x="468" y="190"/>
                  </a:lnTo>
                  <a:lnTo>
                    <a:pt x="483" y="214"/>
                  </a:lnTo>
                  <a:lnTo>
                    <a:pt x="488" y="218"/>
                  </a:lnTo>
                  <a:lnTo>
                    <a:pt x="487" y="225"/>
                  </a:lnTo>
                  <a:lnTo>
                    <a:pt x="493" y="249"/>
                  </a:lnTo>
                  <a:lnTo>
                    <a:pt x="490" y="275"/>
                  </a:lnTo>
                  <a:lnTo>
                    <a:pt x="483" y="303"/>
                  </a:lnTo>
                  <a:lnTo>
                    <a:pt x="484" y="327"/>
                  </a:lnTo>
                  <a:lnTo>
                    <a:pt x="488" y="333"/>
                  </a:lnTo>
                  <a:lnTo>
                    <a:pt x="505" y="344"/>
                  </a:lnTo>
                  <a:lnTo>
                    <a:pt x="510" y="335"/>
                  </a:lnTo>
                  <a:lnTo>
                    <a:pt x="505" y="332"/>
                  </a:lnTo>
                  <a:lnTo>
                    <a:pt x="500" y="316"/>
                  </a:lnTo>
                  <a:lnTo>
                    <a:pt x="500" y="314"/>
                  </a:lnTo>
                  <a:lnTo>
                    <a:pt x="511" y="311"/>
                  </a:lnTo>
                  <a:lnTo>
                    <a:pt x="517" y="327"/>
                  </a:lnTo>
                  <a:lnTo>
                    <a:pt x="522" y="327"/>
                  </a:lnTo>
                  <a:lnTo>
                    <a:pt x="522" y="318"/>
                  </a:lnTo>
                  <a:lnTo>
                    <a:pt x="525" y="316"/>
                  </a:lnTo>
                  <a:lnTo>
                    <a:pt x="529" y="321"/>
                  </a:lnTo>
                  <a:lnTo>
                    <a:pt x="528" y="327"/>
                  </a:lnTo>
                  <a:lnTo>
                    <a:pt x="524" y="334"/>
                  </a:lnTo>
                  <a:lnTo>
                    <a:pt x="520" y="341"/>
                  </a:lnTo>
                  <a:lnTo>
                    <a:pt x="514" y="359"/>
                  </a:lnTo>
                  <a:lnTo>
                    <a:pt x="510" y="362"/>
                  </a:lnTo>
                  <a:lnTo>
                    <a:pt x="510" y="370"/>
                  </a:lnTo>
                  <a:lnTo>
                    <a:pt x="516" y="376"/>
                  </a:lnTo>
                  <a:lnTo>
                    <a:pt x="524" y="386"/>
                  </a:lnTo>
                  <a:lnTo>
                    <a:pt x="538" y="417"/>
                  </a:lnTo>
                  <a:lnTo>
                    <a:pt x="561" y="431"/>
                  </a:lnTo>
                  <a:lnTo>
                    <a:pt x="564" y="431"/>
                  </a:lnTo>
                  <a:lnTo>
                    <a:pt x="565" y="423"/>
                  </a:lnTo>
                  <a:lnTo>
                    <a:pt x="572" y="423"/>
                  </a:lnTo>
                  <a:lnTo>
                    <a:pt x="577" y="437"/>
                  </a:lnTo>
                  <a:lnTo>
                    <a:pt x="577" y="444"/>
                  </a:lnTo>
                  <a:lnTo>
                    <a:pt x="585" y="461"/>
                  </a:lnTo>
                  <a:lnTo>
                    <a:pt x="594" y="467"/>
                  </a:lnTo>
                  <a:lnTo>
                    <a:pt x="604" y="470"/>
                  </a:lnTo>
                  <a:lnTo>
                    <a:pt x="621" y="515"/>
                  </a:lnTo>
                  <a:lnTo>
                    <a:pt x="626" y="519"/>
                  </a:lnTo>
                  <a:lnTo>
                    <a:pt x="649" y="524"/>
                  </a:lnTo>
                  <a:lnTo>
                    <a:pt x="658" y="528"/>
                  </a:lnTo>
                  <a:lnTo>
                    <a:pt x="682" y="560"/>
                  </a:lnTo>
                  <a:lnTo>
                    <a:pt x="694" y="569"/>
                  </a:lnTo>
                  <a:lnTo>
                    <a:pt x="698" y="569"/>
                  </a:lnTo>
                  <a:lnTo>
                    <a:pt x="705" y="572"/>
                  </a:lnTo>
                  <a:lnTo>
                    <a:pt x="706" y="578"/>
                  </a:lnTo>
                  <a:lnTo>
                    <a:pt x="702" y="580"/>
                  </a:lnTo>
                  <a:lnTo>
                    <a:pt x="698" y="578"/>
                  </a:lnTo>
                  <a:lnTo>
                    <a:pt x="694" y="578"/>
                  </a:lnTo>
                  <a:lnTo>
                    <a:pt x="692" y="580"/>
                  </a:lnTo>
                  <a:lnTo>
                    <a:pt x="691" y="584"/>
                  </a:lnTo>
                  <a:lnTo>
                    <a:pt x="694" y="587"/>
                  </a:lnTo>
                  <a:lnTo>
                    <a:pt x="706" y="591"/>
                  </a:lnTo>
                  <a:lnTo>
                    <a:pt x="714" y="586"/>
                  </a:lnTo>
                  <a:lnTo>
                    <a:pt x="724" y="586"/>
                  </a:lnTo>
                  <a:lnTo>
                    <a:pt x="760" y="570"/>
                  </a:lnTo>
                  <a:lnTo>
                    <a:pt x="770" y="556"/>
                  </a:lnTo>
                  <a:lnTo>
                    <a:pt x="770" y="552"/>
                  </a:lnTo>
                  <a:lnTo>
                    <a:pt x="765" y="532"/>
                  </a:lnTo>
                  <a:lnTo>
                    <a:pt x="765" y="521"/>
                  </a:lnTo>
                  <a:lnTo>
                    <a:pt x="774" y="503"/>
                  </a:lnTo>
                  <a:lnTo>
                    <a:pt x="781" y="506"/>
                  </a:lnTo>
                  <a:lnTo>
                    <a:pt x="771" y="468"/>
                  </a:lnTo>
                  <a:lnTo>
                    <a:pt x="775" y="450"/>
                  </a:lnTo>
                  <a:lnTo>
                    <a:pt x="772" y="416"/>
                  </a:lnTo>
                  <a:lnTo>
                    <a:pt x="765" y="388"/>
                  </a:lnTo>
                  <a:lnTo>
                    <a:pt x="759" y="377"/>
                  </a:lnTo>
                  <a:lnTo>
                    <a:pt x="734" y="344"/>
                  </a:lnTo>
                  <a:lnTo>
                    <a:pt x="718" y="305"/>
                  </a:lnTo>
                  <a:lnTo>
                    <a:pt x="698" y="278"/>
                  </a:lnTo>
                  <a:lnTo>
                    <a:pt x="698" y="275"/>
                  </a:lnTo>
                  <a:lnTo>
                    <a:pt x="697" y="268"/>
                  </a:lnTo>
                  <a:lnTo>
                    <a:pt x="690" y="255"/>
                  </a:lnTo>
                  <a:lnTo>
                    <a:pt x="690" y="248"/>
                  </a:lnTo>
                  <a:lnTo>
                    <a:pt x="697" y="238"/>
                  </a:lnTo>
                  <a:lnTo>
                    <a:pt x="697" y="233"/>
                  </a:lnTo>
                  <a:lnTo>
                    <a:pt x="670" y="197"/>
                  </a:lnTo>
                  <a:lnTo>
                    <a:pt x="655" y="184"/>
                  </a:lnTo>
                  <a:lnTo>
                    <a:pt x="645" y="178"/>
                  </a:lnTo>
                  <a:lnTo>
                    <a:pt x="643" y="172"/>
                  </a:lnTo>
                  <a:lnTo>
                    <a:pt x="626" y="149"/>
                  </a:lnTo>
                  <a:lnTo>
                    <a:pt x="603" y="108"/>
                  </a:lnTo>
                  <a:lnTo>
                    <a:pt x="597" y="84"/>
                  </a:lnTo>
                  <a:lnTo>
                    <a:pt x="583" y="52"/>
                  </a:lnTo>
                  <a:lnTo>
                    <a:pt x="583" y="46"/>
                  </a:lnTo>
                  <a:lnTo>
                    <a:pt x="577" y="41"/>
                  </a:lnTo>
                  <a:lnTo>
                    <a:pt x="573" y="39"/>
                  </a:lnTo>
                  <a:lnTo>
                    <a:pt x="571" y="15"/>
                  </a:lnTo>
                  <a:lnTo>
                    <a:pt x="567" y="6"/>
                  </a:lnTo>
                  <a:lnTo>
                    <a:pt x="560" y="9"/>
                  </a:lnTo>
                  <a:lnTo>
                    <a:pt x="544" y="8"/>
                  </a:lnTo>
                  <a:lnTo>
                    <a:pt x="526" y="0"/>
                  </a:lnTo>
                  <a:lnTo>
                    <a:pt x="519" y="5"/>
                  </a:lnTo>
                  <a:lnTo>
                    <a:pt x="517" y="9"/>
                  </a:lnTo>
                  <a:lnTo>
                    <a:pt x="517" y="18"/>
                  </a:lnTo>
                  <a:lnTo>
                    <a:pt x="523" y="41"/>
                  </a:lnTo>
                  <a:lnTo>
                    <a:pt x="522" y="53"/>
                  </a:lnTo>
                  <a:lnTo>
                    <a:pt x="507" y="52"/>
                  </a:lnTo>
                  <a:lnTo>
                    <a:pt x="505" y="47"/>
                  </a:lnTo>
                  <a:lnTo>
                    <a:pt x="500" y="35"/>
                  </a:lnTo>
                  <a:lnTo>
                    <a:pt x="254" y="51"/>
                  </a:lnTo>
                  <a:lnTo>
                    <a:pt x="248" y="41"/>
                  </a:lnTo>
                  <a:lnTo>
                    <a:pt x="249" y="35"/>
                  </a:lnTo>
                  <a:lnTo>
                    <a:pt x="241" y="27"/>
                  </a:lnTo>
                  <a:lnTo>
                    <a:pt x="240" y="22"/>
                  </a:lnTo>
                  <a:close/>
                </a:path>
              </a:pathLst>
            </a:custGeom>
            <a:solidFill>
              <a:srgbClr val="5968A1"/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6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</a:endParaRPr>
            </a:p>
          </p:txBody>
        </p:sp>
        <p:sp>
          <p:nvSpPr>
            <p:cNvPr id="354" name="Freeform 143">
              <a:extLst>
                <a:ext uri="{FF2B5EF4-FFF2-40B4-BE49-F238E27FC236}">
                  <a16:creationId xmlns:a16="http://schemas.microsoft.com/office/drawing/2014/main" id="{DE460A0D-28EE-CBA0-DD42-13FE842A4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598" y="3270704"/>
              <a:ext cx="1270097" cy="699153"/>
            </a:xfrm>
            <a:custGeom>
              <a:avLst/>
              <a:gdLst>
                <a:gd name="T0" fmla="*/ 2147483647 w 651"/>
                <a:gd name="T1" fmla="*/ 2147483647 h 374"/>
                <a:gd name="T2" fmla="*/ 2147483647 w 651"/>
                <a:gd name="T3" fmla="*/ 2147483647 h 374"/>
                <a:gd name="T4" fmla="*/ 2147483647 w 651"/>
                <a:gd name="T5" fmla="*/ 2147483647 h 374"/>
                <a:gd name="T6" fmla="*/ 2147483647 w 651"/>
                <a:gd name="T7" fmla="*/ 2147483647 h 374"/>
                <a:gd name="T8" fmla="*/ 2147483647 w 651"/>
                <a:gd name="T9" fmla="*/ 2147483647 h 374"/>
                <a:gd name="T10" fmla="*/ 2147483647 w 651"/>
                <a:gd name="T11" fmla="*/ 2147483647 h 374"/>
                <a:gd name="T12" fmla="*/ 2147483647 w 651"/>
                <a:gd name="T13" fmla="*/ 2147483647 h 374"/>
                <a:gd name="T14" fmla="*/ 2147483647 w 651"/>
                <a:gd name="T15" fmla="*/ 2147483647 h 374"/>
                <a:gd name="T16" fmla="*/ 2147483647 w 651"/>
                <a:gd name="T17" fmla="*/ 2147483647 h 374"/>
                <a:gd name="T18" fmla="*/ 2147483647 w 651"/>
                <a:gd name="T19" fmla="*/ 2147483647 h 374"/>
                <a:gd name="T20" fmla="*/ 2147483647 w 651"/>
                <a:gd name="T21" fmla="*/ 2147483647 h 374"/>
                <a:gd name="T22" fmla="*/ 2147483647 w 651"/>
                <a:gd name="T23" fmla="*/ 2147483647 h 374"/>
                <a:gd name="T24" fmla="*/ 2147483647 w 651"/>
                <a:gd name="T25" fmla="*/ 2147483647 h 374"/>
                <a:gd name="T26" fmla="*/ 2147483647 w 651"/>
                <a:gd name="T27" fmla="*/ 2147483647 h 374"/>
                <a:gd name="T28" fmla="*/ 2147483647 w 651"/>
                <a:gd name="T29" fmla="*/ 2147483647 h 374"/>
                <a:gd name="T30" fmla="*/ 2147483647 w 651"/>
                <a:gd name="T31" fmla="*/ 2147483647 h 374"/>
                <a:gd name="T32" fmla="*/ 2147483647 w 651"/>
                <a:gd name="T33" fmla="*/ 2147483647 h 374"/>
                <a:gd name="T34" fmla="*/ 2147483647 w 651"/>
                <a:gd name="T35" fmla="*/ 2147483647 h 374"/>
                <a:gd name="T36" fmla="*/ 2147483647 w 651"/>
                <a:gd name="T37" fmla="*/ 2147483647 h 374"/>
                <a:gd name="T38" fmla="*/ 2147483647 w 651"/>
                <a:gd name="T39" fmla="*/ 2147483647 h 374"/>
                <a:gd name="T40" fmla="*/ 2147483647 w 651"/>
                <a:gd name="T41" fmla="*/ 2147483647 h 374"/>
                <a:gd name="T42" fmla="*/ 2147483647 w 651"/>
                <a:gd name="T43" fmla="*/ 2147483647 h 374"/>
                <a:gd name="T44" fmla="*/ 2147483647 w 651"/>
                <a:gd name="T45" fmla="*/ 2147483647 h 374"/>
                <a:gd name="T46" fmla="*/ 2147483647 w 651"/>
                <a:gd name="T47" fmla="*/ 2147483647 h 374"/>
                <a:gd name="T48" fmla="*/ 2147483647 w 651"/>
                <a:gd name="T49" fmla="*/ 2147483647 h 374"/>
                <a:gd name="T50" fmla="*/ 2147483647 w 651"/>
                <a:gd name="T51" fmla="*/ 2147483647 h 374"/>
                <a:gd name="T52" fmla="*/ 2147483647 w 651"/>
                <a:gd name="T53" fmla="*/ 2147483647 h 374"/>
                <a:gd name="T54" fmla="*/ 2147483647 w 651"/>
                <a:gd name="T55" fmla="*/ 2147483647 h 374"/>
                <a:gd name="T56" fmla="*/ 2147483647 w 651"/>
                <a:gd name="T57" fmla="*/ 2147483647 h 374"/>
                <a:gd name="T58" fmla="*/ 2147483647 w 651"/>
                <a:gd name="T59" fmla="*/ 2147483647 h 374"/>
                <a:gd name="T60" fmla="*/ 2147483647 w 651"/>
                <a:gd name="T61" fmla="*/ 2147483647 h 374"/>
                <a:gd name="T62" fmla="*/ 2147483647 w 651"/>
                <a:gd name="T63" fmla="*/ 2147483647 h 374"/>
                <a:gd name="T64" fmla="*/ 2147483647 w 651"/>
                <a:gd name="T65" fmla="*/ 2147483647 h 374"/>
                <a:gd name="T66" fmla="*/ 2147483647 w 651"/>
                <a:gd name="T67" fmla="*/ 2147483647 h 374"/>
                <a:gd name="T68" fmla="*/ 2147483647 w 651"/>
                <a:gd name="T69" fmla="*/ 2147483647 h 374"/>
                <a:gd name="T70" fmla="*/ 2147483647 w 651"/>
                <a:gd name="T71" fmla="*/ 2147483647 h 374"/>
                <a:gd name="T72" fmla="*/ 2147483647 w 651"/>
                <a:gd name="T73" fmla="*/ 2147483647 h 374"/>
                <a:gd name="T74" fmla="*/ 2147483647 w 651"/>
                <a:gd name="T75" fmla="*/ 2147483647 h 374"/>
                <a:gd name="T76" fmla="*/ 2147483647 w 651"/>
                <a:gd name="T77" fmla="*/ 2147483647 h 374"/>
                <a:gd name="T78" fmla="*/ 2147483647 w 651"/>
                <a:gd name="T79" fmla="*/ 2147483647 h 374"/>
                <a:gd name="T80" fmla="*/ 2147483647 w 651"/>
                <a:gd name="T81" fmla="*/ 2147483647 h 374"/>
                <a:gd name="T82" fmla="*/ 2147483647 w 651"/>
                <a:gd name="T83" fmla="*/ 2147483647 h 37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651"/>
                <a:gd name="T127" fmla="*/ 0 h 374"/>
                <a:gd name="T128" fmla="*/ 651 w 651"/>
                <a:gd name="T129" fmla="*/ 374 h 37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651" h="374">
                  <a:moveTo>
                    <a:pt x="643" y="273"/>
                  </a:moveTo>
                  <a:lnTo>
                    <a:pt x="428" y="314"/>
                  </a:lnTo>
                  <a:lnTo>
                    <a:pt x="201" y="351"/>
                  </a:lnTo>
                  <a:lnTo>
                    <a:pt x="198" y="350"/>
                  </a:lnTo>
                  <a:lnTo>
                    <a:pt x="188" y="351"/>
                  </a:lnTo>
                  <a:lnTo>
                    <a:pt x="164" y="355"/>
                  </a:lnTo>
                  <a:lnTo>
                    <a:pt x="167" y="350"/>
                  </a:lnTo>
                  <a:lnTo>
                    <a:pt x="143" y="355"/>
                  </a:lnTo>
                  <a:lnTo>
                    <a:pt x="143" y="357"/>
                  </a:lnTo>
                  <a:lnTo>
                    <a:pt x="0" y="374"/>
                  </a:lnTo>
                  <a:lnTo>
                    <a:pt x="6" y="368"/>
                  </a:lnTo>
                  <a:lnTo>
                    <a:pt x="36" y="355"/>
                  </a:lnTo>
                  <a:lnTo>
                    <a:pt x="39" y="346"/>
                  </a:lnTo>
                  <a:lnTo>
                    <a:pt x="56" y="335"/>
                  </a:lnTo>
                  <a:lnTo>
                    <a:pt x="56" y="327"/>
                  </a:lnTo>
                  <a:lnTo>
                    <a:pt x="60" y="323"/>
                  </a:lnTo>
                  <a:lnTo>
                    <a:pt x="68" y="319"/>
                  </a:lnTo>
                  <a:lnTo>
                    <a:pt x="68" y="308"/>
                  </a:lnTo>
                  <a:lnTo>
                    <a:pt x="78" y="302"/>
                  </a:lnTo>
                  <a:lnTo>
                    <a:pt x="121" y="263"/>
                  </a:lnTo>
                  <a:lnTo>
                    <a:pt x="123" y="255"/>
                  </a:lnTo>
                  <a:lnTo>
                    <a:pt x="127" y="257"/>
                  </a:lnTo>
                  <a:lnTo>
                    <a:pt x="123" y="266"/>
                  </a:lnTo>
                  <a:lnTo>
                    <a:pt x="138" y="279"/>
                  </a:lnTo>
                  <a:lnTo>
                    <a:pt x="156" y="285"/>
                  </a:lnTo>
                  <a:lnTo>
                    <a:pt x="164" y="285"/>
                  </a:lnTo>
                  <a:lnTo>
                    <a:pt x="174" y="278"/>
                  </a:lnTo>
                  <a:lnTo>
                    <a:pt x="175" y="272"/>
                  </a:lnTo>
                  <a:lnTo>
                    <a:pt x="182" y="268"/>
                  </a:lnTo>
                  <a:lnTo>
                    <a:pt x="189" y="274"/>
                  </a:lnTo>
                  <a:lnTo>
                    <a:pt x="193" y="277"/>
                  </a:lnTo>
                  <a:lnTo>
                    <a:pt x="200" y="274"/>
                  </a:lnTo>
                  <a:lnTo>
                    <a:pt x="222" y="267"/>
                  </a:lnTo>
                  <a:lnTo>
                    <a:pt x="224" y="253"/>
                  </a:lnTo>
                  <a:lnTo>
                    <a:pt x="228" y="253"/>
                  </a:lnTo>
                  <a:lnTo>
                    <a:pt x="233" y="257"/>
                  </a:lnTo>
                  <a:lnTo>
                    <a:pt x="249" y="242"/>
                  </a:lnTo>
                  <a:lnTo>
                    <a:pt x="255" y="245"/>
                  </a:lnTo>
                  <a:lnTo>
                    <a:pt x="269" y="226"/>
                  </a:lnTo>
                  <a:lnTo>
                    <a:pt x="266" y="219"/>
                  </a:lnTo>
                  <a:lnTo>
                    <a:pt x="266" y="207"/>
                  </a:lnTo>
                  <a:lnTo>
                    <a:pt x="281" y="179"/>
                  </a:lnTo>
                  <a:lnTo>
                    <a:pt x="300" y="109"/>
                  </a:lnTo>
                  <a:lnTo>
                    <a:pt x="303" y="109"/>
                  </a:lnTo>
                  <a:lnTo>
                    <a:pt x="313" y="115"/>
                  </a:lnTo>
                  <a:lnTo>
                    <a:pt x="315" y="119"/>
                  </a:lnTo>
                  <a:lnTo>
                    <a:pt x="320" y="125"/>
                  </a:lnTo>
                  <a:lnTo>
                    <a:pt x="331" y="123"/>
                  </a:lnTo>
                  <a:lnTo>
                    <a:pt x="338" y="110"/>
                  </a:lnTo>
                  <a:lnTo>
                    <a:pt x="345" y="83"/>
                  </a:lnTo>
                  <a:lnTo>
                    <a:pt x="351" y="74"/>
                  </a:lnTo>
                  <a:lnTo>
                    <a:pt x="361" y="77"/>
                  </a:lnTo>
                  <a:lnTo>
                    <a:pt x="368" y="63"/>
                  </a:lnTo>
                  <a:lnTo>
                    <a:pt x="375" y="59"/>
                  </a:lnTo>
                  <a:lnTo>
                    <a:pt x="381" y="52"/>
                  </a:lnTo>
                  <a:lnTo>
                    <a:pt x="386" y="38"/>
                  </a:lnTo>
                  <a:lnTo>
                    <a:pt x="390" y="34"/>
                  </a:lnTo>
                  <a:lnTo>
                    <a:pt x="391" y="31"/>
                  </a:lnTo>
                  <a:lnTo>
                    <a:pt x="387" y="27"/>
                  </a:lnTo>
                  <a:lnTo>
                    <a:pt x="389" y="6"/>
                  </a:lnTo>
                  <a:lnTo>
                    <a:pt x="391" y="3"/>
                  </a:lnTo>
                  <a:lnTo>
                    <a:pt x="393" y="0"/>
                  </a:lnTo>
                  <a:lnTo>
                    <a:pt x="433" y="25"/>
                  </a:lnTo>
                  <a:lnTo>
                    <a:pt x="439" y="26"/>
                  </a:lnTo>
                  <a:lnTo>
                    <a:pt x="441" y="25"/>
                  </a:lnTo>
                  <a:lnTo>
                    <a:pt x="445" y="4"/>
                  </a:lnTo>
                  <a:lnTo>
                    <a:pt x="452" y="4"/>
                  </a:lnTo>
                  <a:lnTo>
                    <a:pt x="459" y="6"/>
                  </a:lnTo>
                  <a:lnTo>
                    <a:pt x="467" y="9"/>
                  </a:lnTo>
                  <a:lnTo>
                    <a:pt x="462" y="18"/>
                  </a:lnTo>
                  <a:lnTo>
                    <a:pt x="470" y="27"/>
                  </a:lnTo>
                  <a:lnTo>
                    <a:pt x="487" y="27"/>
                  </a:lnTo>
                  <a:lnTo>
                    <a:pt x="494" y="35"/>
                  </a:lnTo>
                  <a:lnTo>
                    <a:pt x="505" y="39"/>
                  </a:lnTo>
                  <a:lnTo>
                    <a:pt x="512" y="49"/>
                  </a:lnTo>
                  <a:lnTo>
                    <a:pt x="511" y="53"/>
                  </a:lnTo>
                  <a:lnTo>
                    <a:pt x="500" y="71"/>
                  </a:lnTo>
                  <a:lnTo>
                    <a:pt x="494" y="88"/>
                  </a:lnTo>
                  <a:lnTo>
                    <a:pt x="495" y="100"/>
                  </a:lnTo>
                  <a:lnTo>
                    <a:pt x="509" y="101"/>
                  </a:lnTo>
                  <a:lnTo>
                    <a:pt x="519" y="94"/>
                  </a:lnTo>
                  <a:lnTo>
                    <a:pt x="528" y="105"/>
                  </a:lnTo>
                  <a:lnTo>
                    <a:pt x="533" y="107"/>
                  </a:lnTo>
                  <a:lnTo>
                    <a:pt x="536" y="109"/>
                  </a:lnTo>
                  <a:lnTo>
                    <a:pt x="543" y="115"/>
                  </a:lnTo>
                  <a:lnTo>
                    <a:pt x="547" y="115"/>
                  </a:lnTo>
                  <a:lnTo>
                    <a:pt x="553" y="112"/>
                  </a:lnTo>
                  <a:lnTo>
                    <a:pt x="557" y="112"/>
                  </a:lnTo>
                  <a:lnTo>
                    <a:pt x="576" y="123"/>
                  </a:lnTo>
                  <a:lnTo>
                    <a:pt x="589" y="127"/>
                  </a:lnTo>
                  <a:lnTo>
                    <a:pt x="596" y="136"/>
                  </a:lnTo>
                  <a:lnTo>
                    <a:pt x="596" y="140"/>
                  </a:lnTo>
                  <a:lnTo>
                    <a:pt x="591" y="143"/>
                  </a:lnTo>
                  <a:lnTo>
                    <a:pt x="594" y="158"/>
                  </a:lnTo>
                  <a:lnTo>
                    <a:pt x="591" y="159"/>
                  </a:lnTo>
                  <a:lnTo>
                    <a:pt x="587" y="163"/>
                  </a:lnTo>
                  <a:lnTo>
                    <a:pt x="587" y="164"/>
                  </a:lnTo>
                  <a:lnTo>
                    <a:pt x="602" y="171"/>
                  </a:lnTo>
                  <a:lnTo>
                    <a:pt x="607" y="182"/>
                  </a:lnTo>
                  <a:lnTo>
                    <a:pt x="607" y="187"/>
                  </a:lnTo>
                  <a:lnTo>
                    <a:pt x="603" y="189"/>
                  </a:lnTo>
                  <a:lnTo>
                    <a:pt x="591" y="187"/>
                  </a:lnTo>
                  <a:lnTo>
                    <a:pt x="590" y="191"/>
                  </a:lnTo>
                  <a:lnTo>
                    <a:pt x="595" y="197"/>
                  </a:lnTo>
                  <a:lnTo>
                    <a:pt x="596" y="196"/>
                  </a:lnTo>
                  <a:lnTo>
                    <a:pt x="596" y="201"/>
                  </a:lnTo>
                  <a:lnTo>
                    <a:pt x="590" y="202"/>
                  </a:lnTo>
                  <a:lnTo>
                    <a:pt x="587" y="202"/>
                  </a:lnTo>
                  <a:lnTo>
                    <a:pt x="585" y="206"/>
                  </a:lnTo>
                  <a:lnTo>
                    <a:pt x="590" y="208"/>
                  </a:lnTo>
                  <a:lnTo>
                    <a:pt x="601" y="209"/>
                  </a:lnTo>
                  <a:lnTo>
                    <a:pt x="609" y="213"/>
                  </a:lnTo>
                  <a:lnTo>
                    <a:pt x="613" y="219"/>
                  </a:lnTo>
                  <a:lnTo>
                    <a:pt x="602" y="229"/>
                  </a:lnTo>
                  <a:lnTo>
                    <a:pt x="596" y="229"/>
                  </a:lnTo>
                  <a:lnTo>
                    <a:pt x="584" y="225"/>
                  </a:lnTo>
                  <a:lnTo>
                    <a:pt x="584" y="230"/>
                  </a:lnTo>
                  <a:lnTo>
                    <a:pt x="593" y="233"/>
                  </a:lnTo>
                  <a:lnTo>
                    <a:pt x="601" y="241"/>
                  </a:lnTo>
                  <a:lnTo>
                    <a:pt x="609" y="237"/>
                  </a:lnTo>
                  <a:lnTo>
                    <a:pt x="619" y="230"/>
                  </a:lnTo>
                  <a:lnTo>
                    <a:pt x="641" y="230"/>
                  </a:lnTo>
                  <a:lnTo>
                    <a:pt x="642" y="231"/>
                  </a:lnTo>
                  <a:lnTo>
                    <a:pt x="651" y="261"/>
                  </a:lnTo>
                  <a:lnTo>
                    <a:pt x="644" y="268"/>
                  </a:lnTo>
                  <a:lnTo>
                    <a:pt x="642" y="268"/>
                  </a:lnTo>
                  <a:lnTo>
                    <a:pt x="643" y="27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</p:grpSp>
      <p:sp>
        <p:nvSpPr>
          <p:cNvPr id="361" name="Freeform 178">
            <a:extLst>
              <a:ext uri="{FF2B5EF4-FFF2-40B4-BE49-F238E27FC236}">
                <a16:creationId xmlns:a16="http://schemas.microsoft.com/office/drawing/2014/main" id="{0CFBB917-4D7F-83EE-A4AF-7710B50C55E8}"/>
              </a:ext>
            </a:extLst>
          </p:cNvPr>
          <p:cNvSpPr>
            <a:spLocks/>
          </p:cNvSpPr>
          <p:nvPr/>
        </p:nvSpPr>
        <p:spPr bwMode="auto">
          <a:xfrm rot="648344">
            <a:off x="968551" y="1968945"/>
            <a:ext cx="1400057" cy="1006226"/>
          </a:xfrm>
          <a:custGeom>
            <a:avLst/>
            <a:gdLst>
              <a:gd name="T0" fmla="*/ 2147483647 w 1341"/>
              <a:gd name="T1" fmla="*/ 2147483647 h 1048"/>
              <a:gd name="T2" fmla="*/ 2147483647 w 1341"/>
              <a:gd name="T3" fmla="*/ 2147483647 h 1048"/>
              <a:gd name="T4" fmla="*/ 2147483647 w 1341"/>
              <a:gd name="T5" fmla="*/ 2147483647 h 1048"/>
              <a:gd name="T6" fmla="*/ 2147483647 w 1341"/>
              <a:gd name="T7" fmla="*/ 2147483647 h 1048"/>
              <a:gd name="T8" fmla="*/ 2147483647 w 1341"/>
              <a:gd name="T9" fmla="*/ 2147483647 h 1048"/>
              <a:gd name="T10" fmla="*/ 2147483647 w 1341"/>
              <a:gd name="T11" fmla="*/ 2147483647 h 1048"/>
              <a:gd name="T12" fmla="*/ 2147483647 w 1341"/>
              <a:gd name="T13" fmla="*/ 2147483647 h 1048"/>
              <a:gd name="T14" fmla="*/ 2147483647 w 1341"/>
              <a:gd name="T15" fmla="*/ 2147483647 h 1048"/>
              <a:gd name="T16" fmla="*/ 2147483647 w 1341"/>
              <a:gd name="T17" fmla="*/ 2147483647 h 1048"/>
              <a:gd name="T18" fmla="*/ 2147483647 w 1341"/>
              <a:gd name="T19" fmla="*/ 2147483647 h 1048"/>
              <a:gd name="T20" fmla="*/ 2147483647 w 1341"/>
              <a:gd name="T21" fmla="*/ 2147483647 h 1048"/>
              <a:gd name="T22" fmla="*/ 2147483647 w 1341"/>
              <a:gd name="T23" fmla="*/ 2147483647 h 1048"/>
              <a:gd name="T24" fmla="*/ 2147483647 w 1341"/>
              <a:gd name="T25" fmla="*/ 2147483647 h 1048"/>
              <a:gd name="T26" fmla="*/ 2147483647 w 1341"/>
              <a:gd name="T27" fmla="*/ 2147483647 h 1048"/>
              <a:gd name="T28" fmla="*/ 2147483647 w 1341"/>
              <a:gd name="T29" fmla="*/ 2147483647 h 1048"/>
              <a:gd name="T30" fmla="*/ 2147483647 w 1341"/>
              <a:gd name="T31" fmla="*/ 2147483647 h 1048"/>
              <a:gd name="T32" fmla="*/ 2147483647 w 1341"/>
              <a:gd name="T33" fmla="*/ 2147483647 h 1048"/>
              <a:gd name="T34" fmla="*/ 2147483647 w 1341"/>
              <a:gd name="T35" fmla="*/ 2147483647 h 1048"/>
              <a:gd name="T36" fmla="*/ 2147483647 w 1341"/>
              <a:gd name="T37" fmla="*/ 2147483647 h 1048"/>
              <a:gd name="T38" fmla="*/ 2147483647 w 1341"/>
              <a:gd name="T39" fmla="*/ 2147483647 h 1048"/>
              <a:gd name="T40" fmla="*/ 2147483647 w 1341"/>
              <a:gd name="T41" fmla="*/ 2147483647 h 1048"/>
              <a:gd name="T42" fmla="*/ 2147483647 w 1341"/>
              <a:gd name="T43" fmla="*/ 2147483647 h 1048"/>
              <a:gd name="T44" fmla="*/ 2147483647 w 1341"/>
              <a:gd name="T45" fmla="*/ 2147483647 h 1048"/>
              <a:gd name="T46" fmla="*/ 2147483647 w 1341"/>
              <a:gd name="T47" fmla="*/ 2147483647 h 1048"/>
              <a:gd name="T48" fmla="*/ 2147483647 w 1341"/>
              <a:gd name="T49" fmla="*/ 2147483647 h 1048"/>
              <a:gd name="T50" fmla="*/ 2147483647 w 1341"/>
              <a:gd name="T51" fmla="*/ 2147483647 h 1048"/>
              <a:gd name="T52" fmla="*/ 2147483647 w 1341"/>
              <a:gd name="T53" fmla="*/ 2147483647 h 1048"/>
              <a:gd name="T54" fmla="*/ 2147483647 w 1341"/>
              <a:gd name="T55" fmla="*/ 2147483647 h 1048"/>
              <a:gd name="T56" fmla="*/ 2147483647 w 1341"/>
              <a:gd name="T57" fmla="*/ 2147483647 h 1048"/>
              <a:gd name="T58" fmla="*/ 2147483647 w 1341"/>
              <a:gd name="T59" fmla="*/ 2147483647 h 1048"/>
              <a:gd name="T60" fmla="*/ 2147483647 w 1341"/>
              <a:gd name="T61" fmla="*/ 2147483647 h 1048"/>
              <a:gd name="T62" fmla="*/ 2147483647 w 1341"/>
              <a:gd name="T63" fmla="*/ 2147483647 h 1048"/>
              <a:gd name="T64" fmla="*/ 2147483647 w 1341"/>
              <a:gd name="T65" fmla="*/ 2147483647 h 1048"/>
              <a:gd name="T66" fmla="*/ 2147483647 w 1341"/>
              <a:gd name="T67" fmla="*/ 2147483647 h 1048"/>
              <a:gd name="T68" fmla="*/ 2147483647 w 1341"/>
              <a:gd name="T69" fmla="*/ 2147483647 h 1048"/>
              <a:gd name="T70" fmla="*/ 2147483647 w 1341"/>
              <a:gd name="T71" fmla="*/ 2147483647 h 1048"/>
              <a:gd name="T72" fmla="*/ 2147483647 w 1341"/>
              <a:gd name="T73" fmla="*/ 2147483647 h 1048"/>
              <a:gd name="T74" fmla="*/ 2147483647 w 1341"/>
              <a:gd name="T75" fmla="*/ 2147483647 h 1048"/>
              <a:gd name="T76" fmla="*/ 2147483647 w 1341"/>
              <a:gd name="T77" fmla="*/ 2147483647 h 1048"/>
              <a:gd name="T78" fmla="*/ 2147483647 w 1341"/>
              <a:gd name="T79" fmla="*/ 2147483647 h 1048"/>
              <a:gd name="T80" fmla="*/ 2147483647 w 1341"/>
              <a:gd name="T81" fmla="*/ 2147483647 h 1048"/>
              <a:gd name="T82" fmla="*/ 2147483647 w 1341"/>
              <a:gd name="T83" fmla="*/ 2147483647 h 1048"/>
              <a:gd name="T84" fmla="*/ 2147483647 w 1341"/>
              <a:gd name="T85" fmla="*/ 2147483647 h 1048"/>
              <a:gd name="T86" fmla="*/ 2147483647 w 1341"/>
              <a:gd name="T87" fmla="*/ 2147483647 h 1048"/>
              <a:gd name="T88" fmla="*/ 2147483647 w 1341"/>
              <a:gd name="T89" fmla="*/ 2147483647 h 1048"/>
              <a:gd name="T90" fmla="*/ 2147483647 w 1341"/>
              <a:gd name="T91" fmla="*/ 2147483647 h 1048"/>
              <a:gd name="T92" fmla="*/ 2147483647 w 1341"/>
              <a:gd name="T93" fmla="*/ 2147483647 h 1048"/>
              <a:gd name="T94" fmla="*/ 2147483647 w 1341"/>
              <a:gd name="T95" fmla="*/ 2147483647 h 1048"/>
              <a:gd name="T96" fmla="*/ 2147483647 w 1341"/>
              <a:gd name="T97" fmla="*/ 2147483647 h 1048"/>
              <a:gd name="T98" fmla="*/ 2147483647 w 1341"/>
              <a:gd name="T99" fmla="*/ 2147483647 h 1048"/>
              <a:gd name="T100" fmla="*/ 2147483647 w 1341"/>
              <a:gd name="T101" fmla="*/ 2147483647 h 1048"/>
              <a:gd name="T102" fmla="*/ 2147483647 w 1341"/>
              <a:gd name="T103" fmla="*/ 2147483647 h 1048"/>
              <a:gd name="T104" fmla="*/ 2147483647 w 1341"/>
              <a:gd name="T105" fmla="*/ 2147483647 h 1048"/>
              <a:gd name="T106" fmla="*/ 2147483647 w 1341"/>
              <a:gd name="T107" fmla="*/ 2147483647 h 1048"/>
              <a:gd name="T108" fmla="*/ 2147483647 w 1341"/>
              <a:gd name="T109" fmla="*/ 2147483647 h 1048"/>
              <a:gd name="T110" fmla="*/ 2147483647 w 1341"/>
              <a:gd name="T111" fmla="*/ 2147483647 h 1048"/>
              <a:gd name="T112" fmla="*/ 2147483647 w 1341"/>
              <a:gd name="T113" fmla="*/ 2147483647 h 1048"/>
              <a:gd name="T114" fmla="*/ 2147483647 w 1341"/>
              <a:gd name="T115" fmla="*/ 2147483647 h 1048"/>
              <a:gd name="T116" fmla="*/ 2147483647 w 1341"/>
              <a:gd name="T117" fmla="*/ 2147483647 h 1048"/>
              <a:gd name="T118" fmla="*/ 2147483647 w 1341"/>
              <a:gd name="T119" fmla="*/ 2147483647 h 1048"/>
              <a:gd name="T120" fmla="*/ 2147483647 w 1341"/>
              <a:gd name="T121" fmla="*/ 2147483647 h 1048"/>
              <a:gd name="T122" fmla="*/ 2147483647 w 1341"/>
              <a:gd name="T123" fmla="*/ 2147483647 h 104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341"/>
              <a:gd name="T187" fmla="*/ 0 h 1048"/>
              <a:gd name="T188" fmla="*/ 1341 w 1341"/>
              <a:gd name="T189" fmla="*/ 1048 h 104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341" h="1048">
                <a:moveTo>
                  <a:pt x="969" y="695"/>
                </a:moveTo>
                <a:lnTo>
                  <a:pt x="964" y="692"/>
                </a:lnTo>
                <a:lnTo>
                  <a:pt x="953" y="692"/>
                </a:lnTo>
                <a:lnTo>
                  <a:pt x="943" y="692"/>
                </a:lnTo>
                <a:lnTo>
                  <a:pt x="937" y="695"/>
                </a:lnTo>
                <a:lnTo>
                  <a:pt x="935" y="697"/>
                </a:lnTo>
                <a:lnTo>
                  <a:pt x="934" y="700"/>
                </a:lnTo>
                <a:lnTo>
                  <a:pt x="932" y="701"/>
                </a:lnTo>
                <a:lnTo>
                  <a:pt x="926" y="701"/>
                </a:lnTo>
                <a:lnTo>
                  <a:pt x="921" y="701"/>
                </a:lnTo>
                <a:lnTo>
                  <a:pt x="917" y="698"/>
                </a:lnTo>
                <a:lnTo>
                  <a:pt x="916" y="697"/>
                </a:lnTo>
                <a:lnTo>
                  <a:pt x="905" y="695"/>
                </a:lnTo>
                <a:lnTo>
                  <a:pt x="856" y="101"/>
                </a:lnTo>
                <a:lnTo>
                  <a:pt x="843" y="99"/>
                </a:lnTo>
                <a:lnTo>
                  <a:pt x="836" y="88"/>
                </a:lnTo>
                <a:lnTo>
                  <a:pt x="833" y="88"/>
                </a:lnTo>
                <a:lnTo>
                  <a:pt x="829" y="88"/>
                </a:lnTo>
                <a:lnTo>
                  <a:pt x="823" y="88"/>
                </a:lnTo>
                <a:lnTo>
                  <a:pt x="817" y="85"/>
                </a:lnTo>
                <a:lnTo>
                  <a:pt x="812" y="83"/>
                </a:lnTo>
                <a:lnTo>
                  <a:pt x="803" y="81"/>
                </a:lnTo>
                <a:lnTo>
                  <a:pt x="797" y="79"/>
                </a:lnTo>
                <a:lnTo>
                  <a:pt x="795" y="79"/>
                </a:lnTo>
                <a:lnTo>
                  <a:pt x="779" y="88"/>
                </a:lnTo>
                <a:lnTo>
                  <a:pt x="763" y="82"/>
                </a:lnTo>
                <a:lnTo>
                  <a:pt x="743" y="88"/>
                </a:lnTo>
                <a:lnTo>
                  <a:pt x="741" y="87"/>
                </a:lnTo>
                <a:lnTo>
                  <a:pt x="736" y="84"/>
                </a:lnTo>
                <a:lnTo>
                  <a:pt x="725" y="82"/>
                </a:lnTo>
                <a:lnTo>
                  <a:pt x="715" y="78"/>
                </a:lnTo>
                <a:lnTo>
                  <a:pt x="705" y="75"/>
                </a:lnTo>
                <a:lnTo>
                  <a:pt x="699" y="72"/>
                </a:lnTo>
                <a:lnTo>
                  <a:pt x="697" y="71"/>
                </a:lnTo>
                <a:lnTo>
                  <a:pt x="683" y="73"/>
                </a:lnTo>
                <a:lnTo>
                  <a:pt x="681" y="73"/>
                </a:lnTo>
                <a:lnTo>
                  <a:pt x="676" y="71"/>
                </a:lnTo>
                <a:lnTo>
                  <a:pt x="675" y="67"/>
                </a:lnTo>
                <a:lnTo>
                  <a:pt x="679" y="60"/>
                </a:lnTo>
                <a:lnTo>
                  <a:pt x="679" y="58"/>
                </a:lnTo>
                <a:lnTo>
                  <a:pt x="675" y="57"/>
                </a:lnTo>
                <a:lnTo>
                  <a:pt x="668" y="57"/>
                </a:lnTo>
                <a:lnTo>
                  <a:pt x="659" y="58"/>
                </a:lnTo>
                <a:lnTo>
                  <a:pt x="649" y="59"/>
                </a:lnTo>
                <a:lnTo>
                  <a:pt x="639" y="60"/>
                </a:lnTo>
                <a:lnTo>
                  <a:pt x="633" y="63"/>
                </a:lnTo>
                <a:lnTo>
                  <a:pt x="631" y="63"/>
                </a:lnTo>
                <a:lnTo>
                  <a:pt x="614" y="52"/>
                </a:lnTo>
                <a:lnTo>
                  <a:pt x="608" y="31"/>
                </a:lnTo>
                <a:lnTo>
                  <a:pt x="595" y="43"/>
                </a:lnTo>
                <a:lnTo>
                  <a:pt x="597" y="54"/>
                </a:lnTo>
                <a:lnTo>
                  <a:pt x="592" y="71"/>
                </a:lnTo>
                <a:lnTo>
                  <a:pt x="584" y="54"/>
                </a:lnTo>
                <a:lnTo>
                  <a:pt x="578" y="52"/>
                </a:lnTo>
                <a:lnTo>
                  <a:pt x="578" y="28"/>
                </a:lnTo>
                <a:lnTo>
                  <a:pt x="551" y="18"/>
                </a:lnTo>
                <a:lnTo>
                  <a:pt x="548" y="16"/>
                </a:lnTo>
                <a:lnTo>
                  <a:pt x="539" y="12"/>
                </a:lnTo>
                <a:lnTo>
                  <a:pt x="529" y="5"/>
                </a:lnTo>
                <a:lnTo>
                  <a:pt x="526" y="0"/>
                </a:lnTo>
                <a:lnTo>
                  <a:pt x="524" y="0"/>
                </a:lnTo>
                <a:lnTo>
                  <a:pt x="515" y="3"/>
                </a:lnTo>
                <a:lnTo>
                  <a:pt x="511" y="9"/>
                </a:lnTo>
                <a:lnTo>
                  <a:pt x="507" y="11"/>
                </a:lnTo>
                <a:lnTo>
                  <a:pt x="505" y="13"/>
                </a:lnTo>
                <a:lnTo>
                  <a:pt x="495" y="18"/>
                </a:lnTo>
                <a:lnTo>
                  <a:pt x="487" y="22"/>
                </a:lnTo>
                <a:lnTo>
                  <a:pt x="473" y="21"/>
                </a:lnTo>
                <a:lnTo>
                  <a:pt x="463" y="18"/>
                </a:lnTo>
                <a:lnTo>
                  <a:pt x="456" y="21"/>
                </a:lnTo>
                <a:lnTo>
                  <a:pt x="453" y="24"/>
                </a:lnTo>
                <a:lnTo>
                  <a:pt x="451" y="27"/>
                </a:lnTo>
                <a:lnTo>
                  <a:pt x="406" y="37"/>
                </a:lnTo>
                <a:lnTo>
                  <a:pt x="408" y="52"/>
                </a:lnTo>
                <a:lnTo>
                  <a:pt x="405" y="54"/>
                </a:lnTo>
                <a:lnTo>
                  <a:pt x="400" y="60"/>
                </a:lnTo>
                <a:lnTo>
                  <a:pt x="393" y="70"/>
                </a:lnTo>
                <a:lnTo>
                  <a:pt x="385" y="81"/>
                </a:lnTo>
                <a:lnTo>
                  <a:pt x="375" y="91"/>
                </a:lnTo>
                <a:lnTo>
                  <a:pt x="366" y="100"/>
                </a:lnTo>
                <a:lnTo>
                  <a:pt x="356" y="106"/>
                </a:lnTo>
                <a:lnTo>
                  <a:pt x="351" y="108"/>
                </a:lnTo>
                <a:lnTo>
                  <a:pt x="345" y="107"/>
                </a:lnTo>
                <a:lnTo>
                  <a:pt x="337" y="106"/>
                </a:lnTo>
                <a:lnTo>
                  <a:pt x="327" y="105"/>
                </a:lnTo>
                <a:lnTo>
                  <a:pt x="316" y="103"/>
                </a:lnTo>
                <a:lnTo>
                  <a:pt x="309" y="102"/>
                </a:lnTo>
                <a:lnTo>
                  <a:pt x="301" y="101"/>
                </a:lnTo>
                <a:lnTo>
                  <a:pt x="296" y="100"/>
                </a:lnTo>
                <a:lnTo>
                  <a:pt x="294" y="100"/>
                </a:lnTo>
                <a:lnTo>
                  <a:pt x="294" y="102"/>
                </a:lnTo>
                <a:lnTo>
                  <a:pt x="296" y="107"/>
                </a:lnTo>
                <a:lnTo>
                  <a:pt x="294" y="114"/>
                </a:lnTo>
                <a:lnTo>
                  <a:pt x="289" y="121"/>
                </a:lnTo>
                <a:lnTo>
                  <a:pt x="283" y="125"/>
                </a:lnTo>
                <a:lnTo>
                  <a:pt x="274" y="127"/>
                </a:lnTo>
                <a:lnTo>
                  <a:pt x="270" y="129"/>
                </a:lnTo>
                <a:lnTo>
                  <a:pt x="267" y="129"/>
                </a:lnTo>
                <a:lnTo>
                  <a:pt x="283" y="138"/>
                </a:lnTo>
                <a:lnTo>
                  <a:pt x="283" y="139"/>
                </a:lnTo>
                <a:lnTo>
                  <a:pt x="283" y="142"/>
                </a:lnTo>
                <a:lnTo>
                  <a:pt x="285" y="145"/>
                </a:lnTo>
                <a:lnTo>
                  <a:pt x="288" y="150"/>
                </a:lnTo>
                <a:lnTo>
                  <a:pt x="288" y="155"/>
                </a:lnTo>
                <a:lnTo>
                  <a:pt x="290" y="156"/>
                </a:lnTo>
                <a:lnTo>
                  <a:pt x="294" y="159"/>
                </a:lnTo>
                <a:lnTo>
                  <a:pt x="296" y="160"/>
                </a:lnTo>
                <a:lnTo>
                  <a:pt x="301" y="162"/>
                </a:lnTo>
                <a:lnTo>
                  <a:pt x="303" y="165"/>
                </a:lnTo>
                <a:lnTo>
                  <a:pt x="303" y="168"/>
                </a:lnTo>
                <a:lnTo>
                  <a:pt x="303" y="171"/>
                </a:lnTo>
                <a:lnTo>
                  <a:pt x="316" y="192"/>
                </a:lnTo>
                <a:lnTo>
                  <a:pt x="316" y="197"/>
                </a:lnTo>
                <a:lnTo>
                  <a:pt x="314" y="205"/>
                </a:lnTo>
                <a:lnTo>
                  <a:pt x="316" y="217"/>
                </a:lnTo>
                <a:lnTo>
                  <a:pt x="319" y="223"/>
                </a:lnTo>
                <a:lnTo>
                  <a:pt x="322" y="231"/>
                </a:lnTo>
                <a:lnTo>
                  <a:pt x="327" y="238"/>
                </a:lnTo>
                <a:lnTo>
                  <a:pt x="336" y="244"/>
                </a:lnTo>
                <a:lnTo>
                  <a:pt x="349" y="247"/>
                </a:lnTo>
                <a:lnTo>
                  <a:pt x="360" y="251"/>
                </a:lnTo>
                <a:lnTo>
                  <a:pt x="363" y="257"/>
                </a:lnTo>
                <a:lnTo>
                  <a:pt x="362" y="264"/>
                </a:lnTo>
                <a:lnTo>
                  <a:pt x="361" y="268"/>
                </a:lnTo>
                <a:lnTo>
                  <a:pt x="366" y="270"/>
                </a:lnTo>
                <a:lnTo>
                  <a:pt x="375" y="276"/>
                </a:lnTo>
                <a:lnTo>
                  <a:pt x="385" y="283"/>
                </a:lnTo>
                <a:lnTo>
                  <a:pt x="388" y="291"/>
                </a:lnTo>
                <a:lnTo>
                  <a:pt x="386" y="294"/>
                </a:lnTo>
                <a:lnTo>
                  <a:pt x="381" y="294"/>
                </a:lnTo>
                <a:lnTo>
                  <a:pt x="376" y="292"/>
                </a:lnTo>
                <a:lnTo>
                  <a:pt x="374" y="291"/>
                </a:lnTo>
                <a:lnTo>
                  <a:pt x="361" y="299"/>
                </a:lnTo>
                <a:lnTo>
                  <a:pt x="360" y="299"/>
                </a:lnTo>
                <a:lnTo>
                  <a:pt x="355" y="300"/>
                </a:lnTo>
                <a:lnTo>
                  <a:pt x="348" y="303"/>
                </a:lnTo>
                <a:lnTo>
                  <a:pt x="338" y="303"/>
                </a:lnTo>
                <a:lnTo>
                  <a:pt x="330" y="303"/>
                </a:lnTo>
                <a:lnTo>
                  <a:pt x="320" y="301"/>
                </a:lnTo>
                <a:lnTo>
                  <a:pt x="312" y="298"/>
                </a:lnTo>
                <a:lnTo>
                  <a:pt x="303" y="292"/>
                </a:lnTo>
                <a:lnTo>
                  <a:pt x="294" y="282"/>
                </a:lnTo>
                <a:lnTo>
                  <a:pt x="294" y="280"/>
                </a:lnTo>
                <a:lnTo>
                  <a:pt x="298" y="277"/>
                </a:lnTo>
                <a:lnTo>
                  <a:pt x="303" y="271"/>
                </a:lnTo>
                <a:lnTo>
                  <a:pt x="306" y="263"/>
                </a:lnTo>
                <a:lnTo>
                  <a:pt x="307" y="257"/>
                </a:lnTo>
                <a:lnTo>
                  <a:pt x="303" y="252"/>
                </a:lnTo>
                <a:lnTo>
                  <a:pt x="298" y="252"/>
                </a:lnTo>
                <a:lnTo>
                  <a:pt x="294" y="252"/>
                </a:lnTo>
                <a:lnTo>
                  <a:pt x="288" y="252"/>
                </a:lnTo>
                <a:lnTo>
                  <a:pt x="285" y="255"/>
                </a:lnTo>
                <a:lnTo>
                  <a:pt x="254" y="267"/>
                </a:lnTo>
                <a:lnTo>
                  <a:pt x="254" y="276"/>
                </a:lnTo>
                <a:lnTo>
                  <a:pt x="238" y="268"/>
                </a:lnTo>
                <a:lnTo>
                  <a:pt x="236" y="269"/>
                </a:lnTo>
                <a:lnTo>
                  <a:pt x="231" y="270"/>
                </a:lnTo>
                <a:lnTo>
                  <a:pt x="224" y="273"/>
                </a:lnTo>
                <a:lnTo>
                  <a:pt x="214" y="275"/>
                </a:lnTo>
                <a:lnTo>
                  <a:pt x="206" y="279"/>
                </a:lnTo>
                <a:lnTo>
                  <a:pt x="196" y="281"/>
                </a:lnTo>
                <a:lnTo>
                  <a:pt x="190" y="283"/>
                </a:lnTo>
                <a:lnTo>
                  <a:pt x="186" y="285"/>
                </a:lnTo>
                <a:lnTo>
                  <a:pt x="182" y="287"/>
                </a:lnTo>
                <a:lnTo>
                  <a:pt x="182" y="292"/>
                </a:lnTo>
                <a:lnTo>
                  <a:pt x="184" y="297"/>
                </a:lnTo>
                <a:lnTo>
                  <a:pt x="188" y="300"/>
                </a:lnTo>
                <a:lnTo>
                  <a:pt x="195" y="303"/>
                </a:lnTo>
                <a:lnTo>
                  <a:pt x="205" y="305"/>
                </a:lnTo>
                <a:lnTo>
                  <a:pt x="212" y="309"/>
                </a:lnTo>
                <a:lnTo>
                  <a:pt x="214" y="312"/>
                </a:lnTo>
                <a:lnTo>
                  <a:pt x="212" y="315"/>
                </a:lnTo>
                <a:lnTo>
                  <a:pt x="208" y="317"/>
                </a:lnTo>
                <a:lnTo>
                  <a:pt x="206" y="318"/>
                </a:lnTo>
                <a:lnTo>
                  <a:pt x="205" y="318"/>
                </a:lnTo>
                <a:lnTo>
                  <a:pt x="205" y="319"/>
                </a:lnTo>
                <a:lnTo>
                  <a:pt x="206" y="323"/>
                </a:lnTo>
                <a:lnTo>
                  <a:pt x="210" y="327"/>
                </a:lnTo>
                <a:lnTo>
                  <a:pt x="214" y="328"/>
                </a:lnTo>
                <a:lnTo>
                  <a:pt x="217" y="331"/>
                </a:lnTo>
                <a:lnTo>
                  <a:pt x="216" y="339"/>
                </a:lnTo>
                <a:lnTo>
                  <a:pt x="213" y="347"/>
                </a:lnTo>
                <a:lnTo>
                  <a:pt x="212" y="351"/>
                </a:lnTo>
                <a:lnTo>
                  <a:pt x="214" y="355"/>
                </a:lnTo>
                <a:lnTo>
                  <a:pt x="219" y="366"/>
                </a:lnTo>
                <a:lnTo>
                  <a:pt x="228" y="378"/>
                </a:lnTo>
                <a:lnTo>
                  <a:pt x="236" y="385"/>
                </a:lnTo>
                <a:lnTo>
                  <a:pt x="242" y="387"/>
                </a:lnTo>
                <a:lnTo>
                  <a:pt x="249" y="388"/>
                </a:lnTo>
                <a:lnTo>
                  <a:pt x="256" y="388"/>
                </a:lnTo>
                <a:lnTo>
                  <a:pt x="265" y="388"/>
                </a:lnTo>
                <a:lnTo>
                  <a:pt x="272" y="388"/>
                </a:lnTo>
                <a:lnTo>
                  <a:pt x="278" y="388"/>
                </a:lnTo>
                <a:lnTo>
                  <a:pt x="283" y="388"/>
                </a:lnTo>
                <a:lnTo>
                  <a:pt x="288" y="387"/>
                </a:lnTo>
                <a:lnTo>
                  <a:pt x="291" y="385"/>
                </a:lnTo>
                <a:lnTo>
                  <a:pt x="296" y="385"/>
                </a:lnTo>
                <a:lnTo>
                  <a:pt x="301" y="384"/>
                </a:lnTo>
                <a:lnTo>
                  <a:pt x="303" y="384"/>
                </a:lnTo>
                <a:lnTo>
                  <a:pt x="307" y="396"/>
                </a:lnTo>
                <a:lnTo>
                  <a:pt x="309" y="396"/>
                </a:lnTo>
                <a:lnTo>
                  <a:pt x="316" y="397"/>
                </a:lnTo>
                <a:lnTo>
                  <a:pt x="325" y="396"/>
                </a:lnTo>
                <a:lnTo>
                  <a:pt x="330" y="391"/>
                </a:lnTo>
                <a:lnTo>
                  <a:pt x="337" y="388"/>
                </a:lnTo>
                <a:lnTo>
                  <a:pt x="343" y="388"/>
                </a:lnTo>
                <a:lnTo>
                  <a:pt x="348" y="388"/>
                </a:lnTo>
                <a:lnTo>
                  <a:pt x="350" y="389"/>
                </a:lnTo>
                <a:lnTo>
                  <a:pt x="348" y="391"/>
                </a:lnTo>
                <a:lnTo>
                  <a:pt x="343" y="396"/>
                </a:lnTo>
                <a:lnTo>
                  <a:pt x="338" y="405"/>
                </a:lnTo>
                <a:lnTo>
                  <a:pt x="336" y="409"/>
                </a:lnTo>
                <a:lnTo>
                  <a:pt x="334" y="412"/>
                </a:lnTo>
                <a:lnTo>
                  <a:pt x="334" y="415"/>
                </a:lnTo>
                <a:lnTo>
                  <a:pt x="334" y="418"/>
                </a:lnTo>
                <a:lnTo>
                  <a:pt x="337" y="420"/>
                </a:lnTo>
                <a:lnTo>
                  <a:pt x="338" y="425"/>
                </a:lnTo>
                <a:lnTo>
                  <a:pt x="340" y="430"/>
                </a:lnTo>
                <a:lnTo>
                  <a:pt x="340" y="433"/>
                </a:lnTo>
                <a:lnTo>
                  <a:pt x="340" y="436"/>
                </a:lnTo>
                <a:lnTo>
                  <a:pt x="345" y="441"/>
                </a:lnTo>
                <a:lnTo>
                  <a:pt x="346" y="447"/>
                </a:lnTo>
                <a:lnTo>
                  <a:pt x="345" y="449"/>
                </a:lnTo>
                <a:lnTo>
                  <a:pt x="338" y="454"/>
                </a:lnTo>
                <a:lnTo>
                  <a:pt x="332" y="457"/>
                </a:lnTo>
                <a:lnTo>
                  <a:pt x="325" y="461"/>
                </a:lnTo>
                <a:lnTo>
                  <a:pt x="320" y="462"/>
                </a:lnTo>
                <a:lnTo>
                  <a:pt x="320" y="465"/>
                </a:lnTo>
                <a:lnTo>
                  <a:pt x="319" y="467"/>
                </a:lnTo>
                <a:lnTo>
                  <a:pt x="316" y="467"/>
                </a:lnTo>
                <a:lnTo>
                  <a:pt x="312" y="467"/>
                </a:lnTo>
                <a:lnTo>
                  <a:pt x="307" y="465"/>
                </a:lnTo>
                <a:lnTo>
                  <a:pt x="303" y="461"/>
                </a:lnTo>
                <a:lnTo>
                  <a:pt x="301" y="460"/>
                </a:lnTo>
                <a:lnTo>
                  <a:pt x="294" y="473"/>
                </a:lnTo>
                <a:lnTo>
                  <a:pt x="294" y="474"/>
                </a:lnTo>
                <a:lnTo>
                  <a:pt x="289" y="477"/>
                </a:lnTo>
                <a:lnTo>
                  <a:pt x="285" y="479"/>
                </a:lnTo>
                <a:lnTo>
                  <a:pt x="277" y="480"/>
                </a:lnTo>
                <a:lnTo>
                  <a:pt x="273" y="479"/>
                </a:lnTo>
                <a:lnTo>
                  <a:pt x="270" y="475"/>
                </a:lnTo>
                <a:lnTo>
                  <a:pt x="267" y="472"/>
                </a:lnTo>
                <a:lnTo>
                  <a:pt x="261" y="467"/>
                </a:lnTo>
                <a:lnTo>
                  <a:pt x="256" y="465"/>
                </a:lnTo>
                <a:lnTo>
                  <a:pt x="250" y="465"/>
                </a:lnTo>
                <a:lnTo>
                  <a:pt x="243" y="465"/>
                </a:lnTo>
                <a:lnTo>
                  <a:pt x="235" y="467"/>
                </a:lnTo>
                <a:lnTo>
                  <a:pt x="222" y="475"/>
                </a:lnTo>
                <a:lnTo>
                  <a:pt x="216" y="480"/>
                </a:lnTo>
                <a:lnTo>
                  <a:pt x="216" y="484"/>
                </a:lnTo>
                <a:lnTo>
                  <a:pt x="217" y="487"/>
                </a:lnTo>
                <a:lnTo>
                  <a:pt x="219" y="492"/>
                </a:lnTo>
                <a:lnTo>
                  <a:pt x="220" y="496"/>
                </a:lnTo>
                <a:lnTo>
                  <a:pt x="222" y="498"/>
                </a:lnTo>
                <a:lnTo>
                  <a:pt x="222" y="499"/>
                </a:lnTo>
                <a:lnTo>
                  <a:pt x="210" y="501"/>
                </a:lnTo>
                <a:lnTo>
                  <a:pt x="206" y="502"/>
                </a:lnTo>
                <a:lnTo>
                  <a:pt x="199" y="507"/>
                </a:lnTo>
                <a:lnTo>
                  <a:pt x="192" y="513"/>
                </a:lnTo>
                <a:lnTo>
                  <a:pt x="188" y="521"/>
                </a:lnTo>
                <a:lnTo>
                  <a:pt x="186" y="529"/>
                </a:lnTo>
                <a:lnTo>
                  <a:pt x="181" y="535"/>
                </a:lnTo>
                <a:lnTo>
                  <a:pt x="175" y="539"/>
                </a:lnTo>
                <a:lnTo>
                  <a:pt x="172" y="540"/>
                </a:lnTo>
                <a:lnTo>
                  <a:pt x="170" y="543"/>
                </a:lnTo>
                <a:lnTo>
                  <a:pt x="165" y="546"/>
                </a:lnTo>
                <a:lnTo>
                  <a:pt x="160" y="552"/>
                </a:lnTo>
                <a:lnTo>
                  <a:pt x="158" y="557"/>
                </a:lnTo>
                <a:lnTo>
                  <a:pt x="159" y="563"/>
                </a:lnTo>
                <a:lnTo>
                  <a:pt x="162" y="573"/>
                </a:lnTo>
                <a:lnTo>
                  <a:pt x="164" y="581"/>
                </a:lnTo>
                <a:lnTo>
                  <a:pt x="168" y="583"/>
                </a:lnTo>
                <a:lnTo>
                  <a:pt x="172" y="585"/>
                </a:lnTo>
                <a:lnTo>
                  <a:pt x="177" y="589"/>
                </a:lnTo>
                <a:lnTo>
                  <a:pt x="181" y="593"/>
                </a:lnTo>
                <a:lnTo>
                  <a:pt x="182" y="595"/>
                </a:lnTo>
                <a:lnTo>
                  <a:pt x="181" y="611"/>
                </a:lnTo>
                <a:lnTo>
                  <a:pt x="163" y="617"/>
                </a:lnTo>
                <a:lnTo>
                  <a:pt x="162" y="619"/>
                </a:lnTo>
                <a:lnTo>
                  <a:pt x="160" y="623"/>
                </a:lnTo>
                <a:lnTo>
                  <a:pt x="159" y="628"/>
                </a:lnTo>
                <a:lnTo>
                  <a:pt x="163" y="630"/>
                </a:lnTo>
                <a:lnTo>
                  <a:pt x="168" y="633"/>
                </a:lnTo>
                <a:lnTo>
                  <a:pt x="174" y="635"/>
                </a:lnTo>
                <a:lnTo>
                  <a:pt x="178" y="636"/>
                </a:lnTo>
                <a:lnTo>
                  <a:pt x="181" y="637"/>
                </a:lnTo>
                <a:lnTo>
                  <a:pt x="178" y="643"/>
                </a:lnTo>
                <a:lnTo>
                  <a:pt x="190" y="659"/>
                </a:lnTo>
                <a:lnTo>
                  <a:pt x="190" y="661"/>
                </a:lnTo>
                <a:lnTo>
                  <a:pt x="192" y="666"/>
                </a:lnTo>
                <a:lnTo>
                  <a:pt x="194" y="672"/>
                </a:lnTo>
                <a:lnTo>
                  <a:pt x="195" y="677"/>
                </a:lnTo>
                <a:lnTo>
                  <a:pt x="199" y="684"/>
                </a:lnTo>
                <a:lnTo>
                  <a:pt x="205" y="690"/>
                </a:lnTo>
                <a:lnTo>
                  <a:pt x="214" y="697"/>
                </a:lnTo>
                <a:lnTo>
                  <a:pt x="224" y="698"/>
                </a:lnTo>
                <a:lnTo>
                  <a:pt x="234" y="695"/>
                </a:lnTo>
                <a:lnTo>
                  <a:pt x="243" y="690"/>
                </a:lnTo>
                <a:lnTo>
                  <a:pt x="250" y="685"/>
                </a:lnTo>
                <a:lnTo>
                  <a:pt x="254" y="679"/>
                </a:lnTo>
                <a:lnTo>
                  <a:pt x="255" y="679"/>
                </a:lnTo>
                <a:lnTo>
                  <a:pt x="256" y="690"/>
                </a:lnTo>
                <a:lnTo>
                  <a:pt x="256" y="702"/>
                </a:lnTo>
                <a:lnTo>
                  <a:pt x="255" y="713"/>
                </a:lnTo>
                <a:lnTo>
                  <a:pt x="254" y="722"/>
                </a:lnTo>
                <a:lnTo>
                  <a:pt x="249" y="732"/>
                </a:lnTo>
                <a:lnTo>
                  <a:pt x="246" y="739"/>
                </a:lnTo>
                <a:lnTo>
                  <a:pt x="244" y="742"/>
                </a:lnTo>
                <a:lnTo>
                  <a:pt x="249" y="756"/>
                </a:lnTo>
                <a:lnTo>
                  <a:pt x="222" y="779"/>
                </a:lnTo>
                <a:lnTo>
                  <a:pt x="220" y="781"/>
                </a:lnTo>
                <a:lnTo>
                  <a:pt x="219" y="786"/>
                </a:lnTo>
                <a:lnTo>
                  <a:pt x="223" y="790"/>
                </a:lnTo>
                <a:lnTo>
                  <a:pt x="234" y="787"/>
                </a:lnTo>
                <a:lnTo>
                  <a:pt x="241" y="784"/>
                </a:lnTo>
                <a:lnTo>
                  <a:pt x="249" y="780"/>
                </a:lnTo>
                <a:lnTo>
                  <a:pt x="255" y="776"/>
                </a:lnTo>
                <a:lnTo>
                  <a:pt x="262" y="773"/>
                </a:lnTo>
                <a:lnTo>
                  <a:pt x="267" y="770"/>
                </a:lnTo>
                <a:lnTo>
                  <a:pt x="272" y="769"/>
                </a:lnTo>
                <a:lnTo>
                  <a:pt x="276" y="769"/>
                </a:lnTo>
                <a:lnTo>
                  <a:pt x="277" y="770"/>
                </a:lnTo>
                <a:lnTo>
                  <a:pt x="278" y="776"/>
                </a:lnTo>
                <a:lnTo>
                  <a:pt x="280" y="781"/>
                </a:lnTo>
                <a:lnTo>
                  <a:pt x="285" y="784"/>
                </a:lnTo>
                <a:lnTo>
                  <a:pt x="288" y="784"/>
                </a:lnTo>
                <a:lnTo>
                  <a:pt x="294" y="781"/>
                </a:lnTo>
                <a:lnTo>
                  <a:pt x="298" y="780"/>
                </a:lnTo>
                <a:lnTo>
                  <a:pt x="303" y="779"/>
                </a:lnTo>
                <a:lnTo>
                  <a:pt x="307" y="781"/>
                </a:lnTo>
                <a:lnTo>
                  <a:pt x="307" y="787"/>
                </a:lnTo>
                <a:lnTo>
                  <a:pt x="309" y="797"/>
                </a:lnTo>
                <a:lnTo>
                  <a:pt x="314" y="805"/>
                </a:lnTo>
                <a:lnTo>
                  <a:pt x="316" y="810"/>
                </a:lnTo>
                <a:lnTo>
                  <a:pt x="322" y="814"/>
                </a:lnTo>
                <a:lnTo>
                  <a:pt x="327" y="818"/>
                </a:lnTo>
                <a:lnTo>
                  <a:pt x="334" y="824"/>
                </a:lnTo>
                <a:lnTo>
                  <a:pt x="338" y="827"/>
                </a:lnTo>
                <a:lnTo>
                  <a:pt x="340" y="823"/>
                </a:lnTo>
                <a:lnTo>
                  <a:pt x="343" y="821"/>
                </a:lnTo>
                <a:lnTo>
                  <a:pt x="345" y="818"/>
                </a:lnTo>
                <a:lnTo>
                  <a:pt x="345" y="817"/>
                </a:lnTo>
                <a:lnTo>
                  <a:pt x="343" y="815"/>
                </a:lnTo>
                <a:lnTo>
                  <a:pt x="343" y="810"/>
                </a:lnTo>
                <a:lnTo>
                  <a:pt x="340" y="803"/>
                </a:lnTo>
                <a:lnTo>
                  <a:pt x="340" y="796"/>
                </a:lnTo>
                <a:lnTo>
                  <a:pt x="343" y="788"/>
                </a:lnTo>
                <a:lnTo>
                  <a:pt x="350" y="781"/>
                </a:lnTo>
                <a:lnTo>
                  <a:pt x="356" y="776"/>
                </a:lnTo>
                <a:lnTo>
                  <a:pt x="360" y="774"/>
                </a:lnTo>
                <a:lnTo>
                  <a:pt x="358" y="776"/>
                </a:lnTo>
                <a:lnTo>
                  <a:pt x="356" y="784"/>
                </a:lnTo>
                <a:lnTo>
                  <a:pt x="355" y="793"/>
                </a:lnTo>
                <a:lnTo>
                  <a:pt x="356" y="800"/>
                </a:lnTo>
                <a:lnTo>
                  <a:pt x="358" y="802"/>
                </a:lnTo>
                <a:lnTo>
                  <a:pt x="363" y="802"/>
                </a:lnTo>
                <a:lnTo>
                  <a:pt x="369" y="800"/>
                </a:lnTo>
                <a:lnTo>
                  <a:pt x="375" y="799"/>
                </a:lnTo>
                <a:lnTo>
                  <a:pt x="381" y="797"/>
                </a:lnTo>
                <a:lnTo>
                  <a:pt x="386" y="794"/>
                </a:lnTo>
                <a:lnTo>
                  <a:pt x="391" y="793"/>
                </a:lnTo>
                <a:lnTo>
                  <a:pt x="394" y="793"/>
                </a:lnTo>
                <a:lnTo>
                  <a:pt x="397" y="796"/>
                </a:lnTo>
                <a:lnTo>
                  <a:pt x="397" y="800"/>
                </a:lnTo>
                <a:lnTo>
                  <a:pt x="394" y="804"/>
                </a:lnTo>
                <a:lnTo>
                  <a:pt x="393" y="805"/>
                </a:lnTo>
                <a:lnTo>
                  <a:pt x="378" y="815"/>
                </a:lnTo>
                <a:lnTo>
                  <a:pt x="376" y="816"/>
                </a:lnTo>
                <a:lnTo>
                  <a:pt x="375" y="818"/>
                </a:lnTo>
                <a:lnTo>
                  <a:pt x="374" y="823"/>
                </a:lnTo>
                <a:lnTo>
                  <a:pt x="375" y="829"/>
                </a:lnTo>
                <a:lnTo>
                  <a:pt x="378" y="835"/>
                </a:lnTo>
                <a:lnTo>
                  <a:pt x="375" y="840"/>
                </a:lnTo>
                <a:lnTo>
                  <a:pt x="373" y="840"/>
                </a:lnTo>
                <a:lnTo>
                  <a:pt x="372" y="842"/>
                </a:lnTo>
                <a:lnTo>
                  <a:pt x="370" y="842"/>
                </a:lnTo>
                <a:lnTo>
                  <a:pt x="368" y="845"/>
                </a:lnTo>
                <a:lnTo>
                  <a:pt x="364" y="848"/>
                </a:lnTo>
                <a:lnTo>
                  <a:pt x="363" y="853"/>
                </a:lnTo>
                <a:lnTo>
                  <a:pt x="362" y="858"/>
                </a:lnTo>
                <a:lnTo>
                  <a:pt x="360" y="866"/>
                </a:lnTo>
                <a:lnTo>
                  <a:pt x="358" y="876"/>
                </a:lnTo>
                <a:lnTo>
                  <a:pt x="356" y="880"/>
                </a:lnTo>
                <a:lnTo>
                  <a:pt x="332" y="884"/>
                </a:lnTo>
                <a:lnTo>
                  <a:pt x="330" y="887"/>
                </a:lnTo>
                <a:lnTo>
                  <a:pt x="327" y="889"/>
                </a:lnTo>
                <a:lnTo>
                  <a:pt x="322" y="895"/>
                </a:lnTo>
                <a:lnTo>
                  <a:pt x="319" y="898"/>
                </a:lnTo>
                <a:lnTo>
                  <a:pt x="314" y="898"/>
                </a:lnTo>
                <a:lnTo>
                  <a:pt x="312" y="900"/>
                </a:lnTo>
                <a:lnTo>
                  <a:pt x="307" y="900"/>
                </a:lnTo>
                <a:lnTo>
                  <a:pt x="289" y="913"/>
                </a:lnTo>
                <a:lnTo>
                  <a:pt x="289" y="916"/>
                </a:lnTo>
                <a:lnTo>
                  <a:pt x="288" y="919"/>
                </a:lnTo>
                <a:lnTo>
                  <a:pt x="288" y="924"/>
                </a:lnTo>
                <a:lnTo>
                  <a:pt x="285" y="926"/>
                </a:lnTo>
                <a:lnTo>
                  <a:pt x="283" y="931"/>
                </a:lnTo>
                <a:lnTo>
                  <a:pt x="280" y="935"/>
                </a:lnTo>
                <a:lnTo>
                  <a:pt x="276" y="938"/>
                </a:lnTo>
                <a:lnTo>
                  <a:pt x="272" y="938"/>
                </a:lnTo>
                <a:lnTo>
                  <a:pt x="267" y="937"/>
                </a:lnTo>
                <a:lnTo>
                  <a:pt x="261" y="936"/>
                </a:lnTo>
                <a:lnTo>
                  <a:pt x="256" y="935"/>
                </a:lnTo>
                <a:lnTo>
                  <a:pt x="254" y="935"/>
                </a:lnTo>
                <a:lnTo>
                  <a:pt x="248" y="936"/>
                </a:lnTo>
                <a:lnTo>
                  <a:pt x="243" y="940"/>
                </a:lnTo>
                <a:lnTo>
                  <a:pt x="238" y="942"/>
                </a:lnTo>
                <a:lnTo>
                  <a:pt x="237" y="944"/>
                </a:lnTo>
                <a:lnTo>
                  <a:pt x="228" y="953"/>
                </a:lnTo>
                <a:lnTo>
                  <a:pt x="170" y="964"/>
                </a:lnTo>
                <a:lnTo>
                  <a:pt x="170" y="965"/>
                </a:lnTo>
                <a:lnTo>
                  <a:pt x="168" y="970"/>
                </a:lnTo>
                <a:lnTo>
                  <a:pt x="168" y="973"/>
                </a:lnTo>
                <a:lnTo>
                  <a:pt x="168" y="977"/>
                </a:lnTo>
                <a:lnTo>
                  <a:pt x="168" y="979"/>
                </a:lnTo>
                <a:lnTo>
                  <a:pt x="171" y="983"/>
                </a:lnTo>
                <a:lnTo>
                  <a:pt x="171" y="985"/>
                </a:lnTo>
                <a:lnTo>
                  <a:pt x="168" y="985"/>
                </a:lnTo>
                <a:lnTo>
                  <a:pt x="162" y="984"/>
                </a:lnTo>
                <a:lnTo>
                  <a:pt x="158" y="984"/>
                </a:lnTo>
                <a:lnTo>
                  <a:pt x="154" y="984"/>
                </a:lnTo>
                <a:lnTo>
                  <a:pt x="152" y="989"/>
                </a:lnTo>
                <a:lnTo>
                  <a:pt x="139" y="986"/>
                </a:lnTo>
                <a:lnTo>
                  <a:pt x="146" y="976"/>
                </a:lnTo>
                <a:lnTo>
                  <a:pt x="128" y="974"/>
                </a:lnTo>
                <a:lnTo>
                  <a:pt x="126" y="976"/>
                </a:lnTo>
                <a:lnTo>
                  <a:pt x="118" y="977"/>
                </a:lnTo>
                <a:lnTo>
                  <a:pt x="110" y="980"/>
                </a:lnTo>
                <a:lnTo>
                  <a:pt x="105" y="984"/>
                </a:lnTo>
                <a:lnTo>
                  <a:pt x="99" y="989"/>
                </a:lnTo>
                <a:lnTo>
                  <a:pt x="97" y="992"/>
                </a:lnTo>
                <a:lnTo>
                  <a:pt x="90" y="996"/>
                </a:lnTo>
                <a:lnTo>
                  <a:pt x="84" y="1001"/>
                </a:lnTo>
                <a:lnTo>
                  <a:pt x="76" y="1004"/>
                </a:lnTo>
                <a:lnTo>
                  <a:pt x="75" y="1008"/>
                </a:lnTo>
                <a:lnTo>
                  <a:pt x="76" y="1010"/>
                </a:lnTo>
                <a:lnTo>
                  <a:pt x="76" y="1012"/>
                </a:lnTo>
                <a:lnTo>
                  <a:pt x="74" y="1012"/>
                </a:lnTo>
                <a:lnTo>
                  <a:pt x="69" y="1013"/>
                </a:lnTo>
                <a:lnTo>
                  <a:pt x="63" y="1013"/>
                </a:lnTo>
                <a:lnTo>
                  <a:pt x="60" y="1014"/>
                </a:lnTo>
                <a:lnTo>
                  <a:pt x="57" y="1015"/>
                </a:lnTo>
                <a:lnTo>
                  <a:pt x="52" y="1016"/>
                </a:lnTo>
                <a:lnTo>
                  <a:pt x="46" y="1018"/>
                </a:lnTo>
                <a:lnTo>
                  <a:pt x="39" y="1020"/>
                </a:lnTo>
                <a:lnTo>
                  <a:pt x="33" y="1021"/>
                </a:lnTo>
                <a:lnTo>
                  <a:pt x="27" y="1024"/>
                </a:lnTo>
                <a:lnTo>
                  <a:pt x="24" y="1025"/>
                </a:lnTo>
                <a:lnTo>
                  <a:pt x="22" y="1025"/>
                </a:lnTo>
                <a:lnTo>
                  <a:pt x="19" y="1027"/>
                </a:lnTo>
                <a:lnTo>
                  <a:pt x="12" y="1032"/>
                </a:lnTo>
                <a:lnTo>
                  <a:pt x="3" y="1038"/>
                </a:lnTo>
                <a:lnTo>
                  <a:pt x="0" y="1043"/>
                </a:lnTo>
                <a:lnTo>
                  <a:pt x="2" y="1045"/>
                </a:lnTo>
                <a:lnTo>
                  <a:pt x="7" y="1046"/>
                </a:lnTo>
                <a:lnTo>
                  <a:pt x="12" y="1048"/>
                </a:lnTo>
                <a:lnTo>
                  <a:pt x="14" y="1048"/>
                </a:lnTo>
                <a:lnTo>
                  <a:pt x="16" y="1046"/>
                </a:lnTo>
                <a:lnTo>
                  <a:pt x="21" y="1044"/>
                </a:lnTo>
                <a:lnTo>
                  <a:pt x="27" y="1042"/>
                </a:lnTo>
                <a:lnTo>
                  <a:pt x="30" y="1043"/>
                </a:lnTo>
                <a:lnTo>
                  <a:pt x="32" y="1044"/>
                </a:lnTo>
                <a:lnTo>
                  <a:pt x="37" y="1046"/>
                </a:lnTo>
                <a:lnTo>
                  <a:pt x="40" y="1048"/>
                </a:lnTo>
                <a:lnTo>
                  <a:pt x="43" y="1048"/>
                </a:lnTo>
                <a:lnTo>
                  <a:pt x="55" y="1033"/>
                </a:lnTo>
                <a:lnTo>
                  <a:pt x="62" y="1044"/>
                </a:lnTo>
                <a:lnTo>
                  <a:pt x="81" y="1040"/>
                </a:lnTo>
                <a:lnTo>
                  <a:pt x="102" y="1021"/>
                </a:lnTo>
                <a:lnTo>
                  <a:pt x="121" y="1008"/>
                </a:lnTo>
                <a:lnTo>
                  <a:pt x="115" y="1020"/>
                </a:lnTo>
                <a:lnTo>
                  <a:pt x="105" y="1031"/>
                </a:lnTo>
                <a:lnTo>
                  <a:pt x="108" y="1031"/>
                </a:lnTo>
                <a:lnTo>
                  <a:pt x="115" y="1032"/>
                </a:lnTo>
                <a:lnTo>
                  <a:pt x="123" y="1031"/>
                </a:lnTo>
                <a:lnTo>
                  <a:pt x="128" y="1027"/>
                </a:lnTo>
                <a:lnTo>
                  <a:pt x="135" y="1022"/>
                </a:lnTo>
                <a:lnTo>
                  <a:pt x="141" y="1018"/>
                </a:lnTo>
                <a:lnTo>
                  <a:pt x="147" y="1014"/>
                </a:lnTo>
                <a:lnTo>
                  <a:pt x="150" y="1013"/>
                </a:lnTo>
                <a:lnTo>
                  <a:pt x="172" y="1013"/>
                </a:lnTo>
                <a:lnTo>
                  <a:pt x="172" y="1012"/>
                </a:lnTo>
                <a:lnTo>
                  <a:pt x="174" y="1007"/>
                </a:lnTo>
                <a:lnTo>
                  <a:pt x="176" y="1002"/>
                </a:lnTo>
                <a:lnTo>
                  <a:pt x="178" y="996"/>
                </a:lnTo>
                <a:lnTo>
                  <a:pt x="183" y="994"/>
                </a:lnTo>
                <a:lnTo>
                  <a:pt x="187" y="996"/>
                </a:lnTo>
                <a:lnTo>
                  <a:pt x="189" y="1000"/>
                </a:lnTo>
                <a:lnTo>
                  <a:pt x="190" y="1001"/>
                </a:lnTo>
                <a:lnTo>
                  <a:pt x="193" y="1012"/>
                </a:lnTo>
                <a:lnTo>
                  <a:pt x="205" y="1012"/>
                </a:lnTo>
                <a:lnTo>
                  <a:pt x="205" y="1010"/>
                </a:lnTo>
                <a:lnTo>
                  <a:pt x="206" y="1006"/>
                </a:lnTo>
                <a:lnTo>
                  <a:pt x="208" y="1002"/>
                </a:lnTo>
                <a:lnTo>
                  <a:pt x="211" y="1000"/>
                </a:lnTo>
                <a:lnTo>
                  <a:pt x="213" y="998"/>
                </a:lnTo>
                <a:lnTo>
                  <a:pt x="218" y="997"/>
                </a:lnTo>
                <a:lnTo>
                  <a:pt x="225" y="996"/>
                </a:lnTo>
                <a:lnTo>
                  <a:pt x="232" y="995"/>
                </a:lnTo>
                <a:lnTo>
                  <a:pt x="240" y="992"/>
                </a:lnTo>
                <a:lnTo>
                  <a:pt x="247" y="991"/>
                </a:lnTo>
                <a:lnTo>
                  <a:pt x="252" y="989"/>
                </a:lnTo>
                <a:lnTo>
                  <a:pt x="255" y="988"/>
                </a:lnTo>
                <a:lnTo>
                  <a:pt x="261" y="986"/>
                </a:lnTo>
                <a:lnTo>
                  <a:pt x="267" y="989"/>
                </a:lnTo>
                <a:lnTo>
                  <a:pt x="272" y="991"/>
                </a:lnTo>
                <a:lnTo>
                  <a:pt x="274" y="992"/>
                </a:lnTo>
                <a:lnTo>
                  <a:pt x="277" y="991"/>
                </a:lnTo>
                <a:lnTo>
                  <a:pt x="283" y="988"/>
                </a:lnTo>
                <a:lnTo>
                  <a:pt x="288" y="984"/>
                </a:lnTo>
                <a:lnTo>
                  <a:pt x="289" y="982"/>
                </a:lnTo>
                <a:lnTo>
                  <a:pt x="288" y="979"/>
                </a:lnTo>
                <a:lnTo>
                  <a:pt x="283" y="976"/>
                </a:lnTo>
                <a:lnTo>
                  <a:pt x="280" y="973"/>
                </a:lnTo>
                <a:lnTo>
                  <a:pt x="278" y="971"/>
                </a:lnTo>
                <a:lnTo>
                  <a:pt x="283" y="968"/>
                </a:lnTo>
                <a:lnTo>
                  <a:pt x="291" y="966"/>
                </a:lnTo>
                <a:lnTo>
                  <a:pt x="301" y="965"/>
                </a:lnTo>
                <a:lnTo>
                  <a:pt x="309" y="966"/>
                </a:lnTo>
                <a:lnTo>
                  <a:pt x="316" y="968"/>
                </a:lnTo>
                <a:lnTo>
                  <a:pt x="322" y="968"/>
                </a:lnTo>
                <a:lnTo>
                  <a:pt x="327" y="967"/>
                </a:lnTo>
                <a:lnTo>
                  <a:pt x="330" y="964"/>
                </a:lnTo>
                <a:lnTo>
                  <a:pt x="325" y="960"/>
                </a:lnTo>
                <a:lnTo>
                  <a:pt x="320" y="956"/>
                </a:lnTo>
                <a:lnTo>
                  <a:pt x="316" y="955"/>
                </a:lnTo>
                <a:lnTo>
                  <a:pt x="314" y="954"/>
                </a:lnTo>
                <a:lnTo>
                  <a:pt x="346" y="944"/>
                </a:lnTo>
                <a:lnTo>
                  <a:pt x="346" y="942"/>
                </a:lnTo>
                <a:lnTo>
                  <a:pt x="349" y="941"/>
                </a:lnTo>
                <a:lnTo>
                  <a:pt x="350" y="937"/>
                </a:lnTo>
                <a:lnTo>
                  <a:pt x="351" y="935"/>
                </a:lnTo>
                <a:lnTo>
                  <a:pt x="355" y="934"/>
                </a:lnTo>
                <a:lnTo>
                  <a:pt x="362" y="934"/>
                </a:lnTo>
                <a:lnTo>
                  <a:pt x="369" y="934"/>
                </a:lnTo>
                <a:lnTo>
                  <a:pt x="375" y="932"/>
                </a:lnTo>
                <a:lnTo>
                  <a:pt x="380" y="929"/>
                </a:lnTo>
                <a:lnTo>
                  <a:pt x="385" y="923"/>
                </a:lnTo>
                <a:lnTo>
                  <a:pt x="390" y="919"/>
                </a:lnTo>
                <a:lnTo>
                  <a:pt x="391" y="916"/>
                </a:lnTo>
                <a:lnTo>
                  <a:pt x="411" y="916"/>
                </a:lnTo>
                <a:lnTo>
                  <a:pt x="414" y="911"/>
                </a:lnTo>
                <a:lnTo>
                  <a:pt x="418" y="900"/>
                </a:lnTo>
                <a:lnTo>
                  <a:pt x="426" y="889"/>
                </a:lnTo>
                <a:lnTo>
                  <a:pt x="432" y="882"/>
                </a:lnTo>
                <a:lnTo>
                  <a:pt x="435" y="880"/>
                </a:lnTo>
                <a:lnTo>
                  <a:pt x="441" y="877"/>
                </a:lnTo>
                <a:lnTo>
                  <a:pt x="450" y="876"/>
                </a:lnTo>
                <a:lnTo>
                  <a:pt x="458" y="874"/>
                </a:lnTo>
                <a:lnTo>
                  <a:pt x="466" y="871"/>
                </a:lnTo>
                <a:lnTo>
                  <a:pt x="473" y="869"/>
                </a:lnTo>
                <a:lnTo>
                  <a:pt x="479" y="869"/>
                </a:lnTo>
                <a:lnTo>
                  <a:pt x="482" y="869"/>
                </a:lnTo>
                <a:lnTo>
                  <a:pt x="484" y="866"/>
                </a:lnTo>
                <a:lnTo>
                  <a:pt x="489" y="860"/>
                </a:lnTo>
                <a:lnTo>
                  <a:pt x="493" y="851"/>
                </a:lnTo>
                <a:lnTo>
                  <a:pt x="497" y="842"/>
                </a:lnTo>
                <a:lnTo>
                  <a:pt x="506" y="833"/>
                </a:lnTo>
                <a:lnTo>
                  <a:pt x="513" y="823"/>
                </a:lnTo>
                <a:lnTo>
                  <a:pt x="521" y="817"/>
                </a:lnTo>
                <a:lnTo>
                  <a:pt x="524" y="815"/>
                </a:lnTo>
                <a:lnTo>
                  <a:pt x="524" y="790"/>
                </a:lnTo>
                <a:lnTo>
                  <a:pt x="524" y="788"/>
                </a:lnTo>
                <a:lnTo>
                  <a:pt x="520" y="784"/>
                </a:lnTo>
                <a:lnTo>
                  <a:pt x="513" y="780"/>
                </a:lnTo>
                <a:lnTo>
                  <a:pt x="508" y="778"/>
                </a:lnTo>
                <a:lnTo>
                  <a:pt x="502" y="776"/>
                </a:lnTo>
                <a:lnTo>
                  <a:pt x="500" y="773"/>
                </a:lnTo>
                <a:lnTo>
                  <a:pt x="500" y="768"/>
                </a:lnTo>
                <a:lnTo>
                  <a:pt x="502" y="763"/>
                </a:lnTo>
                <a:lnTo>
                  <a:pt x="511" y="757"/>
                </a:lnTo>
                <a:lnTo>
                  <a:pt x="521" y="752"/>
                </a:lnTo>
                <a:lnTo>
                  <a:pt x="529" y="746"/>
                </a:lnTo>
                <a:lnTo>
                  <a:pt x="535" y="743"/>
                </a:lnTo>
                <a:lnTo>
                  <a:pt x="538" y="738"/>
                </a:lnTo>
                <a:lnTo>
                  <a:pt x="542" y="732"/>
                </a:lnTo>
                <a:lnTo>
                  <a:pt x="547" y="727"/>
                </a:lnTo>
                <a:lnTo>
                  <a:pt x="548" y="721"/>
                </a:lnTo>
                <a:lnTo>
                  <a:pt x="549" y="714"/>
                </a:lnTo>
                <a:lnTo>
                  <a:pt x="551" y="706"/>
                </a:lnTo>
                <a:lnTo>
                  <a:pt x="556" y="697"/>
                </a:lnTo>
                <a:lnTo>
                  <a:pt x="563" y="690"/>
                </a:lnTo>
                <a:lnTo>
                  <a:pt x="574" y="683"/>
                </a:lnTo>
                <a:lnTo>
                  <a:pt x="584" y="674"/>
                </a:lnTo>
                <a:lnTo>
                  <a:pt x="591" y="666"/>
                </a:lnTo>
                <a:lnTo>
                  <a:pt x="596" y="659"/>
                </a:lnTo>
                <a:lnTo>
                  <a:pt x="599" y="656"/>
                </a:lnTo>
                <a:lnTo>
                  <a:pt x="605" y="656"/>
                </a:lnTo>
                <a:lnTo>
                  <a:pt x="613" y="653"/>
                </a:lnTo>
                <a:lnTo>
                  <a:pt x="621" y="651"/>
                </a:lnTo>
                <a:lnTo>
                  <a:pt x="629" y="648"/>
                </a:lnTo>
                <a:lnTo>
                  <a:pt x="637" y="648"/>
                </a:lnTo>
                <a:lnTo>
                  <a:pt x="641" y="646"/>
                </a:lnTo>
                <a:lnTo>
                  <a:pt x="644" y="646"/>
                </a:lnTo>
                <a:lnTo>
                  <a:pt x="643" y="648"/>
                </a:lnTo>
                <a:lnTo>
                  <a:pt x="641" y="651"/>
                </a:lnTo>
                <a:lnTo>
                  <a:pt x="639" y="654"/>
                </a:lnTo>
                <a:lnTo>
                  <a:pt x="639" y="656"/>
                </a:lnTo>
                <a:lnTo>
                  <a:pt x="639" y="661"/>
                </a:lnTo>
                <a:lnTo>
                  <a:pt x="644" y="664"/>
                </a:lnTo>
                <a:lnTo>
                  <a:pt x="649" y="668"/>
                </a:lnTo>
                <a:lnTo>
                  <a:pt x="652" y="672"/>
                </a:lnTo>
                <a:lnTo>
                  <a:pt x="649" y="674"/>
                </a:lnTo>
                <a:lnTo>
                  <a:pt x="644" y="674"/>
                </a:lnTo>
                <a:lnTo>
                  <a:pt x="639" y="677"/>
                </a:lnTo>
                <a:lnTo>
                  <a:pt x="635" y="677"/>
                </a:lnTo>
                <a:lnTo>
                  <a:pt x="617" y="688"/>
                </a:lnTo>
                <a:lnTo>
                  <a:pt x="605" y="683"/>
                </a:lnTo>
                <a:lnTo>
                  <a:pt x="604" y="683"/>
                </a:lnTo>
                <a:lnTo>
                  <a:pt x="603" y="683"/>
                </a:lnTo>
                <a:lnTo>
                  <a:pt x="601" y="684"/>
                </a:lnTo>
                <a:lnTo>
                  <a:pt x="599" y="688"/>
                </a:lnTo>
                <a:lnTo>
                  <a:pt x="597" y="692"/>
                </a:lnTo>
                <a:lnTo>
                  <a:pt x="593" y="698"/>
                </a:lnTo>
                <a:lnTo>
                  <a:pt x="590" y="703"/>
                </a:lnTo>
                <a:lnTo>
                  <a:pt x="589" y="703"/>
                </a:lnTo>
                <a:lnTo>
                  <a:pt x="587" y="703"/>
                </a:lnTo>
                <a:lnTo>
                  <a:pt x="585" y="706"/>
                </a:lnTo>
                <a:lnTo>
                  <a:pt x="581" y="709"/>
                </a:lnTo>
                <a:lnTo>
                  <a:pt x="580" y="714"/>
                </a:lnTo>
                <a:lnTo>
                  <a:pt x="579" y="724"/>
                </a:lnTo>
                <a:lnTo>
                  <a:pt x="577" y="737"/>
                </a:lnTo>
                <a:lnTo>
                  <a:pt x="575" y="750"/>
                </a:lnTo>
                <a:lnTo>
                  <a:pt x="577" y="758"/>
                </a:lnTo>
                <a:lnTo>
                  <a:pt x="580" y="762"/>
                </a:lnTo>
                <a:lnTo>
                  <a:pt x="586" y="761"/>
                </a:lnTo>
                <a:lnTo>
                  <a:pt x="590" y="760"/>
                </a:lnTo>
                <a:lnTo>
                  <a:pt x="592" y="758"/>
                </a:lnTo>
                <a:lnTo>
                  <a:pt x="590" y="770"/>
                </a:lnTo>
                <a:lnTo>
                  <a:pt x="573" y="776"/>
                </a:lnTo>
                <a:lnTo>
                  <a:pt x="573" y="779"/>
                </a:lnTo>
                <a:lnTo>
                  <a:pt x="573" y="785"/>
                </a:lnTo>
                <a:lnTo>
                  <a:pt x="575" y="791"/>
                </a:lnTo>
                <a:lnTo>
                  <a:pt x="580" y="793"/>
                </a:lnTo>
                <a:lnTo>
                  <a:pt x="584" y="792"/>
                </a:lnTo>
                <a:lnTo>
                  <a:pt x="589" y="791"/>
                </a:lnTo>
                <a:lnTo>
                  <a:pt x="595" y="788"/>
                </a:lnTo>
                <a:lnTo>
                  <a:pt x="602" y="786"/>
                </a:lnTo>
                <a:lnTo>
                  <a:pt x="608" y="784"/>
                </a:lnTo>
                <a:lnTo>
                  <a:pt x="613" y="781"/>
                </a:lnTo>
                <a:lnTo>
                  <a:pt x="616" y="780"/>
                </a:lnTo>
                <a:lnTo>
                  <a:pt x="617" y="779"/>
                </a:lnTo>
                <a:lnTo>
                  <a:pt x="620" y="768"/>
                </a:lnTo>
                <a:lnTo>
                  <a:pt x="631" y="770"/>
                </a:lnTo>
                <a:lnTo>
                  <a:pt x="645" y="736"/>
                </a:lnTo>
                <a:lnTo>
                  <a:pt x="657" y="742"/>
                </a:lnTo>
                <a:lnTo>
                  <a:pt x="673" y="743"/>
                </a:lnTo>
                <a:lnTo>
                  <a:pt x="686" y="737"/>
                </a:lnTo>
                <a:lnTo>
                  <a:pt x="686" y="732"/>
                </a:lnTo>
                <a:lnTo>
                  <a:pt x="683" y="726"/>
                </a:lnTo>
                <a:lnTo>
                  <a:pt x="683" y="718"/>
                </a:lnTo>
                <a:lnTo>
                  <a:pt x="683" y="713"/>
                </a:lnTo>
                <a:lnTo>
                  <a:pt x="686" y="709"/>
                </a:lnTo>
                <a:lnTo>
                  <a:pt x="691" y="703"/>
                </a:lnTo>
                <a:lnTo>
                  <a:pt x="693" y="701"/>
                </a:lnTo>
                <a:lnTo>
                  <a:pt x="694" y="700"/>
                </a:lnTo>
                <a:lnTo>
                  <a:pt x="694" y="698"/>
                </a:lnTo>
                <a:lnTo>
                  <a:pt x="694" y="695"/>
                </a:lnTo>
                <a:lnTo>
                  <a:pt x="692" y="690"/>
                </a:lnTo>
                <a:lnTo>
                  <a:pt x="688" y="690"/>
                </a:lnTo>
                <a:lnTo>
                  <a:pt x="686" y="690"/>
                </a:lnTo>
                <a:lnTo>
                  <a:pt x="683" y="692"/>
                </a:lnTo>
                <a:lnTo>
                  <a:pt x="681" y="696"/>
                </a:lnTo>
                <a:lnTo>
                  <a:pt x="679" y="697"/>
                </a:lnTo>
                <a:lnTo>
                  <a:pt x="679" y="685"/>
                </a:lnTo>
                <a:lnTo>
                  <a:pt x="693" y="666"/>
                </a:lnTo>
                <a:lnTo>
                  <a:pt x="709" y="664"/>
                </a:lnTo>
                <a:lnTo>
                  <a:pt x="731" y="664"/>
                </a:lnTo>
                <a:lnTo>
                  <a:pt x="734" y="661"/>
                </a:lnTo>
                <a:lnTo>
                  <a:pt x="739" y="656"/>
                </a:lnTo>
                <a:lnTo>
                  <a:pt x="743" y="654"/>
                </a:lnTo>
                <a:lnTo>
                  <a:pt x="747" y="659"/>
                </a:lnTo>
                <a:lnTo>
                  <a:pt x="747" y="666"/>
                </a:lnTo>
                <a:lnTo>
                  <a:pt x="746" y="674"/>
                </a:lnTo>
                <a:lnTo>
                  <a:pt x="745" y="683"/>
                </a:lnTo>
                <a:lnTo>
                  <a:pt x="745" y="685"/>
                </a:lnTo>
                <a:lnTo>
                  <a:pt x="761" y="698"/>
                </a:lnTo>
                <a:lnTo>
                  <a:pt x="794" y="706"/>
                </a:lnTo>
                <a:lnTo>
                  <a:pt x="795" y="712"/>
                </a:lnTo>
                <a:lnTo>
                  <a:pt x="799" y="721"/>
                </a:lnTo>
                <a:lnTo>
                  <a:pt x="803" y="732"/>
                </a:lnTo>
                <a:lnTo>
                  <a:pt x="807" y="737"/>
                </a:lnTo>
                <a:lnTo>
                  <a:pt x="809" y="737"/>
                </a:lnTo>
                <a:lnTo>
                  <a:pt x="815" y="737"/>
                </a:lnTo>
                <a:lnTo>
                  <a:pt x="821" y="738"/>
                </a:lnTo>
                <a:lnTo>
                  <a:pt x="829" y="738"/>
                </a:lnTo>
                <a:lnTo>
                  <a:pt x="836" y="738"/>
                </a:lnTo>
                <a:lnTo>
                  <a:pt x="843" y="739"/>
                </a:lnTo>
                <a:lnTo>
                  <a:pt x="847" y="739"/>
                </a:lnTo>
                <a:lnTo>
                  <a:pt x="848" y="739"/>
                </a:lnTo>
                <a:lnTo>
                  <a:pt x="877" y="722"/>
                </a:lnTo>
                <a:lnTo>
                  <a:pt x="879" y="726"/>
                </a:lnTo>
                <a:lnTo>
                  <a:pt x="885" y="732"/>
                </a:lnTo>
                <a:lnTo>
                  <a:pt x="895" y="742"/>
                </a:lnTo>
                <a:lnTo>
                  <a:pt x="901" y="745"/>
                </a:lnTo>
                <a:lnTo>
                  <a:pt x="904" y="745"/>
                </a:lnTo>
                <a:lnTo>
                  <a:pt x="909" y="746"/>
                </a:lnTo>
                <a:lnTo>
                  <a:pt x="915" y="746"/>
                </a:lnTo>
                <a:lnTo>
                  <a:pt x="921" y="746"/>
                </a:lnTo>
                <a:lnTo>
                  <a:pt x="927" y="748"/>
                </a:lnTo>
                <a:lnTo>
                  <a:pt x="932" y="748"/>
                </a:lnTo>
                <a:lnTo>
                  <a:pt x="935" y="748"/>
                </a:lnTo>
                <a:lnTo>
                  <a:pt x="937" y="748"/>
                </a:lnTo>
                <a:lnTo>
                  <a:pt x="939" y="746"/>
                </a:lnTo>
                <a:lnTo>
                  <a:pt x="944" y="743"/>
                </a:lnTo>
                <a:lnTo>
                  <a:pt x="950" y="739"/>
                </a:lnTo>
                <a:lnTo>
                  <a:pt x="956" y="736"/>
                </a:lnTo>
                <a:lnTo>
                  <a:pt x="962" y="732"/>
                </a:lnTo>
                <a:lnTo>
                  <a:pt x="969" y="734"/>
                </a:lnTo>
                <a:lnTo>
                  <a:pt x="974" y="737"/>
                </a:lnTo>
                <a:lnTo>
                  <a:pt x="975" y="740"/>
                </a:lnTo>
                <a:lnTo>
                  <a:pt x="973" y="744"/>
                </a:lnTo>
                <a:lnTo>
                  <a:pt x="969" y="745"/>
                </a:lnTo>
                <a:lnTo>
                  <a:pt x="967" y="746"/>
                </a:lnTo>
                <a:lnTo>
                  <a:pt x="965" y="746"/>
                </a:lnTo>
                <a:lnTo>
                  <a:pt x="961" y="744"/>
                </a:lnTo>
                <a:lnTo>
                  <a:pt x="961" y="746"/>
                </a:lnTo>
                <a:lnTo>
                  <a:pt x="959" y="752"/>
                </a:lnTo>
                <a:lnTo>
                  <a:pt x="959" y="758"/>
                </a:lnTo>
                <a:lnTo>
                  <a:pt x="962" y="762"/>
                </a:lnTo>
                <a:lnTo>
                  <a:pt x="965" y="764"/>
                </a:lnTo>
                <a:lnTo>
                  <a:pt x="969" y="767"/>
                </a:lnTo>
                <a:lnTo>
                  <a:pt x="975" y="770"/>
                </a:lnTo>
                <a:lnTo>
                  <a:pt x="981" y="772"/>
                </a:lnTo>
                <a:lnTo>
                  <a:pt x="987" y="774"/>
                </a:lnTo>
                <a:lnTo>
                  <a:pt x="992" y="780"/>
                </a:lnTo>
                <a:lnTo>
                  <a:pt x="995" y="787"/>
                </a:lnTo>
                <a:lnTo>
                  <a:pt x="997" y="793"/>
                </a:lnTo>
                <a:lnTo>
                  <a:pt x="998" y="796"/>
                </a:lnTo>
                <a:lnTo>
                  <a:pt x="1001" y="799"/>
                </a:lnTo>
                <a:lnTo>
                  <a:pt x="1006" y="803"/>
                </a:lnTo>
                <a:lnTo>
                  <a:pt x="1011" y="808"/>
                </a:lnTo>
                <a:lnTo>
                  <a:pt x="1017" y="812"/>
                </a:lnTo>
                <a:lnTo>
                  <a:pt x="1024" y="817"/>
                </a:lnTo>
                <a:lnTo>
                  <a:pt x="1031" y="822"/>
                </a:lnTo>
                <a:lnTo>
                  <a:pt x="1037" y="827"/>
                </a:lnTo>
                <a:lnTo>
                  <a:pt x="1045" y="830"/>
                </a:lnTo>
                <a:lnTo>
                  <a:pt x="1053" y="835"/>
                </a:lnTo>
                <a:lnTo>
                  <a:pt x="1060" y="840"/>
                </a:lnTo>
                <a:lnTo>
                  <a:pt x="1069" y="842"/>
                </a:lnTo>
                <a:lnTo>
                  <a:pt x="1076" y="846"/>
                </a:lnTo>
                <a:lnTo>
                  <a:pt x="1082" y="847"/>
                </a:lnTo>
                <a:lnTo>
                  <a:pt x="1087" y="848"/>
                </a:lnTo>
                <a:lnTo>
                  <a:pt x="1093" y="847"/>
                </a:lnTo>
                <a:lnTo>
                  <a:pt x="1096" y="842"/>
                </a:lnTo>
                <a:lnTo>
                  <a:pt x="1096" y="833"/>
                </a:lnTo>
                <a:lnTo>
                  <a:pt x="1093" y="827"/>
                </a:lnTo>
                <a:lnTo>
                  <a:pt x="1091" y="822"/>
                </a:lnTo>
                <a:lnTo>
                  <a:pt x="1114" y="838"/>
                </a:lnTo>
                <a:lnTo>
                  <a:pt x="1115" y="838"/>
                </a:lnTo>
                <a:lnTo>
                  <a:pt x="1118" y="838"/>
                </a:lnTo>
                <a:lnTo>
                  <a:pt x="1120" y="836"/>
                </a:lnTo>
                <a:lnTo>
                  <a:pt x="1121" y="833"/>
                </a:lnTo>
                <a:lnTo>
                  <a:pt x="1117" y="827"/>
                </a:lnTo>
                <a:lnTo>
                  <a:pt x="1109" y="815"/>
                </a:lnTo>
                <a:lnTo>
                  <a:pt x="1100" y="805"/>
                </a:lnTo>
                <a:lnTo>
                  <a:pt x="1100" y="799"/>
                </a:lnTo>
                <a:lnTo>
                  <a:pt x="1105" y="799"/>
                </a:lnTo>
                <a:lnTo>
                  <a:pt x="1112" y="804"/>
                </a:lnTo>
                <a:lnTo>
                  <a:pt x="1119" y="811"/>
                </a:lnTo>
                <a:lnTo>
                  <a:pt x="1124" y="817"/>
                </a:lnTo>
                <a:lnTo>
                  <a:pt x="1126" y="823"/>
                </a:lnTo>
                <a:lnTo>
                  <a:pt x="1130" y="830"/>
                </a:lnTo>
                <a:lnTo>
                  <a:pt x="1136" y="836"/>
                </a:lnTo>
                <a:lnTo>
                  <a:pt x="1148" y="842"/>
                </a:lnTo>
                <a:lnTo>
                  <a:pt x="1160" y="845"/>
                </a:lnTo>
                <a:lnTo>
                  <a:pt x="1165" y="845"/>
                </a:lnTo>
                <a:lnTo>
                  <a:pt x="1167" y="845"/>
                </a:lnTo>
                <a:lnTo>
                  <a:pt x="1171" y="864"/>
                </a:lnTo>
                <a:lnTo>
                  <a:pt x="1168" y="874"/>
                </a:lnTo>
                <a:lnTo>
                  <a:pt x="1171" y="876"/>
                </a:lnTo>
                <a:lnTo>
                  <a:pt x="1175" y="880"/>
                </a:lnTo>
                <a:lnTo>
                  <a:pt x="1181" y="884"/>
                </a:lnTo>
                <a:lnTo>
                  <a:pt x="1186" y="889"/>
                </a:lnTo>
                <a:lnTo>
                  <a:pt x="1190" y="892"/>
                </a:lnTo>
                <a:lnTo>
                  <a:pt x="1193" y="894"/>
                </a:lnTo>
                <a:lnTo>
                  <a:pt x="1197" y="894"/>
                </a:lnTo>
                <a:lnTo>
                  <a:pt x="1201" y="893"/>
                </a:lnTo>
                <a:lnTo>
                  <a:pt x="1203" y="893"/>
                </a:lnTo>
                <a:lnTo>
                  <a:pt x="1209" y="895"/>
                </a:lnTo>
                <a:lnTo>
                  <a:pt x="1217" y="900"/>
                </a:lnTo>
                <a:lnTo>
                  <a:pt x="1223" y="906"/>
                </a:lnTo>
                <a:lnTo>
                  <a:pt x="1233" y="911"/>
                </a:lnTo>
                <a:lnTo>
                  <a:pt x="1239" y="919"/>
                </a:lnTo>
                <a:lnTo>
                  <a:pt x="1244" y="924"/>
                </a:lnTo>
                <a:lnTo>
                  <a:pt x="1249" y="926"/>
                </a:lnTo>
                <a:lnTo>
                  <a:pt x="1252" y="934"/>
                </a:lnTo>
                <a:lnTo>
                  <a:pt x="1257" y="940"/>
                </a:lnTo>
                <a:lnTo>
                  <a:pt x="1259" y="947"/>
                </a:lnTo>
                <a:lnTo>
                  <a:pt x="1262" y="953"/>
                </a:lnTo>
                <a:lnTo>
                  <a:pt x="1264" y="958"/>
                </a:lnTo>
                <a:lnTo>
                  <a:pt x="1268" y="962"/>
                </a:lnTo>
                <a:lnTo>
                  <a:pt x="1270" y="965"/>
                </a:lnTo>
                <a:lnTo>
                  <a:pt x="1273" y="962"/>
                </a:lnTo>
                <a:lnTo>
                  <a:pt x="1273" y="956"/>
                </a:lnTo>
                <a:lnTo>
                  <a:pt x="1275" y="950"/>
                </a:lnTo>
                <a:lnTo>
                  <a:pt x="1277" y="946"/>
                </a:lnTo>
                <a:lnTo>
                  <a:pt x="1281" y="944"/>
                </a:lnTo>
                <a:lnTo>
                  <a:pt x="1286" y="944"/>
                </a:lnTo>
                <a:lnTo>
                  <a:pt x="1294" y="947"/>
                </a:lnTo>
                <a:lnTo>
                  <a:pt x="1300" y="950"/>
                </a:lnTo>
                <a:lnTo>
                  <a:pt x="1303" y="955"/>
                </a:lnTo>
                <a:lnTo>
                  <a:pt x="1305" y="967"/>
                </a:lnTo>
                <a:lnTo>
                  <a:pt x="1309" y="985"/>
                </a:lnTo>
                <a:lnTo>
                  <a:pt x="1313" y="1001"/>
                </a:lnTo>
                <a:lnTo>
                  <a:pt x="1315" y="1008"/>
                </a:lnTo>
                <a:lnTo>
                  <a:pt x="1333" y="1010"/>
                </a:lnTo>
                <a:lnTo>
                  <a:pt x="1334" y="1006"/>
                </a:lnTo>
                <a:lnTo>
                  <a:pt x="1337" y="994"/>
                </a:lnTo>
                <a:lnTo>
                  <a:pt x="1341" y="980"/>
                </a:lnTo>
                <a:lnTo>
                  <a:pt x="1341" y="970"/>
                </a:lnTo>
                <a:lnTo>
                  <a:pt x="1336" y="956"/>
                </a:lnTo>
                <a:lnTo>
                  <a:pt x="1325" y="937"/>
                </a:lnTo>
                <a:lnTo>
                  <a:pt x="1315" y="920"/>
                </a:lnTo>
                <a:lnTo>
                  <a:pt x="1310" y="913"/>
                </a:lnTo>
                <a:lnTo>
                  <a:pt x="1309" y="913"/>
                </a:lnTo>
                <a:lnTo>
                  <a:pt x="1305" y="913"/>
                </a:lnTo>
                <a:lnTo>
                  <a:pt x="1300" y="913"/>
                </a:lnTo>
                <a:lnTo>
                  <a:pt x="1294" y="913"/>
                </a:lnTo>
                <a:lnTo>
                  <a:pt x="1288" y="913"/>
                </a:lnTo>
                <a:lnTo>
                  <a:pt x="1282" y="911"/>
                </a:lnTo>
                <a:lnTo>
                  <a:pt x="1277" y="911"/>
                </a:lnTo>
                <a:lnTo>
                  <a:pt x="1273" y="910"/>
                </a:lnTo>
                <a:lnTo>
                  <a:pt x="1270" y="906"/>
                </a:lnTo>
                <a:lnTo>
                  <a:pt x="1264" y="898"/>
                </a:lnTo>
                <a:lnTo>
                  <a:pt x="1257" y="889"/>
                </a:lnTo>
                <a:lnTo>
                  <a:pt x="1249" y="877"/>
                </a:lnTo>
                <a:lnTo>
                  <a:pt x="1239" y="866"/>
                </a:lnTo>
                <a:lnTo>
                  <a:pt x="1233" y="858"/>
                </a:lnTo>
                <a:lnTo>
                  <a:pt x="1226" y="853"/>
                </a:lnTo>
                <a:lnTo>
                  <a:pt x="1222" y="850"/>
                </a:lnTo>
                <a:lnTo>
                  <a:pt x="1220" y="847"/>
                </a:lnTo>
                <a:lnTo>
                  <a:pt x="1213" y="842"/>
                </a:lnTo>
                <a:lnTo>
                  <a:pt x="1205" y="835"/>
                </a:lnTo>
                <a:lnTo>
                  <a:pt x="1197" y="827"/>
                </a:lnTo>
                <a:lnTo>
                  <a:pt x="1189" y="817"/>
                </a:lnTo>
                <a:lnTo>
                  <a:pt x="1181" y="808"/>
                </a:lnTo>
                <a:lnTo>
                  <a:pt x="1175" y="802"/>
                </a:lnTo>
                <a:lnTo>
                  <a:pt x="1173" y="797"/>
                </a:lnTo>
                <a:lnTo>
                  <a:pt x="1171" y="793"/>
                </a:lnTo>
                <a:lnTo>
                  <a:pt x="1166" y="786"/>
                </a:lnTo>
                <a:lnTo>
                  <a:pt x="1159" y="779"/>
                </a:lnTo>
                <a:lnTo>
                  <a:pt x="1150" y="770"/>
                </a:lnTo>
                <a:lnTo>
                  <a:pt x="1142" y="762"/>
                </a:lnTo>
                <a:lnTo>
                  <a:pt x="1135" y="755"/>
                </a:lnTo>
                <a:lnTo>
                  <a:pt x="1129" y="750"/>
                </a:lnTo>
                <a:lnTo>
                  <a:pt x="1125" y="749"/>
                </a:lnTo>
                <a:lnTo>
                  <a:pt x="1119" y="744"/>
                </a:lnTo>
                <a:lnTo>
                  <a:pt x="1109" y="732"/>
                </a:lnTo>
                <a:lnTo>
                  <a:pt x="1100" y="719"/>
                </a:lnTo>
                <a:lnTo>
                  <a:pt x="1096" y="714"/>
                </a:lnTo>
                <a:lnTo>
                  <a:pt x="1055" y="756"/>
                </a:lnTo>
                <a:lnTo>
                  <a:pt x="1058" y="763"/>
                </a:lnTo>
                <a:lnTo>
                  <a:pt x="1042" y="775"/>
                </a:lnTo>
                <a:lnTo>
                  <a:pt x="1019" y="746"/>
                </a:lnTo>
                <a:lnTo>
                  <a:pt x="1003" y="727"/>
                </a:lnTo>
                <a:lnTo>
                  <a:pt x="999" y="727"/>
                </a:lnTo>
                <a:lnTo>
                  <a:pt x="991" y="727"/>
                </a:lnTo>
                <a:lnTo>
                  <a:pt x="982" y="725"/>
                </a:lnTo>
                <a:lnTo>
                  <a:pt x="977" y="721"/>
                </a:lnTo>
                <a:lnTo>
                  <a:pt x="976" y="714"/>
                </a:lnTo>
                <a:lnTo>
                  <a:pt x="977" y="706"/>
                </a:lnTo>
                <a:lnTo>
                  <a:pt x="975" y="698"/>
                </a:lnTo>
                <a:lnTo>
                  <a:pt x="969" y="695"/>
                </a:lnTo>
                <a:close/>
              </a:path>
            </a:pathLst>
          </a:custGeom>
          <a:solidFill>
            <a:srgbClr val="5968A1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600" b="1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C71F5683-EE14-082A-127C-1AB53FE5C6FE}"/>
              </a:ext>
            </a:extLst>
          </p:cNvPr>
          <p:cNvGrpSpPr/>
          <p:nvPr/>
        </p:nvGrpSpPr>
        <p:grpSpPr>
          <a:xfrm>
            <a:off x="1145405" y="3111225"/>
            <a:ext cx="835329" cy="569488"/>
            <a:chOff x="244475" y="4370388"/>
            <a:chExt cx="884238" cy="622300"/>
          </a:xfrm>
          <a:solidFill>
            <a:srgbClr val="363F62"/>
          </a:solidFill>
        </p:grpSpPr>
        <p:sp>
          <p:nvSpPr>
            <p:cNvPr id="363" name="Freeform 35">
              <a:extLst>
                <a:ext uri="{FF2B5EF4-FFF2-40B4-BE49-F238E27FC236}">
                  <a16:creationId xmlns:a16="http://schemas.microsoft.com/office/drawing/2014/main" id="{9E006B9E-6A0F-FC77-9058-63CF96552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917575" y="4738688"/>
              <a:ext cx="211138" cy="254000"/>
            </a:xfrm>
            <a:custGeom>
              <a:avLst/>
              <a:gdLst/>
              <a:ahLst/>
              <a:cxnLst>
                <a:cxn ang="0">
                  <a:pos x="72" y="0"/>
                </a:cxn>
                <a:cxn ang="0">
                  <a:pos x="50" y="11"/>
                </a:cxn>
                <a:cxn ang="0">
                  <a:pos x="51" y="58"/>
                </a:cxn>
                <a:cxn ang="0">
                  <a:pos x="64" y="77"/>
                </a:cxn>
                <a:cxn ang="0">
                  <a:pos x="45" y="118"/>
                </a:cxn>
                <a:cxn ang="0">
                  <a:pos x="27" y="134"/>
                </a:cxn>
                <a:cxn ang="0">
                  <a:pos x="12" y="143"/>
                </a:cxn>
                <a:cxn ang="0">
                  <a:pos x="3" y="154"/>
                </a:cxn>
                <a:cxn ang="0">
                  <a:pos x="1" y="189"/>
                </a:cxn>
                <a:cxn ang="0">
                  <a:pos x="12" y="245"/>
                </a:cxn>
                <a:cxn ang="0">
                  <a:pos x="11" y="300"/>
                </a:cxn>
                <a:cxn ang="0">
                  <a:pos x="11" y="350"/>
                </a:cxn>
                <a:cxn ang="0">
                  <a:pos x="16" y="380"/>
                </a:cxn>
                <a:cxn ang="0">
                  <a:pos x="28" y="398"/>
                </a:cxn>
                <a:cxn ang="0">
                  <a:pos x="45" y="415"/>
                </a:cxn>
                <a:cxn ang="0">
                  <a:pos x="64" y="430"/>
                </a:cxn>
                <a:cxn ang="0">
                  <a:pos x="78" y="444"/>
                </a:cxn>
                <a:cxn ang="0">
                  <a:pos x="92" y="460"/>
                </a:cxn>
                <a:cxn ang="0">
                  <a:pos x="103" y="473"/>
                </a:cxn>
                <a:cxn ang="0">
                  <a:pos x="112" y="480"/>
                </a:cxn>
                <a:cxn ang="0">
                  <a:pos x="123" y="475"/>
                </a:cxn>
                <a:cxn ang="0">
                  <a:pos x="135" y="462"/>
                </a:cxn>
                <a:cxn ang="0">
                  <a:pos x="150" y="446"/>
                </a:cxn>
                <a:cxn ang="0">
                  <a:pos x="165" y="429"/>
                </a:cxn>
                <a:cxn ang="0">
                  <a:pos x="179" y="410"/>
                </a:cxn>
                <a:cxn ang="0">
                  <a:pos x="200" y="389"/>
                </a:cxn>
                <a:cxn ang="0">
                  <a:pos x="226" y="371"/>
                </a:cxn>
                <a:cxn ang="0">
                  <a:pos x="252" y="356"/>
                </a:cxn>
                <a:cxn ang="0">
                  <a:pos x="276" y="346"/>
                </a:cxn>
                <a:cxn ang="0">
                  <a:pos x="316" y="329"/>
                </a:cxn>
                <a:cxn ang="0">
                  <a:pos x="358" y="304"/>
                </a:cxn>
                <a:cxn ang="0">
                  <a:pos x="389" y="280"/>
                </a:cxn>
                <a:cxn ang="0">
                  <a:pos x="400" y="261"/>
                </a:cxn>
                <a:cxn ang="0">
                  <a:pos x="391" y="250"/>
                </a:cxn>
                <a:cxn ang="0">
                  <a:pos x="375" y="243"/>
                </a:cxn>
                <a:cxn ang="0">
                  <a:pos x="355" y="233"/>
                </a:cxn>
                <a:cxn ang="0">
                  <a:pos x="332" y="201"/>
                </a:cxn>
                <a:cxn ang="0">
                  <a:pos x="311" y="169"/>
                </a:cxn>
                <a:cxn ang="0">
                  <a:pos x="292" y="164"/>
                </a:cxn>
                <a:cxn ang="0">
                  <a:pos x="286" y="147"/>
                </a:cxn>
                <a:cxn ang="0">
                  <a:pos x="272" y="115"/>
                </a:cxn>
                <a:cxn ang="0">
                  <a:pos x="256" y="95"/>
                </a:cxn>
                <a:cxn ang="0">
                  <a:pos x="227" y="70"/>
                </a:cxn>
                <a:cxn ang="0">
                  <a:pos x="196" y="47"/>
                </a:cxn>
                <a:cxn ang="0">
                  <a:pos x="172" y="31"/>
                </a:cxn>
                <a:cxn ang="0">
                  <a:pos x="154" y="28"/>
                </a:cxn>
                <a:cxn ang="0">
                  <a:pos x="138" y="32"/>
                </a:cxn>
                <a:cxn ang="0">
                  <a:pos x="114" y="28"/>
                </a:cxn>
                <a:cxn ang="0">
                  <a:pos x="76" y="1"/>
                </a:cxn>
              </a:cxnLst>
              <a:rect l="0" t="0" r="r" b="b"/>
              <a:pathLst>
                <a:path w="400" h="480">
                  <a:moveTo>
                    <a:pt x="76" y="1"/>
                  </a:moveTo>
                  <a:lnTo>
                    <a:pt x="72" y="0"/>
                  </a:lnTo>
                  <a:lnTo>
                    <a:pt x="61" y="1"/>
                  </a:lnTo>
                  <a:lnTo>
                    <a:pt x="50" y="11"/>
                  </a:lnTo>
                  <a:lnTo>
                    <a:pt x="46" y="35"/>
                  </a:lnTo>
                  <a:lnTo>
                    <a:pt x="51" y="58"/>
                  </a:lnTo>
                  <a:lnTo>
                    <a:pt x="59" y="66"/>
                  </a:lnTo>
                  <a:lnTo>
                    <a:pt x="64" y="77"/>
                  </a:lnTo>
                  <a:lnTo>
                    <a:pt x="54" y="101"/>
                  </a:lnTo>
                  <a:lnTo>
                    <a:pt x="45" y="118"/>
                  </a:lnTo>
                  <a:lnTo>
                    <a:pt x="36" y="127"/>
                  </a:lnTo>
                  <a:lnTo>
                    <a:pt x="27" y="134"/>
                  </a:lnTo>
                  <a:lnTo>
                    <a:pt x="19" y="139"/>
                  </a:lnTo>
                  <a:lnTo>
                    <a:pt x="12" y="143"/>
                  </a:lnTo>
                  <a:lnTo>
                    <a:pt x="7" y="147"/>
                  </a:lnTo>
                  <a:lnTo>
                    <a:pt x="3" y="154"/>
                  </a:lnTo>
                  <a:lnTo>
                    <a:pt x="0" y="164"/>
                  </a:lnTo>
                  <a:lnTo>
                    <a:pt x="1" y="189"/>
                  </a:lnTo>
                  <a:lnTo>
                    <a:pt x="7" y="216"/>
                  </a:lnTo>
                  <a:lnTo>
                    <a:pt x="12" y="245"/>
                  </a:lnTo>
                  <a:lnTo>
                    <a:pt x="13" y="273"/>
                  </a:lnTo>
                  <a:lnTo>
                    <a:pt x="11" y="300"/>
                  </a:lnTo>
                  <a:lnTo>
                    <a:pt x="11" y="327"/>
                  </a:lnTo>
                  <a:lnTo>
                    <a:pt x="11" y="350"/>
                  </a:lnTo>
                  <a:lnTo>
                    <a:pt x="13" y="371"/>
                  </a:lnTo>
                  <a:lnTo>
                    <a:pt x="16" y="380"/>
                  </a:lnTo>
                  <a:lnTo>
                    <a:pt x="22" y="388"/>
                  </a:lnTo>
                  <a:lnTo>
                    <a:pt x="28" y="398"/>
                  </a:lnTo>
                  <a:lnTo>
                    <a:pt x="36" y="406"/>
                  </a:lnTo>
                  <a:lnTo>
                    <a:pt x="45" y="415"/>
                  </a:lnTo>
                  <a:lnTo>
                    <a:pt x="54" y="422"/>
                  </a:lnTo>
                  <a:lnTo>
                    <a:pt x="64" y="430"/>
                  </a:lnTo>
                  <a:lnTo>
                    <a:pt x="72" y="437"/>
                  </a:lnTo>
                  <a:lnTo>
                    <a:pt x="78" y="444"/>
                  </a:lnTo>
                  <a:lnTo>
                    <a:pt x="85" y="452"/>
                  </a:lnTo>
                  <a:lnTo>
                    <a:pt x="92" y="460"/>
                  </a:lnTo>
                  <a:lnTo>
                    <a:pt x="97" y="467"/>
                  </a:lnTo>
                  <a:lnTo>
                    <a:pt x="103" y="473"/>
                  </a:lnTo>
                  <a:lnTo>
                    <a:pt x="108" y="477"/>
                  </a:lnTo>
                  <a:lnTo>
                    <a:pt x="112" y="480"/>
                  </a:lnTo>
                  <a:lnTo>
                    <a:pt x="118" y="479"/>
                  </a:lnTo>
                  <a:lnTo>
                    <a:pt x="123" y="475"/>
                  </a:lnTo>
                  <a:lnTo>
                    <a:pt x="129" y="469"/>
                  </a:lnTo>
                  <a:lnTo>
                    <a:pt x="135" y="462"/>
                  </a:lnTo>
                  <a:lnTo>
                    <a:pt x="143" y="454"/>
                  </a:lnTo>
                  <a:lnTo>
                    <a:pt x="150" y="446"/>
                  </a:lnTo>
                  <a:lnTo>
                    <a:pt x="158" y="438"/>
                  </a:lnTo>
                  <a:lnTo>
                    <a:pt x="165" y="429"/>
                  </a:lnTo>
                  <a:lnTo>
                    <a:pt x="172" y="419"/>
                  </a:lnTo>
                  <a:lnTo>
                    <a:pt x="179" y="410"/>
                  </a:lnTo>
                  <a:lnTo>
                    <a:pt x="190" y="399"/>
                  </a:lnTo>
                  <a:lnTo>
                    <a:pt x="200" y="389"/>
                  </a:lnTo>
                  <a:lnTo>
                    <a:pt x="213" y="379"/>
                  </a:lnTo>
                  <a:lnTo>
                    <a:pt x="226" y="371"/>
                  </a:lnTo>
                  <a:lnTo>
                    <a:pt x="238" y="362"/>
                  </a:lnTo>
                  <a:lnTo>
                    <a:pt x="252" y="356"/>
                  </a:lnTo>
                  <a:lnTo>
                    <a:pt x="263" y="352"/>
                  </a:lnTo>
                  <a:lnTo>
                    <a:pt x="276" y="346"/>
                  </a:lnTo>
                  <a:lnTo>
                    <a:pt x="294" y="338"/>
                  </a:lnTo>
                  <a:lnTo>
                    <a:pt x="316" y="329"/>
                  </a:lnTo>
                  <a:lnTo>
                    <a:pt x="336" y="316"/>
                  </a:lnTo>
                  <a:lnTo>
                    <a:pt x="358" y="304"/>
                  </a:lnTo>
                  <a:lnTo>
                    <a:pt x="375" y="291"/>
                  </a:lnTo>
                  <a:lnTo>
                    <a:pt x="389" y="280"/>
                  </a:lnTo>
                  <a:lnTo>
                    <a:pt x="397" y="269"/>
                  </a:lnTo>
                  <a:lnTo>
                    <a:pt x="400" y="261"/>
                  </a:lnTo>
                  <a:lnTo>
                    <a:pt x="397" y="256"/>
                  </a:lnTo>
                  <a:lnTo>
                    <a:pt x="391" y="250"/>
                  </a:lnTo>
                  <a:lnTo>
                    <a:pt x="385" y="247"/>
                  </a:lnTo>
                  <a:lnTo>
                    <a:pt x="375" y="243"/>
                  </a:lnTo>
                  <a:lnTo>
                    <a:pt x="364" y="238"/>
                  </a:lnTo>
                  <a:lnTo>
                    <a:pt x="355" y="233"/>
                  </a:lnTo>
                  <a:lnTo>
                    <a:pt x="347" y="223"/>
                  </a:lnTo>
                  <a:lnTo>
                    <a:pt x="332" y="201"/>
                  </a:lnTo>
                  <a:lnTo>
                    <a:pt x="320" y="183"/>
                  </a:lnTo>
                  <a:lnTo>
                    <a:pt x="311" y="169"/>
                  </a:lnTo>
                  <a:lnTo>
                    <a:pt x="309" y="164"/>
                  </a:lnTo>
                  <a:lnTo>
                    <a:pt x="292" y="164"/>
                  </a:lnTo>
                  <a:lnTo>
                    <a:pt x="291" y="158"/>
                  </a:lnTo>
                  <a:lnTo>
                    <a:pt x="286" y="147"/>
                  </a:lnTo>
                  <a:lnTo>
                    <a:pt x="279" y="131"/>
                  </a:lnTo>
                  <a:lnTo>
                    <a:pt x="272" y="115"/>
                  </a:lnTo>
                  <a:lnTo>
                    <a:pt x="267" y="105"/>
                  </a:lnTo>
                  <a:lnTo>
                    <a:pt x="256" y="95"/>
                  </a:lnTo>
                  <a:lnTo>
                    <a:pt x="242" y="84"/>
                  </a:lnTo>
                  <a:lnTo>
                    <a:pt x="227" y="70"/>
                  </a:lnTo>
                  <a:lnTo>
                    <a:pt x="211" y="59"/>
                  </a:lnTo>
                  <a:lnTo>
                    <a:pt x="196" y="47"/>
                  </a:lnTo>
                  <a:lnTo>
                    <a:pt x="183" y="38"/>
                  </a:lnTo>
                  <a:lnTo>
                    <a:pt x="172" y="31"/>
                  </a:lnTo>
                  <a:lnTo>
                    <a:pt x="162" y="27"/>
                  </a:lnTo>
                  <a:lnTo>
                    <a:pt x="154" y="28"/>
                  </a:lnTo>
                  <a:lnTo>
                    <a:pt x="146" y="30"/>
                  </a:lnTo>
                  <a:lnTo>
                    <a:pt x="138" y="32"/>
                  </a:lnTo>
                  <a:lnTo>
                    <a:pt x="127" y="32"/>
                  </a:lnTo>
                  <a:lnTo>
                    <a:pt x="114" y="28"/>
                  </a:lnTo>
                  <a:lnTo>
                    <a:pt x="96" y="19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64" name="Freeform 36">
              <a:extLst>
                <a:ext uri="{FF2B5EF4-FFF2-40B4-BE49-F238E27FC236}">
                  <a16:creationId xmlns:a16="http://schemas.microsoft.com/office/drawing/2014/main" id="{547CB77C-F0A0-CAFC-3CB4-E8EC7AA5B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3" y="4567238"/>
              <a:ext cx="131763" cy="41275"/>
            </a:xfrm>
            <a:custGeom>
              <a:avLst/>
              <a:gdLst/>
              <a:ahLst/>
              <a:cxnLst>
                <a:cxn ang="0">
                  <a:pos x="223" y="0"/>
                </a:cxn>
                <a:cxn ang="0">
                  <a:pos x="221" y="0"/>
                </a:cxn>
                <a:cxn ang="0">
                  <a:pos x="213" y="1"/>
                </a:cxn>
                <a:cxn ang="0">
                  <a:pos x="202" y="4"/>
                </a:cxn>
                <a:cxn ang="0">
                  <a:pos x="190" y="5"/>
                </a:cxn>
                <a:cxn ang="0">
                  <a:pos x="175" y="6"/>
                </a:cxn>
                <a:cxn ang="0">
                  <a:pos x="161" y="8"/>
                </a:cxn>
                <a:cxn ang="0">
                  <a:pos x="149" y="9"/>
                </a:cxn>
                <a:cxn ang="0">
                  <a:pos x="139" y="8"/>
                </a:cxn>
                <a:cxn ang="0">
                  <a:pos x="130" y="6"/>
                </a:cxn>
                <a:cxn ang="0">
                  <a:pos x="119" y="5"/>
                </a:cxn>
                <a:cxn ang="0">
                  <a:pos x="108" y="4"/>
                </a:cxn>
                <a:cxn ang="0">
                  <a:pos x="96" y="4"/>
                </a:cxn>
                <a:cxn ang="0">
                  <a:pos x="84" y="4"/>
                </a:cxn>
                <a:cxn ang="0">
                  <a:pos x="74" y="4"/>
                </a:cxn>
                <a:cxn ang="0">
                  <a:pos x="65" y="5"/>
                </a:cxn>
                <a:cxn ang="0">
                  <a:pos x="59" y="8"/>
                </a:cxn>
                <a:cxn ang="0">
                  <a:pos x="53" y="11"/>
                </a:cxn>
                <a:cxn ang="0">
                  <a:pos x="45" y="12"/>
                </a:cxn>
                <a:cxn ang="0">
                  <a:pos x="35" y="13"/>
                </a:cxn>
                <a:cxn ang="0">
                  <a:pos x="26" y="15"/>
                </a:cxn>
                <a:cxn ang="0">
                  <a:pos x="17" y="16"/>
                </a:cxn>
                <a:cxn ang="0">
                  <a:pos x="13" y="20"/>
                </a:cxn>
                <a:cxn ang="0">
                  <a:pos x="15" y="25"/>
                </a:cxn>
                <a:cxn ang="0">
                  <a:pos x="22" y="34"/>
                </a:cxn>
                <a:cxn ang="0">
                  <a:pos x="28" y="42"/>
                </a:cxn>
                <a:cxn ang="0">
                  <a:pos x="27" y="48"/>
                </a:cxn>
                <a:cxn ang="0">
                  <a:pos x="20" y="54"/>
                </a:cxn>
                <a:cxn ang="0">
                  <a:pos x="12" y="58"/>
                </a:cxn>
                <a:cxn ang="0">
                  <a:pos x="4" y="63"/>
                </a:cxn>
                <a:cxn ang="0">
                  <a:pos x="0" y="66"/>
                </a:cxn>
                <a:cxn ang="0">
                  <a:pos x="0" y="71"/>
                </a:cxn>
                <a:cxn ang="0">
                  <a:pos x="9" y="75"/>
                </a:cxn>
                <a:cxn ang="0">
                  <a:pos x="24" y="78"/>
                </a:cxn>
                <a:cxn ang="0">
                  <a:pos x="39" y="78"/>
                </a:cxn>
                <a:cxn ang="0">
                  <a:pos x="54" y="77"/>
                </a:cxn>
                <a:cxn ang="0">
                  <a:pos x="69" y="73"/>
                </a:cxn>
                <a:cxn ang="0">
                  <a:pos x="84" y="69"/>
                </a:cxn>
                <a:cxn ang="0">
                  <a:pos x="97" y="65"/>
                </a:cxn>
                <a:cxn ang="0">
                  <a:pos x="111" y="61"/>
                </a:cxn>
                <a:cxn ang="0">
                  <a:pos x="122" y="58"/>
                </a:cxn>
                <a:cxn ang="0">
                  <a:pos x="133" y="57"/>
                </a:cxn>
                <a:cxn ang="0">
                  <a:pos x="142" y="57"/>
                </a:cxn>
                <a:cxn ang="0">
                  <a:pos x="153" y="55"/>
                </a:cxn>
                <a:cxn ang="0">
                  <a:pos x="162" y="55"/>
                </a:cxn>
                <a:cxn ang="0">
                  <a:pos x="172" y="55"/>
                </a:cxn>
                <a:cxn ang="0">
                  <a:pos x="183" y="54"/>
                </a:cxn>
                <a:cxn ang="0">
                  <a:pos x="194" y="52"/>
                </a:cxn>
                <a:cxn ang="0">
                  <a:pos x="206" y="50"/>
                </a:cxn>
                <a:cxn ang="0">
                  <a:pos x="218" y="47"/>
                </a:cxn>
                <a:cxn ang="0">
                  <a:pos x="227" y="44"/>
                </a:cxn>
                <a:cxn ang="0">
                  <a:pos x="236" y="42"/>
                </a:cxn>
                <a:cxn ang="0">
                  <a:pos x="241" y="39"/>
                </a:cxn>
                <a:cxn ang="0">
                  <a:pos x="245" y="35"/>
                </a:cxn>
                <a:cxn ang="0">
                  <a:pos x="248" y="31"/>
                </a:cxn>
                <a:cxn ang="0">
                  <a:pos x="249" y="27"/>
                </a:cxn>
                <a:cxn ang="0">
                  <a:pos x="248" y="21"/>
                </a:cxn>
                <a:cxn ang="0">
                  <a:pos x="244" y="11"/>
                </a:cxn>
                <a:cxn ang="0">
                  <a:pos x="238" y="4"/>
                </a:cxn>
                <a:cxn ang="0">
                  <a:pos x="232" y="1"/>
                </a:cxn>
                <a:cxn ang="0">
                  <a:pos x="223" y="0"/>
                </a:cxn>
              </a:cxnLst>
              <a:rect l="0" t="0" r="r" b="b"/>
              <a:pathLst>
                <a:path w="249" h="78">
                  <a:moveTo>
                    <a:pt x="223" y="0"/>
                  </a:moveTo>
                  <a:lnTo>
                    <a:pt x="221" y="0"/>
                  </a:lnTo>
                  <a:lnTo>
                    <a:pt x="213" y="1"/>
                  </a:lnTo>
                  <a:lnTo>
                    <a:pt x="202" y="4"/>
                  </a:lnTo>
                  <a:lnTo>
                    <a:pt x="190" y="5"/>
                  </a:lnTo>
                  <a:lnTo>
                    <a:pt x="175" y="6"/>
                  </a:lnTo>
                  <a:lnTo>
                    <a:pt x="161" y="8"/>
                  </a:lnTo>
                  <a:lnTo>
                    <a:pt x="149" y="9"/>
                  </a:lnTo>
                  <a:lnTo>
                    <a:pt x="139" y="8"/>
                  </a:lnTo>
                  <a:lnTo>
                    <a:pt x="130" y="6"/>
                  </a:lnTo>
                  <a:lnTo>
                    <a:pt x="119" y="5"/>
                  </a:lnTo>
                  <a:lnTo>
                    <a:pt x="108" y="4"/>
                  </a:lnTo>
                  <a:lnTo>
                    <a:pt x="96" y="4"/>
                  </a:lnTo>
                  <a:lnTo>
                    <a:pt x="84" y="4"/>
                  </a:lnTo>
                  <a:lnTo>
                    <a:pt x="74" y="4"/>
                  </a:lnTo>
                  <a:lnTo>
                    <a:pt x="65" y="5"/>
                  </a:lnTo>
                  <a:lnTo>
                    <a:pt x="59" y="8"/>
                  </a:lnTo>
                  <a:lnTo>
                    <a:pt x="53" y="11"/>
                  </a:lnTo>
                  <a:lnTo>
                    <a:pt x="45" y="12"/>
                  </a:lnTo>
                  <a:lnTo>
                    <a:pt x="35" y="13"/>
                  </a:lnTo>
                  <a:lnTo>
                    <a:pt x="26" y="15"/>
                  </a:lnTo>
                  <a:lnTo>
                    <a:pt x="17" y="16"/>
                  </a:lnTo>
                  <a:lnTo>
                    <a:pt x="13" y="20"/>
                  </a:lnTo>
                  <a:lnTo>
                    <a:pt x="15" y="25"/>
                  </a:lnTo>
                  <a:lnTo>
                    <a:pt x="22" y="34"/>
                  </a:lnTo>
                  <a:lnTo>
                    <a:pt x="28" y="42"/>
                  </a:lnTo>
                  <a:lnTo>
                    <a:pt x="27" y="48"/>
                  </a:lnTo>
                  <a:lnTo>
                    <a:pt x="20" y="54"/>
                  </a:lnTo>
                  <a:lnTo>
                    <a:pt x="12" y="58"/>
                  </a:lnTo>
                  <a:lnTo>
                    <a:pt x="4" y="63"/>
                  </a:lnTo>
                  <a:lnTo>
                    <a:pt x="0" y="66"/>
                  </a:lnTo>
                  <a:lnTo>
                    <a:pt x="0" y="71"/>
                  </a:lnTo>
                  <a:lnTo>
                    <a:pt x="9" y="75"/>
                  </a:lnTo>
                  <a:lnTo>
                    <a:pt x="24" y="78"/>
                  </a:lnTo>
                  <a:lnTo>
                    <a:pt x="39" y="78"/>
                  </a:lnTo>
                  <a:lnTo>
                    <a:pt x="54" y="77"/>
                  </a:lnTo>
                  <a:lnTo>
                    <a:pt x="69" y="73"/>
                  </a:lnTo>
                  <a:lnTo>
                    <a:pt x="84" y="69"/>
                  </a:lnTo>
                  <a:lnTo>
                    <a:pt x="97" y="65"/>
                  </a:lnTo>
                  <a:lnTo>
                    <a:pt x="111" y="61"/>
                  </a:lnTo>
                  <a:lnTo>
                    <a:pt x="122" y="58"/>
                  </a:lnTo>
                  <a:lnTo>
                    <a:pt x="133" y="57"/>
                  </a:lnTo>
                  <a:lnTo>
                    <a:pt x="142" y="57"/>
                  </a:lnTo>
                  <a:lnTo>
                    <a:pt x="153" y="55"/>
                  </a:lnTo>
                  <a:lnTo>
                    <a:pt x="162" y="55"/>
                  </a:lnTo>
                  <a:lnTo>
                    <a:pt x="172" y="55"/>
                  </a:lnTo>
                  <a:lnTo>
                    <a:pt x="183" y="54"/>
                  </a:lnTo>
                  <a:lnTo>
                    <a:pt x="194" y="52"/>
                  </a:lnTo>
                  <a:lnTo>
                    <a:pt x="206" y="50"/>
                  </a:lnTo>
                  <a:lnTo>
                    <a:pt x="218" y="47"/>
                  </a:lnTo>
                  <a:lnTo>
                    <a:pt x="227" y="44"/>
                  </a:lnTo>
                  <a:lnTo>
                    <a:pt x="236" y="42"/>
                  </a:lnTo>
                  <a:lnTo>
                    <a:pt x="241" y="39"/>
                  </a:lnTo>
                  <a:lnTo>
                    <a:pt x="245" y="35"/>
                  </a:lnTo>
                  <a:lnTo>
                    <a:pt x="248" y="31"/>
                  </a:lnTo>
                  <a:lnTo>
                    <a:pt x="249" y="27"/>
                  </a:lnTo>
                  <a:lnTo>
                    <a:pt x="248" y="21"/>
                  </a:lnTo>
                  <a:lnTo>
                    <a:pt x="244" y="11"/>
                  </a:lnTo>
                  <a:lnTo>
                    <a:pt x="238" y="4"/>
                  </a:lnTo>
                  <a:lnTo>
                    <a:pt x="232" y="1"/>
                  </a:lnTo>
                  <a:lnTo>
                    <a:pt x="223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65" name="Freeform 37">
              <a:extLst>
                <a:ext uri="{FF2B5EF4-FFF2-40B4-BE49-F238E27FC236}">
                  <a16:creationId xmlns:a16="http://schemas.microsoft.com/office/drawing/2014/main" id="{9E523F9B-BEF7-A348-5220-12EBF1AE3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888" y="4622801"/>
              <a:ext cx="47625" cy="41275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28" y="3"/>
                </a:cxn>
                <a:cxn ang="0">
                  <a:pos x="15" y="8"/>
                </a:cxn>
                <a:cxn ang="0">
                  <a:pos x="4" y="17"/>
                </a:cxn>
                <a:cxn ang="0">
                  <a:pos x="0" y="30"/>
                </a:cxn>
                <a:cxn ang="0">
                  <a:pos x="7" y="40"/>
                </a:cxn>
                <a:cxn ang="0">
                  <a:pos x="16" y="51"/>
                </a:cxn>
                <a:cxn ang="0">
                  <a:pos x="26" y="61"/>
                </a:cxn>
                <a:cxn ang="0">
                  <a:pos x="30" y="70"/>
                </a:cxn>
                <a:cxn ang="0">
                  <a:pos x="32" y="77"/>
                </a:cxn>
                <a:cxn ang="0">
                  <a:pos x="39" y="78"/>
                </a:cxn>
                <a:cxn ang="0">
                  <a:pos x="46" y="74"/>
                </a:cxn>
                <a:cxn ang="0">
                  <a:pos x="53" y="65"/>
                </a:cxn>
                <a:cxn ang="0">
                  <a:pos x="58" y="58"/>
                </a:cxn>
                <a:cxn ang="0">
                  <a:pos x="66" y="58"/>
                </a:cxn>
                <a:cxn ang="0">
                  <a:pos x="73" y="62"/>
                </a:cxn>
                <a:cxn ang="0">
                  <a:pos x="76" y="65"/>
                </a:cxn>
                <a:cxn ang="0">
                  <a:pos x="88" y="43"/>
                </a:cxn>
                <a:cxn ang="0">
                  <a:pos x="80" y="21"/>
                </a:cxn>
                <a:cxn ang="0">
                  <a:pos x="77" y="23"/>
                </a:cxn>
                <a:cxn ang="0">
                  <a:pos x="72" y="23"/>
                </a:cxn>
                <a:cxn ang="0">
                  <a:pos x="65" y="24"/>
                </a:cxn>
                <a:cxn ang="0">
                  <a:pos x="58" y="21"/>
                </a:cxn>
                <a:cxn ang="0">
                  <a:pos x="53" y="15"/>
                </a:cxn>
                <a:cxn ang="0">
                  <a:pos x="47" y="8"/>
                </a:cxn>
                <a:cxn ang="0">
                  <a:pos x="41" y="3"/>
                </a:cxn>
                <a:cxn ang="0">
                  <a:pos x="34" y="0"/>
                </a:cxn>
              </a:cxnLst>
              <a:rect l="0" t="0" r="r" b="b"/>
              <a:pathLst>
                <a:path w="88" h="78">
                  <a:moveTo>
                    <a:pt x="34" y="0"/>
                  </a:moveTo>
                  <a:lnTo>
                    <a:pt x="28" y="3"/>
                  </a:lnTo>
                  <a:lnTo>
                    <a:pt x="15" y="8"/>
                  </a:lnTo>
                  <a:lnTo>
                    <a:pt x="4" y="17"/>
                  </a:lnTo>
                  <a:lnTo>
                    <a:pt x="0" y="30"/>
                  </a:lnTo>
                  <a:lnTo>
                    <a:pt x="7" y="40"/>
                  </a:lnTo>
                  <a:lnTo>
                    <a:pt x="16" y="51"/>
                  </a:lnTo>
                  <a:lnTo>
                    <a:pt x="26" y="61"/>
                  </a:lnTo>
                  <a:lnTo>
                    <a:pt x="30" y="70"/>
                  </a:lnTo>
                  <a:lnTo>
                    <a:pt x="32" y="77"/>
                  </a:lnTo>
                  <a:lnTo>
                    <a:pt x="39" y="78"/>
                  </a:lnTo>
                  <a:lnTo>
                    <a:pt x="46" y="74"/>
                  </a:lnTo>
                  <a:lnTo>
                    <a:pt x="53" y="65"/>
                  </a:lnTo>
                  <a:lnTo>
                    <a:pt x="58" y="58"/>
                  </a:lnTo>
                  <a:lnTo>
                    <a:pt x="66" y="58"/>
                  </a:lnTo>
                  <a:lnTo>
                    <a:pt x="73" y="62"/>
                  </a:lnTo>
                  <a:lnTo>
                    <a:pt x="76" y="65"/>
                  </a:lnTo>
                  <a:lnTo>
                    <a:pt x="88" y="43"/>
                  </a:lnTo>
                  <a:lnTo>
                    <a:pt x="80" y="21"/>
                  </a:lnTo>
                  <a:lnTo>
                    <a:pt x="77" y="23"/>
                  </a:lnTo>
                  <a:lnTo>
                    <a:pt x="72" y="23"/>
                  </a:lnTo>
                  <a:lnTo>
                    <a:pt x="65" y="24"/>
                  </a:lnTo>
                  <a:lnTo>
                    <a:pt x="58" y="21"/>
                  </a:lnTo>
                  <a:lnTo>
                    <a:pt x="53" y="15"/>
                  </a:lnTo>
                  <a:lnTo>
                    <a:pt x="47" y="8"/>
                  </a:lnTo>
                  <a:lnTo>
                    <a:pt x="41" y="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66" name="Freeform 38">
              <a:extLst>
                <a:ext uri="{FF2B5EF4-FFF2-40B4-BE49-F238E27FC236}">
                  <a16:creationId xmlns:a16="http://schemas.microsoft.com/office/drawing/2014/main" id="{C8D13502-1B8D-2E47-FF34-609A9F1E4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163" y="4675188"/>
              <a:ext cx="46038" cy="25400"/>
            </a:xfrm>
            <a:custGeom>
              <a:avLst/>
              <a:gdLst/>
              <a:ahLst/>
              <a:cxnLst>
                <a:cxn ang="0">
                  <a:pos x="46" y="4"/>
                </a:cxn>
                <a:cxn ang="0">
                  <a:pos x="45" y="5"/>
                </a:cxn>
                <a:cxn ang="0">
                  <a:pos x="39" y="8"/>
                </a:cxn>
                <a:cxn ang="0">
                  <a:pos x="31" y="12"/>
                </a:cxn>
                <a:cxn ang="0">
                  <a:pos x="23" y="18"/>
                </a:cxn>
                <a:cxn ang="0">
                  <a:pos x="15" y="23"/>
                </a:cxn>
                <a:cxn ang="0">
                  <a:pos x="7" y="30"/>
                </a:cxn>
                <a:cxn ang="0">
                  <a:pos x="1" y="34"/>
                </a:cxn>
                <a:cxn ang="0">
                  <a:pos x="0" y="38"/>
                </a:cxn>
                <a:cxn ang="0">
                  <a:pos x="3" y="40"/>
                </a:cxn>
                <a:cxn ang="0">
                  <a:pos x="11" y="43"/>
                </a:cxn>
                <a:cxn ang="0">
                  <a:pos x="22" y="45"/>
                </a:cxn>
                <a:cxn ang="0">
                  <a:pos x="35" y="46"/>
                </a:cxn>
                <a:cxn ang="0">
                  <a:pos x="49" y="46"/>
                </a:cxn>
                <a:cxn ang="0">
                  <a:pos x="62" y="46"/>
                </a:cxn>
                <a:cxn ang="0">
                  <a:pos x="73" y="46"/>
                </a:cxn>
                <a:cxn ang="0">
                  <a:pos x="80" y="46"/>
                </a:cxn>
                <a:cxn ang="0">
                  <a:pos x="87" y="39"/>
                </a:cxn>
                <a:cxn ang="0">
                  <a:pos x="88" y="24"/>
                </a:cxn>
                <a:cxn ang="0">
                  <a:pos x="87" y="11"/>
                </a:cxn>
                <a:cxn ang="0">
                  <a:pos x="80" y="3"/>
                </a:cxn>
                <a:cxn ang="0">
                  <a:pos x="71" y="0"/>
                </a:cxn>
                <a:cxn ang="0">
                  <a:pos x="61" y="1"/>
                </a:cxn>
                <a:cxn ang="0">
                  <a:pos x="53" y="3"/>
                </a:cxn>
                <a:cxn ang="0">
                  <a:pos x="46" y="4"/>
                </a:cxn>
              </a:cxnLst>
              <a:rect l="0" t="0" r="r" b="b"/>
              <a:pathLst>
                <a:path w="88" h="46">
                  <a:moveTo>
                    <a:pt x="46" y="4"/>
                  </a:moveTo>
                  <a:lnTo>
                    <a:pt x="45" y="5"/>
                  </a:lnTo>
                  <a:lnTo>
                    <a:pt x="39" y="8"/>
                  </a:lnTo>
                  <a:lnTo>
                    <a:pt x="31" y="12"/>
                  </a:lnTo>
                  <a:lnTo>
                    <a:pt x="23" y="18"/>
                  </a:lnTo>
                  <a:lnTo>
                    <a:pt x="15" y="23"/>
                  </a:lnTo>
                  <a:lnTo>
                    <a:pt x="7" y="30"/>
                  </a:lnTo>
                  <a:lnTo>
                    <a:pt x="1" y="34"/>
                  </a:lnTo>
                  <a:lnTo>
                    <a:pt x="0" y="38"/>
                  </a:lnTo>
                  <a:lnTo>
                    <a:pt x="3" y="40"/>
                  </a:lnTo>
                  <a:lnTo>
                    <a:pt x="11" y="43"/>
                  </a:lnTo>
                  <a:lnTo>
                    <a:pt x="22" y="45"/>
                  </a:lnTo>
                  <a:lnTo>
                    <a:pt x="35" y="46"/>
                  </a:lnTo>
                  <a:lnTo>
                    <a:pt x="49" y="46"/>
                  </a:lnTo>
                  <a:lnTo>
                    <a:pt x="62" y="46"/>
                  </a:lnTo>
                  <a:lnTo>
                    <a:pt x="73" y="46"/>
                  </a:lnTo>
                  <a:lnTo>
                    <a:pt x="80" y="46"/>
                  </a:lnTo>
                  <a:lnTo>
                    <a:pt x="87" y="39"/>
                  </a:lnTo>
                  <a:lnTo>
                    <a:pt x="88" y="24"/>
                  </a:lnTo>
                  <a:lnTo>
                    <a:pt x="87" y="11"/>
                  </a:lnTo>
                  <a:lnTo>
                    <a:pt x="80" y="3"/>
                  </a:lnTo>
                  <a:lnTo>
                    <a:pt x="71" y="0"/>
                  </a:lnTo>
                  <a:lnTo>
                    <a:pt x="61" y="1"/>
                  </a:lnTo>
                  <a:lnTo>
                    <a:pt x="53" y="3"/>
                  </a:lnTo>
                  <a:lnTo>
                    <a:pt x="46" y="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67" name="Freeform 39">
              <a:extLst>
                <a:ext uri="{FF2B5EF4-FFF2-40B4-BE49-F238E27FC236}">
                  <a16:creationId xmlns:a16="http://schemas.microsoft.com/office/drawing/2014/main" id="{A86D5D29-AB7D-7566-633A-09F757E82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450" y="4602163"/>
              <a:ext cx="130175" cy="88900"/>
            </a:xfrm>
            <a:custGeom>
              <a:avLst/>
              <a:gdLst/>
              <a:ahLst/>
              <a:cxnLst>
                <a:cxn ang="0">
                  <a:pos x="38" y="1"/>
                </a:cxn>
                <a:cxn ang="0">
                  <a:pos x="22" y="1"/>
                </a:cxn>
                <a:cxn ang="0">
                  <a:pos x="6" y="18"/>
                </a:cxn>
                <a:cxn ang="0">
                  <a:pos x="2" y="46"/>
                </a:cxn>
                <a:cxn ang="0">
                  <a:pos x="25" y="66"/>
                </a:cxn>
                <a:cxn ang="0">
                  <a:pos x="41" y="74"/>
                </a:cxn>
                <a:cxn ang="0">
                  <a:pos x="54" y="76"/>
                </a:cxn>
                <a:cxn ang="0">
                  <a:pos x="65" y="77"/>
                </a:cxn>
                <a:cxn ang="0">
                  <a:pos x="76" y="81"/>
                </a:cxn>
                <a:cxn ang="0">
                  <a:pos x="79" y="97"/>
                </a:cxn>
                <a:cxn ang="0">
                  <a:pos x="80" y="119"/>
                </a:cxn>
                <a:cxn ang="0">
                  <a:pos x="90" y="147"/>
                </a:cxn>
                <a:cxn ang="0">
                  <a:pos x="94" y="154"/>
                </a:cxn>
                <a:cxn ang="0">
                  <a:pos x="103" y="160"/>
                </a:cxn>
                <a:cxn ang="0">
                  <a:pos x="118" y="165"/>
                </a:cxn>
                <a:cxn ang="0">
                  <a:pos x="134" y="166"/>
                </a:cxn>
                <a:cxn ang="0">
                  <a:pos x="151" y="158"/>
                </a:cxn>
                <a:cxn ang="0">
                  <a:pos x="172" y="149"/>
                </a:cxn>
                <a:cxn ang="0">
                  <a:pos x="193" y="139"/>
                </a:cxn>
                <a:cxn ang="0">
                  <a:pos x="206" y="135"/>
                </a:cxn>
                <a:cxn ang="0">
                  <a:pos x="210" y="130"/>
                </a:cxn>
                <a:cxn ang="0">
                  <a:pos x="228" y="108"/>
                </a:cxn>
                <a:cxn ang="0">
                  <a:pos x="244" y="93"/>
                </a:cxn>
                <a:cxn ang="0">
                  <a:pos x="243" y="74"/>
                </a:cxn>
                <a:cxn ang="0">
                  <a:pos x="214" y="59"/>
                </a:cxn>
                <a:cxn ang="0">
                  <a:pos x="189" y="46"/>
                </a:cxn>
                <a:cxn ang="0">
                  <a:pos x="164" y="30"/>
                </a:cxn>
                <a:cxn ang="0">
                  <a:pos x="145" y="19"/>
                </a:cxn>
                <a:cxn ang="0">
                  <a:pos x="137" y="18"/>
                </a:cxn>
                <a:cxn ang="0">
                  <a:pos x="121" y="18"/>
                </a:cxn>
                <a:cxn ang="0">
                  <a:pos x="103" y="20"/>
                </a:cxn>
                <a:cxn ang="0">
                  <a:pos x="84" y="22"/>
                </a:cxn>
                <a:cxn ang="0">
                  <a:pos x="64" y="23"/>
                </a:cxn>
                <a:cxn ang="0">
                  <a:pos x="48" y="11"/>
                </a:cxn>
              </a:cxnLst>
              <a:rect l="0" t="0" r="r" b="b"/>
              <a:pathLst>
                <a:path w="247" h="168">
                  <a:moveTo>
                    <a:pt x="41" y="3"/>
                  </a:moveTo>
                  <a:lnTo>
                    <a:pt x="38" y="1"/>
                  </a:lnTo>
                  <a:lnTo>
                    <a:pt x="30" y="0"/>
                  </a:lnTo>
                  <a:lnTo>
                    <a:pt x="22" y="1"/>
                  </a:lnTo>
                  <a:lnTo>
                    <a:pt x="14" y="7"/>
                  </a:lnTo>
                  <a:lnTo>
                    <a:pt x="6" y="18"/>
                  </a:lnTo>
                  <a:lnTo>
                    <a:pt x="0" y="31"/>
                  </a:lnTo>
                  <a:lnTo>
                    <a:pt x="2" y="46"/>
                  </a:lnTo>
                  <a:lnTo>
                    <a:pt x="15" y="61"/>
                  </a:lnTo>
                  <a:lnTo>
                    <a:pt x="25" y="66"/>
                  </a:lnTo>
                  <a:lnTo>
                    <a:pt x="33" y="72"/>
                  </a:lnTo>
                  <a:lnTo>
                    <a:pt x="41" y="74"/>
                  </a:lnTo>
                  <a:lnTo>
                    <a:pt x="48" y="76"/>
                  </a:lnTo>
                  <a:lnTo>
                    <a:pt x="54" y="76"/>
                  </a:lnTo>
                  <a:lnTo>
                    <a:pt x="60" y="77"/>
                  </a:lnTo>
                  <a:lnTo>
                    <a:pt x="65" y="77"/>
                  </a:lnTo>
                  <a:lnTo>
                    <a:pt x="69" y="77"/>
                  </a:lnTo>
                  <a:lnTo>
                    <a:pt x="76" y="81"/>
                  </a:lnTo>
                  <a:lnTo>
                    <a:pt x="79" y="88"/>
                  </a:lnTo>
                  <a:lnTo>
                    <a:pt x="79" y="97"/>
                  </a:lnTo>
                  <a:lnTo>
                    <a:pt x="77" y="107"/>
                  </a:lnTo>
                  <a:lnTo>
                    <a:pt x="80" y="119"/>
                  </a:lnTo>
                  <a:lnTo>
                    <a:pt x="86" y="134"/>
                  </a:lnTo>
                  <a:lnTo>
                    <a:pt x="90" y="147"/>
                  </a:lnTo>
                  <a:lnTo>
                    <a:pt x="92" y="153"/>
                  </a:lnTo>
                  <a:lnTo>
                    <a:pt x="94" y="154"/>
                  </a:lnTo>
                  <a:lnTo>
                    <a:pt x="98" y="157"/>
                  </a:lnTo>
                  <a:lnTo>
                    <a:pt x="103" y="160"/>
                  </a:lnTo>
                  <a:lnTo>
                    <a:pt x="110" y="162"/>
                  </a:lnTo>
                  <a:lnTo>
                    <a:pt x="118" y="165"/>
                  </a:lnTo>
                  <a:lnTo>
                    <a:pt x="126" y="168"/>
                  </a:lnTo>
                  <a:lnTo>
                    <a:pt x="134" y="166"/>
                  </a:lnTo>
                  <a:lnTo>
                    <a:pt x="142" y="164"/>
                  </a:lnTo>
                  <a:lnTo>
                    <a:pt x="151" y="158"/>
                  </a:lnTo>
                  <a:lnTo>
                    <a:pt x="161" y="153"/>
                  </a:lnTo>
                  <a:lnTo>
                    <a:pt x="172" y="149"/>
                  </a:lnTo>
                  <a:lnTo>
                    <a:pt x="183" y="143"/>
                  </a:lnTo>
                  <a:lnTo>
                    <a:pt x="193" y="139"/>
                  </a:lnTo>
                  <a:lnTo>
                    <a:pt x="201" y="137"/>
                  </a:lnTo>
                  <a:lnTo>
                    <a:pt x="206" y="135"/>
                  </a:lnTo>
                  <a:lnTo>
                    <a:pt x="207" y="134"/>
                  </a:lnTo>
                  <a:lnTo>
                    <a:pt x="210" y="130"/>
                  </a:lnTo>
                  <a:lnTo>
                    <a:pt x="218" y="119"/>
                  </a:lnTo>
                  <a:lnTo>
                    <a:pt x="228" y="108"/>
                  </a:lnTo>
                  <a:lnTo>
                    <a:pt x="236" y="100"/>
                  </a:lnTo>
                  <a:lnTo>
                    <a:pt x="244" y="93"/>
                  </a:lnTo>
                  <a:lnTo>
                    <a:pt x="247" y="84"/>
                  </a:lnTo>
                  <a:lnTo>
                    <a:pt x="243" y="74"/>
                  </a:lnTo>
                  <a:lnTo>
                    <a:pt x="226" y="65"/>
                  </a:lnTo>
                  <a:lnTo>
                    <a:pt x="214" y="59"/>
                  </a:lnTo>
                  <a:lnTo>
                    <a:pt x="201" y="53"/>
                  </a:lnTo>
                  <a:lnTo>
                    <a:pt x="189" y="46"/>
                  </a:lnTo>
                  <a:lnTo>
                    <a:pt x="175" y="38"/>
                  </a:lnTo>
                  <a:lnTo>
                    <a:pt x="164" y="30"/>
                  </a:lnTo>
                  <a:lnTo>
                    <a:pt x="153" y="24"/>
                  </a:lnTo>
                  <a:lnTo>
                    <a:pt x="145" y="19"/>
                  </a:lnTo>
                  <a:lnTo>
                    <a:pt x="141" y="18"/>
                  </a:lnTo>
                  <a:lnTo>
                    <a:pt x="137" y="18"/>
                  </a:lnTo>
                  <a:lnTo>
                    <a:pt x="130" y="18"/>
                  </a:lnTo>
                  <a:lnTo>
                    <a:pt x="121" y="18"/>
                  </a:lnTo>
                  <a:lnTo>
                    <a:pt x="113" y="19"/>
                  </a:lnTo>
                  <a:lnTo>
                    <a:pt x="103" y="20"/>
                  </a:lnTo>
                  <a:lnTo>
                    <a:pt x="94" y="22"/>
                  </a:lnTo>
                  <a:lnTo>
                    <a:pt x="84" y="22"/>
                  </a:lnTo>
                  <a:lnTo>
                    <a:pt x="77" y="23"/>
                  </a:lnTo>
                  <a:lnTo>
                    <a:pt x="64" y="23"/>
                  </a:lnTo>
                  <a:lnTo>
                    <a:pt x="54" y="18"/>
                  </a:lnTo>
                  <a:lnTo>
                    <a:pt x="48" y="11"/>
                  </a:lnTo>
                  <a:lnTo>
                    <a:pt x="41" y="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68" name="Freeform 40">
              <a:extLst>
                <a:ext uri="{FF2B5EF4-FFF2-40B4-BE49-F238E27FC236}">
                  <a16:creationId xmlns:a16="http://schemas.microsoft.com/office/drawing/2014/main" id="{E161B8B1-081F-9334-6B3D-AC9D75BE5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750" y="4468813"/>
              <a:ext cx="128588" cy="92075"/>
            </a:xfrm>
            <a:custGeom>
              <a:avLst/>
              <a:gdLst/>
              <a:ahLst/>
              <a:cxnLst>
                <a:cxn ang="0">
                  <a:pos x="118" y="1"/>
                </a:cxn>
                <a:cxn ang="0">
                  <a:pos x="108" y="11"/>
                </a:cxn>
                <a:cxn ang="0">
                  <a:pos x="101" y="23"/>
                </a:cxn>
                <a:cxn ang="0">
                  <a:pos x="87" y="42"/>
                </a:cxn>
                <a:cxn ang="0">
                  <a:pos x="70" y="47"/>
                </a:cxn>
                <a:cxn ang="0">
                  <a:pos x="47" y="54"/>
                </a:cxn>
                <a:cxn ang="0">
                  <a:pos x="22" y="62"/>
                </a:cxn>
                <a:cxn ang="0">
                  <a:pos x="3" y="73"/>
                </a:cxn>
                <a:cxn ang="0">
                  <a:pos x="0" y="85"/>
                </a:cxn>
                <a:cxn ang="0">
                  <a:pos x="8" y="93"/>
                </a:cxn>
                <a:cxn ang="0">
                  <a:pos x="22" y="97"/>
                </a:cxn>
                <a:cxn ang="0">
                  <a:pos x="36" y="116"/>
                </a:cxn>
                <a:cxn ang="0">
                  <a:pos x="54" y="142"/>
                </a:cxn>
                <a:cxn ang="0">
                  <a:pos x="73" y="162"/>
                </a:cxn>
                <a:cxn ang="0">
                  <a:pos x="89" y="167"/>
                </a:cxn>
                <a:cxn ang="0">
                  <a:pos x="107" y="163"/>
                </a:cxn>
                <a:cxn ang="0">
                  <a:pos x="126" y="155"/>
                </a:cxn>
                <a:cxn ang="0">
                  <a:pos x="139" y="151"/>
                </a:cxn>
                <a:cxn ang="0">
                  <a:pos x="152" y="158"/>
                </a:cxn>
                <a:cxn ang="0">
                  <a:pos x="158" y="166"/>
                </a:cxn>
                <a:cxn ang="0">
                  <a:pos x="171" y="166"/>
                </a:cxn>
                <a:cxn ang="0">
                  <a:pos x="181" y="167"/>
                </a:cxn>
                <a:cxn ang="0">
                  <a:pos x="190" y="173"/>
                </a:cxn>
                <a:cxn ang="0">
                  <a:pos x="203" y="174"/>
                </a:cxn>
                <a:cxn ang="0">
                  <a:pos x="221" y="173"/>
                </a:cxn>
                <a:cxn ang="0">
                  <a:pos x="236" y="167"/>
                </a:cxn>
                <a:cxn ang="0">
                  <a:pos x="245" y="154"/>
                </a:cxn>
                <a:cxn ang="0">
                  <a:pos x="244" y="135"/>
                </a:cxn>
                <a:cxn ang="0">
                  <a:pos x="237" y="120"/>
                </a:cxn>
                <a:cxn ang="0">
                  <a:pos x="229" y="104"/>
                </a:cxn>
                <a:cxn ang="0">
                  <a:pos x="218" y="84"/>
                </a:cxn>
                <a:cxn ang="0">
                  <a:pos x="204" y="84"/>
                </a:cxn>
                <a:cxn ang="0">
                  <a:pos x="190" y="85"/>
                </a:cxn>
                <a:cxn ang="0">
                  <a:pos x="172" y="62"/>
                </a:cxn>
                <a:cxn ang="0">
                  <a:pos x="165" y="40"/>
                </a:cxn>
                <a:cxn ang="0">
                  <a:pos x="153" y="34"/>
                </a:cxn>
                <a:cxn ang="0">
                  <a:pos x="139" y="39"/>
                </a:cxn>
                <a:cxn ang="0">
                  <a:pos x="133" y="27"/>
                </a:cxn>
                <a:cxn ang="0">
                  <a:pos x="135" y="4"/>
                </a:cxn>
                <a:cxn ang="0">
                  <a:pos x="123" y="0"/>
                </a:cxn>
              </a:cxnLst>
              <a:rect l="0" t="0" r="r" b="b"/>
              <a:pathLst>
                <a:path w="245" h="174">
                  <a:moveTo>
                    <a:pt x="120" y="0"/>
                  </a:moveTo>
                  <a:lnTo>
                    <a:pt x="118" y="1"/>
                  </a:lnTo>
                  <a:lnTo>
                    <a:pt x="114" y="5"/>
                  </a:lnTo>
                  <a:lnTo>
                    <a:pt x="108" y="11"/>
                  </a:lnTo>
                  <a:lnTo>
                    <a:pt x="106" y="15"/>
                  </a:lnTo>
                  <a:lnTo>
                    <a:pt x="101" y="23"/>
                  </a:lnTo>
                  <a:lnTo>
                    <a:pt x="95" y="32"/>
                  </a:lnTo>
                  <a:lnTo>
                    <a:pt x="87" y="42"/>
                  </a:lnTo>
                  <a:lnTo>
                    <a:pt x="78" y="46"/>
                  </a:lnTo>
                  <a:lnTo>
                    <a:pt x="70" y="47"/>
                  </a:lnTo>
                  <a:lnTo>
                    <a:pt x="59" y="50"/>
                  </a:lnTo>
                  <a:lnTo>
                    <a:pt x="47" y="54"/>
                  </a:lnTo>
                  <a:lnTo>
                    <a:pt x="34" y="58"/>
                  </a:lnTo>
                  <a:lnTo>
                    <a:pt x="22" y="62"/>
                  </a:lnTo>
                  <a:lnTo>
                    <a:pt x="11" y="67"/>
                  </a:lnTo>
                  <a:lnTo>
                    <a:pt x="3" y="73"/>
                  </a:lnTo>
                  <a:lnTo>
                    <a:pt x="0" y="77"/>
                  </a:lnTo>
                  <a:lnTo>
                    <a:pt x="0" y="85"/>
                  </a:lnTo>
                  <a:lnTo>
                    <a:pt x="3" y="89"/>
                  </a:lnTo>
                  <a:lnTo>
                    <a:pt x="8" y="93"/>
                  </a:lnTo>
                  <a:lnTo>
                    <a:pt x="16" y="94"/>
                  </a:lnTo>
                  <a:lnTo>
                    <a:pt x="22" y="97"/>
                  </a:lnTo>
                  <a:lnTo>
                    <a:pt x="28" y="105"/>
                  </a:lnTo>
                  <a:lnTo>
                    <a:pt x="36" y="116"/>
                  </a:lnTo>
                  <a:lnTo>
                    <a:pt x="45" y="128"/>
                  </a:lnTo>
                  <a:lnTo>
                    <a:pt x="54" y="142"/>
                  </a:lnTo>
                  <a:lnTo>
                    <a:pt x="64" y="154"/>
                  </a:lnTo>
                  <a:lnTo>
                    <a:pt x="73" y="162"/>
                  </a:lnTo>
                  <a:lnTo>
                    <a:pt x="81" y="167"/>
                  </a:lnTo>
                  <a:lnTo>
                    <a:pt x="89" y="167"/>
                  </a:lnTo>
                  <a:lnTo>
                    <a:pt x="99" y="166"/>
                  </a:lnTo>
                  <a:lnTo>
                    <a:pt x="107" y="163"/>
                  </a:lnTo>
                  <a:lnTo>
                    <a:pt x="116" y="159"/>
                  </a:lnTo>
                  <a:lnTo>
                    <a:pt x="126" y="155"/>
                  </a:lnTo>
                  <a:lnTo>
                    <a:pt x="133" y="153"/>
                  </a:lnTo>
                  <a:lnTo>
                    <a:pt x="139" y="151"/>
                  </a:lnTo>
                  <a:lnTo>
                    <a:pt x="145" y="153"/>
                  </a:lnTo>
                  <a:lnTo>
                    <a:pt x="152" y="158"/>
                  </a:lnTo>
                  <a:lnTo>
                    <a:pt x="156" y="163"/>
                  </a:lnTo>
                  <a:lnTo>
                    <a:pt x="158" y="166"/>
                  </a:lnTo>
                  <a:lnTo>
                    <a:pt x="164" y="167"/>
                  </a:lnTo>
                  <a:lnTo>
                    <a:pt x="171" y="166"/>
                  </a:lnTo>
                  <a:lnTo>
                    <a:pt x="176" y="166"/>
                  </a:lnTo>
                  <a:lnTo>
                    <a:pt x="181" y="167"/>
                  </a:lnTo>
                  <a:lnTo>
                    <a:pt x="185" y="171"/>
                  </a:lnTo>
                  <a:lnTo>
                    <a:pt x="190" y="173"/>
                  </a:lnTo>
                  <a:lnTo>
                    <a:pt x="195" y="174"/>
                  </a:lnTo>
                  <a:lnTo>
                    <a:pt x="203" y="174"/>
                  </a:lnTo>
                  <a:lnTo>
                    <a:pt x="211" y="174"/>
                  </a:lnTo>
                  <a:lnTo>
                    <a:pt x="221" y="173"/>
                  </a:lnTo>
                  <a:lnTo>
                    <a:pt x="229" y="170"/>
                  </a:lnTo>
                  <a:lnTo>
                    <a:pt x="236" y="167"/>
                  </a:lnTo>
                  <a:lnTo>
                    <a:pt x="241" y="163"/>
                  </a:lnTo>
                  <a:lnTo>
                    <a:pt x="245" y="154"/>
                  </a:lnTo>
                  <a:lnTo>
                    <a:pt x="245" y="143"/>
                  </a:lnTo>
                  <a:lnTo>
                    <a:pt x="244" y="135"/>
                  </a:lnTo>
                  <a:lnTo>
                    <a:pt x="241" y="127"/>
                  </a:lnTo>
                  <a:lnTo>
                    <a:pt x="237" y="120"/>
                  </a:lnTo>
                  <a:lnTo>
                    <a:pt x="233" y="113"/>
                  </a:lnTo>
                  <a:lnTo>
                    <a:pt x="229" y="104"/>
                  </a:lnTo>
                  <a:lnTo>
                    <a:pt x="225" y="92"/>
                  </a:lnTo>
                  <a:lnTo>
                    <a:pt x="218" y="84"/>
                  </a:lnTo>
                  <a:lnTo>
                    <a:pt x="211" y="81"/>
                  </a:lnTo>
                  <a:lnTo>
                    <a:pt x="204" y="84"/>
                  </a:lnTo>
                  <a:lnTo>
                    <a:pt x="198" y="86"/>
                  </a:lnTo>
                  <a:lnTo>
                    <a:pt x="190" y="85"/>
                  </a:lnTo>
                  <a:lnTo>
                    <a:pt x="180" y="75"/>
                  </a:lnTo>
                  <a:lnTo>
                    <a:pt x="172" y="62"/>
                  </a:lnTo>
                  <a:lnTo>
                    <a:pt x="168" y="50"/>
                  </a:lnTo>
                  <a:lnTo>
                    <a:pt x="165" y="40"/>
                  </a:lnTo>
                  <a:lnTo>
                    <a:pt x="160" y="35"/>
                  </a:lnTo>
                  <a:lnTo>
                    <a:pt x="153" y="34"/>
                  </a:lnTo>
                  <a:lnTo>
                    <a:pt x="145" y="36"/>
                  </a:lnTo>
                  <a:lnTo>
                    <a:pt x="139" y="39"/>
                  </a:lnTo>
                  <a:lnTo>
                    <a:pt x="134" y="35"/>
                  </a:lnTo>
                  <a:lnTo>
                    <a:pt x="133" y="27"/>
                  </a:lnTo>
                  <a:lnTo>
                    <a:pt x="135" y="15"/>
                  </a:lnTo>
                  <a:lnTo>
                    <a:pt x="135" y="4"/>
                  </a:lnTo>
                  <a:lnTo>
                    <a:pt x="130" y="0"/>
                  </a:lnTo>
                  <a:lnTo>
                    <a:pt x="123" y="0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69" name="Freeform 41">
              <a:extLst>
                <a:ext uri="{FF2B5EF4-FFF2-40B4-BE49-F238E27FC236}">
                  <a16:creationId xmlns:a16="http://schemas.microsoft.com/office/drawing/2014/main" id="{4BC66B47-6275-16BC-10DA-859F38F45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475" y="4397376"/>
              <a:ext cx="58738" cy="74613"/>
            </a:xfrm>
            <a:custGeom>
              <a:avLst/>
              <a:gdLst/>
              <a:ahLst/>
              <a:cxnLst>
                <a:cxn ang="0">
                  <a:pos x="88" y="11"/>
                </a:cxn>
                <a:cxn ang="0">
                  <a:pos x="88" y="14"/>
                </a:cxn>
                <a:cxn ang="0">
                  <a:pos x="86" y="20"/>
                </a:cxn>
                <a:cxn ang="0">
                  <a:pos x="78" y="33"/>
                </a:cxn>
                <a:cxn ang="0">
                  <a:pos x="61" y="47"/>
                </a:cxn>
                <a:cxn ang="0">
                  <a:pos x="48" y="57"/>
                </a:cxn>
                <a:cxn ang="0">
                  <a:pos x="38" y="66"/>
                </a:cxn>
                <a:cxn ang="0">
                  <a:pos x="27" y="76"/>
                </a:cxn>
                <a:cxn ang="0">
                  <a:pos x="17" y="85"/>
                </a:cxn>
                <a:cxn ang="0">
                  <a:pos x="9" y="96"/>
                </a:cxn>
                <a:cxn ang="0">
                  <a:pos x="4" y="106"/>
                </a:cxn>
                <a:cxn ang="0">
                  <a:pos x="0" y="115"/>
                </a:cxn>
                <a:cxn ang="0">
                  <a:pos x="0" y="123"/>
                </a:cxn>
                <a:cxn ang="0">
                  <a:pos x="5" y="134"/>
                </a:cxn>
                <a:cxn ang="0">
                  <a:pos x="15" y="139"/>
                </a:cxn>
                <a:cxn ang="0">
                  <a:pos x="25" y="137"/>
                </a:cxn>
                <a:cxn ang="0">
                  <a:pos x="34" y="129"/>
                </a:cxn>
                <a:cxn ang="0">
                  <a:pos x="42" y="116"/>
                </a:cxn>
                <a:cxn ang="0">
                  <a:pos x="50" y="102"/>
                </a:cxn>
                <a:cxn ang="0">
                  <a:pos x="61" y="91"/>
                </a:cxn>
                <a:cxn ang="0">
                  <a:pos x="73" y="84"/>
                </a:cxn>
                <a:cxn ang="0">
                  <a:pos x="84" y="80"/>
                </a:cxn>
                <a:cxn ang="0">
                  <a:pos x="93" y="72"/>
                </a:cxn>
                <a:cxn ang="0">
                  <a:pos x="100" y="61"/>
                </a:cxn>
                <a:cxn ang="0">
                  <a:pos x="105" y="50"/>
                </a:cxn>
                <a:cxn ang="0">
                  <a:pos x="109" y="38"/>
                </a:cxn>
                <a:cxn ang="0">
                  <a:pos x="111" y="26"/>
                </a:cxn>
                <a:cxn ang="0">
                  <a:pos x="111" y="16"/>
                </a:cxn>
                <a:cxn ang="0">
                  <a:pos x="111" y="8"/>
                </a:cxn>
                <a:cxn ang="0">
                  <a:pos x="107" y="0"/>
                </a:cxn>
                <a:cxn ang="0">
                  <a:pos x="100" y="0"/>
                </a:cxn>
                <a:cxn ang="0">
                  <a:pos x="92" y="4"/>
                </a:cxn>
                <a:cxn ang="0">
                  <a:pos x="88" y="11"/>
                </a:cxn>
              </a:cxnLst>
              <a:rect l="0" t="0" r="r" b="b"/>
              <a:pathLst>
                <a:path w="111" h="139">
                  <a:moveTo>
                    <a:pt x="88" y="11"/>
                  </a:moveTo>
                  <a:lnTo>
                    <a:pt x="88" y="14"/>
                  </a:lnTo>
                  <a:lnTo>
                    <a:pt x="86" y="20"/>
                  </a:lnTo>
                  <a:lnTo>
                    <a:pt x="78" y="33"/>
                  </a:lnTo>
                  <a:lnTo>
                    <a:pt x="61" y="47"/>
                  </a:lnTo>
                  <a:lnTo>
                    <a:pt x="48" y="57"/>
                  </a:lnTo>
                  <a:lnTo>
                    <a:pt x="38" y="66"/>
                  </a:lnTo>
                  <a:lnTo>
                    <a:pt x="27" y="76"/>
                  </a:lnTo>
                  <a:lnTo>
                    <a:pt x="17" y="85"/>
                  </a:lnTo>
                  <a:lnTo>
                    <a:pt x="9" y="96"/>
                  </a:lnTo>
                  <a:lnTo>
                    <a:pt x="4" y="106"/>
                  </a:lnTo>
                  <a:lnTo>
                    <a:pt x="0" y="115"/>
                  </a:lnTo>
                  <a:lnTo>
                    <a:pt x="0" y="123"/>
                  </a:lnTo>
                  <a:lnTo>
                    <a:pt x="5" y="134"/>
                  </a:lnTo>
                  <a:lnTo>
                    <a:pt x="15" y="139"/>
                  </a:lnTo>
                  <a:lnTo>
                    <a:pt x="25" y="137"/>
                  </a:lnTo>
                  <a:lnTo>
                    <a:pt x="34" y="129"/>
                  </a:lnTo>
                  <a:lnTo>
                    <a:pt x="42" y="116"/>
                  </a:lnTo>
                  <a:lnTo>
                    <a:pt x="50" y="102"/>
                  </a:lnTo>
                  <a:lnTo>
                    <a:pt x="61" y="91"/>
                  </a:lnTo>
                  <a:lnTo>
                    <a:pt x="73" y="84"/>
                  </a:lnTo>
                  <a:lnTo>
                    <a:pt x="84" y="80"/>
                  </a:lnTo>
                  <a:lnTo>
                    <a:pt x="93" y="72"/>
                  </a:lnTo>
                  <a:lnTo>
                    <a:pt x="100" y="61"/>
                  </a:lnTo>
                  <a:lnTo>
                    <a:pt x="105" y="50"/>
                  </a:lnTo>
                  <a:lnTo>
                    <a:pt x="109" y="38"/>
                  </a:lnTo>
                  <a:lnTo>
                    <a:pt x="111" y="26"/>
                  </a:lnTo>
                  <a:lnTo>
                    <a:pt x="111" y="16"/>
                  </a:lnTo>
                  <a:lnTo>
                    <a:pt x="111" y="8"/>
                  </a:lnTo>
                  <a:lnTo>
                    <a:pt x="107" y="0"/>
                  </a:lnTo>
                  <a:lnTo>
                    <a:pt x="100" y="0"/>
                  </a:lnTo>
                  <a:lnTo>
                    <a:pt x="92" y="4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accent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  <p:sp>
          <p:nvSpPr>
            <p:cNvPr id="370" name="Freeform 42">
              <a:extLst>
                <a:ext uri="{FF2B5EF4-FFF2-40B4-BE49-F238E27FC236}">
                  <a16:creationId xmlns:a16="http://schemas.microsoft.com/office/drawing/2014/main" id="{7F1C6966-9FAF-1EA9-81BA-1EAAC5978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00" y="4370388"/>
              <a:ext cx="111125" cy="82550"/>
            </a:xfrm>
            <a:custGeom>
              <a:avLst/>
              <a:gdLst/>
              <a:ahLst/>
              <a:cxnLst>
                <a:cxn ang="0">
                  <a:pos x="195" y="75"/>
                </a:cxn>
                <a:cxn ang="0">
                  <a:pos x="206" y="59"/>
                </a:cxn>
                <a:cxn ang="0">
                  <a:pos x="210" y="34"/>
                </a:cxn>
                <a:cxn ang="0">
                  <a:pos x="201" y="18"/>
                </a:cxn>
                <a:cxn ang="0">
                  <a:pos x="176" y="13"/>
                </a:cxn>
                <a:cxn ang="0">
                  <a:pos x="160" y="11"/>
                </a:cxn>
                <a:cxn ang="0">
                  <a:pos x="148" y="9"/>
                </a:cxn>
                <a:cxn ang="0">
                  <a:pos x="140" y="6"/>
                </a:cxn>
                <a:cxn ang="0">
                  <a:pos x="134" y="0"/>
                </a:cxn>
                <a:cxn ang="0">
                  <a:pos x="110" y="2"/>
                </a:cxn>
                <a:cxn ang="0">
                  <a:pos x="77" y="6"/>
                </a:cxn>
                <a:cxn ang="0">
                  <a:pos x="53" y="13"/>
                </a:cxn>
                <a:cxn ang="0">
                  <a:pos x="46" y="23"/>
                </a:cxn>
                <a:cxn ang="0">
                  <a:pos x="39" y="42"/>
                </a:cxn>
                <a:cxn ang="0">
                  <a:pos x="30" y="55"/>
                </a:cxn>
                <a:cxn ang="0">
                  <a:pos x="18" y="63"/>
                </a:cxn>
                <a:cxn ang="0">
                  <a:pos x="6" y="72"/>
                </a:cxn>
                <a:cxn ang="0">
                  <a:pos x="0" y="84"/>
                </a:cxn>
                <a:cxn ang="0">
                  <a:pos x="8" y="98"/>
                </a:cxn>
                <a:cxn ang="0">
                  <a:pos x="22" y="106"/>
                </a:cxn>
                <a:cxn ang="0">
                  <a:pos x="37" y="109"/>
                </a:cxn>
                <a:cxn ang="0">
                  <a:pos x="48" y="110"/>
                </a:cxn>
                <a:cxn ang="0">
                  <a:pos x="48" y="111"/>
                </a:cxn>
                <a:cxn ang="0">
                  <a:pos x="45" y="121"/>
                </a:cxn>
                <a:cxn ang="0">
                  <a:pos x="50" y="123"/>
                </a:cxn>
                <a:cxn ang="0">
                  <a:pos x="63" y="122"/>
                </a:cxn>
                <a:cxn ang="0">
                  <a:pos x="79" y="121"/>
                </a:cxn>
                <a:cxn ang="0">
                  <a:pos x="92" y="123"/>
                </a:cxn>
                <a:cxn ang="0">
                  <a:pos x="103" y="138"/>
                </a:cxn>
                <a:cxn ang="0">
                  <a:pos x="119" y="153"/>
                </a:cxn>
                <a:cxn ang="0">
                  <a:pos x="137" y="157"/>
                </a:cxn>
                <a:cxn ang="0">
                  <a:pos x="152" y="157"/>
                </a:cxn>
                <a:cxn ang="0">
                  <a:pos x="167" y="153"/>
                </a:cxn>
                <a:cxn ang="0">
                  <a:pos x="178" y="145"/>
                </a:cxn>
                <a:cxn ang="0">
                  <a:pos x="186" y="125"/>
                </a:cxn>
                <a:cxn ang="0">
                  <a:pos x="197" y="98"/>
                </a:cxn>
              </a:cxnLst>
              <a:rect l="0" t="0" r="r" b="b"/>
              <a:pathLst>
                <a:path w="210" h="157">
                  <a:moveTo>
                    <a:pt x="193" y="78"/>
                  </a:moveTo>
                  <a:lnTo>
                    <a:pt x="195" y="75"/>
                  </a:lnTo>
                  <a:lnTo>
                    <a:pt x="201" y="69"/>
                  </a:lnTo>
                  <a:lnTo>
                    <a:pt x="206" y="59"/>
                  </a:lnTo>
                  <a:lnTo>
                    <a:pt x="210" y="46"/>
                  </a:lnTo>
                  <a:lnTo>
                    <a:pt x="210" y="34"/>
                  </a:lnTo>
                  <a:lnTo>
                    <a:pt x="207" y="25"/>
                  </a:lnTo>
                  <a:lnTo>
                    <a:pt x="201" y="18"/>
                  </a:lnTo>
                  <a:lnTo>
                    <a:pt x="186" y="14"/>
                  </a:lnTo>
                  <a:lnTo>
                    <a:pt x="176" y="13"/>
                  </a:lnTo>
                  <a:lnTo>
                    <a:pt x="168" y="11"/>
                  </a:lnTo>
                  <a:lnTo>
                    <a:pt x="160" y="11"/>
                  </a:lnTo>
                  <a:lnTo>
                    <a:pt x="153" y="10"/>
                  </a:lnTo>
                  <a:lnTo>
                    <a:pt x="148" y="9"/>
                  </a:lnTo>
                  <a:lnTo>
                    <a:pt x="144" y="7"/>
                  </a:lnTo>
                  <a:lnTo>
                    <a:pt x="140" y="6"/>
                  </a:lnTo>
                  <a:lnTo>
                    <a:pt x="138" y="3"/>
                  </a:lnTo>
                  <a:lnTo>
                    <a:pt x="134" y="0"/>
                  </a:lnTo>
                  <a:lnTo>
                    <a:pt x="125" y="0"/>
                  </a:lnTo>
                  <a:lnTo>
                    <a:pt x="110" y="2"/>
                  </a:lnTo>
                  <a:lnTo>
                    <a:pt x="94" y="3"/>
                  </a:lnTo>
                  <a:lnTo>
                    <a:pt x="77" y="6"/>
                  </a:lnTo>
                  <a:lnTo>
                    <a:pt x="64" y="9"/>
                  </a:lnTo>
                  <a:lnTo>
                    <a:pt x="53" y="13"/>
                  </a:lnTo>
                  <a:lnTo>
                    <a:pt x="49" y="15"/>
                  </a:lnTo>
                  <a:lnTo>
                    <a:pt x="46" y="23"/>
                  </a:lnTo>
                  <a:lnTo>
                    <a:pt x="44" y="33"/>
                  </a:lnTo>
                  <a:lnTo>
                    <a:pt x="39" y="42"/>
                  </a:lnTo>
                  <a:lnTo>
                    <a:pt x="34" y="50"/>
                  </a:lnTo>
                  <a:lnTo>
                    <a:pt x="30" y="55"/>
                  </a:lnTo>
                  <a:lnTo>
                    <a:pt x="25" y="59"/>
                  </a:lnTo>
                  <a:lnTo>
                    <a:pt x="18" y="63"/>
                  </a:lnTo>
                  <a:lnTo>
                    <a:pt x="11" y="67"/>
                  </a:lnTo>
                  <a:lnTo>
                    <a:pt x="6" y="72"/>
                  </a:lnTo>
                  <a:lnTo>
                    <a:pt x="2" y="78"/>
                  </a:lnTo>
                  <a:lnTo>
                    <a:pt x="0" y="84"/>
                  </a:lnTo>
                  <a:lnTo>
                    <a:pt x="3" y="91"/>
                  </a:lnTo>
                  <a:lnTo>
                    <a:pt x="8" y="98"/>
                  </a:lnTo>
                  <a:lnTo>
                    <a:pt x="15" y="102"/>
                  </a:lnTo>
                  <a:lnTo>
                    <a:pt x="22" y="106"/>
                  </a:lnTo>
                  <a:lnTo>
                    <a:pt x="30" y="107"/>
                  </a:lnTo>
                  <a:lnTo>
                    <a:pt x="37" y="109"/>
                  </a:lnTo>
                  <a:lnTo>
                    <a:pt x="44" y="110"/>
                  </a:lnTo>
                  <a:lnTo>
                    <a:pt x="48" y="110"/>
                  </a:lnTo>
                  <a:lnTo>
                    <a:pt x="49" y="110"/>
                  </a:lnTo>
                  <a:lnTo>
                    <a:pt x="48" y="111"/>
                  </a:lnTo>
                  <a:lnTo>
                    <a:pt x="46" y="117"/>
                  </a:lnTo>
                  <a:lnTo>
                    <a:pt x="45" y="121"/>
                  </a:lnTo>
                  <a:lnTo>
                    <a:pt x="46" y="123"/>
                  </a:lnTo>
                  <a:lnTo>
                    <a:pt x="50" y="123"/>
                  </a:lnTo>
                  <a:lnTo>
                    <a:pt x="56" y="123"/>
                  </a:lnTo>
                  <a:lnTo>
                    <a:pt x="63" y="122"/>
                  </a:lnTo>
                  <a:lnTo>
                    <a:pt x="71" y="121"/>
                  </a:lnTo>
                  <a:lnTo>
                    <a:pt x="79" y="121"/>
                  </a:lnTo>
                  <a:lnTo>
                    <a:pt x="86" y="122"/>
                  </a:lnTo>
                  <a:lnTo>
                    <a:pt x="92" y="123"/>
                  </a:lnTo>
                  <a:lnTo>
                    <a:pt x="96" y="128"/>
                  </a:lnTo>
                  <a:lnTo>
                    <a:pt x="103" y="138"/>
                  </a:lnTo>
                  <a:lnTo>
                    <a:pt x="111" y="146"/>
                  </a:lnTo>
                  <a:lnTo>
                    <a:pt x="119" y="153"/>
                  </a:lnTo>
                  <a:lnTo>
                    <a:pt x="130" y="157"/>
                  </a:lnTo>
                  <a:lnTo>
                    <a:pt x="137" y="157"/>
                  </a:lnTo>
                  <a:lnTo>
                    <a:pt x="144" y="157"/>
                  </a:lnTo>
                  <a:lnTo>
                    <a:pt x="152" y="157"/>
                  </a:lnTo>
                  <a:lnTo>
                    <a:pt x="160" y="156"/>
                  </a:lnTo>
                  <a:lnTo>
                    <a:pt x="167" y="153"/>
                  </a:lnTo>
                  <a:lnTo>
                    <a:pt x="174" y="149"/>
                  </a:lnTo>
                  <a:lnTo>
                    <a:pt x="178" y="145"/>
                  </a:lnTo>
                  <a:lnTo>
                    <a:pt x="180" y="138"/>
                  </a:lnTo>
                  <a:lnTo>
                    <a:pt x="186" y="125"/>
                  </a:lnTo>
                  <a:lnTo>
                    <a:pt x="193" y="113"/>
                  </a:lnTo>
                  <a:lnTo>
                    <a:pt x="197" y="98"/>
                  </a:lnTo>
                  <a:lnTo>
                    <a:pt x="193" y="7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accent5">
                  <a:lumMod val="60000"/>
                  <a:lumOff val="4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350" dirty="0"/>
            </a:p>
          </p:txBody>
        </p:sp>
      </p:grpSp>
      <p:sp>
        <p:nvSpPr>
          <p:cNvPr id="371" name="TextBox 370">
            <a:extLst>
              <a:ext uri="{FF2B5EF4-FFF2-40B4-BE49-F238E27FC236}">
                <a16:creationId xmlns:a16="http://schemas.microsoft.com/office/drawing/2014/main" id="{841922F9-9E01-C175-D983-DB7562FE4A1D}"/>
              </a:ext>
            </a:extLst>
          </p:cNvPr>
          <p:cNvSpPr txBox="1"/>
          <p:nvPr/>
        </p:nvSpPr>
        <p:spPr>
          <a:xfrm>
            <a:off x="400483" y="4916397"/>
            <a:ext cx="3956106" cy="1345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en-US" sz="1200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Legislatively Authorized Active RUC Programs</a:t>
            </a:r>
          </a:p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en-US" sz="1200" dirty="0">
                <a:latin typeface="+mj-lt"/>
              </a:rPr>
              <a:t>Pilot(s) Completed</a:t>
            </a:r>
          </a:p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en-US" sz="1200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Feasibility/Planning Study Completed</a:t>
            </a:r>
          </a:p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en-US" sz="1200" dirty="0">
                <a:effectLst/>
                <a:latin typeface="+mj-lt"/>
                <a:ea typeface="Times New Roman" panose="02020603050405020304" pitchFamily="18" charset="0"/>
                <a:cs typeface="Aptos" panose="020B0004020202020204" pitchFamily="34" charset="0"/>
              </a:rPr>
              <a:t>RUC Coalition Member</a:t>
            </a:r>
          </a:p>
          <a:p>
            <a:pPr>
              <a:lnSpc>
                <a:spcPts val="1500"/>
              </a:lnSpc>
              <a:spcAft>
                <a:spcPts val="600"/>
              </a:spcAft>
            </a:pPr>
            <a:r>
              <a:rPr lang="en-US" sz="1200" dirty="0">
                <a:latin typeface="+mj-lt"/>
              </a:rPr>
              <a:t>No RUC Activity</a:t>
            </a:r>
          </a:p>
        </p:txBody>
      </p:sp>
      <p:sp>
        <p:nvSpPr>
          <p:cNvPr id="372" name="Rectangle 371">
            <a:extLst>
              <a:ext uri="{FF2B5EF4-FFF2-40B4-BE49-F238E27FC236}">
                <a16:creationId xmlns:a16="http://schemas.microsoft.com/office/drawing/2014/main" id="{8E1DDDB2-B657-CF43-C2E5-AC6853BCA8FB}"/>
              </a:ext>
            </a:extLst>
          </p:cNvPr>
          <p:cNvSpPr/>
          <p:nvPr/>
        </p:nvSpPr>
        <p:spPr>
          <a:xfrm>
            <a:off x="283254" y="5007606"/>
            <a:ext cx="117872" cy="1119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350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0510BB5B-6A3A-31ED-2FE5-4C33E78AB2EC}"/>
              </a:ext>
            </a:extLst>
          </p:cNvPr>
          <p:cNvSpPr/>
          <p:nvPr/>
        </p:nvSpPr>
        <p:spPr>
          <a:xfrm>
            <a:off x="283897" y="5260692"/>
            <a:ext cx="116586" cy="108047"/>
          </a:xfrm>
          <a:prstGeom prst="rect">
            <a:avLst/>
          </a:prstGeom>
          <a:solidFill>
            <a:srgbClr val="C38389"/>
          </a:solidFill>
          <a:ln w="3175">
            <a:solidFill>
              <a:srgbClr val="252223"/>
            </a:solidFill>
            <a:round/>
            <a:headEnd/>
            <a:tailEnd/>
          </a:ln>
        </p:spPr>
        <p:txBody>
          <a:bodyPr/>
          <a:lstStyle/>
          <a:p>
            <a:endParaRPr lang="en-US" sz="1350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0BD92A64-AC62-8A52-4099-C925C7F7E317}"/>
              </a:ext>
            </a:extLst>
          </p:cNvPr>
          <p:cNvSpPr/>
          <p:nvPr/>
        </p:nvSpPr>
        <p:spPr>
          <a:xfrm>
            <a:off x="283897" y="5805614"/>
            <a:ext cx="116586" cy="108047"/>
          </a:xfrm>
          <a:prstGeom prst="rect">
            <a:avLst/>
          </a:prstGeom>
          <a:solidFill>
            <a:srgbClr val="74233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350" dirty="0"/>
          </a:p>
        </p:txBody>
      </p:sp>
      <p:sp>
        <p:nvSpPr>
          <p:cNvPr id="376" name="Rectangle 375">
            <a:extLst>
              <a:ext uri="{FF2B5EF4-FFF2-40B4-BE49-F238E27FC236}">
                <a16:creationId xmlns:a16="http://schemas.microsoft.com/office/drawing/2014/main" id="{94175740-DC43-274C-94FE-B5E37DF33B42}"/>
              </a:ext>
            </a:extLst>
          </p:cNvPr>
          <p:cNvSpPr/>
          <p:nvPr/>
        </p:nvSpPr>
        <p:spPr>
          <a:xfrm>
            <a:off x="286811" y="5536773"/>
            <a:ext cx="116586" cy="108047"/>
          </a:xfrm>
          <a:prstGeom prst="rect">
            <a:avLst/>
          </a:prstGeom>
          <a:solidFill>
            <a:srgbClr val="5968A1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600" b="1" dirty="0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  <p:sp>
        <p:nvSpPr>
          <p:cNvPr id="377" name="Freeform 77">
            <a:extLst>
              <a:ext uri="{FF2B5EF4-FFF2-40B4-BE49-F238E27FC236}">
                <a16:creationId xmlns:a16="http://schemas.microsoft.com/office/drawing/2014/main" id="{A7641F8D-3708-FF0F-9843-0D27AB2EC54F}"/>
              </a:ext>
            </a:extLst>
          </p:cNvPr>
          <p:cNvSpPr>
            <a:spLocks/>
          </p:cNvSpPr>
          <p:nvPr/>
        </p:nvSpPr>
        <p:spPr bwMode="auto">
          <a:xfrm>
            <a:off x="5702956" y="2403641"/>
            <a:ext cx="632454" cy="336760"/>
          </a:xfrm>
          <a:custGeom>
            <a:avLst/>
            <a:gdLst>
              <a:gd name="T0" fmla="*/ 17 w 81"/>
              <a:gd name="T1" fmla="*/ 91 h 42"/>
              <a:gd name="T2" fmla="*/ 40 w 81"/>
              <a:gd name="T3" fmla="*/ 74 h 42"/>
              <a:gd name="T4" fmla="*/ 108 w 81"/>
              <a:gd name="T5" fmla="*/ 28 h 42"/>
              <a:gd name="T6" fmla="*/ 142 w 81"/>
              <a:gd name="T7" fmla="*/ 0 h 42"/>
              <a:gd name="T8" fmla="*/ 170 w 81"/>
              <a:gd name="T9" fmla="*/ 0 h 42"/>
              <a:gd name="T10" fmla="*/ 153 w 81"/>
              <a:gd name="T11" fmla="*/ 17 h 42"/>
              <a:gd name="T12" fmla="*/ 125 w 81"/>
              <a:gd name="T13" fmla="*/ 46 h 42"/>
              <a:gd name="T14" fmla="*/ 130 w 81"/>
              <a:gd name="T15" fmla="*/ 68 h 42"/>
              <a:gd name="T16" fmla="*/ 153 w 81"/>
              <a:gd name="T17" fmla="*/ 57 h 42"/>
              <a:gd name="T18" fmla="*/ 215 w 81"/>
              <a:gd name="T19" fmla="*/ 91 h 42"/>
              <a:gd name="T20" fmla="*/ 238 w 81"/>
              <a:gd name="T21" fmla="*/ 97 h 42"/>
              <a:gd name="T22" fmla="*/ 244 w 81"/>
              <a:gd name="T23" fmla="*/ 97 h 42"/>
              <a:gd name="T24" fmla="*/ 272 w 81"/>
              <a:gd name="T25" fmla="*/ 74 h 42"/>
              <a:gd name="T26" fmla="*/ 351 w 81"/>
              <a:gd name="T27" fmla="*/ 46 h 42"/>
              <a:gd name="T28" fmla="*/ 351 w 81"/>
              <a:gd name="T29" fmla="*/ 63 h 42"/>
              <a:gd name="T30" fmla="*/ 368 w 81"/>
              <a:gd name="T31" fmla="*/ 80 h 42"/>
              <a:gd name="T32" fmla="*/ 402 w 81"/>
              <a:gd name="T33" fmla="*/ 74 h 42"/>
              <a:gd name="T34" fmla="*/ 419 w 81"/>
              <a:gd name="T35" fmla="*/ 102 h 42"/>
              <a:gd name="T36" fmla="*/ 453 w 81"/>
              <a:gd name="T37" fmla="*/ 108 h 42"/>
              <a:gd name="T38" fmla="*/ 453 w 81"/>
              <a:gd name="T39" fmla="*/ 125 h 42"/>
              <a:gd name="T40" fmla="*/ 436 w 81"/>
              <a:gd name="T41" fmla="*/ 119 h 42"/>
              <a:gd name="T42" fmla="*/ 419 w 81"/>
              <a:gd name="T43" fmla="*/ 125 h 42"/>
              <a:gd name="T44" fmla="*/ 385 w 81"/>
              <a:gd name="T45" fmla="*/ 125 h 42"/>
              <a:gd name="T46" fmla="*/ 380 w 81"/>
              <a:gd name="T47" fmla="*/ 137 h 42"/>
              <a:gd name="T48" fmla="*/ 346 w 81"/>
              <a:gd name="T49" fmla="*/ 125 h 42"/>
              <a:gd name="T50" fmla="*/ 317 w 81"/>
              <a:gd name="T51" fmla="*/ 137 h 42"/>
              <a:gd name="T52" fmla="*/ 300 w 81"/>
              <a:gd name="T53" fmla="*/ 142 h 42"/>
              <a:gd name="T54" fmla="*/ 278 w 81"/>
              <a:gd name="T55" fmla="*/ 148 h 42"/>
              <a:gd name="T56" fmla="*/ 255 w 81"/>
              <a:gd name="T57" fmla="*/ 182 h 42"/>
              <a:gd name="T58" fmla="*/ 261 w 81"/>
              <a:gd name="T59" fmla="*/ 159 h 42"/>
              <a:gd name="T60" fmla="*/ 244 w 81"/>
              <a:gd name="T61" fmla="*/ 165 h 42"/>
              <a:gd name="T62" fmla="*/ 232 w 81"/>
              <a:gd name="T63" fmla="*/ 154 h 42"/>
              <a:gd name="T64" fmla="*/ 221 w 81"/>
              <a:gd name="T65" fmla="*/ 188 h 42"/>
              <a:gd name="T66" fmla="*/ 198 w 81"/>
              <a:gd name="T67" fmla="*/ 228 h 42"/>
              <a:gd name="T68" fmla="*/ 187 w 81"/>
              <a:gd name="T69" fmla="*/ 233 h 42"/>
              <a:gd name="T70" fmla="*/ 187 w 81"/>
              <a:gd name="T71" fmla="*/ 211 h 42"/>
              <a:gd name="T72" fmla="*/ 176 w 81"/>
              <a:gd name="T73" fmla="*/ 211 h 42"/>
              <a:gd name="T74" fmla="*/ 164 w 81"/>
              <a:gd name="T75" fmla="*/ 171 h 42"/>
              <a:gd name="T76" fmla="*/ 159 w 81"/>
              <a:gd name="T77" fmla="*/ 159 h 42"/>
              <a:gd name="T78" fmla="*/ 130 w 81"/>
              <a:gd name="T79" fmla="*/ 154 h 42"/>
              <a:gd name="T80" fmla="*/ 119 w 81"/>
              <a:gd name="T81" fmla="*/ 154 h 42"/>
              <a:gd name="T82" fmla="*/ 85 w 81"/>
              <a:gd name="T83" fmla="*/ 137 h 42"/>
              <a:gd name="T84" fmla="*/ 17 w 81"/>
              <a:gd name="T85" fmla="*/ 114 h 42"/>
              <a:gd name="T86" fmla="*/ 0 w 81"/>
              <a:gd name="T87" fmla="*/ 102 h 4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81"/>
              <a:gd name="T133" fmla="*/ 0 h 42"/>
              <a:gd name="T134" fmla="*/ 81 w 81"/>
              <a:gd name="T135" fmla="*/ 42 h 42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81" h="42">
                <a:moveTo>
                  <a:pt x="0" y="18"/>
                </a:moveTo>
                <a:lnTo>
                  <a:pt x="2" y="17"/>
                </a:lnTo>
                <a:lnTo>
                  <a:pt x="3" y="16"/>
                </a:lnTo>
                <a:lnTo>
                  <a:pt x="6" y="14"/>
                </a:lnTo>
                <a:lnTo>
                  <a:pt x="6" y="13"/>
                </a:lnTo>
                <a:lnTo>
                  <a:pt x="7" y="13"/>
                </a:lnTo>
                <a:lnTo>
                  <a:pt x="12" y="11"/>
                </a:lnTo>
                <a:lnTo>
                  <a:pt x="15" y="10"/>
                </a:lnTo>
                <a:lnTo>
                  <a:pt x="19" y="5"/>
                </a:lnTo>
                <a:lnTo>
                  <a:pt x="20" y="5"/>
                </a:lnTo>
                <a:lnTo>
                  <a:pt x="23" y="1"/>
                </a:lnTo>
                <a:lnTo>
                  <a:pt x="25" y="0"/>
                </a:lnTo>
                <a:lnTo>
                  <a:pt x="29" y="0"/>
                </a:lnTo>
                <a:lnTo>
                  <a:pt x="30" y="0"/>
                </a:lnTo>
                <a:lnTo>
                  <a:pt x="28" y="2"/>
                </a:lnTo>
                <a:lnTo>
                  <a:pt x="27" y="2"/>
                </a:lnTo>
                <a:lnTo>
                  <a:pt x="27" y="3"/>
                </a:lnTo>
                <a:lnTo>
                  <a:pt x="24" y="6"/>
                </a:lnTo>
                <a:lnTo>
                  <a:pt x="23" y="8"/>
                </a:lnTo>
                <a:lnTo>
                  <a:pt x="22" y="8"/>
                </a:lnTo>
                <a:lnTo>
                  <a:pt x="22" y="11"/>
                </a:lnTo>
                <a:lnTo>
                  <a:pt x="22" y="13"/>
                </a:lnTo>
                <a:lnTo>
                  <a:pt x="23" y="12"/>
                </a:lnTo>
                <a:lnTo>
                  <a:pt x="25" y="10"/>
                </a:lnTo>
                <a:lnTo>
                  <a:pt x="26" y="10"/>
                </a:lnTo>
                <a:lnTo>
                  <a:pt x="27" y="10"/>
                </a:lnTo>
                <a:lnTo>
                  <a:pt x="32" y="12"/>
                </a:lnTo>
                <a:lnTo>
                  <a:pt x="35" y="16"/>
                </a:lnTo>
                <a:lnTo>
                  <a:pt x="38" y="16"/>
                </a:lnTo>
                <a:lnTo>
                  <a:pt x="40" y="16"/>
                </a:lnTo>
                <a:lnTo>
                  <a:pt x="41" y="17"/>
                </a:lnTo>
                <a:lnTo>
                  <a:pt x="42" y="17"/>
                </a:lnTo>
                <a:lnTo>
                  <a:pt x="42" y="16"/>
                </a:lnTo>
                <a:lnTo>
                  <a:pt x="43" y="17"/>
                </a:lnTo>
                <a:lnTo>
                  <a:pt x="44" y="17"/>
                </a:lnTo>
                <a:lnTo>
                  <a:pt x="45" y="16"/>
                </a:lnTo>
                <a:lnTo>
                  <a:pt x="48" y="13"/>
                </a:lnTo>
                <a:lnTo>
                  <a:pt x="58" y="10"/>
                </a:lnTo>
                <a:lnTo>
                  <a:pt x="61" y="9"/>
                </a:lnTo>
                <a:lnTo>
                  <a:pt x="62" y="8"/>
                </a:lnTo>
                <a:lnTo>
                  <a:pt x="63" y="9"/>
                </a:lnTo>
                <a:lnTo>
                  <a:pt x="62" y="11"/>
                </a:lnTo>
                <a:lnTo>
                  <a:pt x="63" y="14"/>
                </a:lnTo>
                <a:lnTo>
                  <a:pt x="64" y="14"/>
                </a:lnTo>
                <a:lnTo>
                  <a:pt x="65" y="14"/>
                </a:lnTo>
                <a:lnTo>
                  <a:pt x="66" y="14"/>
                </a:lnTo>
                <a:lnTo>
                  <a:pt x="67" y="14"/>
                </a:lnTo>
                <a:lnTo>
                  <a:pt x="71" y="13"/>
                </a:lnTo>
                <a:lnTo>
                  <a:pt x="72" y="14"/>
                </a:lnTo>
                <a:lnTo>
                  <a:pt x="73" y="17"/>
                </a:lnTo>
                <a:lnTo>
                  <a:pt x="74" y="18"/>
                </a:lnTo>
                <a:lnTo>
                  <a:pt x="77" y="19"/>
                </a:lnTo>
                <a:lnTo>
                  <a:pt x="80" y="19"/>
                </a:lnTo>
                <a:lnTo>
                  <a:pt x="81" y="19"/>
                </a:lnTo>
                <a:lnTo>
                  <a:pt x="81" y="21"/>
                </a:lnTo>
                <a:lnTo>
                  <a:pt x="80" y="22"/>
                </a:lnTo>
                <a:lnTo>
                  <a:pt x="78" y="22"/>
                </a:lnTo>
                <a:lnTo>
                  <a:pt x="77" y="21"/>
                </a:lnTo>
                <a:lnTo>
                  <a:pt x="75" y="22"/>
                </a:lnTo>
                <a:lnTo>
                  <a:pt x="74" y="22"/>
                </a:lnTo>
                <a:lnTo>
                  <a:pt x="73" y="22"/>
                </a:lnTo>
                <a:lnTo>
                  <a:pt x="70" y="22"/>
                </a:lnTo>
                <a:lnTo>
                  <a:pt x="68" y="22"/>
                </a:lnTo>
                <a:lnTo>
                  <a:pt x="67" y="22"/>
                </a:lnTo>
                <a:lnTo>
                  <a:pt x="68" y="24"/>
                </a:lnTo>
                <a:lnTo>
                  <a:pt x="67" y="24"/>
                </a:lnTo>
                <a:lnTo>
                  <a:pt x="65" y="23"/>
                </a:lnTo>
                <a:lnTo>
                  <a:pt x="61" y="22"/>
                </a:lnTo>
                <a:lnTo>
                  <a:pt x="60" y="22"/>
                </a:lnTo>
                <a:lnTo>
                  <a:pt x="59" y="22"/>
                </a:lnTo>
                <a:lnTo>
                  <a:pt x="56" y="24"/>
                </a:lnTo>
                <a:lnTo>
                  <a:pt x="55" y="24"/>
                </a:lnTo>
                <a:lnTo>
                  <a:pt x="54" y="25"/>
                </a:lnTo>
                <a:lnTo>
                  <a:pt x="53" y="25"/>
                </a:lnTo>
                <a:lnTo>
                  <a:pt x="53" y="26"/>
                </a:lnTo>
                <a:lnTo>
                  <a:pt x="51" y="25"/>
                </a:lnTo>
                <a:lnTo>
                  <a:pt x="49" y="26"/>
                </a:lnTo>
                <a:lnTo>
                  <a:pt x="49" y="27"/>
                </a:lnTo>
                <a:lnTo>
                  <a:pt x="48" y="28"/>
                </a:lnTo>
                <a:lnTo>
                  <a:pt x="45" y="32"/>
                </a:lnTo>
                <a:lnTo>
                  <a:pt x="44" y="31"/>
                </a:lnTo>
                <a:lnTo>
                  <a:pt x="46" y="28"/>
                </a:lnTo>
                <a:lnTo>
                  <a:pt x="45" y="27"/>
                </a:lnTo>
                <a:lnTo>
                  <a:pt x="43" y="27"/>
                </a:lnTo>
                <a:lnTo>
                  <a:pt x="43" y="29"/>
                </a:lnTo>
                <a:lnTo>
                  <a:pt x="42" y="31"/>
                </a:lnTo>
                <a:lnTo>
                  <a:pt x="41" y="29"/>
                </a:lnTo>
                <a:lnTo>
                  <a:pt x="41" y="27"/>
                </a:lnTo>
                <a:lnTo>
                  <a:pt x="40" y="28"/>
                </a:lnTo>
                <a:lnTo>
                  <a:pt x="40" y="30"/>
                </a:lnTo>
                <a:lnTo>
                  <a:pt x="39" y="33"/>
                </a:lnTo>
                <a:lnTo>
                  <a:pt x="38" y="35"/>
                </a:lnTo>
                <a:lnTo>
                  <a:pt x="37" y="37"/>
                </a:lnTo>
                <a:lnTo>
                  <a:pt x="35" y="40"/>
                </a:lnTo>
                <a:lnTo>
                  <a:pt x="35" y="42"/>
                </a:lnTo>
                <a:lnTo>
                  <a:pt x="33" y="41"/>
                </a:lnTo>
                <a:lnTo>
                  <a:pt x="33" y="39"/>
                </a:lnTo>
                <a:lnTo>
                  <a:pt x="33" y="38"/>
                </a:lnTo>
                <a:lnTo>
                  <a:pt x="33" y="37"/>
                </a:lnTo>
                <a:lnTo>
                  <a:pt x="31" y="38"/>
                </a:lnTo>
                <a:lnTo>
                  <a:pt x="31" y="37"/>
                </a:lnTo>
                <a:lnTo>
                  <a:pt x="31" y="33"/>
                </a:lnTo>
                <a:lnTo>
                  <a:pt x="31" y="31"/>
                </a:lnTo>
                <a:lnTo>
                  <a:pt x="29" y="30"/>
                </a:lnTo>
                <a:lnTo>
                  <a:pt x="27" y="30"/>
                </a:lnTo>
                <a:lnTo>
                  <a:pt x="27" y="29"/>
                </a:lnTo>
                <a:lnTo>
                  <a:pt x="28" y="28"/>
                </a:lnTo>
                <a:lnTo>
                  <a:pt x="27" y="28"/>
                </a:lnTo>
                <a:lnTo>
                  <a:pt x="25" y="27"/>
                </a:lnTo>
                <a:lnTo>
                  <a:pt x="23" y="27"/>
                </a:lnTo>
                <a:lnTo>
                  <a:pt x="22" y="27"/>
                </a:lnTo>
                <a:lnTo>
                  <a:pt x="21" y="27"/>
                </a:lnTo>
                <a:lnTo>
                  <a:pt x="19" y="27"/>
                </a:lnTo>
                <a:lnTo>
                  <a:pt x="17" y="24"/>
                </a:lnTo>
                <a:lnTo>
                  <a:pt x="15" y="24"/>
                </a:lnTo>
                <a:lnTo>
                  <a:pt x="4" y="22"/>
                </a:lnTo>
                <a:lnTo>
                  <a:pt x="3" y="22"/>
                </a:lnTo>
                <a:lnTo>
                  <a:pt x="3" y="20"/>
                </a:lnTo>
                <a:lnTo>
                  <a:pt x="2" y="19"/>
                </a:lnTo>
                <a:lnTo>
                  <a:pt x="0" y="19"/>
                </a:lnTo>
                <a:lnTo>
                  <a:pt x="0" y="18"/>
                </a:lnTo>
              </a:path>
            </a:pathLst>
          </a:custGeom>
          <a:solidFill>
            <a:srgbClr val="74233F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FF6C440-B29C-03B8-4151-7A51EED05A0A}"/>
              </a:ext>
            </a:extLst>
          </p:cNvPr>
          <p:cNvSpPr/>
          <p:nvPr/>
        </p:nvSpPr>
        <p:spPr>
          <a:xfrm>
            <a:off x="459505" y="397647"/>
            <a:ext cx="1686019" cy="116513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373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 descr="Slippery Road with solid fill">
            <a:extLst>
              <a:ext uri="{FF2B5EF4-FFF2-40B4-BE49-F238E27FC236}">
                <a16:creationId xmlns:a16="http://schemas.microsoft.com/office/drawing/2014/main" id="{95A9ED09-C696-5844-153F-60BB7E81A576}"/>
              </a:ext>
            </a:extLst>
          </p:cNvPr>
          <p:cNvSpPr/>
          <p:nvPr/>
        </p:nvSpPr>
        <p:spPr>
          <a:xfrm>
            <a:off x="467141" y="388403"/>
            <a:ext cx="1678383" cy="1174381"/>
          </a:xfrm>
          <a:prstGeom prst="round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 t="-23000" b="-23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9591180-E246-5201-0944-7C7A93B0702B}"/>
              </a:ext>
            </a:extLst>
          </p:cNvPr>
          <p:cNvSpPr/>
          <p:nvPr/>
        </p:nvSpPr>
        <p:spPr>
          <a:xfrm>
            <a:off x="283897" y="6060588"/>
            <a:ext cx="116586" cy="108047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sz="600" b="1" dirty="0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1151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27742-4C93-9D18-AE8E-40AA0CC4D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C140E-126E-A6DA-3BE7-7425DCB55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487" y="304534"/>
            <a:ext cx="5809825" cy="1325563"/>
          </a:xfrm>
        </p:spPr>
        <p:txBody>
          <a:bodyPr/>
          <a:lstStyle/>
          <a:p>
            <a:r>
              <a:rPr lang="en-US" dirty="0"/>
              <a:t>RUC programs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1A24287-EAF7-D5BD-4881-7A26DE6333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5985271"/>
              </p:ext>
            </p:extLst>
          </p:nvPr>
        </p:nvGraphicFramePr>
        <p:xfrm>
          <a:off x="1167952" y="1877157"/>
          <a:ext cx="6808095" cy="3971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D0BC52C-E841-E01B-309B-91690952F10A}"/>
              </a:ext>
            </a:extLst>
          </p:cNvPr>
          <p:cNvSpPr/>
          <p:nvPr/>
        </p:nvSpPr>
        <p:spPr>
          <a:xfrm>
            <a:off x="459505" y="397647"/>
            <a:ext cx="1686019" cy="116513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373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 descr="Slippery Road with solid fill">
            <a:extLst>
              <a:ext uri="{FF2B5EF4-FFF2-40B4-BE49-F238E27FC236}">
                <a16:creationId xmlns:a16="http://schemas.microsoft.com/office/drawing/2014/main" id="{8E900F75-5A42-6F65-223E-D3CEBB928FF2}"/>
              </a:ext>
            </a:extLst>
          </p:cNvPr>
          <p:cNvSpPr/>
          <p:nvPr/>
        </p:nvSpPr>
        <p:spPr>
          <a:xfrm>
            <a:off x="467141" y="388403"/>
            <a:ext cx="1678383" cy="1174381"/>
          </a:xfrm>
          <a:prstGeom prst="round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 t="-23000" b="-23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778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E733A-5A98-FB58-FE1D-8B2C65315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918DCC9-E4AB-76D2-6B4B-DDEC0958F8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1135561"/>
              </p:ext>
            </p:extLst>
          </p:nvPr>
        </p:nvGraphicFramePr>
        <p:xfrm>
          <a:off x="455033" y="1931201"/>
          <a:ext cx="8040725" cy="3938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7599F71-BD30-0234-62B2-FC70EAC377EA}"/>
              </a:ext>
            </a:extLst>
          </p:cNvPr>
          <p:cNvSpPr txBox="1"/>
          <p:nvPr/>
        </p:nvSpPr>
        <p:spPr>
          <a:xfrm>
            <a:off x="1109414" y="5170934"/>
            <a:ext cx="67951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$193 MILLION ANNUAL SHORTFALL</a:t>
            </a:r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746759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03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rry image of a road&#10;&#10;Description automatically generated">
            <a:extLst>
              <a:ext uri="{FF2B5EF4-FFF2-40B4-BE49-F238E27FC236}">
                <a16:creationId xmlns:a16="http://schemas.microsoft.com/office/drawing/2014/main" id="{0D1ED06B-9919-5623-09B1-9C06FBCD88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03032" y="1487020"/>
            <a:ext cx="9547030" cy="53709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D99169-4181-BAEF-4F41-F67878843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04517"/>
            <a:ext cx="9143999" cy="1325563"/>
          </a:xfrm>
        </p:spPr>
        <p:txBody>
          <a:bodyPr/>
          <a:lstStyle/>
          <a:p>
            <a:pPr algn="ctr"/>
            <a:r>
              <a:rPr lang="en-US" dirty="0"/>
              <a:t>Key Takeaways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3A285A-4701-AB1B-5943-37509FCBC750}"/>
              </a:ext>
            </a:extLst>
          </p:cNvPr>
          <p:cNvCxnSpPr/>
          <p:nvPr/>
        </p:nvCxnSpPr>
        <p:spPr>
          <a:xfrm>
            <a:off x="0" y="933117"/>
            <a:ext cx="914399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AFCEC8-E3CF-B874-14B3-82E54861E838}"/>
              </a:ext>
            </a:extLst>
          </p:cNvPr>
          <p:cNvCxnSpPr/>
          <p:nvPr/>
        </p:nvCxnSpPr>
        <p:spPr>
          <a:xfrm>
            <a:off x="-1" y="1819675"/>
            <a:ext cx="9143999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6B61F0F-513F-2B5E-2126-AC06B0C525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390" y="2447414"/>
            <a:ext cx="2107219" cy="64147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405A001-6BA0-F607-0445-3E6232E844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88142" y="3340459"/>
            <a:ext cx="1167714" cy="55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13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5D51A-8408-6965-0AD8-FF6107B2B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A9B434D-0D17-D007-4549-5FCA6770A5C2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681121811"/>
              </p:ext>
            </p:extLst>
          </p:nvPr>
        </p:nvGraphicFramePr>
        <p:xfrm>
          <a:off x="1351722" y="2110527"/>
          <a:ext cx="6683514" cy="3347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888036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2B7BD-97B6-DF0E-D5C6-5C900597F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E9808-1FE5-A8C5-F6CD-F23F3EF1F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761B261-AC2E-8A7A-C712-F3736AEAFED8}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856883156"/>
              </p:ext>
            </p:extLst>
          </p:nvPr>
        </p:nvGraphicFramePr>
        <p:xfrm>
          <a:off x="1117598" y="2012340"/>
          <a:ext cx="7038285" cy="3525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264680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46ECB12-EAB1-A25A-27B2-F538C838D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ng shot of a road&#10;&#10;Description automatically generated">
            <a:extLst>
              <a:ext uri="{FF2B5EF4-FFF2-40B4-BE49-F238E27FC236}">
                <a16:creationId xmlns:a16="http://schemas.microsoft.com/office/drawing/2014/main" id="{B08F00A0-ABF5-7C9E-0F32-0916E09291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AA0E7D5-ABC0-7D73-07FE-902D41C470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1995925"/>
              </p:ext>
            </p:extLst>
          </p:nvPr>
        </p:nvGraphicFramePr>
        <p:xfrm>
          <a:off x="-1046746" y="1"/>
          <a:ext cx="11610472" cy="6063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F1767D47-9014-FD5B-BDE3-CD67562F035A}"/>
              </a:ext>
            </a:extLst>
          </p:cNvPr>
          <p:cNvSpPr/>
          <p:nvPr/>
        </p:nvSpPr>
        <p:spPr>
          <a:xfrm>
            <a:off x="4183271" y="3473174"/>
            <a:ext cx="463827" cy="463827"/>
          </a:xfrm>
          <a:prstGeom prst="ellipse">
            <a:avLst/>
          </a:prstGeom>
          <a:solidFill>
            <a:srgbClr val="363F6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4EE0FB-DC71-0B60-0A0F-9B746AAA34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6176963"/>
            <a:ext cx="1796446" cy="54687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A324834-4929-9C59-937D-9F023CF48A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89875" y="6311899"/>
            <a:ext cx="865391" cy="41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7749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90BC08B-6A8C-397A-3668-F9E21C3F9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069" y="20135"/>
            <a:ext cx="5229931" cy="68378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6EB5C6-23A9-BCB2-6A41-8C26ABDD4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93" y="284163"/>
            <a:ext cx="7898147" cy="1325563"/>
          </a:xfrm>
        </p:spPr>
        <p:txBody>
          <a:bodyPr/>
          <a:lstStyle/>
          <a:p>
            <a:r>
              <a:rPr lang="en-US" dirty="0"/>
              <a:t>Now what?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07A02-5613-78F4-461E-95E407763DD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1193" y="1609726"/>
            <a:ext cx="4121624" cy="4684748"/>
          </a:xfrm>
        </p:spPr>
        <p:txBody>
          <a:bodyPr>
            <a:normAutofit/>
          </a:bodyPr>
          <a:lstStyle/>
          <a:p>
            <a:pPr>
              <a:lnSpc>
                <a:spcPct val="118000"/>
              </a:lnSpc>
            </a:pPr>
            <a:r>
              <a:rPr lang="en-US" dirty="0"/>
              <a:t>Share report</a:t>
            </a:r>
          </a:p>
          <a:p>
            <a:pPr lvl="1">
              <a:lnSpc>
                <a:spcPct val="118000"/>
              </a:lnSpc>
            </a:pPr>
            <a:r>
              <a:rPr lang="en-US" dirty="0"/>
              <a:t>1-page summaries</a:t>
            </a:r>
          </a:p>
          <a:p>
            <a:pPr>
              <a:lnSpc>
                <a:spcPct val="118000"/>
              </a:lnSpc>
            </a:pPr>
            <a:r>
              <a:rPr lang="en-US" dirty="0"/>
              <a:t>Advocate</a:t>
            </a:r>
          </a:p>
          <a:p>
            <a:pPr>
              <a:lnSpc>
                <a:spcPct val="118000"/>
              </a:lnSpc>
            </a:pPr>
            <a:r>
              <a:rPr lang="en-US" dirty="0"/>
              <a:t>Dive deeper into innovative ideas</a:t>
            </a:r>
          </a:p>
          <a:p>
            <a:pPr>
              <a:lnSpc>
                <a:spcPct val="118000"/>
              </a:lnSpc>
            </a:pPr>
            <a:r>
              <a:rPr lang="en-US" dirty="0"/>
              <a:t>More research?</a:t>
            </a:r>
          </a:p>
          <a:p>
            <a:pPr>
              <a:lnSpc>
                <a:spcPct val="118000"/>
              </a:lnSpc>
            </a:pPr>
            <a:r>
              <a:rPr lang="en-US" dirty="0"/>
              <a:t>Update?</a:t>
            </a:r>
          </a:p>
          <a:p>
            <a:pPr>
              <a:lnSpc>
                <a:spcPct val="118000"/>
              </a:lnSpc>
            </a:pPr>
            <a:r>
              <a:rPr lang="en-US" dirty="0"/>
              <a:t>Interactive web interface?</a:t>
            </a:r>
          </a:p>
        </p:txBody>
      </p:sp>
    </p:spTree>
    <p:extLst>
      <p:ext uri="{BB962C8B-B14F-4D97-AF65-F5344CB8AC3E}">
        <p14:creationId xmlns:p14="http://schemas.microsoft.com/office/powerpoint/2010/main" val="6666035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68837-04EB-65BD-626E-5C53B4D32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37" y="284163"/>
            <a:ext cx="9272624" cy="1325563"/>
          </a:xfrm>
        </p:spPr>
        <p:txBody>
          <a:bodyPr>
            <a:normAutofit/>
          </a:bodyPr>
          <a:lstStyle/>
          <a:p>
            <a:r>
              <a:rPr lang="en-US" sz="3900" dirty="0"/>
              <a:t>Questions and Audience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01B6B-1F50-3C19-8FD1-638B56FCB44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37411" y="2358189"/>
            <a:ext cx="4490497" cy="3474719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dirty="0"/>
              <a:t>What would be most helpful for you?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dirty="0"/>
              <a:t>How would this information be helpful to you?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dirty="0"/>
              <a:t>How do our findings align with what you see in your state / region?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Content Placeholder 4" descr="Questions with solid fill">
            <a:extLst>
              <a:ext uri="{FF2B5EF4-FFF2-40B4-BE49-F238E27FC236}">
                <a16:creationId xmlns:a16="http://schemas.microsoft.com/office/drawing/2014/main" id="{C325FE77-B5C6-8F3D-19BB-78C9FDCF5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79603" y="1783682"/>
            <a:ext cx="4490496" cy="449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8290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qr code with a red border&#10;&#10;Description automatically generated">
            <a:extLst>
              <a:ext uri="{FF2B5EF4-FFF2-40B4-BE49-F238E27FC236}">
                <a16:creationId xmlns:a16="http://schemas.microsoft.com/office/drawing/2014/main" id="{74852069-5067-B884-3A88-A7D60B15674D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7" y="2119865"/>
            <a:ext cx="3684170" cy="368417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D7F1678-FEF7-1C91-F5EF-3500A166AF8E}"/>
              </a:ext>
            </a:extLst>
          </p:cNvPr>
          <p:cNvSpPr txBox="1"/>
          <p:nvPr/>
        </p:nvSpPr>
        <p:spPr>
          <a:xfrm>
            <a:off x="4658627" y="2858703"/>
            <a:ext cx="3237746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Contact Information</a:t>
            </a:r>
          </a:p>
          <a:p>
            <a:endParaRPr lang="en-US" sz="1000" dirty="0"/>
          </a:p>
          <a:p>
            <a:r>
              <a:rPr lang="en-US" dirty="0"/>
              <a:t>Amy Luft</a:t>
            </a:r>
          </a:p>
          <a:p>
            <a:r>
              <a:rPr lang="en-US" dirty="0">
                <a:hlinkClick r:id="rId4"/>
              </a:rPr>
              <a:t>aluft@compassidaho.org</a:t>
            </a:r>
            <a:endParaRPr lang="en-US" dirty="0"/>
          </a:p>
          <a:p>
            <a:r>
              <a:rPr lang="en-US" sz="1600" dirty="0"/>
              <a:t>(208) 475-2229</a:t>
            </a:r>
          </a:p>
          <a:p>
            <a:endParaRPr lang="en-US" dirty="0"/>
          </a:p>
          <a:p>
            <a:r>
              <a:rPr lang="en-US" dirty="0"/>
              <a:t>Benjamin Perez</a:t>
            </a:r>
          </a:p>
          <a:p>
            <a:r>
              <a:rPr lang="en-US" dirty="0">
                <a:hlinkClick r:id="rId5"/>
              </a:rPr>
              <a:t>benjamin.perez@wsp.com</a:t>
            </a:r>
            <a:endParaRPr lang="en-US" dirty="0"/>
          </a:p>
          <a:p>
            <a:r>
              <a:rPr lang="en-US" sz="1600" dirty="0"/>
              <a:t>(212) 613-8804</a:t>
            </a:r>
            <a:r>
              <a:rPr lang="en-US" dirty="0"/>
              <a:t> </a:t>
            </a:r>
          </a:p>
        </p:txBody>
      </p:sp>
      <p:pic>
        <p:nvPicPr>
          <p:cNvPr id="4" name="Graphic 3" descr="Telephone with solid fill">
            <a:extLst>
              <a:ext uri="{FF2B5EF4-FFF2-40B4-BE49-F238E27FC236}">
                <a16:creationId xmlns:a16="http://schemas.microsoft.com/office/drawing/2014/main" id="{7141C1B8-4733-7D3D-C406-13C65F8E31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00087" y="4882953"/>
            <a:ext cx="370573" cy="370573"/>
          </a:xfrm>
          <a:prstGeom prst="rect">
            <a:avLst/>
          </a:prstGeom>
        </p:spPr>
      </p:pic>
      <p:pic>
        <p:nvPicPr>
          <p:cNvPr id="6" name="Graphic 5" descr="Telephone with solid fill">
            <a:extLst>
              <a:ext uri="{FF2B5EF4-FFF2-40B4-BE49-F238E27FC236}">
                <a16:creationId xmlns:a16="http://schemas.microsoft.com/office/drawing/2014/main" id="{44E46CDB-F343-C5DD-6B64-AAB5A96E37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00087" y="3806628"/>
            <a:ext cx="370573" cy="37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852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E04BB7-9069-3546-763B-4D286EA3A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ng shot of a road&#10;&#10;Description automatically generated">
            <a:extLst>
              <a:ext uri="{FF2B5EF4-FFF2-40B4-BE49-F238E27FC236}">
                <a16:creationId xmlns:a16="http://schemas.microsoft.com/office/drawing/2014/main" id="{395D2550-A4EE-C32E-E2F5-E3BBC7910C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230C460-9656-7DAB-225D-5AEFED4039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3199735"/>
              </p:ext>
            </p:extLst>
          </p:nvPr>
        </p:nvGraphicFramePr>
        <p:xfrm>
          <a:off x="-1046746" y="1"/>
          <a:ext cx="11610472" cy="6063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2627F1CC-6E0F-27C4-6F1E-DE2A499CB497}"/>
              </a:ext>
            </a:extLst>
          </p:cNvPr>
          <p:cNvSpPr/>
          <p:nvPr/>
        </p:nvSpPr>
        <p:spPr>
          <a:xfrm>
            <a:off x="4183271" y="3473174"/>
            <a:ext cx="463827" cy="463827"/>
          </a:xfrm>
          <a:prstGeom prst="ellipse">
            <a:avLst/>
          </a:prstGeom>
          <a:solidFill>
            <a:srgbClr val="373F6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EADEA3-CCEB-46EE-A8B0-9DC3452BBE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6176963"/>
            <a:ext cx="1796446" cy="54687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7E2CE81-46B2-17A8-ABAC-5DF3395CAF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89875" y="6311899"/>
            <a:ext cx="865391" cy="41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29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56512-148B-422C-7EE2-D2913D171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77" y="304534"/>
            <a:ext cx="7886700" cy="1325563"/>
          </a:xfrm>
        </p:spPr>
        <p:txBody>
          <a:bodyPr/>
          <a:lstStyle/>
          <a:p>
            <a:r>
              <a:rPr lang="en-US" dirty="0"/>
              <a:t>Our questions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991014F-AFD5-5693-01C7-51AB1A774A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565049"/>
              </p:ext>
            </p:extLst>
          </p:nvPr>
        </p:nvGraphicFramePr>
        <p:xfrm>
          <a:off x="1366662" y="509683"/>
          <a:ext cx="7277015" cy="5276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783A10A-EB80-BE35-14F0-FA95B2E6D07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6176963"/>
            <a:ext cx="1796446" cy="54687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60ADAB-B891-56BF-D8A5-EE0D64E5BC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89875" y="6311899"/>
            <a:ext cx="865391" cy="41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89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93301F8-3E27-6FC4-346D-3305B81AA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9BABC1F-9CFE-6F8A-B997-E8D58031837B}"/>
              </a:ext>
            </a:extLst>
          </p:cNvPr>
          <p:cNvGrpSpPr/>
          <p:nvPr/>
        </p:nvGrpSpPr>
        <p:grpSpPr>
          <a:xfrm>
            <a:off x="1016648" y="1323975"/>
            <a:ext cx="7383646" cy="3990938"/>
            <a:chOff x="1548648" y="553424"/>
            <a:chExt cx="6974747" cy="3821238"/>
          </a:xfrm>
        </p:grpSpPr>
        <p:sp>
          <p:nvSpPr>
            <p:cNvPr id="4" name="Rectangle: Rounded Corners 3" descr="Neighborhood with solid fill">
              <a:extLst>
                <a:ext uri="{FF2B5EF4-FFF2-40B4-BE49-F238E27FC236}">
                  <a16:creationId xmlns:a16="http://schemas.microsoft.com/office/drawing/2014/main" id="{1376477D-4EEF-02E6-82B2-3095341FA5D9}"/>
                </a:ext>
              </a:extLst>
            </p:cNvPr>
            <p:cNvSpPr/>
            <p:nvPr/>
          </p:nvSpPr>
          <p:spPr>
            <a:xfrm>
              <a:off x="1548648" y="553424"/>
              <a:ext cx="1758507" cy="1211611"/>
            </a:xfrm>
            <a:prstGeom prst="roundRect">
              <a:avLst/>
            </a:pr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 t="-23000" b="-2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3918750-177D-25A9-5FED-3F694A7AF460}"/>
                </a:ext>
              </a:extLst>
            </p:cNvPr>
            <p:cNvSpPr/>
            <p:nvPr/>
          </p:nvSpPr>
          <p:spPr>
            <a:xfrm>
              <a:off x="1548648" y="1765036"/>
              <a:ext cx="1758507" cy="652406"/>
            </a:xfrm>
            <a:custGeom>
              <a:avLst/>
              <a:gdLst>
                <a:gd name="connsiteX0" fmla="*/ 0 w 1758507"/>
                <a:gd name="connsiteY0" fmla="*/ 0 h 652406"/>
                <a:gd name="connsiteX1" fmla="*/ 1758507 w 1758507"/>
                <a:gd name="connsiteY1" fmla="*/ 0 h 652406"/>
                <a:gd name="connsiteX2" fmla="*/ 1758507 w 1758507"/>
                <a:gd name="connsiteY2" fmla="*/ 652406 h 652406"/>
                <a:gd name="connsiteX3" fmla="*/ 0 w 1758507"/>
                <a:gd name="connsiteY3" fmla="*/ 652406 h 652406"/>
                <a:gd name="connsiteX4" fmla="*/ 0 w 1758507"/>
                <a:gd name="connsiteY4" fmla="*/ 0 h 65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8507" h="652406">
                  <a:moveTo>
                    <a:pt x="0" y="0"/>
                  </a:moveTo>
                  <a:lnTo>
                    <a:pt x="1758507" y="0"/>
                  </a:lnTo>
                  <a:lnTo>
                    <a:pt x="1758507" y="652406"/>
                  </a:lnTo>
                  <a:lnTo>
                    <a:pt x="0" y="6524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6" tIns="92456" rIns="92456" bIns="0" numCol="1" spcCol="1270" anchor="t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 dirty="0"/>
                <a:t>Local funding tools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4E0275B-68D7-BABC-35AC-8BCC56BEB154}"/>
                </a:ext>
              </a:extLst>
            </p:cNvPr>
            <p:cNvSpPr/>
            <p:nvPr/>
          </p:nvSpPr>
          <p:spPr>
            <a:xfrm>
              <a:off x="4078340" y="553424"/>
              <a:ext cx="1758507" cy="1211611"/>
            </a:xfrm>
            <a:prstGeom prst="roundRect">
              <a:avLst/>
            </a:pr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>
                <a:fillRect t="-23000" b="-2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CFDB1FD-5285-87E0-6AE3-15EFC4065950}"/>
                </a:ext>
              </a:extLst>
            </p:cNvPr>
            <p:cNvSpPr/>
            <p:nvPr/>
          </p:nvSpPr>
          <p:spPr>
            <a:xfrm>
              <a:off x="3921482" y="1765036"/>
              <a:ext cx="2072221" cy="652406"/>
            </a:xfrm>
            <a:custGeom>
              <a:avLst/>
              <a:gdLst>
                <a:gd name="connsiteX0" fmla="*/ 0 w 1758507"/>
                <a:gd name="connsiteY0" fmla="*/ 0 h 652406"/>
                <a:gd name="connsiteX1" fmla="*/ 1758507 w 1758507"/>
                <a:gd name="connsiteY1" fmla="*/ 0 h 652406"/>
                <a:gd name="connsiteX2" fmla="*/ 1758507 w 1758507"/>
                <a:gd name="connsiteY2" fmla="*/ 652406 h 652406"/>
                <a:gd name="connsiteX3" fmla="*/ 0 w 1758507"/>
                <a:gd name="connsiteY3" fmla="*/ 652406 h 652406"/>
                <a:gd name="connsiteX4" fmla="*/ 0 w 1758507"/>
                <a:gd name="connsiteY4" fmla="*/ 0 h 65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8507" h="652406">
                  <a:moveTo>
                    <a:pt x="0" y="0"/>
                  </a:moveTo>
                  <a:lnTo>
                    <a:pt x="1758507" y="0"/>
                  </a:lnTo>
                  <a:lnTo>
                    <a:pt x="1758507" y="652406"/>
                  </a:lnTo>
                  <a:lnTo>
                    <a:pt x="0" y="6524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6" tIns="92456" rIns="92456" bIns="0" numCol="1" spcCol="1270" anchor="t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 dirty="0"/>
                <a:t>Public transportation funding</a:t>
              </a:r>
            </a:p>
          </p:txBody>
        </p:sp>
        <p:sp>
          <p:nvSpPr>
            <p:cNvPr id="8" name="Rectangle: Rounded Corners 7" descr="Pie chart with solid fill">
              <a:extLst>
                <a:ext uri="{FF2B5EF4-FFF2-40B4-BE49-F238E27FC236}">
                  <a16:creationId xmlns:a16="http://schemas.microsoft.com/office/drawing/2014/main" id="{C4F5676D-A9A1-9197-D5F7-76E67E0C809A}"/>
                </a:ext>
              </a:extLst>
            </p:cNvPr>
            <p:cNvSpPr/>
            <p:nvPr/>
          </p:nvSpPr>
          <p:spPr>
            <a:xfrm>
              <a:off x="6764888" y="600025"/>
              <a:ext cx="1758507" cy="1211611"/>
            </a:xfrm>
            <a:prstGeom prst="roundRect">
              <a:avLst/>
            </a:pr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>
                <a:fillRect t="-23000" b="-2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55CEA67-746D-9D5F-342A-FA3BDA6AC028}"/>
                </a:ext>
              </a:extLst>
            </p:cNvPr>
            <p:cNvSpPr/>
            <p:nvPr/>
          </p:nvSpPr>
          <p:spPr>
            <a:xfrm>
              <a:off x="6764888" y="1811637"/>
              <a:ext cx="1758507" cy="652406"/>
            </a:xfrm>
            <a:custGeom>
              <a:avLst/>
              <a:gdLst>
                <a:gd name="connsiteX0" fmla="*/ 0 w 1758507"/>
                <a:gd name="connsiteY0" fmla="*/ 0 h 652406"/>
                <a:gd name="connsiteX1" fmla="*/ 1758507 w 1758507"/>
                <a:gd name="connsiteY1" fmla="*/ 0 h 652406"/>
                <a:gd name="connsiteX2" fmla="*/ 1758507 w 1758507"/>
                <a:gd name="connsiteY2" fmla="*/ 652406 h 652406"/>
                <a:gd name="connsiteX3" fmla="*/ 0 w 1758507"/>
                <a:gd name="connsiteY3" fmla="*/ 652406 h 652406"/>
                <a:gd name="connsiteX4" fmla="*/ 0 w 1758507"/>
                <a:gd name="connsiteY4" fmla="*/ 0 h 65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8507" h="652406">
                  <a:moveTo>
                    <a:pt x="0" y="0"/>
                  </a:moveTo>
                  <a:lnTo>
                    <a:pt x="1758507" y="0"/>
                  </a:lnTo>
                  <a:lnTo>
                    <a:pt x="1758507" y="652406"/>
                  </a:lnTo>
                  <a:lnTo>
                    <a:pt x="0" y="6524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6" tIns="92456" rIns="92456" bIns="0" numCol="1" spcCol="1270" anchor="t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 dirty="0"/>
                <a:t>STBG suballocation</a:t>
              </a:r>
            </a:p>
          </p:txBody>
        </p:sp>
        <p:sp>
          <p:nvSpPr>
            <p:cNvPr id="10" name="Rectangle: Rounded Corners 9" descr="Slippery Road with solid fill">
              <a:extLst>
                <a:ext uri="{FF2B5EF4-FFF2-40B4-BE49-F238E27FC236}">
                  <a16:creationId xmlns:a16="http://schemas.microsoft.com/office/drawing/2014/main" id="{E109F765-359D-EAF2-3E36-271F00859918}"/>
                </a:ext>
              </a:extLst>
            </p:cNvPr>
            <p:cNvSpPr/>
            <p:nvPr/>
          </p:nvSpPr>
          <p:spPr>
            <a:xfrm>
              <a:off x="2427901" y="2464043"/>
              <a:ext cx="1758507" cy="1211611"/>
            </a:xfrm>
            <a:prstGeom prst="roundRect">
              <a:avLst/>
            </a:pr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/>
              <a:stretch>
                <a:fillRect t="-23000" b="-2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EFC1AA8-D563-C926-4E7A-14952039072A}"/>
                </a:ext>
              </a:extLst>
            </p:cNvPr>
            <p:cNvSpPr/>
            <p:nvPr/>
          </p:nvSpPr>
          <p:spPr>
            <a:xfrm>
              <a:off x="2531452" y="3722256"/>
              <a:ext cx="1871491" cy="652406"/>
            </a:xfrm>
            <a:custGeom>
              <a:avLst/>
              <a:gdLst>
                <a:gd name="connsiteX0" fmla="*/ 0 w 1871491"/>
                <a:gd name="connsiteY0" fmla="*/ 0 h 652406"/>
                <a:gd name="connsiteX1" fmla="*/ 1871491 w 1871491"/>
                <a:gd name="connsiteY1" fmla="*/ 0 h 652406"/>
                <a:gd name="connsiteX2" fmla="*/ 1871491 w 1871491"/>
                <a:gd name="connsiteY2" fmla="*/ 652406 h 652406"/>
                <a:gd name="connsiteX3" fmla="*/ 0 w 1871491"/>
                <a:gd name="connsiteY3" fmla="*/ 652406 h 652406"/>
                <a:gd name="connsiteX4" fmla="*/ 0 w 1871491"/>
                <a:gd name="connsiteY4" fmla="*/ 0 h 65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1491" h="652406">
                  <a:moveTo>
                    <a:pt x="0" y="0"/>
                  </a:moveTo>
                  <a:lnTo>
                    <a:pt x="1871491" y="0"/>
                  </a:lnTo>
                  <a:lnTo>
                    <a:pt x="1871491" y="652406"/>
                  </a:lnTo>
                  <a:lnTo>
                    <a:pt x="0" y="6524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6" tIns="92456" rIns="92456" bIns="0" numCol="1" spcCol="1270" anchor="t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 dirty="0"/>
                <a:t>Road usage charges	</a:t>
              </a:r>
            </a:p>
          </p:txBody>
        </p:sp>
        <p:sp>
          <p:nvSpPr>
            <p:cNvPr id="12" name="Rectangle: Rounded Corners 11" descr="Clipboard Checked with solid fill">
              <a:extLst>
                <a:ext uri="{FF2B5EF4-FFF2-40B4-BE49-F238E27FC236}">
                  <a16:creationId xmlns:a16="http://schemas.microsoft.com/office/drawing/2014/main" id="{31BE9DFA-BAB7-2542-ACAD-0DD51A9F684B}"/>
                </a:ext>
              </a:extLst>
            </p:cNvPr>
            <p:cNvSpPr/>
            <p:nvPr/>
          </p:nvSpPr>
          <p:spPr>
            <a:xfrm>
              <a:off x="5307829" y="2456354"/>
              <a:ext cx="1758507" cy="1211611"/>
            </a:xfrm>
            <a:prstGeom prst="roundRect">
              <a:avLst/>
            </a:pr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rcRect/>
              <a:stretch>
                <a:fillRect t="-23000" b="-23000"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DE5522B-446B-4BAE-3D7E-E5F4F786DFB2}"/>
                </a:ext>
              </a:extLst>
            </p:cNvPr>
            <p:cNvSpPr/>
            <p:nvPr/>
          </p:nvSpPr>
          <p:spPr>
            <a:xfrm>
              <a:off x="5240471" y="3675654"/>
              <a:ext cx="1758507" cy="652406"/>
            </a:xfrm>
            <a:custGeom>
              <a:avLst/>
              <a:gdLst>
                <a:gd name="connsiteX0" fmla="*/ 0 w 1758507"/>
                <a:gd name="connsiteY0" fmla="*/ 0 h 652406"/>
                <a:gd name="connsiteX1" fmla="*/ 1758507 w 1758507"/>
                <a:gd name="connsiteY1" fmla="*/ 0 h 652406"/>
                <a:gd name="connsiteX2" fmla="*/ 1758507 w 1758507"/>
                <a:gd name="connsiteY2" fmla="*/ 652406 h 652406"/>
                <a:gd name="connsiteX3" fmla="*/ 0 w 1758507"/>
                <a:gd name="connsiteY3" fmla="*/ 652406 h 652406"/>
                <a:gd name="connsiteX4" fmla="*/ 0 w 1758507"/>
                <a:gd name="connsiteY4" fmla="*/ 0 h 65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8507" h="652406">
                  <a:moveTo>
                    <a:pt x="0" y="0"/>
                  </a:moveTo>
                  <a:lnTo>
                    <a:pt x="1758507" y="0"/>
                  </a:lnTo>
                  <a:lnTo>
                    <a:pt x="1758507" y="652406"/>
                  </a:lnTo>
                  <a:lnTo>
                    <a:pt x="0" y="65240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2456" tIns="92456" rIns="92456" bIns="0" numCol="1" spcCol="1270" anchor="t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 dirty="0"/>
                <a:t>50 states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C5C1CEBD-74B2-0E69-7F84-A9BFAD283F5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6176963"/>
            <a:ext cx="1796446" cy="54687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90444D-FB55-00B7-43ED-DC0CDB9C3DA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889875" y="6311899"/>
            <a:ext cx="865391" cy="41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2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DF389C-72BC-2EE1-A0D0-ECDA91A44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2439"/>
            <a:ext cx="10012916" cy="443194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174DD2-8753-FCD7-2ECB-6C5ECEEF2369}"/>
              </a:ext>
            </a:extLst>
          </p:cNvPr>
          <p:cNvSpPr txBox="1"/>
          <p:nvPr/>
        </p:nvSpPr>
        <p:spPr>
          <a:xfrm rot="20258169">
            <a:off x="537378" y="2712337"/>
            <a:ext cx="7523213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rgbClr val="203864"/>
                </a:solidFill>
              </a:rPr>
              <a:t>7 reports</a:t>
            </a:r>
          </a:p>
          <a:p>
            <a:pPr algn="ctr"/>
            <a:r>
              <a:rPr lang="en-US" sz="5000" b="1" dirty="0">
                <a:solidFill>
                  <a:srgbClr val="203864"/>
                </a:solidFill>
              </a:rPr>
              <a:t>&gt;89,000 data points</a:t>
            </a:r>
          </a:p>
        </p:txBody>
      </p:sp>
    </p:spTree>
    <p:extLst>
      <p:ext uri="{BB962C8B-B14F-4D97-AF65-F5344CB8AC3E}">
        <p14:creationId xmlns:p14="http://schemas.microsoft.com/office/powerpoint/2010/main" val="140798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0F380-F4A0-A679-B8C4-6FD913A77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Profiles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7ECCD6-768B-4F09-997E-251E94D27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412" y="503209"/>
            <a:ext cx="4842588" cy="634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47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198971F-D5E9-17E4-EE03-F6E85CADF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ng shot of a road&#10;&#10;Description automatically generated">
            <a:extLst>
              <a:ext uri="{FF2B5EF4-FFF2-40B4-BE49-F238E27FC236}">
                <a16:creationId xmlns:a16="http://schemas.microsoft.com/office/drawing/2014/main" id="{9699B5AB-72C5-C744-F0FF-BA2B28427C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16F3825-2755-A12E-B37D-2702462122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7619092"/>
              </p:ext>
            </p:extLst>
          </p:nvPr>
        </p:nvGraphicFramePr>
        <p:xfrm>
          <a:off x="-1046746" y="1"/>
          <a:ext cx="11610472" cy="6063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32F3ADAD-FB06-687F-7A92-15F9B6CCD0C8}"/>
              </a:ext>
            </a:extLst>
          </p:cNvPr>
          <p:cNvSpPr/>
          <p:nvPr/>
        </p:nvSpPr>
        <p:spPr>
          <a:xfrm>
            <a:off x="4183271" y="3473174"/>
            <a:ext cx="463827" cy="463827"/>
          </a:xfrm>
          <a:prstGeom prst="ellipse">
            <a:avLst/>
          </a:prstGeom>
          <a:solidFill>
            <a:srgbClr val="373F63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59F11D-EA1F-5FE2-69EE-4FA687ED3B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5" y="6176963"/>
            <a:ext cx="1796446" cy="54687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ED4B434-88B5-EF0A-C828-A9FCDADC94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89875" y="6311899"/>
            <a:ext cx="865391" cy="41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3850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3.2.24"/>
  <p:tag name="PPTVERSION" val="15"/>
  <p:tag name="TPOS" val="2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f2020d7d-77c8-4294-a427-590ee8eb3328" origin="userSelected"/>
</file>

<file path=customXml/item2.xml><?xml version="1.0" encoding="utf-8"?>
<WrappedLabelHistory xmlns:xsd="http://www.w3.org/2001/XMLSchema" xmlns:xsi="http://www.w3.org/2001/XMLSchema-instance" xmlns="http://www.boldonjames.com/2016/02/Classifier/internal/wrappedLabelHistory">
  <Value>PD94bWwgdmVyc2lvbj0iMS4wIiBlbmNvZGluZz0idXMtYXNjaWkiPz48bGFiZWxIaXN0b3J5IHhtbG5zOnhzZD0iaHR0cDovL3d3dy53My5vcmcvMjAwMS9YTUxTY2hlbWEiIHhtbG5zOnhzaT0iaHR0cDovL3d3dy53My5vcmcvMjAwMS9YTUxTY2hlbWEtaW5zdGFuY2UiIHhtbG5zPSJodHRwOi8vd3d3LmJvbGRvbmphbWVzLmNvbS8yMDE2LzAyL0NsYXNzaWZpZXIvaW50ZXJuYWwvbGFiZWxIaXN0b3J5Ij48aXRlbT48c2lzbCBzaXNsVmVyc2lvbj0iMCIgcG9saWN5PSJmMjAyMGQ3ZC03N2M4LTQyOTQtYTQyNy01OTBlZThlYjMzMjgiIG9yaWdpbj0idXNlclNlbGVjdGVkIiAvPjxVc2VyTmFtZT5DT1JQXFBlcmV6PC9Vc2VyTmFtZT48RGF0ZVRpbWU+MS8yMi8yMDI1IDk6NTQ6MzEgUE08L0RhdGVUaW1lPjxMYWJlbFN0cmluZz5ObyBNYXJraW5nPC9MYWJlbFN0cmluZz48L2l0ZW0+PC9sYWJlbEhpc3Rvcnk+</Value>
</WrappedLabelHistory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F04766-1DD7-4B07-81D9-D3F8C5967D74}">
  <ds:schemaRefs>
    <ds:schemaRef ds:uri="http://www.w3.org/2001/XMLSchema"/>
    <ds:schemaRef ds:uri="http://www.boldonjames.com/2008/01/sie/internal/label"/>
  </ds:schemaRefs>
</ds:datastoreItem>
</file>

<file path=customXml/itemProps2.xml><?xml version="1.0" encoding="utf-8"?>
<ds:datastoreItem xmlns:ds="http://schemas.openxmlformats.org/officeDocument/2006/customXml" ds:itemID="{CC016D78-BE8E-4CED-84C4-BFAA8C88E312}">
  <ds:schemaRefs>
    <ds:schemaRef ds:uri="http://www.w3.org/2001/XMLSchema"/>
    <ds:schemaRef ds:uri="http://www.boldonjames.com/2016/02/Classifier/internal/wrappedLabelHistory"/>
  </ds:schemaRefs>
</ds:datastoreItem>
</file>

<file path=customXml/itemProps3.xml><?xml version="1.0" encoding="utf-8"?>
<ds:datastoreItem xmlns:ds="http://schemas.openxmlformats.org/officeDocument/2006/customXml" ds:itemID="{AB033628-725E-4ADB-B53D-72C6D7F01CFA}"/>
</file>

<file path=customXml/itemProps4.xml><?xml version="1.0" encoding="utf-8"?>
<ds:datastoreItem xmlns:ds="http://schemas.openxmlformats.org/officeDocument/2006/customXml" ds:itemID="{33F8A421-B2D1-4CDE-9300-A07725B4F957}"/>
</file>

<file path=customXml/itemProps5.xml><?xml version="1.0" encoding="utf-8"?>
<ds:datastoreItem xmlns:ds="http://schemas.openxmlformats.org/officeDocument/2006/customXml" ds:itemID="{2FB91149-264F-4807-89E7-5995C8A0A425}"/>
</file>

<file path=docMetadata/LabelInfo.xml><?xml version="1.0" encoding="utf-8"?>
<clbl:labelList xmlns:clbl="http://schemas.microsoft.com/office/2020/mipLabelMetadata">
  <clbl:label id="{59096ad9-8b60-446a-90b7-017dbb9421a3}" enabled="1" method="Standard" siteId="{3d234255-e20f-4205-88a5-9658a402999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59420</TotalTime>
  <Words>1262</Words>
  <Application>Microsoft Office PowerPoint</Application>
  <PresentationFormat>On-screen Show (4:3)</PresentationFormat>
  <Paragraphs>362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ＭＳ Ｐゴシック</vt:lpstr>
      <vt:lpstr>Aptos</vt:lpstr>
      <vt:lpstr>Arial</vt:lpstr>
      <vt:lpstr>Calibri</vt:lpstr>
      <vt:lpstr>Symbol</vt:lpstr>
      <vt:lpstr>Verdana</vt:lpstr>
      <vt:lpstr>Wingdings</vt:lpstr>
      <vt:lpstr>Office Theme</vt:lpstr>
      <vt:lpstr>50-State Transportation Funding Study</vt:lpstr>
      <vt:lpstr>PowerPoint Presentation</vt:lpstr>
      <vt:lpstr>Why</vt:lpstr>
      <vt:lpstr>PowerPoint Presentation</vt:lpstr>
      <vt:lpstr>Our questions</vt:lpstr>
      <vt:lpstr>PowerPoint Presentation</vt:lpstr>
      <vt:lpstr>PowerPoint Presentation</vt:lpstr>
      <vt:lpstr>State Profiles</vt:lpstr>
      <vt:lpstr>PowerPoint Presentation</vt:lpstr>
      <vt:lpstr>Methodology</vt:lpstr>
      <vt:lpstr>Methodology</vt:lpstr>
      <vt:lpstr>STBG Suballocation Methodology</vt:lpstr>
      <vt:lpstr>PowerPoint Presentation</vt:lpstr>
      <vt:lpstr>PowerPoint Presentation</vt:lpstr>
      <vt:lpstr>Local funding tools</vt:lpstr>
      <vt:lpstr>Most common local funding tools</vt:lpstr>
      <vt:lpstr>Public transportation  funding trends</vt:lpstr>
      <vt:lpstr>Public transportation</vt:lpstr>
      <vt:lpstr>Surface Transportation Block Grant (STBG)</vt:lpstr>
      <vt:lpstr>STBG Suballocation</vt:lpstr>
      <vt:lpstr>FHWA Computational Tables</vt:lpstr>
      <vt:lpstr>FHWA Computational Tables</vt:lpstr>
      <vt:lpstr>STBG Suballocation</vt:lpstr>
      <vt:lpstr>STBG survey questions</vt:lpstr>
      <vt:lpstr>STBG suballocation split</vt:lpstr>
      <vt:lpstr>Suballocate vs spend $</vt:lpstr>
      <vt:lpstr>Road usage charge (RUC)</vt:lpstr>
      <vt:lpstr>Current US RUC Activity</vt:lpstr>
      <vt:lpstr>RUC programs</vt:lpstr>
      <vt:lpstr>Key Takeaways</vt:lpstr>
      <vt:lpstr>Takeaways</vt:lpstr>
      <vt:lpstr>Takeaways</vt:lpstr>
      <vt:lpstr>PowerPoint Presentation</vt:lpstr>
      <vt:lpstr>Now what?</vt:lpstr>
      <vt:lpstr>Questions and Audience Discussion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Torkelson</dc:creator>
  <cp:lastModifiedBy>Amy Luft</cp:lastModifiedBy>
  <cp:revision>277</cp:revision>
  <cp:lastPrinted>2024-12-11T19:39:24Z</cp:lastPrinted>
  <dcterms:created xsi:type="dcterms:W3CDTF">2014-11-04T19:57:51Z</dcterms:created>
  <dcterms:modified xsi:type="dcterms:W3CDTF">2025-02-07T15:22:32Z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73d3c677-8242-4800-b1f2-019641469a5b</vt:lpwstr>
  </property>
  <property fmtid="{D5CDD505-2E9C-101B-9397-08002B2CF9AE}" pid="3" name="bjDocumentSecurityLabel">
    <vt:lpwstr>No Marking</vt:lpwstr>
  </property>
  <property fmtid="{D5CDD505-2E9C-101B-9397-08002B2CF9AE}" pid="4" name="bjClsUserRVM">
    <vt:lpwstr>[]</vt:lpwstr>
  </property>
  <property fmtid="{D5CDD505-2E9C-101B-9397-08002B2CF9AE}" pid="5" name="bjSaver">
    <vt:lpwstr>g6qbEufqdnemqbDp64Eu0wQqjCdalU+I</vt:lpwstr>
  </property>
  <property fmtid="{D5CDD505-2E9C-101B-9397-08002B2CF9AE}" pid="6" name="bjLabelHistoryID">
    <vt:lpwstr>{CC016D78-BE8E-4CED-84C4-BFAA8C88E312}</vt:lpwstr>
  </property>
  <property fmtid="{D5CDD505-2E9C-101B-9397-08002B2CF9AE}" pid="7" name="ContentTypeId">
    <vt:lpwstr>0x0101000E8CB46EF1E0094E977F869DD157A1DE</vt:lpwstr>
  </property>
</Properties>
</file>