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5D_7453E5EE.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569_D390BB59.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714" r:id="rId5"/>
    <p:sldMasterId id="2147483749" r:id="rId6"/>
    <p:sldMasterId id="2147483741" r:id="rId7"/>
  </p:sldMasterIdLst>
  <p:notesMasterIdLst>
    <p:notesMasterId r:id="rId23"/>
  </p:notesMasterIdLst>
  <p:sldIdLst>
    <p:sldId id="256" r:id="rId8"/>
    <p:sldId id="349" r:id="rId9"/>
    <p:sldId id="1396" r:id="rId10"/>
    <p:sldId id="1398" r:id="rId11"/>
    <p:sldId id="1379" r:id="rId12"/>
    <p:sldId id="1382" r:id="rId13"/>
    <p:sldId id="1383" r:id="rId14"/>
    <p:sldId id="1384" r:id="rId15"/>
    <p:sldId id="1380" r:id="rId16"/>
    <p:sldId id="1405" r:id="rId17"/>
    <p:sldId id="1401" r:id="rId18"/>
    <p:sldId id="1385" r:id="rId19"/>
    <p:sldId id="1400" r:id="rId20"/>
    <p:sldId id="1399" r:id="rId21"/>
    <p:sldId id="1406"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7D5273-C579-8C7E-ADB8-E1D23AE8C3E0}" name="Yvonne Mwangi" initials="YM" userId="S::yvonne@railstotrails.org::3bbd1a25-7090-41a8-8502-db18910b602c" providerId="AD"/>
  <p188:author id="{BF6F557D-1F96-7C93-819F-E0E9DA0954F2}" name="Liz Thorstensen" initials="LT" userId="S::liz@railstotrails.org::8fc24f32-4a34-4369-9d8f-69988ebe5e82" providerId="AD"/>
  <p188:author id="{075C427F-5F37-15E0-24E9-30EB7C51E4CF}" name="Joe LaCroix" initials="JL" userId="S::joe@railstotrails.org::e1ab1d37-9d4f-47a4-b98f-541ce9200add" providerId="AD"/>
  <p188:author id="{AD1FF19D-C6D6-E315-19F0-21D87E640382}" name="Kim Chesser" initials="" userId="S::kim@railstotrails.org::3d7dfadd-c1f3-488c-bbb0-0d4e5feaf638" providerId="AD"/>
  <p188:author id="{58348FB1-0F87-865C-9592-52B2E16F186C}" name="Joe LaCroix" initials="JL" userId="S::Joe@railstotrails.org::e1ab1d37-9d4f-47a4-b98f-541ce9200add" providerId="AD"/>
  <p188:author id="{EE5833B5-BD90-3AED-1278-4B91DAADE91C}" name="Elle Segal" initials="ES" userId="S::elle@railstotrails.org::b33e4e63-4595-440e-b335-87797e81c098" providerId="AD"/>
  <p188:author id="{8A837EDF-FBBE-3A92-5629-E121B5588329}" name="Brandi Horton" initials="BH" userId="S::brandi@railstotrails.org::f4f650b0-43dc-43b4-9d89-9a2f21b915f2" providerId="AD"/>
  <p188:author id="{F24A1BF3-2727-AF85-BFCC-668D61D37D04}" name="Mary Ellen Koontz" initials="MK" userId="S::maryellen@railstotrails.org::21e9493b-8a24-4024-af7a-ba98eb073ad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41D0F"/>
    <a:srgbClr val="BCD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4ACB60-7AE8-D1CE-CB96-2512ADBDBE7E}" v="204" dt="2025-06-03T13:32:35.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60"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comments/modernComment_15D_7453E5EE.xml><?xml version="1.0" encoding="utf-8"?>
<p188:cmLst xmlns:a="http://schemas.openxmlformats.org/drawingml/2006/main" xmlns:r="http://schemas.openxmlformats.org/officeDocument/2006/relationships" xmlns:p188="http://schemas.microsoft.com/office/powerpoint/2018/8/main">
  <p188:cm id="{89F8E826-4E34-46C3-9A1B-72E11FA7A710}" authorId="{F24A1BF3-2727-AF85-BFCC-668D61D37D04}" created="2024-09-16T14:12:40.692">
    <pc:sldMkLst xmlns:pc="http://schemas.microsoft.com/office/powerpoint/2013/main/command">
      <pc:docMk/>
      <pc:sldMk cId="1951655406" sldId="349"/>
    </pc:sldMkLst>
    <p188:txBody>
      <a:bodyPr/>
      <a:lstStyle/>
      <a:p>
        <a:r>
          <a:rPr lang="en-US"/>
          <a:t>Framing for why RTC is at NARC</a:t>
        </a:r>
      </a:p>
    </p188:txBody>
  </p188:cm>
</p188:cmLst>
</file>

<file path=ppt/comments/modernComment_569_D390BB59.xml><?xml version="1.0" encoding="utf-8"?>
<p188:cmLst xmlns:a="http://schemas.openxmlformats.org/drawingml/2006/main" xmlns:r="http://schemas.openxmlformats.org/officeDocument/2006/relationships" xmlns:p188="http://schemas.microsoft.com/office/powerpoint/2018/8/main">
  <p188:cm id="{23E00E58-7F8A-4809-9ABD-032D077EA4B7}" authorId="{F24A1BF3-2727-AF85-BFCC-668D61D37D04}" created="2024-09-16T13:58:21.066">
    <pc:sldMkLst xmlns:pc="http://schemas.microsoft.com/office/powerpoint/2013/main/command">
      <pc:docMk/>
      <pc:sldMk cId="3549477721" sldId="1385"/>
    </pc:sldMkLst>
    <p188:txBody>
      <a:bodyPr/>
      <a:lstStyle/>
      <a:p>
        <a:r>
          <a:rPr lang="en-US"/>
          <a:t>Will run through this very quickly</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76D7C28-882E-48A4-8EA0-7A34D890272B}" type="datetimeFigureOut">
              <a:rPr lang="en-US" smtClean="0"/>
              <a:t>6/3/2025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43C6EEE-98E7-46E6-BEEA-BBECD6D6F049}" type="slidenum">
              <a:rPr lang="en-US" smtClean="0"/>
              <a:t>‹#›</a:t>
            </a:fld>
            <a:endParaRPr lang="en-US"/>
          </a:p>
        </p:txBody>
      </p:sp>
    </p:spTree>
    <p:extLst>
      <p:ext uri="{BB962C8B-B14F-4D97-AF65-F5344CB8AC3E}">
        <p14:creationId xmlns:p14="http://schemas.microsoft.com/office/powerpoint/2010/main" val="561688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ailstotrails.org/resource-library/"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railstotrails.org/take-action/"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 </a:t>
            </a:r>
          </a:p>
          <a:p>
            <a:endParaRPr lang="en-US"/>
          </a:p>
          <a:p>
            <a:pPr marL="171450" indent="-171450">
              <a:buFontTx/>
              <a:buChar char="-"/>
            </a:pPr>
            <a:r>
              <a:rPr lang="en-US"/>
              <a:t>Were any of you on the trail tour yesterday or have gotten out to see the incredible bike/ped infrastructure across Salt Lake City the last few days? </a:t>
            </a:r>
          </a:p>
          <a:p>
            <a:pPr marL="171450" indent="-171450">
              <a:buFontTx/>
              <a:buChar char="-"/>
            </a:pPr>
            <a:r>
              <a:rPr lang="en-US"/>
              <a:t>How many folks are involved in active transportation in your professional life? </a:t>
            </a:r>
          </a:p>
          <a:p>
            <a:pPr marL="0" indent="0">
              <a:buFontTx/>
              <a:buNone/>
            </a:pPr>
            <a:endParaRPr lang="en-US"/>
          </a:p>
        </p:txBody>
      </p:sp>
      <p:sp>
        <p:nvSpPr>
          <p:cNvPr id="4" name="Slide Number Placeholder 3"/>
          <p:cNvSpPr>
            <a:spLocks noGrp="1"/>
          </p:cNvSpPr>
          <p:nvPr>
            <p:ph type="sldNum" sz="quarter" idx="5"/>
          </p:nvPr>
        </p:nvSpPr>
        <p:spPr/>
        <p:txBody>
          <a:bodyPr/>
          <a:lstStyle/>
          <a:p>
            <a:fld id="{343C6EEE-98E7-46E6-BEEA-BBECD6D6F049}" type="slidenum">
              <a:rPr lang="en-US" smtClean="0"/>
              <a:t>1</a:t>
            </a:fld>
            <a:endParaRPr lang="en-US"/>
          </a:p>
        </p:txBody>
      </p:sp>
    </p:spTree>
    <p:extLst>
      <p:ext uri="{BB962C8B-B14F-4D97-AF65-F5344CB8AC3E}">
        <p14:creationId xmlns:p14="http://schemas.microsoft.com/office/powerpoint/2010/main" val="2560258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8D1FB-0FF5-0BB9-9171-128E4E4913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8C5FA8-8D85-D333-6F1C-C83DB73E0E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4E9C6A-A12D-4518-9A91-34945AE3FF96}"/>
              </a:ext>
            </a:extLst>
          </p:cNvPr>
          <p:cNvSpPr>
            <a:spLocks noGrp="1"/>
          </p:cNvSpPr>
          <p:nvPr>
            <p:ph type="body" idx="1"/>
          </p:nvPr>
        </p:nvSpPr>
        <p:spPr/>
        <p:txBody>
          <a:bodyPr/>
          <a:lstStyle/>
          <a:p>
            <a:r>
              <a:rPr lang="en-US" dirty="0"/>
              <a:t>For every $1 invested in one-time trail construction, $1.72 is generated annually from local business revenue, sales tax revenue and benefits related to health and transportation.</a:t>
            </a:r>
            <a:br>
              <a:rPr lang="en-US" dirty="0">
                <a:cs typeface="+mn-lt"/>
              </a:rPr>
            </a:br>
            <a:endParaRPr lang="en-US">
              <a:ea typeface="Calibri"/>
              <a:cs typeface="Calibri"/>
            </a:endParaRPr>
          </a:p>
          <a:p>
            <a:r>
              <a:rPr lang="en-US" dirty="0"/>
              <a:t>Source: “Evaluating the Economic Contribution of Shared Use Paths in NC.”</a:t>
            </a:r>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469FF7DF-DB73-D7E2-CCC1-1BCB2DFCDB77}"/>
              </a:ext>
            </a:extLst>
          </p:cNvPr>
          <p:cNvSpPr>
            <a:spLocks noGrp="1"/>
          </p:cNvSpPr>
          <p:nvPr>
            <p:ph type="sldNum" sz="quarter" idx="5"/>
          </p:nvPr>
        </p:nvSpPr>
        <p:spPr/>
        <p:txBody>
          <a:bodyPr/>
          <a:lstStyle/>
          <a:p>
            <a:fld id="{343C6EEE-98E7-46E6-BEEA-BBECD6D6F049}" type="slidenum">
              <a:rPr lang="en-US" smtClean="0"/>
              <a:t>10</a:t>
            </a:fld>
            <a:endParaRPr lang="en-US"/>
          </a:p>
        </p:txBody>
      </p:sp>
    </p:spTree>
    <p:extLst>
      <p:ext uri="{BB962C8B-B14F-4D97-AF65-F5344CB8AC3E}">
        <p14:creationId xmlns:p14="http://schemas.microsoft.com/office/powerpoint/2010/main" val="3806685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Will discuss more at the plenary</a:t>
            </a:r>
          </a:p>
          <a:p>
            <a:endParaRPr lang="en-US"/>
          </a:p>
          <a:p>
            <a:r>
              <a:rPr lang="en-US"/>
              <a:t>Trail-Building Toolbox, provides guidance and best practices for trail development, covering every aspect of the process from property acquisition through planning, design and maintenance. For those interested in learning about multiuse trail development, that’s often the first place I will point them to. </a:t>
            </a:r>
          </a:p>
          <a:p>
            <a:endParaRPr lang="en-US"/>
          </a:p>
          <a:p>
            <a:r>
              <a:rPr lang="en-US"/>
              <a:t>We just talked about the playbook, but just know that while the trail-building toolbox is useful for individual trails, with the Playbook, the emphasis case studies and promising practices for trail </a:t>
            </a:r>
            <a:r>
              <a:rPr lang="en-US" i="1"/>
              <a:t>networks</a:t>
            </a:r>
            <a:r>
              <a:rPr lang="en-US"/>
              <a:t>. </a:t>
            </a:r>
          </a:p>
          <a:p>
            <a:endParaRPr lang="en-US"/>
          </a:p>
          <a:p>
            <a:r>
              <a:rPr lang="en-US"/>
              <a:t>We also provide up to date information on federal funding opportunities for trails and active transportation. The link will also be dropped in the chat. </a:t>
            </a:r>
          </a:p>
          <a:p>
            <a:endParaRPr lang="en-US"/>
          </a:p>
          <a:p>
            <a:r>
              <a:rPr lang="en-US"/>
              <a:t>We also provide technical assistance by email or by phone. You can email rail-trails @ railstotrails.org</a:t>
            </a:r>
          </a:p>
        </p:txBody>
      </p:sp>
      <p:sp>
        <p:nvSpPr>
          <p:cNvPr id="4" name="Slide Number Placeholder 3"/>
          <p:cNvSpPr>
            <a:spLocks noGrp="1"/>
          </p:cNvSpPr>
          <p:nvPr>
            <p:ph type="sldNum" sz="quarter" idx="5"/>
          </p:nvPr>
        </p:nvSpPr>
        <p:spPr/>
        <p:txBody>
          <a:bodyPr/>
          <a:lstStyle/>
          <a:p>
            <a:fld id="{3733C916-E079-CC49-B482-EE557352DEC1}" type="slidenum">
              <a:rPr lang="en-US" smtClean="0"/>
              <a:t>11</a:t>
            </a:fld>
            <a:endParaRPr lang="en-US"/>
          </a:p>
        </p:txBody>
      </p:sp>
    </p:spTree>
    <p:extLst>
      <p:ext uri="{BB962C8B-B14F-4D97-AF65-F5344CB8AC3E}">
        <p14:creationId xmlns:p14="http://schemas.microsoft.com/office/powerpoint/2010/main" val="1918953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TrailNation Playbook centers on these 6 strategies we see as key for the development of networks. We’ll focus on 2 today. </a:t>
            </a:r>
          </a:p>
        </p:txBody>
      </p:sp>
      <p:sp>
        <p:nvSpPr>
          <p:cNvPr id="4" name="Slide Number Placeholder 3"/>
          <p:cNvSpPr>
            <a:spLocks noGrp="1"/>
          </p:cNvSpPr>
          <p:nvPr>
            <p:ph type="sldNum" sz="quarter" idx="5"/>
          </p:nvPr>
        </p:nvSpPr>
        <p:spPr/>
        <p:txBody>
          <a:bodyPr/>
          <a:lstStyle/>
          <a:p>
            <a:fld id="{648F851B-CAAC-41A3-994D-FBD26DF59AF9}" type="slidenum">
              <a:rPr lang="en-US" smtClean="0"/>
              <a:t>12</a:t>
            </a:fld>
            <a:endParaRPr lang="en-US"/>
          </a:p>
        </p:txBody>
      </p:sp>
    </p:spTree>
    <p:extLst>
      <p:ext uri="{BB962C8B-B14F-4D97-AF65-F5344CB8AC3E}">
        <p14:creationId xmlns:p14="http://schemas.microsoft.com/office/powerpoint/2010/main" val="1266454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F157C-82A7-D1A0-6A48-BB52DF677B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AD8E3-B24E-1AB1-FE8E-A84580A386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9AC5BB-2D3F-4A25-99A3-4F36EC399853}"/>
              </a:ext>
            </a:extLst>
          </p:cNvPr>
          <p:cNvSpPr>
            <a:spLocks noGrp="1"/>
          </p:cNvSpPr>
          <p:nvPr>
            <p:ph type="body" idx="1"/>
          </p:nvPr>
        </p:nvSpPr>
        <p:spPr/>
        <p:txBody>
          <a:bodyPr/>
          <a:lstStyle/>
          <a:p>
            <a:pPr>
              <a:lnSpc>
                <a:spcPct val="107000"/>
              </a:lnSpc>
              <a:spcAft>
                <a:spcPts val="800"/>
              </a:spcAft>
            </a:pPr>
            <a:r>
              <a:rPr lang="en-US"/>
              <a:t>Thanks for these great presentations! Before we jump into Q&amp;A, a quick reminder to add your questions to the Q&amp;A box below.</a:t>
            </a:r>
          </a:p>
          <a:p>
            <a:pPr>
              <a:lnSpc>
                <a:spcPct val="107000"/>
              </a:lnSpc>
              <a:spcAft>
                <a:spcPts val="800"/>
              </a:spcAft>
            </a:pPr>
            <a:endParaRPr lang="en-US"/>
          </a:p>
          <a:p>
            <a:pPr>
              <a:lnSpc>
                <a:spcPct val="107000"/>
              </a:lnSpc>
              <a:spcAft>
                <a:spcPts val="800"/>
              </a:spcAft>
            </a:pPr>
            <a:r>
              <a:rPr lang="en-US"/>
              <a:t>I'm also excited to share the TrailNation Summit with you all. I hope you'll join RTC in Cleveland this October where we will dive into innovative strategies for creating and expanding trail and active transportation networks through dynamic mobile workshops, immersive learning opportunities, and strategic conversations. Discounted early bird registration is now open at railstotrails.org/</a:t>
            </a:r>
            <a:r>
              <a:rPr lang="en-US" err="1"/>
              <a:t>trailnation</a:t>
            </a:r>
            <a:r>
              <a:rPr lang="en-US"/>
              <a:t>. </a:t>
            </a:r>
          </a:p>
        </p:txBody>
      </p:sp>
      <p:sp>
        <p:nvSpPr>
          <p:cNvPr id="4" name="Slide Number Placeholder 3">
            <a:extLst>
              <a:ext uri="{FF2B5EF4-FFF2-40B4-BE49-F238E27FC236}">
                <a16:creationId xmlns:a16="http://schemas.microsoft.com/office/drawing/2014/main" id="{96E2A432-81F7-4ADB-0EDE-C9C0D516A753}"/>
              </a:ext>
            </a:extLst>
          </p:cNvPr>
          <p:cNvSpPr>
            <a:spLocks noGrp="1"/>
          </p:cNvSpPr>
          <p:nvPr>
            <p:ph type="sldNum" sz="quarter" idx="5"/>
          </p:nvPr>
        </p:nvSpPr>
        <p:spPr/>
        <p:txBody>
          <a:bodyPr/>
          <a:lstStyle/>
          <a:p>
            <a:fld id="{648F851B-CAAC-41A3-994D-FBD26DF59AF9}" type="slidenum">
              <a:rPr lang="en-US" smtClean="0"/>
              <a:t>13</a:t>
            </a:fld>
            <a:endParaRPr lang="en-US"/>
          </a:p>
        </p:txBody>
      </p:sp>
    </p:spTree>
    <p:extLst>
      <p:ext uri="{BB962C8B-B14F-4D97-AF65-F5344CB8AC3E}">
        <p14:creationId xmlns:p14="http://schemas.microsoft.com/office/powerpoint/2010/main" val="386388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panose="020F0502020204030204" pitchFamily="34" charset="0"/>
                <a:ea typeface="Aptos" panose="020B0004020202020204" pitchFamily="34" charset="0"/>
                <a:cs typeface="Calibri"/>
              </a:rPr>
              <a:t>PLEASE INCLUDE IN YOUR EXTERNAL PRESENTATIONS </a:t>
            </a:r>
            <a:endParaRPr lang="en-US" dirty="0">
              <a:latin typeface="Calibri" panose="020F0502020204030204" pitchFamily="34" charset="0"/>
              <a:ea typeface="Aptos" panose="020B0004020202020204" pitchFamily="34" charset="0"/>
            </a:endParaRP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3733C916-E079-CC49-B482-EE557352DEC1}" type="slidenum">
              <a:rPr lang="en-US" smtClean="0"/>
              <a:t>15</a:t>
            </a:fld>
            <a:endParaRPr lang="en-US" dirty="0"/>
          </a:p>
        </p:txBody>
      </p:sp>
    </p:spTree>
    <p:extLst>
      <p:ext uri="{BB962C8B-B14F-4D97-AF65-F5344CB8AC3E}">
        <p14:creationId xmlns:p14="http://schemas.microsoft.com/office/powerpoint/2010/main" val="1355028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So let’s get into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t>RTC is the nation’s largest trails organization – we reach millions of people, hundreds of partners and elected officials each year in our effort to </a:t>
            </a:r>
            <a:r>
              <a:rPr lang="en-US" sz="1000"/>
              <a:t>make trails and other active transportation infrastructure available, accessible and well-known to everyone in America. </a:t>
            </a:r>
            <a:endParaRPr kumimoji="0" lang="en-US" sz="1000" b="0" i="0" u="none" strike="noStrike" kern="1200" cap="none" spc="0" normalizeH="0" baseline="0" noProof="0">
              <a:ln>
                <a:noFill/>
              </a:ln>
              <a:solidFill>
                <a:srgbClr val="000000"/>
              </a:solidFill>
              <a:effectLst/>
              <a:uLnTx/>
              <a:uFillTx/>
              <a:latin typeface="Figtree"/>
              <a:ea typeface="+mn-ea"/>
              <a:cs typeface="+mn-cs"/>
            </a:endParaRPr>
          </a:p>
          <a:p>
            <a:endParaRPr lang="en-US" sz="1000"/>
          </a:p>
          <a:p>
            <a:r>
              <a:rPr lang="en-US" sz="1000" b="1"/>
              <a:t>Our mission</a:t>
            </a:r>
          </a:p>
          <a:p>
            <a:r>
              <a:rPr lang="en-US" sz="1000" b="0"/>
              <a:t>At Rails to Trails Conservancy, we are building a nation connected by trails. We reimagine public spaces to create safe ways for everyone to walk, bike and be active outdoors.</a:t>
            </a:r>
          </a:p>
          <a:p>
            <a:pPr algn="l" rtl="0" fontAlgn="base"/>
            <a:endParaRPr lang="en-US" sz="1000"/>
          </a:p>
          <a:p>
            <a:pPr algn="l" rtl="0" fontAlgn="base"/>
            <a:r>
              <a:rPr lang="en-US" sz="1000"/>
              <a:t>We work every day towards a future where </a:t>
            </a:r>
            <a:r>
              <a:rPr lang="en-US" sz="1000" b="1"/>
              <a:t>t</a:t>
            </a:r>
            <a:r>
              <a:rPr lang="en-US" sz="1200" b="1" i="0">
                <a:solidFill>
                  <a:srgbClr val="000000"/>
                </a:solidFill>
                <a:effectLst/>
                <a:latin typeface="Calibri" panose="020F0502020204030204" pitchFamily="34" charset="0"/>
              </a:rPr>
              <a:t>rail networks like the Golden Spoke are prioritized as essential </a:t>
            </a:r>
            <a:r>
              <a:rPr lang="en-US" sz="1200" b="0" i="0">
                <a:solidFill>
                  <a:srgbClr val="000000"/>
                </a:solidFill>
                <a:effectLst/>
                <a:latin typeface="Calibri" panose="020F0502020204030204" pitchFamily="34" charset="0"/>
              </a:rPr>
              <a:t>to the well-being of people, communities and the environment. </a:t>
            </a:r>
            <a:endParaRPr lang="en-US" sz="1200" b="0" i="0" u="none" strike="noStrike" baseline="0">
              <a:solidFill>
                <a:srgbClr val="000000"/>
              </a:solidFill>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1200" b="0" i="0" u="none" strike="noStrike" kern="1200" cap="none" spc="0" normalizeH="0" baseline="0" noProof="0">
              <a:ln>
                <a:noFill/>
              </a:ln>
              <a:solidFill>
                <a:srgbClr val="000000"/>
              </a:solidFill>
              <a:effectLst/>
              <a:uLnTx/>
              <a:uFillTx/>
              <a:latin typeface="Figtree"/>
              <a:ea typeface="+mn-ea"/>
              <a:cs typeface="+mn-cs"/>
            </a:endParaRPr>
          </a:p>
          <a:p>
            <a:endParaRPr lang="en-US"/>
          </a:p>
        </p:txBody>
      </p:sp>
      <p:sp>
        <p:nvSpPr>
          <p:cNvPr id="4" name="Slide Number Placeholder 3"/>
          <p:cNvSpPr>
            <a:spLocks noGrp="1"/>
          </p:cNvSpPr>
          <p:nvPr>
            <p:ph type="sldNum" sz="quarter" idx="5"/>
          </p:nvPr>
        </p:nvSpPr>
        <p:spPr/>
        <p:txBody>
          <a:bodyPr/>
          <a:lstStyle/>
          <a:p>
            <a:fld id="{3733C916-E079-CC49-B482-EE557352DEC1}" type="slidenum">
              <a:rPr lang="en-US" smtClean="0"/>
              <a:t>2</a:t>
            </a:fld>
            <a:endParaRPr lang="en-US"/>
          </a:p>
        </p:txBody>
      </p:sp>
    </p:spTree>
    <p:extLst>
      <p:ext uri="{BB962C8B-B14F-4D97-AF65-F5344CB8AC3E}">
        <p14:creationId xmlns:p14="http://schemas.microsoft.com/office/powerpoint/2010/main" val="146290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u="sng"/>
              <a:t>In service of this mission, </a:t>
            </a:r>
          </a:p>
          <a:p>
            <a:pPr marL="171450" indent="-171450">
              <a:buFont typeface="Arial" panose="020B0604020202020204" pitchFamily="34" charset="0"/>
              <a:buChar char="•"/>
            </a:pPr>
            <a:endParaRPr lang="en-US" b="1" u="sng"/>
          </a:p>
          <a:p>
            <a:pPr marL="171450" indent="-171450">
              <a:buFont typeface="Arial" panose="020B0604020202020204" pitchFamily="34" charset="0"/>
              <a:buChar char="•"/>
            </a:pPr>
            <a:r>
              <a:rPr lang="en-US" b="1" u="sng"/>
              <a:t>We advocate </a:t>
            </a:r>
            <a:r>
              <a:rPr lang="en-US"/>
              <a:t>for investment and trail-friendly policies at the federal, state and local levels. </a:t>
            </a:r>
          </a:p>
          <a:p>
            <a:pPr marL="285750" indent="-285750" algn="l" rtl="0" fontAlgn="base">
              <a:buFont typeface="Arial" panose="020B0604020202020204" pitchFamily="34" charset="0"/>
              <a:buChar char="•"/>
            </a:pPr>
            <a:r>
              <a:rPr lang="en-US" sz="1200" b="1" i="0" u="sng" strike="noStrike">
                <a:solidFill>
                  <a:srgbClr val="2998E3"/>
                </a:solidFill>
                <a:effectLst/>
                <a:latin typeface="Calibri" panose="020F0502020204030204" pitchFamily="34" charset="0"/>
              </a:rPr>
              <a:t>We collaborate</a:t>
            </a:r>
            <a:r>
              <a:rPr lang="en-US" sz="1200" b="0" i="0" u="none" strike="noStrike">
                <a:solidFill>
                  <a:srgbClr val="000000"/>
                </a:solidFill>
                <a:effectLst/>
                <a:latin typeface="Calibri" panose="020F0502020204030204" pitchFamily="34" charset="0"/>
              </a:rPr>
              <a:t> with nationally respected organizations; federal, state and local agencies; public leaders; and trail advocates to build trails and educate Americans on their value.</a:t>
            </a:r>
            <a:r>
              <a:rPr lang="en-US" sz="1200" b="0" i="0">
                <a:effectLst/>
                <a:latin typeface="Calibri" panose="020F0502020204030204" pitchFamily="34" charset="0"/>
              </a:rPr>
              <a:t>​</a:t>
            </a:r>
          </a:p>
          <a:p>
            <a:pPr marL="285750" indent="-285750" algn="l" rtl="0" fontAlgn="base">
              <a:buFont typeface="Arial" panose="020B0604020202020204" pitchFamily="34" charset="0"/>
              <a:buChar char="•"/>
            </a:pPr>
            <a:r>
              <a:rPr lang="en-US" sz="1200" b="1" i="0" u="sng" strike="noStrike">
                <a:solidFill>
                  <a:srgbClr val="2998E3"/>
                </a:solidFill>
                <a:effectLst/>
                <a:latin typeface="Calibri" panose="020F0502020204030204" pitchFamily="34" charset="0"/>
                <a:hlinkClick r:id="rId3"/>
              </a:rPr>
              <a:t>We provide</a:t>
            </a:r>
            <a:r>
              <a:rPr lang="en-US" sz="1200" b="0" i="0" u="none" strike="noStrike">
                <a:solidFill>
                  <a:srgbClr val="000000"/>
                </a:solidFill>
                <a:effectLst/>
                <a:latin typeface="Calibri" panose="020F0502020204030204" pitchFamily="34" charset="0"/>
              </a:rPr>
              <a:t> resources in the form of capacity-building grants, technical support and best practices for rural, suburban and urban communities seeking to build trails and connect trail systems.</a:t>
            </a:r>
            <a:r>
              <a:rPr lang="en-US" sz="1200" b="0" i="0">
                <a:effectLst/>
                <a:latin typeface="Calibri" panose="020F0502020204030204" pitchFamily="34" charset="0"/>
              </a:rPr>
              <a:t>​</a:t>
            </a:r>
            <a:endParaRPr lang="en-US" sz="1200" b="0" i="0">
              <a:effectLst/>
              <a:latin typeface="Arial" panose="020B0604020202020204" pitchFamily="34" charset="0"/>
            </a:endParaRPr>
          </a:p>
          <a:p>
            <a:pPr marL="285750" indent="-285750" algn="l" rtl="0" fontAlgn="base">
              <a:buFont typeface="Arial" panose="020B0604020202020204" pitchFamily="34" charset="0"/>
              <a:buChar char="•"/>
            </a:pPr>
            <a:r>
              <a:rPr lang="en-US" sz="1200" b="1" i="0" u="sng" strike="noStrike">
                <a:solidFill>
                  <a:srgbClr val="2998E3"/>
                </a:solidFill>
                <a:effectLst/>
                <a:latin typeface="Calibri" panose="020F0502020204030204" pitchFamily="34" charset="0"/>
                <a:hlinkClick r:id="rId4"/>
              </a:rPr>
              <a:t>We mobilize</a:t>
            </a:r>
            <a:r>
              <a:rPr lang="en-US" sz="1200" b="0" i="0" u="none" strike="noStrike">
                <a:solidFill>
                  <a:srgbClr val="000000"/>
                </a:solidFill>
                <a:effectLst/>
                <a:latin typeface="Calibri" panose="020F0502020204030204" pitchFamily="34" charset="0"/>
              </a:rPr>
              <a:t> trail supporters and the public to advocate for safe walking and biking infrastructure. In their communities and beyond. Changemakers for Trails. </a:t>
            </a:r>
            <a:endParaRPr lang="en-US" sz="1200" b="0" i="0">
              <a:effectLst/>
              <a:latin typeface="Arial" panose="020B0604020202020204" pitchFamily="34" charset="0"/>
            </a:endParaRPr>
          </a:p>
          <a:p>
            <a:pPr marL="171450" indent="-171450">
              <a:buFont typeface="Arial" panose="020B0604020202020204" pitchFamily="34" charset="0"/>
              <a:buChar char="•"/>
            </a:pPr>
            <a:r>
              <a:rPr lang="en-US" b="1" u="sng"/>
              <a:t>We protect </a:t>
            </a:r>
            <a:r>
              <a:rPr lang="en-US" b="0" u="none"/>
              <a:t>trails</a:t>
            </a:r>
            <a:r>
              <a:rPr lang="en-US"/>
              <a:t>, continuing to lead a 30+ year effort to shape the legal framework around rail-trails and defend them in the courts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3733C916-E079-CC49-B482-EE557352DEC1}" type="slidenum">
              <a:rPr lang="en-US" smtClean="0"/>
              <a:t>3</a:t>
            </a:fld>
            <a:endParaRPr lang="en-US"/>
          </a:p>
        </p:txBody>
      </p:sp>
    </p:spTree>
    <p:extLst>
      <p:ext uri="{BB962C8B-B14F-4D97-AF65-F5344CB8AC3E}">
        <p14:creationId xmlns:p14="http://schemas.microsoft.com/office/powerpoint/2010/main" val="1672824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a:t>RTC supports local and state partners by investing time, expertise, and resources, with our role varying based on the specific needs and capacities of each project (what resources and capacities are available through the coalition). However, we often serve as a convener, whether in regional visioning or network execution, to bring together stakeholders and drive progress.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r>
              <a:rPr lang="en-US" b="1"/>
              <a:t>We are also using our unique position as a national organization to</a:t>
            </a:r>
          </a:p>
          <a:p>
            <a:endParaRPr lang="en-US" b="1"/>
          </a:p>
          <a:p>
            <a:pPr marL="171450" indent="-171450">
              <a:buFont typeface="Arial" panose="020B0604020202020204" pitchFamily="34" charset="0"/>
              <a:buChar char="•"/>
            </a:pPr>
            <a:r>
              <a:rPr lang="en-US" b="1"/>
              <a:t>facilitate discussions between states and across jurisdictions – </a:t>
            </a:r>
            <a:r>
              <a:rPr lang="en-US" b="0"/>
              <a:t>with regular meetings, organized city swaps through the Collaborative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b="1"/>
              <a:t>advocate for local and state trail priorities and for funding at various levels – </a:t>
            </a:r>
            <a:r>
              <a:rPr lang="en-US" b="0"/>
              <a:t>whether through grassroots campaigns and calls to action, or engaging with elected officials and decision-makers</a:t>
            </a:r>
          </a:p>
          <a:p>
            <a:pPr marL="171450" indent="-171450">
              <a:buFont typeface="Arial" panose="020B0604020202020204" pitchFamily="34" charset="0"/>
              <a:buChar char="•"/>
            </a:pPr>
            <a:endParaRPr lang="en-US" b="0"/>
          </a:p>
          <a:p>
            <a:pPr marL="171450" indent="-171450">
              <a:buFont typeface="Arial" panose="020B0604020202020204" pitchFamily="34" charset="0"/>
              <a:buChar char="•"/>
            </a:pPr>
            <a:r>
              <a:rPr lang="en-US" b="1"/>
              <a:t>Provide trail planning assistance  </a:t>
            </a:r>
            <a:r>
              <a:rPr lang="en-US"/>
              <a:t>for completing trail gaps – IHTC – Led feasibility studies which then provided guidance for communities along those projects to start closing gaps</a:t>
            </a:r>
          </a:p>
          <a:p>
            <a:pPr marL="171450" indent="-171450">
              <a:buFont typeface="Arial" panose="020B0604020202020204" pitchFamily="34" charset="0"/>
              <a:buChar char="•"/>
            </a:pPr>
            <a:endParaRPr lang="en-US" b="1"/>
          </a:p>
          <a:p>
            <a:pPr marL="171450" indent="-171450">
              <a:buFont typeface="Arial" panose="020B0604020202020204" pitchFamily="34" charset="0"/>
              <a:buChar char="•"/>
            </a:pPr>
            <a:r>
              <a:rPr lang="en-US" b="1"/>
              <a:t>perform trail mapping &amp; analytics – </a:t>
            </a:r>
            <a:r>
              <a:rPr lang="en-US" b="0"/>
              <a:t>RTC worked closely with our partners to map the Capital Trails Network, and we meet annually with each of the six jurisdictions to update the map, tracking progress and changing priorities. </a:t>
            </a:r>
          </a:p>
          <a:p>
            <a:pPr marL="171450" indent="-171450">
              <a:buFont typeface="Arial" panose="020B0604020202020204" pitchFamily="34" charset="0"/>
              <a:buChar char="•"/>
            </a:pPr>
            <a:endParaRPr lang="en-US" b="0"/>
          </a:p>
          <a:p>
            <a:pPr marL="171450" indent="-171450">
              <a:buFont typeface="Arial" panose="020B0604020202020204" pitchFamily="34" charset="0"/>
              <a:buChar char="•"/>
            </a:pPr>
            <a:r>
              <a:rPr lang="en-US" b="1"/>
              <a:t>provide communications support and strategy to advance trail priorities</a:t>
            </a:r>
            <a:r>
              <a:rPr lang="en-US"/>
              <a:t> – Trail Moments Campaign; The Circuit Trails Coalition is a robust and well-organized coalition, and the MPO takes the led on managing the different projects. Here RTC leads the communications strategy, aligning it with the strategic goal of equitable access and representation on the trails. Also in Baltimore, RTC contracted a survey of voters to gauge sentiments towards the trail, and they were overwhelmingly positive.</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and </a:t>
            </a:r>
            <a:r>
              <a:rPr lang="en-US" b="1"/>
              <a:t>conduct research critical to advancing trail priorities – </a:t>
            </a:r>
            <a:r>
              <a:rPr lang="en-US" b="0"/>
              <a:t>provide case studies to reassure win over trail opponents, studies on the economic impact of the GRT, or IHTC</a:t>
            </a:r>
          </a:p>
          <a:p>
            <a:endParaRPr lang="en-US"/>
          </a:p>
          <a:p>
            <a:endParaRPr lang="en-US"/>
          </a:p>
        </p:txBody>
      </p:sp>
      <p:sp>
        <p:nvSpPr>
          <p:cNvPr id="4" name="Slide Number Placeholder 3"/>
          <p:cNvSpPr>
            <a:spLocks noGrp="1"/>
          </p:cNvSpPr>
          <p:nvPr>
            <p:ph type="sldNum" sz="quarter" idx="5"/>
          </p:nvPr>
        </p:nvSpPr>
        <p:spPr/>
        <p:txBody>
          <a:bodyPr/>
          <a:lstStyle/>
          <a:p>
            <a:fld id="{3733C916-E079-CC49-B482-EE557352DEC1}" type="slidenum">
              <a:rPr lang="en-US" smtClean="0"/>
              <a:t>4</a:t>
            </a:fld>
            <a:endParaRPr lang="en-US"/>
          </a:p>
        </p:txBody>
      </p:sp>
    </p:spTree>
    <p:extLst>
      <p:ext uri="{BB962C8B-B14F-4D97-AF65-F5344CB8AC3E}">
        <p14:creationId xmlns:p14="http://schemas.microsoft.com/office/powerpoint/2010/main" val="2968091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F57C-260A-0AF0-2F26-847A4673D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6CB64-F91D-0059-04FA-DE7F67A886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AD6C75-6019-0C0F-4489-EEEE81874A06}"/>
              </a:ext>
            </a:extLst>
          </p:cNvPr>
          <p:cNvSpPr>
            <a:spLocks noGrp="1"/>
          </p:cNvSpPr>
          <p:nvPr>
            <p:ph type="body" idx="1"/>
          </p:nvPr>
        </p:nvSpPr>
        <p:spPr/>
        <p:txBody>
          <a:bodyPr/>
          <a:lstStyle/>
          <a:p>
            <a:r>
              <a:rPr lang="en-US" b="0">
                <a:cs typeface="Calibri"/>
              </a:rPr>
              <a:t>You may be wondering why a organization named for Rail Trails is so focused on trail networks. Well, we now have over 40,000 miles of multiuse trails in the US (that’s about the size of the interstate highway system) and we’ve seen the outsized impact CONNECTED Trails have on their communities. </a:t>
            </a:r>
          </a:p>
          <a:p>
            <a:endParaRPr lang="en-US" b="0">
              <a:cs typeface="Calibri"/>
            </a:endParaRPr>
          </a:p>
          <a:p>
            <a:r>
              <a:rPr lang="en-US" b="0">
                <a:cs typeface="Calibri"/>
              </a:rPr>
              <a:t>These connected networks help provide: </a:t>
            </a:r>
            <a:endParaRPr lang="en-US" b="1">
              <a:cs typeface="Calibri"/>
            </a:endParaRPr>
          </a:p>
          <a:p>
            <a:pPr marL="171450" indent="-171450">
              <a:buFont typeface="Arial"/>
              <a:buChar char="•"/>
            </a:pPr>
            <a:r>
              <a:rPr lang="en-US" b="1">
                <a:cs typeface="Calibri"/>
              </a:rPr>
              <a:t>Transportation</a:t>
            </a:r>
            <a:r>
              <a:rPr lang="en-US">
                <a:cs typeface="Calibri"/>
              </a:rPr>
              <a:t> </a:t>
            </a:r>
            <a:r>
              <a:rPr lang="en-US" b="1">
                <a:cs typeface="Calibri"/>
              </a:rPr>
              <a:t>choice</a:t>
            </a:r>
            <a:r>
              <a:rPr lang="en-US">
                <a:cs typeface="Calibri"/>
              </a:rPr>
              <a:t> </a:t>
            </a:r>
          </a:p>
          <a:p>
            <a:pPr marL="171450" indent="-171450">
              <a:buFont typeface="Arial"/>
              <a:buChar char="•"/>
            </a:pPr>
            <a:r>
              <a:rPr lang="en-US" b="1">
                <a:cs typeface="Calibri"/>
              </a:rPr>
              <a:t>Support strong economies and local businesses </a:t>
            </a:r>
          </a:p>
          <a:p>
            <a:pPr marL="171450" indent="-171450">
              <a:buFont typeface="Arial"/>
              <a:buChar char="•"/>
            </a:pPr>
            <a:r>
              <a:rPr lang="en-US" b="1">
                <a:cs typeface="Calibri"/>
              </a:rPr>
              <a:t>Preserve and protect natural environments</a:t>
            </a:r>
            <a:r>
              <a:rPr lang="en-US">
                <a:cs typeface="Calibri"/>
              </a:rPr>
              <a:t> – including the reduction of green house gas emissions</a:t>
            </a:r>
            <a:endParaRPr lang="en-US">
              <a:ea typeface="Calibri"/>
              <a:cs typeface="Calibri"/>
            </a:endParaRPr>
          </a:p>
          <a:p>
            <a:pPr marL="171450" indent="-171450">
              <a:buFont typeface="Arial"/>
              <a:buChar char="•"/>
            </a:pPr>
            <a:r>
              <a:rPr lang="en-US" b="1">
                <a:cs typeface="Calibri"/>
              </a:rPr>
              <a:t>Give us opportunities for Health</a:t>
            </a:r>
            <a:r>
              <a:rPr lang="en-US">
                <a:cs typeface="Calibri"/>
              </a:rPr>
              <a:t> </a:t>
            </a:r>
            <a:r>
              <a:rPr lang="en-US" b="1">
                <a:cs typeface="Calibri"/>
              </a:rPr>
              <a:t>and</a:t>
            </a:r>
            <a:r>
              <a:rPr lang="en-US">
                <a:cs typeface="Calibri"/>
              </a:rPr>
              <a:t> </a:t>
            </a:r>
            <a:r>
              <a:rPr lang="en-US" b="1">
                <a:cs typeface="Calibri"/>
              </a:rPr>
              <a:t>Wellness</a:t>
            </a:r>
            <a:r>
              <a:rPr lang="en-US">
                <a:cs typeface="Calibri"/>
              </a:rPr>
              <a:t> that are inexpensive and accessible for all</a:t>
            </a:r>
          </a:p>
          <a:p>
            <a:pPr marL="171450" indent="-171450">
              <a:buFont typeface="Arial"/>
              <a:buChar char="•"/>
            </a:pPr>
            <a:r>
              <a:rPr lang="en-US" b="1">
                <a:cs typeface="Calibri"/>
              </a:rPr>
              <a:t>Promote Social</a:t>
            </a:r>
            <a:r>
              <a:rPr lang="en-US">
                <a:cs typeface="Calibri"/>
              </a:rPr>
              <a:t> </a:t>
            </a:r>
            <a:r>
              <a:rPr lang="en-US" b="1">
                <a:cs typeface="Calibri"/>
              </a:rPr>
              <a:t>Equity</a:t>
            </a:r>
            <a:r>
              <a:rPr lang="en-US">
                <a:cs typeface="Calibri"/>
              </a:rPr>
              <a:t> when we make sure everyone is included in the process. </a:t>
            </a:r>
          </a:p>
          <a:p>
            <a:endParaRPr lang="en-US"/>
          </a:p>
          <a:p>
            <a:pPr marL="171450" indent="-171450">
              <a:buFont typeface="Arial"/>
              <a:buChar char="•"/>
            </a:pPr>
            <a:endParaRPr lang="en-US">
              <a:cs typeface="Calibri"/>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en-US" b="0">
              <a:ea typeface="Calibri"/>
              <a:cs typeface="Calibri"/>
            </a:endParaRPr>
          </a:p>
          <a:p>
            <a:pPr marL="171450" indent="-171450">
              <a:buFont typeface="Arial"/>
              <a:buChar char="•"/>
            </a:pPr>
            <a:endParaRPr lang="en-US">
              <a:ea typeface="Calibri"/>
              <a:cs typeface="Calibri"/>
            </a:endParaRPr>
          </a:p>
          <a:p>
            <a:endParaRPr lang="en-US"/>
          </a:p>
        </p:txBody>
      </p:sp>
      <p:sp>
        <p:nvSpPr>
          <p:cNvPr id="4" name="Slide Number Placeholder 3">
            <a:extLst>
              <a:ext uri="{FF2B5EF4-FFF2-40B4-BE49-F238E27FC236}">
                <a16:creationId xmlns:a16="http://schemas.microsoft.com/office/drawing/2014/main" id="{E0587152-8E16-7FD7-D975-22443CF6CA4E}"/>
              </a:ext>
            </a:extLst>
          </p:cNvPr>
          <p:cNvSpPr>
            <a:spLocks noGrp="1"/>
          </p:cNvSpPr>
          <p:nvPr>
            <p:ph type="sldNum" sz="quarter" idx="5"/>
          </p:nvPr>
        </p:nvSpPr>
        <p:spPr/>
        <p:txBody>
          <a:bodyPr/>
          <a:lstStyle/>
          <a:p>
            <a:fld id="{3733C916-E079-CC49-B482-EE557352DEC1}" type="slidenum">
              <a:rPr lang="en-US" smtClean="0"/>
              <a:t>5</a:t>
            </a:fld>
            <a:endParaRPr lang="en-US"/>
          </a:p>
        </p:txBody>
      </p:sp>
    </p:spTree>
    <p:extLst>
      <p:ext uri="{BB962C8B-B14F-4D97-AF65-F5344CB8AC3E}">
        <p14:creationId xmlns:p14="http://schemas.microsoft.com/office/powerpoint/2010/main" val="62285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a national organization, we support trail network development across the country, but we're also making deep investments in these 9 communities and those across the route of the Great American Rail-Trail. For about the last 15 years, we’ve been working on our </a:t>
            </a:r>
            <a:r>
              <a:rPr lang="en-US" dirty="0" err="1">
                <a:cs typeface="Calibri"/>
              </a:rPr>
              <a:t>TrailNation</a:t>
            </a:r>
            <a:r>
              <a:rPr lang="en-US" dirty="0">
                <a:cs typeface="Calibri"/>
              </a:rPr>
              <a:t> projects– these 9 places function as our learning laboratories for… (NEXT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8F851B-CAAC-41A3-994D-FBD26DF59AF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9323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Arial"/>
              </a:rPr>
              <a:t>…our larger </a:t>
            </a:r>
            <a:r>
              <a:rPr lang="en-US" err="1">
                <a:cs typeface="Arial"/>
              </a:rPr>
              <a:t>trailnation</a:t>
            </a:r>
            <a:r>
              <a:rPr lang="en-US">
                <a:cs typeface="Arial"/>
              </a:rPr>
              <a:t> </a:t>
            </a:r>
            <a:r>
              <a:rPr lang="en-US" err="1">
                <a:cs typeface="Arial"/>
              </a:rPr>
              <a:t>initative</a:t>
            </a:r>
            <a:r>
              <a:rPr lang="en-US">
                <a:cs typeface="Arial"/>
              </a:rPr>
              <a:t> which now includes the TrailNation Playbook, our compendium of resources, and the TrailNation Collaborative, our peer-to-peer learning network for all those in the ecosystem of active transportation.</a:t>
            </a:r>
          </a:p>
        </p:txBody>
      </p:sp>
      <p:sp>
        <p:nvSpPr>
          <p:cNvPr id="4" name="Slide Number Placeholder 3"/>
          <p:cNvSpPr>
            <a:spLocks noGrp="1"/>
          </p:cNvSpPr>
          <p:nvPr>
            <p:ph type="sldNum" sz="quarter" idx="5"/>
          </p:nvPr>
        </p:nvSpPr>
        <p:spPr/>
        <p:txBody>
          <a:bodyPr/>
          <a:lstStyle/>
          <a:p>
            <a:fld id="{648F851B-CAAC-41A3-994D-FBD26DF59AF9}" type="slidenum">
              <a:rPr lang="en-US" smtClean="0"/>
              <a:t>7</a:t>
            </a:fld>
            <a:endParaRPr lang="en-US"/>
          </a:p>
        </p:txBody>
      </p:sp>
    </p:spTree>
    <p:extLst>
      <p:ext uri="{BB962C8B-B14F-4D97-AF65-F5344CB8AC3E}">
        <p14:creationId xmlns:p14="http://schemas.microsoft.com/office/powerpoint/2010/main" val="728926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dirty="0"/>
              <a:t>This is all done in support of the more than 150 trail networks emerging across the U.S. Today we'll talk about a few of the networks emerging in the </a:t>
            </a:r>
            <a:r>
              <a:rPr lang="en-US" dirty="0" err="1"/>
              <a:t>midwest</a:t>
            </a:r>
            <a:r>
              <a:rPr lang="en-US" dirty="0"/>
              <a:t> where the economic benefits of trails are transforming communities. </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3733C916-E079-CC49-B482-EE557352DEC1}" type="slidenum">
              <a:rPr lang="en-US" smtClean="0"/>
              <a:t>8</a:t>
            </a:fld>
            <a:endParaRPr lang="en-US"/>
          </a:p>
        </p:txBody>
      </p:sp>
    </p:spTree>
    <p:extLst>
      <p:ext uri="{BB962C8B-B14F-4D97-AF65-F5344CB8AC3E}">
        <p14:creationId xmlns:p14="http://schemas.microsoft.com/office/powerpoint/2010/main" val="2534051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every $1 invested in one-time trail construction, $1.72 is generated annually from local business revenue, sales tax revenue and benefits related to health and transportation.</a:t>
            </a:r>
          </a:p>
          <a:p>
            <a:endParaRPr lang="en-US" dirty="0">
              <a:cs typeface="+mn-lt"/>
            </a:endParaRPr>
          </a:p>
          <a:p>
            <a:endParaRPr lang="en-US" dirty="0"/>
          </a:p>
          <a:p>
            <a:pPr marL="285750" indent="-285750">
              <a:buFont typeface="Arial,Sans-Serif"/>
              <a:buChar char="•"/>
            </a:pPr>
            <a:r>
              <a:rPr lang="en-US" b="1" dirty="0"/>
              <a:t>Job creation:</a:t>
            </a:r>
            <a:r>
              <a:rPr lang="en-US" dirty="0"/>
              <a:t> Trails, walking and biking projects create 17 jobs per $1 million spent: more than any other mode (AASHTO)</a:t>
            </a:r>
          </a:p>
          <a:p>
            <a:endParaRPr lang="en-US" dirty="0"/>
          </a:p>
          <a:p>
            <a:pPr marL="285750" indent="-285750">
              <a:buFont typeface="Arial,Sans-Serif"/>
              <a:buChar char="•"/>
            </a:pPr>
            <a:r>
              <a:rPr lang="en-US" b="1" dirty="0"/>
              <a:t>Investing in local economies: </a:t>
            </a:r>
            <a:r>
              <a:rPr lang="en-US" dirty="0"/>
              <a:t>The Erie Canalway Trail in New York increases tourism, but residents drove almost 90% of use, generating over $165 million in their own communities</a:t>
            </a:r>
          </a:p>
          <a:p>
            <a:endParaRPr lang="en-US" dirty="0"/>
          </a:p>
          <a:p>
            <a:pPr marL="285750" indent="-285750">
              <a:buFont typeface="Arial,Sans-Serif"/>
              <a:buChar char="•"/>
            </a:pPr>
            <a:r>
              <a:rPr lang="en-US" b="1" dirty="0"/>
              <a:t>Growth sector: </a:t>
            </a:r>
            <a:r>
              <a:rPr lang="en-US" dirty="0"/>
              <a:t>In 2023, Utah’s “outdoor recreation economy grew to $9.5 billion in value-added and now contributing 3.4% of Utah’s GDP and supporting 71,898 jobs” </a:t>
            </a:r>
          </a:p>
          <a:p>
            <a:endParaRPr lang="en-US" dirty="0"/>
          </a:p>
          <a:p>
            <a:pPr marL="285750" indent="-285750">
              <a:buFont typeface="Arial,Sans-Serif"/>
              <a:buChar char="•"/>
            </a:pPr>
            <a:r>
              <a:rPr lang="en-US" b="1" dirty="0"/>
              <a:t>Cost savings: </a:t>
            </a:r>
            <a:r>
              <a:rPr lang="en-US" dirty="0"/>
              <a:t>A study of Lincoln, Nebraska, found that every dollar spent on trails returned $2.94 in direct medical benefits</a:t>
            </a:r>
          </a:p>
          <a:p>
            <a:pPr marL="285750" indent="-285750">
              <a:buFont typeface="Arial,Sans-Serif"/>
              <a:buChar char="•"/>
            </a:pPr>
            <a:endParaRPr lang="en-US" dirty="0"/>
          </a:p>
          <a:p>
            <a:pPr marL="285750" indent="-285750">
              <a:buFont typeface="Arial,Sans-Serif"/>
              <a:buChar char="•"/>
            </a:pPr>
            <a:r>
              <a:rPr lang="en-US" b="1" dirty="0"/>
              <a:t>Return on investment: </a:t>
            </a:r>
            <a:r>
              <a:rPr lang="en-US" dirty="0"/>
              <a:t>For every $1 invested in trails, $1.72 is generated annually from local business revenue, sales tax revenue and benefits related to health and transportation.</a:t>
            </a:r>
            <a:br>
              <a:rPr lang="en-US" dirty="0">
                <a:cs typeface="+mn-lt"/>
              </a:rPr>
            </a:br>
            <a:endParaRPr lang="en-US">
              <a:ea typeface="Calibri"/>
              <a:cs typeface="Calibri"/>
            </a:endParaRPr>
          </a:p>
          <a:p>
            <a:r>
              <a:rPr lang="en-US" dirty="0"/>
              <a:t>Source: “Evaluating the Economic Contribution of Shared Use Paths in NC.”</a:t>
            </a:r>
          </a:p>
        </p:txBody>
      </p:sp>
      <p:sp>
        <p:nvSpPr>
          <p:cNvPr id="4" name="Slide Number Placeholder 3"/>
          <p:cNvSpPr>
            <a:spLocks noGrp="1"/>
          </p:cNvSpPr>
          <p:nvPr>
            <p:ph type="sldNum" sz="quarter" idx="5"/>
          </p:nvPr>
        </p:nvSpPr>
        <p:spPr/>
        <p:txBody>
          <a:bodyPr/>
          <a:lstStyle/>
          <a:p>
            <a:fld id="{3733C916-E079-CC49-B482-EE557352DEC1}" type="slidenum">
              <a:rPr lang="en-US" smtClean="0"/>
              <a:t>9</a:t>
            </a:fld>
            <a:endParaRPr lang="en-US"/>
          </a:p>
        </p:txBody>
      </p:sp>
    </p:spTree>
    <p:extLst>
      <p:ext uri="{BB962C8B-B14F-4D97-AF65-F5344CB8AC3E}">
        <p14:creationId xmlns:p14="http://schemas.microsoft.com/office/powerpoint/2010/main" val="3474988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Dar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E0D59C-2ADC-3A30-7036-DCC6EF3D6EB6}"/>
              </a:ext>
            </a:extLst>
          </p:cNvPr>
          <p:cNvSpPr/>
          <p:nvPr userDrawn="1"/>
        </p:nvSpPr>
        <p:spPr>
          <a:xfrm>
            <a:off x="-30480" y="-45720"/>
            <a:ext cx="12252960" cy="6949440"/>
          </a:xfrm>
          <a:prstGeom prst="rect">
            <a:avLst/>
          </a:prstGeom>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8F5E71-C325-4CC2-D21A-89DBFE4F5D72}"/>
              </a:ext>
            </a:extLst>
          </p:cNvPr>
          <p:cNvSpPr>
            <a:spLocks noGrp="1"/>
          </p:cNvSpPr>
          <p:nvPr>
            <p:ph type="ctrTitle"/>
          </p:nvPr>
        </p:nvSpPr>
        <p:spPr>
          <a:xfrm>
            <a:off x="838199" y="2911404"/>
            <a:ext cx="10515599" cy="2387600"/>
          </a:xfrm>
          <a:prstGeom prst="rect">
            <a:avLst/>
          </a:prstGeom>
        </p:spPr>
        <p:txBody>
          <a:bodyPr anchor="b">
            <a:noAutofit/>
          </a:bodyPr>
          <a:lstStyle>
            <a:lvl1pPr algn="l">
              <a:defRPr sz="6000">
                <a:solidFill>
                  <a:schemeClr val="accent4"/>
                </a:solidFill>
              </a:defRPr>
            </a:lvl1pPr>
          </a:lstStyle>
          <a:p>
            <a:r>
              <a:rPr lang="en-US"/>
              <a:t>Click to edit Master title style</a:t>
            </a:r>
          </a:p>
        </p:txBody>
      </p:sp>
      <p:sp>
        <p:nvSpPr>
          <p:cNvPr id="3" name="Subtitle 2">
            <a:extLst>
              <a:ext uri="{FF2B5EF4-FFF2-40B4-BE49-F238E27FC236}">
                <a16:creationId xmlns:a16="http://schemas.microsoft.com/office/drawing/2014/main" id="{041EFBCD-FB86-04CE-C458-325B57371096}"/>
              </a:ext>
            </a:extLst>
          </p:cNvPr>
          <p:cNvSpPr>
            <a:spLocks noGrp="1"/>
          </p:cNvSpPr>
          <p:nvPr>
            <p:ph type="subTitle" idx="1"/>
          </p:nvPr>
        </p:nvSpPr>
        <p:spPr>
          <a:xfrm>
            <a:off x="838199" y="5381140"/>
            <a:ext cx="10515599" cy="798078"/>
          </a:xfrm>
          <a:prstGeom prst="rect">
            <a:avLst/>
          </a:prstGeom>
        </p:spPr>
        <p:txBody>
          <a:bodyPr>
            <a:noAutofit/>
          </a:bodyPr>
          <a:lstStyle>
            <a:lvl1pPr marL="0" indent="0" algn="l">
              <a:buNone/>
              <a:defRPr sz="2400">
                <a:solidFill>
                  <a:schemeClr val="accent5"/>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 Placeholder 10">
            <a:extLst>
              <a:ext uri="{FF2B5EF4-FFF2-40B4-BE49-F238E27FC236}">
                <a16:creationId xmlns:a16="http://schemas.microsoft.com/office/drawing/2014/main" id="{1AC889F7-92D1-49DE-1817-C7D4462563F3}"/>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6"/>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10" name="Picture 9">
            <a:extLst>
              <a:ext uri="{FF2B5EF4-FFF2-40B4-BE49-F238E27FC236}">
                <a16:creationId xmlns:a16="http://schemas.microsoft.com/office/drawing/2014/main" id="{63563A52-826F-3F98-00AD-E15244C49B2F}"/>
              </a:ext>
            </a:extLst>
          </p:cNvPr>
          <p:cNvPicPr>
            <a:picLocks noChangeAspect="1"/>
          </p:cNvPicPr>
          <p:nvPr userDrawn="1"/>
        </p:nvPicPr>
        <p:blipFill>
          <a:blip r:embed="rId2"/>
          <a:stretch>
            <a:fillRect/>
          </a:stretch>
        </p:blipFill>
        <p:spPr>
          <a:xfrm>
            <a:off x="8855765" y="258211"/>
            <a:ext cx="2916305" cy="1574199"/>
          </a:xfrm>
          <a:prstGeom prst="rect">
            <a:avLst/>
          </a:prstGeom>
        </p:spPr>
      </p:pic>
    </p:spTree>
    <p:extLst>
      <p:ext uri="{BB962C8B-B14F-4D97-AF65-F5344CB8AC3E}">
        <p14:creationId xmlns:p14="http://schemas.microsoft.com/office/powerpoint/2010/main" val="1283337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_L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263091-44A5-5C90-67A6-2480A4169642}"/>
              </a:ext>
            </a:extLst>
          </p:cNvPr>
          <p:cNvSpPr/>
          <p:nvPr userDrawn="1"/>
        </p:nvSpPr>
        <p:spPr>
          <a:xfrm>
            <a:off x="-76200" y="-45720"/>
            <a:ext cx="12344400" cy="694944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86D655BE-4121-26C2-0714-5CC335475EAC}"/>
              </a:ext>
            </a:extLst>
          </p:cNvPr>
          <p:cNvSpPr>
            <a:spLocks noGrp="1"/>
          </p:cNvSpPr>
          <p:nvPr>
            <p:ph type="ctrTitle"/>
          </p:nvPr>
        </p:nvSpPr>
        <p:spPr>
          <a:xfrm>
            <a:off x="1833770" y="1585290"/>
            <a:ext cx="4765814" cy="3687417"/>
          </a:xfrm>
          <a:prstGeom prst="rect">
            <a:avLst/>
          </a:prstGeom>
        </p:spPr>
        <p:txBody>
          <a:bodyPr anchor="b">
            <a:noAutofit/>
          </a:bodyPr>
          <a:lstStyle>
            <a:lvl1pPr algn="l">
              <a:defRPr sz="4000">
                <a:solidFill>
                  <a:schemeClr val="accent1"/>
                </a:solidFill>
              </a:defRPr>
            </a:lvl1pPr>
          </a:lstStyle>
          <a:p>
            <a:r>
              <a:rPr lang="en-US"/>
              <a:t>Click to edit Master title style</a:t>
            </a:r>
          </a:p>
        </p:txBody>
      </p:sp>
    </p:spTree>
    <p:extLst>
      <p:ext uri="{BB962C8B-B14F-4D97-AF65-F5344CB8AC3E}">
        <p14:creationId xmlns:p14="http://schemas.microsoft.com/office/powerpoint/2010/main" val="3954505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llout_Dar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263091-44A5-5C90-67A6-2480A4169642}"/>
              </a:ext>
            </a:extLst>
          </p:cNvPr>
          <p:cNvSpPr/>
          <p:nvPr userDrawn="1"/>
        </p:nvSpPr>
        <p:spPr>
          <a:xfrm>
            <a:off x="-76200" y="-45722"/>
            <a:ext cx="12344400" cy="69494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86D655BE-4121-26C2-0714-5CC335475EAC}"/>
              </a:ext>
            </a:extLst>
          </p:cNvPr>
          <p:cNvSpPr>
            <a:spLocks noGrp="1"/>
          </p:cNvSpPr>
          <p:nvPr>
            <p:ph type="ctrTitle"/>
          </p:nvPr>
        </p:nvSpPr>
        <p:spPr>
          <a:xfrm>
            <a:off x="1833770" y="1585290"/>
            <a:ext cx="4765814" cy="3687417"/>
          </a:xfrm>
          <a:prstGeom prst="rect">
            <a:avLst/>
          </a:prstGeom>
        </p:spPr>
        <p:txBody>
          <a:bodyPr anchor="b">
            <a:noAutofit/>
          </a:bodyPr>
          <a:lstStyle>
            <a:lvl1pPr algn="l">
              <a:defRPr sz="4000">
                <a:solidFill>
                  <a:schemeClr val="accent4"/>
                </a:solidFill>
              </a:defRPr>
            </a:lvl1pPr>
          </a:lstStyle>
          <a:p>
            <a:r>
              <a:rPr lang="en-US"/>
              <a:t>Click to edit Master title style</a:t>
            </a:r>
          </a:p>
        </p:txBody>
      </p:sp>
    </p:spTree>
    <p:extLst>
      <p:ext uri="{BB962C8B-B14F-4D97-AF65-F5344CB8AC3E}">
        <p14:creationId xmlns:p14="http://schemas.microsoft.com/office/powerpoint/2010/main" val="748862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74DBE-A586-3B7C-FC15-91A72B07ECD1}"/>
              </a:ext>
            </a:extLst>
          </p:cNvPr>
          <p:cNvSpPr>
            <a:spLocks noGrp="1"/>
          </p:cNvSpPr>
          <p:nvPr>
            <p:ph type="title"/>
          </p:nvPr>
        </p:nvSpPr>
        <p:spPr>
          <a:xfrm>
            <a:off x="838200" y="2027582"/>
            <a:ext cx="3296478" cy="3947969"/>
          </a:xfrm>
          <a:prstGeom prst="rect">
            <a:avLst/>
          </a:prstGeom>
        </p:spPr>
        <p:txBody>
          <a:bodyPr anchor="t">
            <a:noAutofit/>
          </a:bodyPr>
          <a:lstStyle>
            <a:lvl1pPr>
              <a:defRPr sz="40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4422912" y="2027582"/>
            <a:ext cx="5860773" cy="3947969"/>
          </a:xfrm>
          <a:prstGeom prst="rect">
            <a:avLst/>
          </a:prstGeom>
        </p:spPr>
        <p:txBody>
          <a:bodyPr anchor="t">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2409995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74DBE-A586-3B7C-FC15-91A72B07ECD1}"/>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9445486"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866708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Tw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4648200"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E8C1E8FF-56D3-D5E9-8131-9315F15143D5}"/>
              </a:ext>
            </a:extLst>
          </p:cNvPr>
          <p:cNvSpPr>
            <a:spLocks noGrp="1"/>
          </p:cNvSpPr>
          <p:nvPr>
            <p:ph idx="11"/>
          </p:nvPr>
        </p:nvSpPr>
        <p:spPr>
          <a:xfrm>
            <a:off x="5628861" y="2375452"/>
            <a:ext cx="4648200"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Tree>
    <p:extLst>
      <p:ext uri="{BB962C8B-B14F-4D97-AF65-F5344CB8AC3E}">
        <p14:creationId xmlns:p14="http://schemas.microsoft.com/office/powerpoint/2010/main" val="2793601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_Two_Subtitl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3120886"/>
            <a:ext cx="4648200" cy="2854665"/>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E8C1E8FF-56D3-D5E9-8131-9315F15143D5}"/>
              </a:ext>
            </a:extLst>
          </p:cNvPr>
          <p:cNvSpPr>
            <a:spLocks noGrp="1"/>
          </p:cNvSpPr>
          <p:nvPr>
            <p:ph idx="11"/>
          </p:nvPr>
        </p:nvSpPr>
        <p:spPr>
          <a:xfrm>
            <a:off x="5628861" y="3120886"/>
            <a:ext cx="4648200" cy="2854665"/>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12" name="Text Placeholder 2">
            <a:extLst>
              <a:ext uri="{FF2B5EF4-FFF2-40B4-BE49-F238E27FC236}">
                <a16:creationId xmlns:a16="http://schemas.microsoft.com/office/drawing/2014/main" id="{4BF9F189-F1F0-F288-28CB-05C6D29BC76F}"/>
              </a:ext>
            </a:extLst>
          </p:cNvPr>
          <p:cNvSpPr>
            <a:spLocks noGrp="1"/>
          </p:cNvSpPr>
          <p:nvPr>
            <p:ph type="body" idx="12"/>
          </p:nvPr>
        </p:nvSpPr>
        <p:spPr>
          <a:xfrm>
            <a:off x="839789" y="2208783"/>
            <a:ext cx="4646612" cy="823912"/>
          </a:xfrm>
          <a:prstGeom prst="rect">
            <a:avLst/>
          </a:prstGeom>
        </p:spPr>
        <p:txBody>
          <a:bodyPr anchor="b">
            <a:noAutofit/>
          </a:bodyPr>
          <a:lstStyle>
            <a:lvl1pPr marL="0" indent="0">
              <a:lnSpc>
                <a:spcPct val="100000"/>
              </a:lnSpc>
              <a:spcBef>
                <a:spcPts val="0"/>
              </a:spcBef>
              <a:spcAft>
                <a:spcPts val="0"/>
              </a:spcAft>
              <a:buNone/>
              <a:defRPr sz="24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ext Placeholder 2">
            <a:extLst>
              <a:ext uri="{FF2B5EF4-FFF2-40B4-BE49-F238E27FC236}">
                <a16:creationId xmlns:a16="http://schemas.microsoft.com/office/drawing/2014/main" id="{78626464-AD93-0F49-F48D-721778EBDA36}"/>
              </a:ext>
            </a:extLst>
          </p:cNvPr>
          <p:cNvSpPr>
            <a:spLocks noGrp="1"/>
          </p:cNvSpPr>
          <p:nvPr>
            <p:ph type="body" idx="13"/>
          </p:nvPr>
        </p:nvSpPr>
        <p:spPr>
          <a:xfrm>
            <a:off x="5630450" y="2208783"/>
            <a:ext cx="4646612" cy="823912"/>
          </a:xfrm>
          <a:prstGeom prst="rect">
            <a:avLst/>
          </a:prstGeom>
        </p:spPr>
        <p:txBody>
          <a:bodyPr anchor="b">
            <a:noAutofit/>
          </a:bodyPr>
          <a:lstStyle>
            <a:lvl1pPr marL="0" indent="0">
              <a:lnSpc>
                <a:spcPct val="100000"/>
              </a:lnSpc>
              <a:spcBef>
                <a:spcPts val="0"/>
              </a:spcBef>
              <a:spcAft>
                <a:spcPts val="0"/>
              </a:spcAft>
              <a:buNone/>
              <a:defRPr sz="24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703584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_Thre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3038061"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2375452"/>
            <a:ext cx="3038061"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2375452"/>
            <a:ext cx="3038061"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5563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_Three_Subtitl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3120886"/>
            <a:ext cx="3038061" cy="2854666"/>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3120886"/>
            <a:ext cx="3038061" cy="2854666"/>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3120886"/>
            <a:ext cx="3038061" cy="2854666"/>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2">
            <a:extLst>
              <a:ext uri="{FF2B5EF4-FFF2-40B4-BE49-F238E27FC236}">
                <a16:creationId xmlns:a16="http://schemas.microsoft.com/office/drawing/2014/main" id="{0E1AC411-0557-1350-BF7F-8E5E252F7F62}"/>
              </a:ext>
            </a:extLst>
          </p:cNvPr>
          <p:cNvSpPr>
            <a:spLocks noGrp="1"/>
          </p:cNvSpPr>
          <p:nvPr>
            <p:ph type="body" idx="13"/>
          </p:nvPr>
        </p:nvSpPr>
        <p:spPr>
          <a:xfrm>
            <a:off x="839789" y="2208783"/>
            <a:ext cx="3036472" cy="823912"/>
          </a:xfrm>
          <a:prstGeom prst="rect">
            <a:avLst/>
          </a:prstGeom>
        </p:spPr>
        <p:txBody>
          <a:bodyPr anchor="b">
            <a:no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2">
            <a:extLst>
              <a:ext uri="{FF2B5EF4-FFF2-40B4-BE49-F238E27FC236}">
                <a16:creationId xmlns:a16="http://schemas.microsoft.com/office/drawing/2014/main" id="{8CEA2EF4-7494-F75A-80FA-8E63AED333D5}"/>
              </a:ext>
            </a:extLst>
          </p:cNvPr>
          <p:cNvSpPr>
            <a:spLocks noGrp="1"/>
          </p:cNvSpPr>
          <p:nvPr>
            <p:ph type="body" idx="14"/>
          </p:nvPr>
        </p:nvSpPr>
        <p:spPr>
          <a:xfrm>
            <a:off x="4040189" y="2208783"/>
            <a:ext cx="3036472" cy="823912"/>
          </a:xfrm>
          <a:prstGeom prst="rect">
            <a:avLst/>
          </a:prstGeom>
        </p:spPr>
        <p:txBody>
          <a:bodyPr anchor="b">
            <a:no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DE6B7691-7221-3D88-20A0-1F8C944F84DE}"/>
              </a:ext>
            </a:extLst>
          </p:cNvPr>
          <p:cNvSpPr>
            <a:spLocks noGrp="1"/>
          </p:cNvSpPr>
          <p:nvPr>
            <p:ph type="body" idx="15"/>
          </p:nvPr>
        </p:nvSpPr>
        <p:spPr>
          <a:xfrm>
            <a:off x="7240589" y="2208783"/>
            <a:ext cx="3036472" cy="823912"/>
          </a:xfrm>
          <a:prstGeom prst="rect">
            <a:avLst/>
          </a:prstGeom>
        </p:spPr>
        <p:txBody>
          <a:bodyPr anchor="b">
            <a:no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207164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_Image_Dar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ABC2E97-0198-6401-7CB4-78C598981839}"/>
              </a:ext>
            </a:extLst>
          </p:cNvPr>
          <p:cNvSpPr/>
          <p:nvPr userDrawn="1"/>
        </p:nvSpPr>
        <p:spPr>
          <a:xfrm>
            <a:off x="-76200" y="-45720"/>
            <a:ext cx="12344400" cy="69494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18880-92A2-B151-5FF8-93490E2E6E1F}"/>
              </a:ext>
            </a:extLst>
          </p:cNvPr>
          <p:cNvSpPr>
            <a:spLocks noGrp="1"/>
          </p:cNvSpPr>
          <p:nvPr>
            <p:ph type="title" hasCustomPrompt="1"/>
          </p:nvPr>
        </p:nvSpPr>
        <p:spPr>
          <a:xfrm>
            <a:off x="5060601" y="918674"/>
            <a:ext cx="1730687" cy="1038313"/>
          </a:xfrm>
          <a:prstGeom prst="rect">
            <a:avLst/>
          </a:prstGeom>
        </p:spPr>
        <p:txBody>
          <a:bodyPr anchor="t">
            <a:noAutofit/>
          </a:bodyPr>
          <a:lstStyle>
            <a:lvl1pPr algn="ctr">
              <a:defRPr sz="15000" b="1" i="0">
                <a:solidFill>
                  <a:schemeClr val="accent4"/>
                </a:solidFill>
                <a:latin typeface="Figtree Black" pitchFamily="2" charset="0"/>
              </a:defRPr>
            </a:lvl1pPr>
          </a:lstStyle>
          <a:p>
            <a:r>
              <a:rPr lang="en-US"/>
              <a:t>“</a:t>
            </a:r>
          </a:p>
        </p:txBody>
      </p:sp>
      <p:sp>
        <p:nvSpPr>
          <p:cNvPr id="3" name="Text Placeholder 2">
            <a:extLst>
              <a:ext uri="{FF2B5EF4-FFF2-40B4-BE49-F238E27FC236}">
                <a16:creationId xmlns:a16="http://schemas.microsoft.com/office/drawing/2014/main" id="{BA641B13-04D7-825D-40E2-A5F591C2B552}"/>
              </a:ext>
            </a:extLst>
          </p:cNvPr>
          <p:cNvSpPr>
            <a:spLocks noGrp="1"/>
          </p:cNvSpPr>
          <p:nvPr>
            <p:ph type="body" idx="1"/>
          </p:nvPr>
        </p:nvSpPr>
        <p:spPr>
          <a:xfrm>
            <a:off x="5630981" y="2430907"/>
            <a:ext cx="5615610" cy="2841847"/>
          </a:xfrm>
          <a:prstGeom prst="rect">
            <a:avLst/>
          </a:prstGeom>
        </p:spPr>
        <p:txBody>
          <a:bodyPr>
            <a:noAutofit/>
          </a:bodyPr>
          <a:lstStyle>
            <a:lvl1pPr marL="0" indent="0" algn="l">
              <a:buNone/>
              <a:defRPr sz="2000">
                <a:solidFill>
                  <a:schemeClr val="accent5"/>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Picture Placeholder 4">
            <a:extLst>
              <a:ext uri="{FF2B5EF4-FFF2-40B4-BE49-F238E27FC236}">
                <a16:creationId xmlns:a16="http://schemas.microsoft.com/office/drawing/2014/main" id="{412EA18B-FB71-C491-2AD5-7F4644C1DFDA}"/>
              </a:ext>
            </a:extLst>
          </p:cNvPr>
          <p:cNvSpPr>
            <a:spLocks noGrp="1"/>
          </p:cNvSpPr>
          <p:nvPr>
            <p:ph type="pic" sz="quarter" idx="11"/>
          </p:nvPr>
        </p:nvSpPr>
        <p:spPr>
          <a:xfrm>
            <a:off x="583980" y="565150"/>
            <a:ext cx="4745037" cy="5720147"/>
          </a:xfrm>
          <a:prstGeom prst="roundRect">
            <a:avLst>
              <a:gd name="adj" fmla="val 2468"/>
            </a:avLst>
          </a:prstGeom>
          <a:solidFill>
            <a:schemeClr val="accent6"/>
          </a:solidFill>
        </p:spPr>
        <p:txBody>
          <a:bodyPr anchor="ctr"/>
          <a:lstStyle>
            <a:lvl1pPr marL="0" indent="0" algn="ctr">
              <a:buNone/>
              <a:defRPr>
                <a:solidFill>
                  <a:schemeClr val="accent1"/>
                </a:solidFill>
              </a:defRPr>
            </a:lvl1pPr>
          </a:lstStyle>
          <a:p>
            <a:r>
              <a:rPr lang="en-US"/>
              <a:t>Click icon to add picture</a:t>
            </a:r>
          </a:p>
        </p:txBody>
      </p:sp>
      <p:sp>
        <p:nvSpPr>
          <p:cNvPr id="11" name="Text Placeholder 2">
            <a:extLst>
              <a:ext uri="{FF2B5EF4-FFF2-40B4-BE49-F238E27FC236}">
                <a16:creationId xmlns:a16="http://schemas.microsoft.com/office/drawing/2014/main" id="{D6807D31-32B8-D57C-BBAA-46E3C57B2E0D}"/>
              </a:ext>
            </a:extLst>
          </p:cNvPr>
          <p:cNvSpPr>
            <a:spLocks noGrp="1"/>
          </p:cNvSpPr>
          <p:nvPr>
            <p:ph type="body" idx="12"/>
          </p:nvPr>
        </p:nvSpPr>
        <p:spPr>
          <a:xfrm>
            <a:off x="5724985" y="5563312"/>
            <a:ext cx="3940308" cy="721985"/>
          </a:xfrm>
          <a:prstGeom prst="rect">
            <a:avLst/>
          </a:prstGeom>
          <a:solidFill>
            <a:schemeClr val="accent4"/>
          </a:solidFill>
        </p:spPr>
        <p:txBody>
          <a:bodyPr anchor="ctr">
            <a:noAutofit/>
          </a:bodyPr>
          <a:lstStyle>
            <a:lvl1pPr marL="0" indent="0" algn="l">
              <a:lnSpc>
                <a:spcPct val="100000"/>
              </a:lnSpc>
              <a:spcBef>
                <a:spcPts val="0"/>
              </a:spcBef>
              <a:spcAft>
                <a:spcPts val="0"/>
              </a:spcAft>
              <a:buNone/>
              <a:defRPr sz="1200" b="1" i="0">
                <a:solidFill>
                  <a:schemeClr val="accent1"/>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354940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_Image_Ligh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ABC2E97-0198-6401-7CB4-78C598981839}"/>
              </a:ext>
            </a:extLst>
          </p:cNvPr>
          <p:cNvSpPr/>
          <p:nvPr userDrawn="1"/>
        </p:nvSpPr>
        <p:spPr>
          <a:xfrm>
            <a:off x="-76200" y="-45720"/>
            <a:ext cx="12344400" cy="694944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18880-92A2-B151-5FF8-93490E2E6E1F}"/>
              </a:ext>
            </a:extLst>
          </p:cNvPr>
          <p:cNvSpPr>
            <a:spLocks noGrp="1"/>
          </p:cNvSpPr>
          <p:nvPr>
            <p:ph type="title" hasCustomPrompt="1"/>
          </p:nvPr>
        </p:nvSpPr>
        <p:spPr>
          <a:xfrm>
            <a:off x="5060601" y="918674"/>
            <a:ext cx="1730687" cy="1038313"/>
          </a:xfrm>
          <a:prstGeom prst="rect">
            <a:avLst/>
          </a:prstGeom>
        </p:spPr>
        <p:txBody>
          <a:bodyPr anchor="t">
            <a:noAutofit/>
          </a:bodyPr>
          <a:lstStyle>
            <a:lvl1pPr algn="ctr">
              <a:defRPr sz="15000" b="1" i="0">
                <a:solidFill>
                  <a:schemeClr val="accent1"/>
                </a:solidFill>
                <a:latin typeface="Figtree Black" pitchFamily="2" charset="0"/>
              </a:defRPr>
            </a:lvl1pPr>
          </a:lstStyle>
          <a:p>
            <a:r>
              <a:rPr lang="en-US"/>
              <a:t>“</a:t>
            </a:r>
          </a:p>
        </p:txBody>
      </p:sp>
      <p:sp>
        <p:nvSpPr>
          <p:cNvPr id="3" name="Text Placeholder 2">
            <a:extLst>
              <a:ext uri="{FF2B5EF4-FFF2-40B4-BE49-F238E27FC236}">
                <a16:creationId xmlns:a16="http://schemas.microsoft.com/office/drawing/2014/main" id="{BA641B13-04D7-825D-40E2-A5F591C2B552}"/>
              </a:ext>
            </a:extLst>
          </p:cNvPr>
          <p:cNvSpPr>
            <a:spLocks noGrp="1"/>
          </p:cNvSpPr>
          <p:nvPr>
            <p:ph type="body" idx="1"/>
          </p:nvPr>
        </p:nvSpPr>
        <p:spPr>
          <a:xfrm>
            <a:off x="5630981" y="2430907"/>
            <a:ext cx="5615610" cy="2841847"/>
          </a:xfrm>
          <a:prstGeom prst="rect">
            <a:avLst/>
          </a:prstGeom>
        </p:spPr>
        <p:txBody>
          <a:bodyPr>
            <a:noAutofit/>
          </a:bodyPr>
          <a:lstStyle>
            <a:lvl1pPr marL="0" indent="0" algn="l">
              <a:buNone/>
              <a:defRPr sz="2000">
                <a:solidFill>
                  <a:schemeClr val="accent1"/>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Picture Placeholder 4">
            <a:extLst>
              <a:ext uri="{FF2B5EF4-FFF2-40B4-BE49-F238E27FC236}">
                <a16:creationId xmlns:a16="http://schemas.microsoft.com/office/drawing/2014/main" id="{412EA18B-FB71-C491-2AD5-7F4644C1DFDA}"/>
              </a:ext>
            </a:extLst>
          </p:cNvPr>
          <p:cNvSpPr>
            <a:spLocks noGrp="1"/>
          </p:cNvSpPr>
          <p:nvPr>
            <p:ph type="pic" sz="quarter" idx="11"/>
          </p:nvPr>
        </p:nvSpPr>
        <p:spPr>
          <a:xfrm>
            <a:off x="583980" y="565150"/>
            <a:ext cx="4745037" cy="5720147"/>
          </a:xfrm>
          <a:prstGeom prst="roundRect">
            <a:avLst>
              <a:gd name="adj" fmla="val 2468"/>
            </a:avLst>
          </a:prstGeom>
          <a:solidFill>
            <a:schemeClr val="accent6"/>
          </a:solidFill>
        </p:spPr>
        <p:txBody>
          <a:bodyPr anchor="ctr"/>
          <a:lstStyle>
            <a:lvl1pPr marL="0" indent="0" algn="ctr">
              <a:buNone/>
              <a:defRPr>
                <a:solidFill>
                  <a:schemeClr val="accent1"/>
                </a:solidFill>
              </a:defRPr>
            </a:lvl1pPr>
          </a:lstStyle>
          <a:p>
            <a:r>
              <a:rPr lang="en-US"/>
              <a:t>Click icon to add picture</a:t>
            </a:r>
          </a:p>
        </p:txBody>
      </p:sp>
      <p:sp>
        <p:nvSpPr>
          <p:cNvPr id="11" name="Text Placeholder 2">
            <a:extLst>
              <a:ext uri="{FF2B5EF4-FFF2-40B4-BE49-F238E27FC236}">
                <a16:creationId xmlns:a16="http://schemas.microsoft.com/office/drawing/2014/main" id="{D6807D31-32B8-D57C-BBAA-46E3C57B2E0D}"/>
              </a:ext>
            </a:extLst>
          </p:cNvPr>
          <p:cNvSpPr>
            <a:spLocks noGrp="1"/>
          </p:cNvSpPr>
          <p:nvPr>
            <p:ph type="body" idx="12"/>
          </p:nvPr>
        </p:nvSpPr>
        <p:spPr>
          <a:xfrm>
            <a:off x="5724985" y="5563312"/>
            <a:ext cx="3940308" cy="721985"/>
          </a:xfrm>
          <a:prstGeom prst="rect">
            <a:avLst/>
          </a:prstGeom>
          <a:solidFill>
            <a:schemeClr val="accent5"/>
          </a:solidFill>
        </p:spPr>
        <p:txBody>
          <a:bodyPr anchor="ctr">
            <a:noAutofit/>
          </a:bodyPr>
          <a:lstStyle>
            <a:lvl1pPr marL="0" indent="0" algn="l">
              <a:lnSpc>
                <a:spcPct val="100000"/>
              </a:lnSpc>
              <a:spcBef>
                <a:spcPts val="0"/>
              </a:spcBef>
              <a:spcAft>
                <a:spcPts val="0"/>
              </a:spcAft>
              <a:buNone/>
              <a:defRPr sz="1200" b="1" i="0">
                <a:solidFill>
                  <a:schemeClr val="accent1"/>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218332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L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E0D59C-2ADC-3A30-7036-DCC6EF3D6EB6}"/>
              </a:ext>
            </a:extLst>
          </p:cNvPr>
          <p:cNvSpPr/>
          <p:nvPr userDrawn="1"/>
        </p:nvSpPr>
        <p:spPr>
          <a:xfrm>
            <a:off x="-30480" y="-45720"/>
            <a:ext cx="12252960" cy="6949440"/>
          </a:xfrm>
          <a:prstGeom prst="rect">
            <a:avLst/>
          </a:prstGeom>
          <a:solidFill>
            <a:schemeClr val="accent5"/>
          </a:solidFill>
          <a:ln w="254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8F5E71-C325-4CC2-D21A-89DBFE4F5D72}"/>
              </a:ext>
            </a:extLst>
          </p:cNvPr>
          <p:cNvSpPr>
            <a:spLocks noGrp="1"/>
          </p:cNvSpPr>
          <p:nvPr>
            <p:ph type="ctrTitle"/>
          </p:nvPr>
        </p:nvSpPr>
        <p:spPr>
          <a:xfrm>
            <a:off x="838199" y="2911404"/>
            <a:ext cx="10515599" cy="2387600"/>
          </a:xfrm>
          <a:prstGeom prst="rect">
            <a:avLst/>
          </a:prstGeom>
        </p:spPr>
        <p:txBody>
          <a:bodyPr anchor="b">
            <a:noAutofit/>
          </a:bodyPr>
          <a:lstStyle>
            <a:lvl1pPr algn="l">
              <a:defRPr sz="60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041EFBCD-FB86-04CE-C458-325B57371096}"/>
              </a:ext>
            </a:extLst>
          </p:cNvPr>
          <p:cNvSpPr>
            <a:spLocks noGrp="1"/>
          </p:cNvSpPr>
          <p:nvPr>
            <p:ph type="subTitle" idx="1"/>
          </p:nvPr>
        </p:nvSpPr>
        <p:spPr>
          <a:xfrm>
            <a:off x="838199" y="5381140"/>
            <a:ext cx="10515599" cy="798078"/>
          </a:xfrm>
          <a:prstGeom prst="rect">
            <a:avLst/>
          </a:prstGeom>
        </p:spPr>
        <p:txBody>
          <a:bodyPr>
            <a:noAutofit/>
          </a:bodyPr>
          <a:lstStyle>
            <a:lvl1pPr marL="0" indent="0" algn="l">
              <a:buNone/>
              <a:defRPr sz="2400">
                <a:solidFill>
                  <a:schemeClr val="accent1"/>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 Placeholder 10">
            <a:extLst>
              <a:ext uri="{FF2B5EF4-FFF2-40B4-BE49-F238E27FC236}">
                <a16:creationId xmlns:a16="http://schemas.microsoft.com/office/drawing/2014/main" id="{1AC889F7-92D1-49DE-1817-C7D4462563F3}"/>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10" name="Picture 9">
            <a:extLst>
              <a:ext uri="{FF2B5EF4-FFF2-40B4-BE49-F238E27FC236}">
                <a16:creationId xmlns:a16="http://schemas.microsoft.com/office/drawing/2014/main" id="{63563A52-826F-3F98-00AD-E15244C49B2F}"/>
              </a:ext>
            </a:extLst>
          </p:cNvPr>
          <p:cNvPicPr>
            <a:picLocks noChangeAspect="1"/>
          </p:cNvPicPr>
          <p:nvPr userDrawn="1"/>
        </p:nvPicPr>
        <p:blipFill>
          <a:blip r:embed="rId2"/>
          <a:srcRect/>
          <a:stretch/>
        </p:blipFill>
        <p:spPr>
          <a:xfrm>
            <a:off x="8855765" y="258211"/>
            <a:ext cx="2916304" cy="1574199"/>
          </a:xfrm>
          <a:prstGeom prst="rect">
            <a:avLst/>
          </a:prstGeom>
        </p:spPr>
      </p:pic>
    </p:spTree>
    <p:extLst>
      <p:ext uri="{BB962C8B-B14F-4D97-AF65-F5344CB8AC3E}">
        <p14:creationId xmlns:p14="http://schemas.microsoft.com/office/powerpoint/2010/main" val="1618141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_Dark">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0B7F5F1-81FF-4A4A-DFA6-0A286966E11B}"/>
              </a:ext>
            </a:extLst>
          </p:cNvPr>
          <p:cNvPicPr>
            <a:picLocks/>
          </p:cNvPicPr>
          <p:nvPr userDrawn="1"/>
        </p:nvPicPr>
        <p:blipFill>
          <a:blip r:embed="rId2"/>
          <a:srcRect/>
          <a:stretch/>
        </p:blipFill>
        <p:spPr>
          <a:xfrm>
            <a:off x="-76200" y="-45720"/>
            <a:ext cx="12344400" cy="6949440"/>
          </a:xfrm>
          <a:prstGeom prst="rect">
            <a:avLst/>
          </a:prstGeom>
        </p:spPr>
      </p:pic>
      <p:sp>
        <p:nvSpPr>
          <p:cNvPr id="2" name="Title 1">
            <a:extLst>
              <a:ext uri="{FF2B5EF4-FFF2-40B4-BE49-F238E27FC236}">
                <a16:creationId xmlns:a16="http://schemas.microsoft.com/office/drawing/2014/main" id="{32918880-92A2-B151-5FF8-93490E2E6E1F}"/>
              </a:ext>
            </a:extLst>
          </p:cNvPr>
          <p:cNvSpPr>
            <a:spLocks noGrp="1"/>
          </p:cNvSpPr>
          <p:nvPr>
            <p:ph type="title" hasCustomPrompt="1"/>
          </p:nvPr>
        </p:nvSpPr>
        <p:spPr>
          <a:xfrm>
            <a:off x="2122178" y="1901399"/>
            <a:ext cx="1730687" cy="1999640"/>
          </a:xfrm>
          <a:prstGeom prst="rect">
            <a:avLst/>
          </a:prstGeom>
        </p:spPr>
        <p:txBody>
          <a:bodyPr anchor="t">
            <a:noAutofit/>
          </a:bodyPr>
          <a:lstStyle>
            <a:lvl1pPr algn="ctr">
              <a:defRPr sz="10000" b="1" i="0">
                <a:solidFill>
                  <a:schemeClr val="accent4"/>
                </a:solidFill>
                <a:latin typeface="Figtree Black" pitchFamily="2" charset="0"/>
              </a:defRPr>
            </a:lvl1pPr>
          </a:lstStyle>
          <a:p>
            <a:r>
              <a:rPr lang="en-US"/>
              <a:t>“</a:t>
            </a:r>
          </a:p>
        </p:txBody>
      </p:sp>
      <p:sp>
        <p:nvSpPr>
          <p:cNvPr id="3" name="Text Placeholder 2">
            <a:extLst>
              <a:ext uri="{FF2B5EF4-FFF2-40B4-BE49-F238E27FC236}">
                <a16:creationId xmlns:a16="http://schemas.microsoft.com/office/drawing/2014/main" id="{BA641B13-04D7-825D-40E2-A5F591C2B552}"/>
              </a:ext>
            </a:extLst>
          </p:cNvPr>
          <p:cNvSpPr>
            <a:spLocks noGrp="1"/>
          </p:cNvSpPr>
          <p:nvPr>
            <p:ph type="body" idx="1"/>
          </p:nvPr>
        </p:nvSpPr>
        <p:spPr>
          <a:xfrm>
            <a:off x="3401230" y="2315912"/>
            <a:ext cx="6067514" cy="1778675"/>
          </a:xfrm>
          <a:prstGeom prst="rect">
            <a:avLst/>
          </a:prstGeom>
        </p:spPr>
        <p:txBody>
          <a:bodyPr>
            <a:noAutofit/>
          </a:bodyPr>
          <a:lstStyle>
            <a:lvl1pPr marL="0" indent="0" algn="l">
              <a:buNone/>
              <a:defRPr sz="2000" b="1">
                <a:solidFill>
                  <a:schemeClr val="accent4"/>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Text Placeholder 2">
            <a:extLst>
              <a:ext uri="{FF2B5EF4-FFF2-40B4-BE49-F238E27FC236}">
                <a16:creationId xmlns:a16="http://schemas.microsoft.com/office/drawing/2014/main" id="{7F41D9CB-C53E-33A0-AA6E-C311F8CBA566}"/>
              </a:ext>
            </a:extLst>
          </p:cNvPr>
          <p:cNvSpPr>
            <a:spLocks noGrp="1"/>
          </p:cNvSpPr>
          <p:nvPr>
            <p:ph type="body" idx="12"/>
          </p:nvPr>
        </p:nvSpPr>
        <p:spPr>
          <a:xfrm>
            <a:off x="3401229" y="4094587"/>
            <a:ext cx="6067513" cy="500149"/>
          </a:xfrm>
          <a:prstGeom prst="rect">
            <a:avLst/>
          </a:prstGeom>
          <a:noFill/>
        </p:spPr>
        <p:txBody>
          <a:bodyPr anchor="ctr">
            <a:noAutofit/>
          </a:bodyPr>
          <a:lstStyle>
            <a:lvl1pPr marL="0" indent="0" algn="l">
              <a:lnSpc>
                <a:spcPct val="100000"/>
              </a:lnSpc>
              <a:spcBef>
                <a:spcPts val="0"/>
              </a:spcBef>
              <a:spcAft>
                <a:spcPts val="0"/>
              </a:spcAft>
              <a:buNone/>
              <a:defRPr sz="1200" b="0" i="0">
                <a:solidFill>
                  <a:schemeClr val="accent4"/>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612514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_Ligh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0B7F5F1-81FF-4A4A-DFA6-0A286966E11B}"/>
              </a:ext>
            </a:extLst>
          </p:cNvPr>
          <p:cNvPicPr>
            <a:picLocks/>
          </p:cNvPicPr>
          <p:nvPr userDrawn="1"/>
        </p:nvPicPr>
        <p:blipFill>
          <a:blip r:embed="rId2"/>
          <a:srcRect/>
          <a:stretch/>
        </p:blipFill>
        <p:spPr>
          <a:xfrm>
            <a:off x="-76200" y="-45720"/>
            <a:ext cx="12344400" cy="6949440"/>
          </a:xfrm>
          <a:prstGeom prst="rect">
            <a:avLst/>
          </a:prstGeom>
        </p:spPr>
      </p:pic>
      <p:sp>
        <p:nvSpPr>
          <p:cNvPr id="2" name="Title 1">
            <a:extLst>
              <a:ext uri="{FF2B5EF4-FFF2-40B4-BE49-F238E27FC236}">
                <a16:creationId xmlns:a16="http://schemas.microsoft.com/office/drawing/2014/main" id="{32918880-92A2-B151-5FF8-93490E2E6E1F}"/>
              </a:ext>
            </a:extLst>
          </p:cNvPr>
          <p:cNvSpPr>
            <a:spLocks noGrp="1"/>
          </p:cNvSpPr>
          <p:nvPr>
            <p:ph type="title" hasCustomPrompt="1"/>
          </p:nvPr>
        </p:nvSpPr>
        <p:spPr>
          <a:xfrm>
            <a:off x="2122178" y="1901399"/>
            <a:ext cx="1730687" cy="1999640"/>
          </a:xfrm>
          <a:prstGeom prst="rect">
            <a:avLst/>
          </a:prstGeom>
        </p:spPr>
        <p:txBody>
          <a:bodyPr anchor="t">
            <a:noAutofit/>
          </a:bodyPr>
          <a:lstStyle>
            <a:lvl1pPr algn="ctr">
              <a:defRPr sz="10000" b="1" i="0">
                <a:solidFill>
                  <a:schemeClr val="accent1"/>
                </a:solidFill>
                <a:latin typeface="Figtree Black" pitchFamily="2" charset="0"/>
              </a:defRPr>
            </a:lvl1pPr>
          </a:lstStyle>
          <a:p>
            <a:r>
              <a:rPr lang="en-US"/>
              <a:t>“</a:t>
            </a:r>
          </a:p>
        </p:txBody>
      </p:sp>
      <p:sp>
        <p:nvSpPr>
          <p:cNvPr id="3" name="Text Placeholder 2">
            <a:extLst>
              <a:ext uri="{FF2B5EF4-FFF2-40B4-BE49-F238E27FC236}">
                <a16:creationId xmlns:a16="http://schemas.microsoft.com/office/drawing/2014/main" id="{BA641B13-04D7-825D-40E2-A5F591C2B552}"/>
              </a:ext>
            </a:extLst>
          </p:cNvPr>
          <p:cNvSpPr>
            <a:spLocks noGrp="1"/>
          </p:cNvSpPr>
          <p:nvPr>
            <p:ph type="body" idx="1"/>
          </p:nvPr>
        </p:nvSpPr>
        <p:spPr>
          <a:xfrm>
            <a:off x="3401230" y="2315912"/>
            <a:ext cx="6067514" cy="1778675"/>
          </a:xfrm>
          <a:prstGeom prst="rect">
            <a:avLst/>
          </a:prstGeom>
        </p:spPr>
        <p:txBody>
          <a:bodyPr>
            <a:noAutofit/>
          </a:bodyPr>
          <a:lstStyle>
            <a:lvl1pPr marL="0" indent="0" algn="l">
              <a:buNone/>
              <a:defRPr sz="2000" b="1">
                <a:solidFill>
                  <a:schemeClr val="accent1"/>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Text Placeholder 2">
            <a:extLst>
              <a:ext uri="{FF2B5EF4-FFF2-40B4-BE49-F238E27FC236}">
                <a16:creationId xmlns:a16="http://schemas.microsoft.com/office/drawing/2014/main" id="{7F41D9CB-C53E-33A0-AA6E-C311F8CBA566}"/>
              </a:ext>
            </a:extLst>
          </p:cNvPr>
          <p:cNvSpPr>
            <a:spLocks noGrp="1"/>
          </p:cNvSpPr>
          <p:nvPr>
            <p:ph type="body" idx="12"/>
          </p:nvPr>
        </p:nvSpPr>
        <p:spPr>
          <a:xfrm>
            <a:off x="3401229" y="4094587"/>
            <a:ext cx="6067513" cy="500149"/>
          </a:xfrm>
          <a:prstGeom prst="rect">
            <a:avLst/>
          </a:prstGeom>
          <a:noFill/>
        </p:spPr>
        <p:txBody>
          <a:bodyPr anchor="ctr">
            <a:noAutofit/>
          </a:bodyPr>
          <a:lstStyle>
            <a:lvl1pPr marL="0" indent="0" algn="l">
              <a:lnSpc>
                <a:spcPct val="100000"/>
              </a:lnSpc>
              <a:spcBef>
                <a:spcPts val="0"/>
              </a:spcBef>
              <a:spcAft>
                <a:spcPts val="0"/>
              </a:spcAft>
              <a:buNone/>
              <a:defRPr sz="1200" b="0" i="0">
                <a:solidFill>
                  <a:schemeClr val="accent1"/>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94730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_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74DBE-A586-3B7C-FC15-91A72B07ECD1}"/>
              </a:ext>
            </a:extLst>
          </p:cNvPr>
          <p:cNvSpPr>
            <a:spLocks noGrp="1"/>
          </p:cNvSpPr>
          <p:nvPr>
            <p:ph type="title"/>
          </p:nvPr>
        </p:nvSpPr>
        <p:spPr>
          <a:xfrm>
            <a:off x="838200" y="2980944"/>
            <a:ext cx="3296478" cy="2994607"/>
          </a:xfrm>
          <a:prstGeom prst="rect">
            <a:avLst/>
          </a:prstGeom>
        </p:spPr>
        <p:txBody>
          <a:bodyPr anchor="t">
            <a:noAutofit/>
          </a:bodyPr>
          <a:lstStyle>
            <a:lvl1pPr>
              <a:defRPr sz="40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4422912" y="2980944"/>
            <a:ext cx="5860773" cy="2994607"/>
          </a:xfrm>
          <a:prstGeom prst="rect">
            <a:avLst/>
          </a:prstGeom>
        </p:spPr>
        <p:txBody>
          <a:bodyPr anchor="t">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8432888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_On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itle 1">
            <a:extLst>
              <a:ext uri="{FF2B5EF4-FFF2-40B4-BE49-F238E27FC236}">
                <a16:creationId xmlns:a16="http://schemas.microsoft.com/office/drawing/2014/main" id="{059C0B29-E328-7D48-35F8-759F00CAA649}"/>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16" name="Content Placeholder 2">
            <a:extLst>
              <a:ext uri="{FF2B5EF4-FFF2-40B4-BE49-F238E27FC236}">
                <a16:creationId xmlns:a16="http://schemas.microsoft.com/office/drawing/2014/main" id="{74F6E7C6-8318-F46C-AFBC-B5699A4339AC}"/>
              </a:ext>
            </a:extLst>
          </p:cNvPr>
          <p:cNvSpPr>
            <a:spLocks noGrp="1"/>
          </p:cNvSpPr>
          <p:nvPr>
            <p:ph idx="1"/>
          </p:nvPr>
        </p:nvSpPr>
        <p:spPr>
          <a:xfrm>
            <a:off x="2119358" y="2375452"/>
            <a:ext cx="8164328"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04321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_Tw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5930781" y="2027583"/>
            <a:ext cx="4352904" cy="1869300"/>
          </a:xfrm>
          <a:prstGeom prst="rect">
            <a:avLst/>
          </a:prstGeom>
        </p:spPr>
        <p:txBody>
          <a:bodyPr anchor="t">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Title 1">
            <a:extLst>
              <a:ext uri="{FF2B5EF4-FFF2-40B4-BE49-F238E27FC236}">
                <a16:creationId xmlns:a16="http://schemas.microsoft.com/office/drawing/2014/main" id="{6911E9C6-A732-CDD1-1CD7-FBBF84C52911}"/>
              </a:ext>
            </a:extLst>
          </p:cNvPr>
          <p:cNvSpPr>
            <a:spLocks noGrp="1"/>
          </p:cNvSpPr>
          <p:nvPr>
            <p:ph type="title"/>
          </p:nvPr>
        </p:nvSpPr>
        <p:spPr>
          <a:xfrm>
            <a:off x="838200" y="2027582"/>
            <a:ext cx="3296478" cy="3947969"/>
          </a:xfrm>
          <a:prstGeom prst="rect">
            <a:avLst/>
          </a:prstGeom>
        </p:spPr>
        <p:txBody>
          <a:bodyPr anchor="t">
            <a:noAutofit/>
          </a:bodyPr>
          <a:lstStyle>
            <a:lvl1pPr>
              <a:defRPr sz="4000">
                <a:solidFill>
                  <a:schemeClr val="accent1"/>
                </a:solidFill>
              </a:defRPr>
            </a:lvl1pPr>
          </a:lstStyle>
          <a:p>
            <a:r>
              <a:rPr lang="en-US"/>
              <a:t>Click to edit Master title style</a:t>
            </a:r>
          </a:p>
        </p:txBody>
      </p:sp>
      <p:sp>
        <p:nvSpPr>
          <p:cNvPr id="15" name="Content Placeholder 2">
            <a:extLst>
              <a:ext uri="{FF2B5EF4-FFF2-40B4-BE49-F238E27FC236}">
                <a16:creationId xmlns:a16="http://schemas.microsoft.com/office/drawing/2014/main" id="{F4BC3FD8-7FCA-14DB-F631-A8F546EEF2A4}"/>
              </a:ext>
            </a:extLst>
          </p:cNvPr>
          <p:cNvSpPr>
            <a:spLocks noGrp="1"/>
          </p:cNvSpPr>
          <p:nvPr>
            <p:ph idx="11"/>
          </p:nvPr>
        </p:nvSpPr>
        <p:spPr>
          <a:xfrm>
            <a:off x="5930781" y="4104211"/>
            <a:ext cx="4352904" cy="1869300"/>
          </a:xfrm>
          <a:prstGeom prst="rect">
            <a:avLst/>
          </a:prstGeom>
        </p:spPr>
        <p:txBody>
          <a:bodyPr anchor="t">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Tree>
    <p:extLst>
      <p:ext uri="{BB962C8B-B14F-4D97-AF65-F5344CB8AC3E}">
        <p14:creationId xmlns:p14="http://schemas.microsoft.com/office/powerpoint/2010/main" val="27470395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_Thre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5930781" y="2027583"/>
            <a:ext cx="4352904" cy="1051132"/>
          </a:xfrm>
          <a:prstGeom prst="rect">
            <a:avLst/>
          </a:prstGeom>
        </p:spPr>
        <p:txBody>
          <a:bodyPr anchor="ct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3F1FAD9-4EF3-C6BD-85D0-D6F365DDEBB1}"/>
              </a:ext>
            </a:extLst>
          </p:cNvPr>
          <p:cNvSpPr>
            <a:spLocks noGrp="1"/>
          </p:cNvSpPr>
          <p:nvPr>
            <p:ph idx="11"/>
          </p:nvPr>
        </p:nvSpPr>
        <p:spPr>
          <a:xfrm>
            <a:off x="5930781" y="3471822"/>
            <a:ext cx="4352904" cy="1051132"/>
          </a:xfrm>
          <a:prstGeom prst="rect">
            <a:avLst/>
          </a:prstGeom>
        </p:spPr>
        <p:txBody>
          <a:bodyPr anchor="ct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1" name="Content Placeholder 2">
            <a:extLst>
              <a:ext uri="{FF2B5EF4-FFF2-40B4-BE49-F238E27FC236}">
                <a16:creationId xmlns:a16="http://schemas.microsoft.com/office/drawing/2014/main" id="{BBBC998F-AFBD-8452-D7B5-856BB5C5F1EF}"/>
              </a:ext>
            </a:extLst>
          </p:cNvPr>
          <p:cNvSpPr>
            <a:spLocks noGrp="1"/>
          </p:cNvSpPr>
          <p:nvPr>
            <p:ph idx="12"/>
          </p:nvPr>
        </p:nvSpPr>
        <p:spPr>
          <a:xfrm>
            <a:off x="5930781" y="4916062"/>
            <a:ext cx="4352904" cy="1051132"/>
          </a:xfrm>
          <a:prstGeom prst="rect">
            <a:avLst/>
          </a:prstGeom>
        </p:spPr>
        <p:txBody>
          <a:bodyPr anchor="ct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4" name="Title 1">
            <a:extLst>
              <a:ext uri="{FF2B5EF4-FFF2-40B4-BE49-F238E27FC236}">
                <a16:creationId xmlns:a16="http://schemas.microsoft.com/office/drawing/2014/main" id="{6911E9C6-A732-CDD1-1CD7-FBBF84C52911}"/>
              </a:ext>
            </a:extLst>
          </p:cNvPr>
          <p:cNvSpPr>
            <a:spLocks noGrp="1"/>
          </p:cNvSpPr>
          <p:nvPr>
            <p:ph type="title"/>
          </p:nvPr>
        </p:nvSpPr>
        <p:spPr>
          <a:xfrm>
            <a:off x="838200" y="2027582"/>
            <a:ext cx="3296478" cy="3947969"/>
          </a:xfrm>
          <a:prstGeom prst="rect">
            <a:avLst/>
          </a:prstGeom>
        </p:spPr>
        <p:txBody>
          <a:bodyPr anchor="t">
            <a:noAutofit/>
          </a:bodyPr>
          <a:lstStyle>
            <a:lvl1pPr>
              <a:defRPr sz="4000">
                <a:solidFill>
                  <a:schemeClr val="accent1"/>
                </a:solidFill>
              </a:defRPr>
            </a:lvl1pPr>
          </a:lstStyle>
          <a:p>
            <a:r>
              <a:rPr lang="en-US"/>
              <a:t>Click to edit Master title style</a:t>
            </a:r>
          </a:p>
        </p:txBody>
      </p:sp>
    </p:spTree>
    <p:extLst>
      <p:ext uri="{BB962C8B-B14F-4D97-AF65-F5344CB8AC3E}">
        <p14:creationId xmlns:p14="http://schemas.microsoft.com/office/powerpoint/2010/main" val="24946098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on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3429000"/>
            <a:ext cx="3038061" cy="2546552"/>
          </a:xfrm>
          <a:prstGeom prst="rect">
            <a:avLst/>
          </a:prstGeom>
        </p:spPr>
        <p:txBody>
          <a:bodyPr>
            <a:no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3429000"/>
            <a:ext cx="3038061" cy="2546552"/>
          </a:xfrm>
          <a:prstGeom prst="rect">
            <a:avLst/>
          </a:prstGeom>
        </p:spPr>
        <p:txBody>
          <a:bodyPr>
            <a:no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3429000"/>
            <a:ext cx="3038061" cy="2546552"/>
          </a:xfrm>
          <a:prstGeom prst="rect">
            <a:avLst/>
          </a:prstGeom>
        </p:spPr>
        <p:txBody>
          <a:bodyPr>
            <a:no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5594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on_Three_Subtitl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4070350"/>
            <a:ext cx="3038061" cy="190520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rm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lstStyle>
            <a:lvl1pPr>
              <a:defRPr sz="4000">
                <a:solidFill>
                  <a:schemeClr val="accent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4070350"/>
            <a:ext cx="3038061" cy="190520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4070350"/>
            <a:ext cx="3038061" cy="190520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2" name="Text Placeholder 2">
            <a:extLst>
              <a:ext uri="{FF2B5EF4-FFF2-40B4-BE49-F238E27FC236}">
                <a16:creationId xmlns:a16="http://schemas.microsoft.com/office/drawing/2014/main" id="{299A45A7-3154-CE69-91AB-2EDC1BD3EA91}"/>
              </a:ext>
            </a:extLst>
          </p:cNvPr>
          <p:cNvSpPr>
            <a:spLocks noGrp="1"/>
          </p:cNvSpPr>
          <p:nvPr>
            <p:ph type="body" idx="13"/>
          </p:nvPr>
        </p:nvSpPr>
        <p:spPr>
          <a:xfrm>
            <a:off x="839789" y="3246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3D5C3D63-2257-284A-9E37-79D1B69543A1}"/>
              </a:ext>
            </a:extLst>
          </p:cNvPr>
          <p:cNvSpPr>
            <a:spLocks noGrp="1"/>
          </p:cNvSpPr>
          <p:nvPr>
            <p:ph type="body" idx="14"/>
          </p:nvPr>
        </p:nvSpPr>
        <p:spPr>
          <a:xfrm>
            <a:off x="4040189" y="3246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2">
            <a:extLst>
              <a:ext uri="{FF2B5EF4-FFF2-40B4-BE49-F238E27FC236}">
                <a16:creationId xmlns:a16="http://schemas.microsoft.com/office/drawing/2014/main" id="{7FAF0E76-8533-AC92-FED8-74DEB56D1CC2}"/>
              </a:ext>
            </a:extLst>
          </p:cNvPr>
          <p:cNvSpPr>
            <a:spLocks noGrp="1"/>
          </p:cNvSpPr>
          <p:nvPr>
            <p:ph type="body" idx="15"/>
          </p:nvPr>
        </p:nvSpPr>
        <p:spPr>
          <a:xfrm>
            <a:off x="7240589" y="3246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5665936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rgeImage_Dar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263091-44A5-5C90-67A6-2480A4169642}"/>
              </a:ext>
            </a:extLst>
          </p:cNvPr>
          <p:cNvSpPr/>
          <p:nvPr userDrawn="1"/>
        </p:nvSpPr>
        <p:spPr>
          <a:xfrm>
            <a:off x="-76200" y="-45720"/>
            <a:ext cx="12344400" cy="69494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4">
            <a:extLst>
              <a:ext uri="{FF2B5EF4-FFF2-40B4-BE49-F238E27FC236}">
                <a16:creationId xmlns:a16="http://schemas.microsoft.com/office/drawing/2014/main" id="{DD0DA52F-55A8-CC33-B602-48884A73A0E6}"/>
              </a:ext>
            </a:extLst>
          </p:cNvPr>
          <p:cNvSpPr>
            <a:spLocks noGrp="1"/>
          </p:cNvSpPr>
          <p:nvPr>
            <p:ph type="pic" sz="quarter" idx="11"/>
          </p:nvPr>
        </p:nvSpPr>
        <p:spPr>
          <a:xfrm>
            <a:off x="248412" y="201167"/>
            <a:ext cx="11695176" cy="645566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Tree>
    <p:extLst>
      <p:ext uri="{BB962C8B-B14F-4D97-AF65-F5344CB8AC3E}">
        <p14:creationId xmlns:p14="http://schemas.microsoft.com/office/powerpoint/2010/main" val="2466149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Image_Dar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263091-44A5-5C90-67A6-2480A4169642}"/>
              </a:ext>
            </a:extLst>
          </p:cNvPr>
          <p:cNvSpPr/>
          <p:nvPr userDrawn="1"/>
        </p:nvSpPr>
        <p:spPr>
          <a:xfrm>
            <a:off x="-76200" y="-45720"/>
            <a:ext cx="12344400" cy="69494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4">
            <a:extLst>
              <a:ext uri="{FF2B5EF4-FFF2-40B4-BE49-F238E27FC236}">
                <a16:creationId xmlns:a16="http://schemas.microsoft.com/office/drawing/2014/main" id="{DD0DA52F-55A8-CC33-B602-48884A73A0E6}"/>
              </a:ext>
            </a:extLst>
          </p:cNvPr>
          <p:cNvSpPr>
            <a:spLocks noGrp="1"/>
          </p:cNvSpPr>
          <p:nvPr>
            <p:ph type="pic" sz="quarter" idx="11"/>
          </p:nvPr>
        </p:nvSpPr>
        <p:spPr>
          <a:xfrm>
            <a:off x="248412" y="201167"/>
            <a:ext cx="3618193" cy="645566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6" name="Picture Placeholder 4">
            <a:extLst>
              <a:ext uri="{FF2B5EF4-FFF2-40B4-BE49-F238E27FC236}">
                <a16:creationId xmlns:a16="http://schemas.microsoft.com/office/drawing/2014/main" id="{3A4D01DA-BCD3-99CB-DEA5-6CC424C1E037}"/>
              </a:ext>
            </a:extLst>
          </p:cNvPr>
          <p:cNvSpPr>
            <a:spLocks noGrp="1"/>
          </p:cNvSpPr>
          <p:nvPr>
            <p:ph type="pic" sz="quarter" idx="12"/>
          </p:nvPr>
        </p:nvSpPr>
        <p:spPr>
          <a:xfrm>
            <a:off x="4286903" y="201167"/>
            <a:ext cx="3618193" cy="645566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7" name="Picture Placeholder 4">
            <a:extLst>
              <a:ext uri="{FF2B5EF4-FFF2-40B4-BE49-F238E27FC236}">
                <a16:creationId xmlns:a16="http://schemas.microsoft.com/office/drawing/2014/main" id="{FD77CDB4-2BCA-5611-43A1-EFA674E0D101}"/>
              </a:ext>
            </a:extLst>
          </p:cNvPr>
          <p:cNvSpPr>
            <a:spLocks noGrp="1"/>
          </p:cNvSpPr>
          <p:nvPr>
            <p:ph type="pic" sz="quarter" idx="13"/>
          </p:nvPr>
        </p:nvSpPr>
        <p:spPr>
          <a:xfrm>
            <a:off x="8325395" y="201167"/>
            <a:ext cx="3618193" cy="645566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Tree>
    <p:extLst>
      <p:ext uri="{BB962C8B-B14F-4D97-AF65-F5344CB8AC3E}">
        <p14:creationId xmlns:p14="http://schemas.microsoft.com/office/powerpoint/2010/main" val="4181931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Dark_Imag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95B8BE6-5B6B-FD6B-E699-738E967FA943}"/>
              </a:ext>
            </a:extLst>
          </p:cNvPr>
          <p:cNvPicPr>
            <a:picLocks/>
          </p:cNvPicPr>
          <p:nvPr userDrawn="1"/>
        </p:nvPicPr>
        <p:blipFill>
          <a:blip r:embed="rId2"/>
          <a:srcRect/>
          <a:stretch/>
        </p:blipFill>
        <p:spPr>
          <a:xfrm>
            <a:off x="-30482" y="-45720"/>
            <a:ext cx="12252960" cy="6949440"/>
          </a:xfrm>
          <a:prstGeom prst="rect">
            <a:avLst/>
          </a:prstGeom>
        </p:spPr>
      </p:pic>
      <p:sp>
        <p:nvSpPr>
          <p:cNvPr id="2" name="Title 1">
            <a:extLst>
              <a:ext uri="{FF2B5EF4-FFF2-40B4-BE49-F238E27FC236}">
                <a16:creationId xmlns:a16="http://schemas.microsoft.com/office/drawing/2014/main" id="{308F5E71-C325-4CC2-D21A-89DBFE4F5D72}"/>
              </a:ext>
            </a:extLst>
          </p:cNvPr>
          <p:cNvSpPr>
            <a:spLocks noGrp="1"/>
          </p:cNvSpPr>
          <p:nvPr>
            <p:ph type="ctrTitle"/>
          </p:nvPr>
        </p:nvSpPr>
        <p:spPr>
          <a:xfrm>
            <a:off x="838199" y="1405705"/>
            <a:ext cx="5257800" cy="2964581"/>
          </a:xfrm>
          <a:prstGeom prst="rect">
            <a:avLst/>
          </a:prstGeom>
        </p:spPr>
        <p:txBody>
          <a:bodyPr anchor="b">
            <a:noAutofit/>
          </a:bodyPr>
          <a:lstStyle>
            <a:lvl1pPr algn="l">
              <a:defRPr sz="5400">
                <a:solidFill>
                  <a:schemeClr val="accent4"/>
                </a:solidFill>
              </a:defRPr>
            </a:lvl1pPr>
          </a:lstStyle>
          <a:p>
            <a:r>
              <a:rPr lang="en-US"/>
              <a:t>Click to edit Master title style</a:t>
            </a:r>
          </a:p>
        </p:txBody>
      </p:sp>
      <p:sp>
        <p:nvSpPr>
          <p:cNvPr id="3" name="Subtitle 2">
            <a:extLst>
              <a:ext uri="{FF2B5EF4-FFF2-40B4-BE49-F238E27FC236}">
                <a16:creationId xmlns:a16="http://schemas.microsoft.com/office/drawing/2014/main" id="{041EFBCD-FB86-04CE-C458-325B57371096}"/>
              </a:ext>
            </a:extLst>
          </p:cNvPr>
          <p:cNvSpPr>
            <a:spLocks noGrp="1"/>
          </p:cNvSpPr>
          <p:nvPr>
            <p:ph type="subTitle" idx="1"/>
          </p:nvPr>
        </p:nvSpPr>
        <p:spPr>
          <a:xfrm>
            <a:off x="838198" y="4399161"/>
            <a:ext cx="5257800" cy="1158742"/>
          </a:xfrm>
          <a:prstGeom prst="rect">
            <a:avLst/>
          </a:prstGeom>
        </p:spPr>
        <p:txBody>
          <a:bodyPr>
            <a:noAutofit/>
          </a:bodyPr>
          <a:lstStyle>
            <a:lvl1pPr marL="0" indent="0" algn="l">
              <a:buNone/>
              <a:defRPr sz="2000">
                <a:solidFill>
                  <a:schemeClr val="accent5"/>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4">
            <a:extLst>
              <a:ext uri="{FF2B5EF4-FFF2-40B4-BE49-F238E27FC236}">
                <a16:creationId xmlns:a16="http://schemas.microsoft.com/office/drawing/2014/main" id="{B6929176-3185-FB1C-13DD-719ADA4C3932}"/>
              </a:ext>
            </a:extLst>
          </p:cNvPr>
          <p:cNvSpPr>
            <a:spLocks noGrp="1"/>
          </p:cNvSpPr>
          <p:nvPr>
            <p:ph type="pic" sz="quarter" idx="11"/>
          </p:nvPr>
        </p:nvSpPr>
        <p:spPr>
          <a:xfrm>
            <a:off x="6608763" y="565150"/>
            <a:ext cx="4745037" cy="5720147"/>
          </a:xfrm>
          <a:prstGeom prst="roundRect">
            <a:avLst>
              <a:gd name="adj" fmla="val 2468"/>
            </a:avLst>
          </a:prstGeom>
          <a:solidFill>
            <a:schemeClr val="accent6"/>
          </a:solidFill>
        </p:spPr>
        <p:txBody>
          <a:bodyPr anchor="ctr"/>
          <a:lstStyle>
            <a:lvl1pPr marL="0" indent="0" algn="ctr">
              <a:buNone/>
              <a:defRPr>
                <a:solidFill>
                  <a:schemeClr val="accent1"/>
                </a:solidFill>
              </a:defRPr>
            </a:lvl1pPr>
          </a:lstStyle>
          <a:p>
            <a:r>
              <a:rPr lang="en-US"/>
              <a:t>Click icon to add picture</a:t>
            </a:r>
          </a:p>
        </p:txBody>
      </p:sp>
      <p:sp>
        <p:nvSpPr>
          <p:cNvPr id="9" name="Text Placeholder 10">
            <a:extLst>
              <a:ext uri="{FF2B5EF4-FFF2-40B4-BE49-F238E27FC236}">
                <a16:creationId xmlns:a16="http://schemas.microsoft.com/office/drawing/2014/main" id="{3F0F4CD7-C956-9DD6-84D5-8E7CC3651549}"/>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6"/>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12" name="Picture 11">
            <a:extLst>
              <a:ext uri="{FF2B5EF4-FFF2-40B4-BE49-F238E27FC236}">
                <a16:creationId xmlns:a16="http://schemas.microsoft.com/office/drawing/2014/main" id="{74E7A919-804D-D0FD-3ED9-D1A820DB8FFC}"/>
              </a:ext>
            </a:extLst>
          </p:cNvPr>
          <p:cNvPicPr>
            <a:picLocks noChangeAspect="1"/>
          </p:cNvPicPr>
          <p:nvPr userDrawn="1"/>
        </p:nvPicPr>
        <p:blipFill>
          <a:blip r:embed="rId3"/>
          <a:stretch>
            <a:fillRect/>
          </a:stretch>
        </p:blipFill>
        <p:spPr>
          <a:xfrm>
            <a:off x="637421" y="5368015"/>
            <a:ext cx="2146644" cy="1158742"/>
          </a:xfrm>
          <a:prstGeom prst="rect">
            <a:avLst/>
          </a:prstGeom>
        </p:spPr>
      </p:pic>
    </p:spTree>
    <p:extLst>
      <p:ext uri="{BB962C8B-B14F-4D97-AF65-F5344CB8AC3E}">
        <p14:creationId xmlns:p14="http://schemas.microsoft.com/office/powerpoint/2010/main" val="4492082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rgeImage_L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263091-44A5-5C90-67A6-2480A4169642}"/>
              </a:ext>
            </a:extLst>
          </p:cNvPr>
          <p:cNvSpPr/>
          <p:nvPr userDrawn="1"/>
        </p:nvSpPr>
        <p:spPr>
          <a:xfrm>
            <a:off x="-76200" y="-45720"/>
            <a:ext cx="12344400" cy="694944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4">
            <a:extLst>
              <a:ext uri="{FF2B5EF4-FFF2-40B4-BE49-F238E27FC236}">
                <a16:creationId xmlns:a16="http://schemas.microsoft.com/office/drawing/2014/main" id="{EF0FF908-4557-E76F-C1E5-DD9831B4AD45}"/>
              </a:ext>
            </a:extLst>
          </p:cNvPr>
          <p:cNvSpPr>
            <a:spLocks noGrp="1"/>
          </p:cNvSpPr>
          <p:nvPr>
            <p:ph type="pic" sz="quarter" idx="11"/>
          </p:nvPr>
        </p:nvSpPr>
        <p:spPr>
          <a:xfrm>
            <a:off x="248412" y="201167"/>
            <a:ext cx="11695176" cy="6455663"/>
          </a:xfrm>
          <a:prstGeom prst="roundRect">
            <a:avLst>
              <a:gd name="adj" fmla="val 2468"/>
            </a:avLst>
          </a:prstGeom>
          <a:solidFill>
            <a:schemeClr val="accent2"/>
          </a:solidFill>
        </p:spPr>
        <p:txBody>
          <a:bodyPr anchor="ctr"/>
          <a:lstStyle>
            <a:lvl1pPr marL="0" indent="0" algn="ctr">
              <a:buNone/>
              <a:defRPr>
                <a:solidFill>
                  <a:schemeClr val="accent4"/>
                </a:solidFill>
              </a:defRPr>
            </a:lvl1pPr>
          </a:lstStyle>
          <a:p>
            <a:r>
              <a:rPr lang="en-US"/>
              <a:t>Click icon to add picture</a:t>
            </a:r>
          </a:p>
        </p:txBody>
      </p:sp>
    </p:spTree>
    <p:extLst>
      <p:ext uri="{BB962C8B-B14F-4D97-AF65-F5344CB8AC3E}">
        <p14:creationId xmlns:p14="http://schemas.microsoft.com/office/powerpoint/2010/main" val="3473029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Image_L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263091-44A5-5C90-67A6-2480A4169642}"/>
              </a:ext>
            </a:extLst>
          </p:cNvPr>
          <p:cNvSpPr/>
          <p:nvPr userDrawn="1"/>
        </p:nvSpPr>
        <p:spPr>
          <a:xfrm>
            <a:off x="-76200" y="-45720"/>
            <a:ext cx="12344400" cy="694944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4">
            <a:extLst>
              <a:ext uri="{FF2B5EF4-FFF2-40B4-BE49-F238E27FC236}">
                <a16:creationId xmlns:a16="http://schemas.microsoft.com/office/drawing/2014/main" id="{DD0DA52F-55A8-CC33-B602-48884A73A0E6}"/>
              </a:ext>
            </a:extLst>
          </p:cNvPr>
          <p:cNvSpPr>
            <a:spLocks noGrp="1"/>
          </p:cNvSpPr>
          <p:nvPr>
            <p:ph type="pic" sz="quarter" idx="11"/>
          </p:nvPr>
        </p:nvSpPr>
        <p:spPr>
          <a:xfrm>
            <a:off x="248412" y="201167"/>
            <a:ext cx="3618193" cy="6455663"/>
          </a:xfrm>
          <a:prstGeom prst="roundRect">
            <a:avLst>
              <a:gd name="adj" fmla="val 2468"/>
            </a:avLst>
          </a:prstGeom>
          <a:solidFill>
            <a:schemeClr val="accent2"/>
          </a:solidFill>
        </p:spPr>
        <p:txBody>
          <a:bodyPr anchor="ctr"/>
          <a:lstStyle>
            <a:lvl1pPr marL="0" indent="0" algn="ctr">
              <a:buNone/>
              <a:defRPr>
                <a:solidFill>
                  <a:schemeClr val="accent1"/>
                </a:solidFill>
              </a:defRPr>
            </a:lvl1pPr>
          </a:lstStyle>
          <a:p>
            <a:r>
              <a:rPr lang="en-US"/>
              <a:t>Click icon to add picture</a:t>
            </a:r>
          </a:p>
        </p:txBody>
      </p:sp>
      <p:sp>
        <p:nvSpPr>
          <p:cNvPr id="6" name="Picture Placeholder 4">
            <a:extLst>
              <a:ext uri="{FF2B5EF4-FFF2-40B4-BE49-F238E27FC236}">
                <a16:creationId xmlns:a16="http://schemas.microsoft.com/office/drawing/2014/main" id="{3A4D01DA-BCD3-99CB-DEA5-6CC424C1E037}"/>
              </a:ext>
            </a:extLst>
          </p:cNvPr>
          <p:cNvSpPr>
            <a:spLocks noGrp="1"/>
          </p:cNvSpPr>
          <p:nvPr>
            <p:ph type="pic" sz="quarter" idx="12"/>
          </p:nvPr>
        </p:nvSpPr>
        <p:spPr>
          <a:xfrm>
            <a:off x="4286903" y="201167"/>
            <a:ext cx="3618193" cy="6455663"/>
          </a:xfrm>
          <a:prstGeom prst="roundRect">
            <a:avLst>
              <a:gd name="adj" fmla="val 2468"/>
            </a:avLst>
          </a:prstGeom>
          <a:solidFill>
            <a:schemeClr val="accent2"/>
          </a:solidFill>
        </p:spPr>
        <p:txBody>
          <a:bodyPr anchor="ctr"/>
          <a:lstStyle>
            <a:lvl1pPr marL="0" indent="0" algn="ctr">
              <a:buNone/>
              <a:defRPr>
                <a:solidFill>
                  <a:schemeClr val="accent1"/>
                </a:solidFill>
              </a:defRPr>
            </a:lvl1pPr>
          </a:lstStyle>
          <a:p>
            <a:r>
              <a:rPr lang="en-US"/>
              <a:t>Click icon to add picture</a:t>
            </a:r>
          </a:p>
        </p:txBody>
      </p:sp>
      <p:sp>
        <p:nvSpPr>
          <p:cNvPr id="7" name="Picture Placeholder 4">
            <a:extLst>
              <a:ext uri="{FF2B5EF4-FFF2-40B4-BE49-F238E27FC236}">
                <a16:creationId xmlns:a16="http://schemas.microsoft.com/office/drawing/2014/main" id="{FD77CDB4-2BCA-5611-43A1-EFA674E0D101}"/>
              </a:ext>
            </a:extLst>
          </p:cNvPr>
          <p:cNvSpPr>
            <a:spLocks noGrp="1"/>
          </p:cNvSpPr>
          <p:nvPr>
            <p:ph type="pic" sz="quarter" idx="13"/>
          </p:nvPr>
        </p:nvSpPr>
        <p:spPr>
          <a:xfrm>
            <a:off x="8325395" y="201167"/>
            <a:ext cx="3618193" cy="6455663"/>
          </a:xfrm>
          <a:prstGeom prst="roundRect">
            <a:avLst>
              <a:gd name="adj" fmla="val 2468"/>
            </a:avLst>
          </a:prstGeom>
          <a:solidFill>
            <a:schemeClr val="accent2"/>
          </a:solidFill>
        </p:spPr>
        <p:txBody>
          <a:bodyPr anchor="ctr"/>
          <a:lstStyle>
            <a:lvl1pPr marL="0" indent="0" algn="ctr">
              <a:buNone/>
              <a:defRPr>
                <a:solidFill>
                  <a:schemeClr val="accent1"/>
                </a:solidFill>
              </a:defRPr>
            </a:lvl1pPr>
          </a:lstStyle>
          <a:p>
            <a:r>
              <a:rPr lang="en-US"/>
              <a:t>Click icon to add picture</a:t>
            </a:r>
          </a:p>
        </p:txBody>
      </p:sp>
    </p:spTree>
    <p:extLst>
      <p:ext uri="{BB962C8B-B14F-4D97-AF65-F5344CB8AC3E}">
        <p14:creationId xmlns:p14="http://schemas.microsoft.com/office/powerpoint/2010/main" val="35768589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_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4648200"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4648200"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5" name="Picture Placeholder 4">
            <a:extLst>
              <a:ext uri="{FF2B5EF4-FFF2-40B4-BE49-F238E27FC236}">
                <a16:creationId xmlns:a16="http://schemas.microsoft.com/office/drawing/2014/main" id="{CA39BD7A-BE3B-566E-51EF-B56AD0E5C3B1}"/>
              </a:ext>
            </a:extLst>
          </p:cNvPr>
          <p:cNvSpPr>
            <a:spLocks noGrp="1"/>
          </p:cNvSpPr>
          <p:nvPr>
            <p:ph type="pic" sz="quarter" idx="11"/>
          </p:nvPr>
        </p:nvSpPr>
        <p:spPr>
          <a:xfrm>
            <a:off x="6125817" y="1232453"/>
            <a:ext cx="5320525" cy="4743100"/>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Tree>
    <p:extLst>
      <p:ext uri="{BB962C8B-B14F-4D97-AF65-F5344CB8AC3E}">
        <p14:creationId xmlns:p14="http://schemas.microsoft.com/office/powerpoint/2010/main" val="9724539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_One_Subtitl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4648200"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5" name="Picture Placeholder 4">
            <a:extLst>
              <a:ext uri="{FF2B5EF4-FFF2-40B4-BE49-F238E27FC236}">
                <a16:creationId xmlns:a16="http://schemas.microsoft.com/office/drawing/2014/main" id="{CA39BD7A-BE3B-566E-51EF-B56AD0E5C3B1}"/>
              </a:ext>
            </a:extLst>
          </p:cNvPr>
          <p:cNvSpPr>
            <a:spLocks noGrp="1"/>
          </p:cNvSpPr>
          <p:nvPr>
            <p:ph type="pic" sz="quarter" idx="11"/>
          </p:nvPr>
        </p:nvSpPr>
        <p:spPr>
          <a:xfrm>
            <a:off x="6125817" y="1232453"/>
            <a:ext cx="5320525" cy="4743100"/>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2" name="Content Placeholder 2">
            <a:extLst>
              <a:ext uri="{FF2B5EF4-FFF2-40B4-BE49-F238E27FC236}">
                <a16:creationId xmlns:a16="http://schemas.microsoft.com/office/drawing/2014/main" id="{D84B3E36-8266-6C1D-82E7-759C099F5114}"/>
              </a:ext>
            </a:extLst>
          </p:cNvPr>
          <p:cNvSpPr>
            <a:spLocks noGrp="1"/>
          </p:cNvSpPr>
          <p:nvPr>
            <p:ph idx="1"/>
          </p:nvPr>
        </p:nvSpPr>
        <p:spPr>
          <a:xfrm>
            <a:off x="838200" y="3167420"/>
            <a:ext cx="4648200" cy="2808131"/>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a:extLst>
              <a:ext uri="{FF2B5EF4-FFF2-40B4-BE49-F238E27FC236}">
                <a16:creationId xmlns:a16="http://schemas.microsoft.com/office/drawing/2014/main" id="{1B6EABD7-8F6F-D7DF-CB90-49E541B80D45}"/>
              </a:ext>
            </a:extLst>
          </p:cNvPr>
          <p:cNvSpPr>
            <a:spLocks noGrp="1"/>
          </p:cNvSpPr>
          <p:nvPr>
            <p:ph type="body" idx="12"/>
          </p:nvPr>
        </p:nvSpPr>
        <p:spPr>
          <a:xfrm>
            <a:off x="839789" y="2343508"/>
            <a:ext cx="4646612" cy="823912"/>
          </a:xfrm>
          <a:prstGeom prst="rect">
            <a:avLst/>
          </a:prstGeom>
        </p:spPr>
        <p:txBody>
          <a:bodyPr anchor="b">
            <a:noAutofit/>
          </a:bodyPr>
          <a:lstStyle>
            <a:lvl1pPr marL="0" indent="0">
              <a:lnSpc>
                <a:spcPct val="100000"/>
              </a:lnSpc>
              <a:spcBef>
                <a:spcPts val="0"/>
              </a:spcBef>
              <a:spcAft>
                <a:spcPts val="0"/>
              </a:spcAft>
              <a:buNone/>
              <a:defRPr sz="24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6451719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Images_On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Picture Placeholder 4">
            <a:extLst>
              <a:ext uri="{FF2B5EF4-FFF2-40B4-BE49-F238E27FC236}">
                <a16:creationId xmlns:a16="http://schemas.microsoft.com/office/drawing/2014/main" id="{CA39BD7A-BE3B-566E-51EF-B56AD0E5C3B1}"/>
              </a:ext>
            </a:extLst>
          </p:cNvPr>
          <p:cNvSpPr>
            <a:spLocks noGrp="1"/>
          </p:cNvSpPr>
          <p:nvPr>
            <p:ph type="pic" sz="quarter" idx="11"/>
          </p:nvPr>
        </p:nvSpPr>
        <p:spPr>
          <a:xfrm>
            <a:off x="8750808" y="2343508"/>
            <a:ext cx="2695534" cy="363204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3" name="Picture Placeholder 4">
            <a:extLst>
              <a:ext uri="{FF2B5EF4-FFF2-40B4-BE49-F238E27FC236}">
                <a16:creationId xmlns:a16="http://schemas.microsoft.com/office/drawing/2014/main" id="{C2AEDADA-E543-882B-AD2D-121CD479A7AB}"/>
              </a:ext>
            </a:extLst>
          </p:cNvPr>
          <p:cNvSpPr>
            <a:spLocks noGrp="1"/>
          </p:cNvSpPr>
          <p:nvPr>
            <p:ph type="pic" sz="quarter" idx="13"/>
          </p:nvPr>
        </p:nvSpPr>
        <p:spPr>
          <a:xfrm>
            <a:off x="5770836" y="2343508"/>
            <a:ext cx="2695534" cy="363204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2" name="Title 1">
            <a:extLst>
              <a:ext uri="{FF2B5EF4-FFF2-40B4-BE49-F238E27FC236}">
                <a16:creationId xmlns:a16="http://schemas.microsoft.com/office/drawing/2014/main" id="{9A483089-5976-4901-ACB9-E2683BB90062}"/>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11" name="Content Placeholder 2">
            <a:extLst>
              <a:ext uri="{FF2B5EF4-FFF2-40B4-BE49-F238E27FC236}">
                <a16:creationId xmlns:a16="http://schemas.microsoft.com/office/drawing/2014/main" id="{6D911EE5-E6A9-8A08-CA60-60F539AA7CF8}"/>
              </a:ext>
            </a:extLst>
          </p:cNvPr>
          <p:cNvSpPr>
            <a:spLocks noGrp="1"/>
          </p:cNvSpPr>
          <p:nvPr>
            <p:ph idx="1"/>
          </p:nvPr>
        </p:nvSpPr>
        <p:spPr>
          <a:xfrm>
            <a:off x="838200" y="3167420"/>
            <a:ext cx="4648200" cy="2808131"/>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56C14171-84EC-9279-6AE0-D72ACDA39C9B}"/>
              </a:ext>
            </a:extLst>
          </p:cNvPr>
          <p:cNvSpPr>
            <a:spLocks noGrp="1"/>
          </p:cNvSpPr>
          <p:nvPr>
            <p:ph type="body" idx="12"/>
          </p:nvPr>
        </p:nvSpPr>
        <p:spPr>
          <a:xfrm>
            <a:off x="839789" y="2343508"/>
            <a:ext cx="4646612" cy="823912"/>
          </a:xfrm>
          <a:prstGeom prst="rect">
            <a:avLst/>
          </a:prstGeom>
        </p:spPr>
        <p:txBody>
          <a:bodyPr anchor="b">
            <a:noAutofit/>
          </a:bodyPr>
          <a:lstStyle>
            <a:lvl1pPr marL="0" indent="0">
              <a:lnSpc>
                <a:spcPct val="100000"/>
              </a:lnSpc>
              <a:spcBef>
                <a:spcPts val="0"/>
              </a:spcBef>
              <a:spcAft>
                <a:spcPts val="0"/>
              </a:spcAft>
              <a:buNone/>
              <a:defRPr sz="24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9661647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Image_Subtitles">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Picture Placeholder 4">
            <a:extLst>
              <a:ext uri="{FF2B5EF4-FFF2-40B4-BE49-F238E27FC236}">
                <a16:creationId xmlns:a16="http://schemas.microsoft.com/office/drawing/2014/main" id="{C2AEDADA-E543-882B-AD2D-121CD479A7AB}"/>
              </a:ext>
            </a:extLst>
          </p:cNvPr>
          <p:cNvSpPr>
            <a:spLocks noGrp="1"/>
          </p:cNvSpPr>
          <p:nvPr>
            <p:ph type="pic" sz="quarter" idx="13"/>
          </p:nvPr>
        </p:nvSpPr>
        <p:spPr>
          <a:xfrm>
            <a:off x="4581144" y="4104211"/>
            <a:ext cx="3601762" cy="1871340"/>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2" name="Content Placeholder 2">
            <a:extLst>
              <a:ext uri="{FF2B5EF4-FFF2-40B4-BE49-F238E27FC236}">
                <a16:creationId xmlns:a16="http://schemas.microsoft.com/office/drawing/2014/main" id="{4CA5E422-1EC5-7B55-4568-AA959675DF94}"/>
              </a:ext>
            </a:extLst>
          </p:cNvPr>
          <p:cNvSpPr>
            <a:spLocks noGrp="1"/>
          </p:cNvSpPr>
          <p:nvPr>
            <p:ph idx="1"/>
          </p:nvPr>
        </p:nvSpPr>
        <p:spPr>
          <a:xfrm>
            <a:off x="8368129" y="2851493"/>
            <a:ext cx="3078213" cy="1045389"/>
          </a:xfrm>
          <a:prstGeom prst="rect">
            <a:avLst/>
          </a:prstGeom>
        </p:spPr>
        <p:txBody>
          <a:bodyPr anchor="t">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7" name="Title 1">
            <a:extLst>
              <a:ext uri="{FF2B5EF4-FFF2-40B4-BE49-F238E27FC236}">
                <a16:creationId xmlns:a16="http://schemas.microsoft.com/office/drawing/2014/main" id="{498A3783-D2C5-BAD8-376A-0981967F4D96}"/>
              </a:ext>
            </a:extLst>
          </p:cNvPr>
          <p:cNvSpPr>
            <a:spLocks noGrp="1"/>
          </p:cNvSpPr>
          <p:nvPr>
            <p:ph type="title"/>
          </p:nvPr>
        </p:nvSpPr>
        <p:spPr>
          <a:xfrm>
            <a:off x="838200" y="2027582"/>
            <a:ext cx="3296478" cy="3947969"/>
          </a:xfrm>
          <a:prstGeom prst="rect">
            <a:avLst/>
          </a:prstGeom>
        </p:spPr>
        <p:txBody>
          <a:bodyPr anchor="t">
            <a:noAutofit/>
          </a:bodyPr>
          <a:lstStyle>
            <a:lvl1pPr>
              <a:defRPr sz="4000">
                <a:solidFill>
                  <a:schemeClr val="accent1"/>
                </a:solidFill>
              </a:defRPr>
            </a:lvl1pPr>
          </a:lstStyle>
          <a:p>
            <a:r>
              <a:rPr lang="en-US"/>
              <a:t>Click to edit Master title style</a:t>
            </a:r>
          </a:p>
        </p:txBody>
      </p:sp>
      <p:sp>
        <p:nvSpPr>
          <p:cNvPr id="15" name="Picture Placeholder 4">
            <a:extLst>
              <a:ext uri="{FF2B5EF4-FFF2-40B4-BE49-F238E27FC236}">
                <a16:creationId xmlns:a16="http://schemas.microsoft.com/office/drawing/2014/main" id="{91C248E1-023A-0AA7-19D9-0D2E8D8D43A3}"/>
              </a:ext>
            </a:extLst>
          </p:cNvPr>
          <p:cNvSpPr>
            <a:spLocks noGrp="1"/>
          </p:cNvSpPr>
          <p:nvPr>
            <p:ph type="pic" sz="quarter" idx="15"/>
          </p:nvPr>
        </p:nvSpPr>
        <p:spPr>
          <a:xfrm>
            <a:off x="4581144" y="2037667"/>
            <a:ext cx="3601762" cy="1871340"/>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6" name="Text Placeholder 2">
            <a:extLst>
              <a:ext uri="{FF2B5EF4-FFF2-40B4-BE49-F238E27FC236}">
                <a16:creationId xmlns:a16="http://schemas.microsoft.com/office/drawing/2014/main" id="{78C5609E-465A-E7E8-5582-235EA5BB0923}"/>
              </a:ext>
            </a:extLst>
          </p:cNvPr>
          <p:cNvSpPr>
            <a:spLocks noGrp="1"/>
          </p:cNvSpPr>
          <p:nvPr>
            <p:ph type="body" idx="16"/>
          </p:nvPr>
        </p:nvSpPr>
        <p:spPr>
          <a:xfrm>
            <a:off x="8368129" y="2027582"/>
            <a:ext cx="307821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2">
            <a:extLst>
              <a:ext uri="{FF2B5EF4-FFF2-40B4-BE49-F238E27FC236}">
                <a16:creationId xmlns:a16="http://schemas.microsoft.com/office/drawing/2014/main" id="{54CD34C9-91FA-D49C-C276-E30549CC680C}"/>
              </a:ext>
            </a:extLst>
          </p:cNvPr>
          <p:cNvSpPr>
            <a:spLocks noGrp="1"/>
          </p:cNvSpPr>
          <p:nvPr>
            <p:ph idx="17"/>
          </p:nvPr>
        </p:nvSpPr>
        <p:spPr>
          <a:xfrm>
            <a:off x="8368129" y="4927181"/>
            <a:ext cx="3078213" cy="1045389"/>
          </a:xfrm>
          <a:prstGeom prst="rect">
            <a:avLst/>
          </a:prstGeom>
        </p:spPr>
        <p:txBody>
          <a:bodyPr anchor="t">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8" name="Text Placeholder 2">
            <a:extLst>
              <a:ext uri="{FF2B5EF4-FFF2-40B4-BE49-F238E27FC236}">
                <a16:creationId xmlns:a16="http://schemas.microsoft.com/office/drawing/2014/main" id="{A686FC2E-1A70-B8C1-F2B0-AC75301BB281}"/>
              </a:ext>
            </a:extLst>
          </p:cNvPr>
          <p:cNvSpPr>
            <a:spLocks noGrp="1"/>
          </p:cNvSpPr>
          <p:nvPr>
            <p:ph type="body" idx="18"/>
          </p:nvPr>
        </p:nvSpPr>
        <p:spPr>
          <a:xfrm>
            <a:off x="8368129" y="4103270"/>
            <a:ext cx="307821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3947099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Image_On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Picture Placeholder 4">
            <a:extLst>
              <a:ext uri="{FF2B5EF4-FFF2-40B4-BE49-F238E27FC236}">
                <a16:creationId xmlns:a16="http://schemas.microsoft.com/office/drawing/2014/main" id="{CA39BD7A-BE3B-566E-51EF-B56AD0E5C3B1}"/>
              </a:ext>
            </a:extLst>
          </p:cNvPr>
          <p:cNvSpPr>
            <a:spLocks noGrp="1"/>
          </p:cNvSpPr>
          <p:nvPr>
            <p:ph type="pic" sz="quarter" idx="11"/>
          </p:nvPr>
        </p:nvSpPr>
        <p:spPr>
          <a:xfrm>
            <a:off x="9409176" y="2343508"/>
            <a:ext cx="2037166" cy="363204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2" name="Content Placeholder 2">
            <a:extLst>
              <a:ext uri="{FF2B5EF4-FFF2-40B4-BE49-F238E27FC236}">
                <a16:creationId xmlns:a16="http://schemas.microsoft.com/office/drawing/2014/main" id="{D84B3E36-8266-6C1D-82E7-759C099F5114}"/>
              </a:ext>
            </a:extLst>
          </p:cNvPr>
          <p:cNvSpPr>
            <a:spLocks noGrp="1"/>
          </p:cNvSpPr>
          <p:nvPr>
            <p:ph idx="1"/>
          </p:nvPr>
        </p:nvSpPr>
        <p:spPr>
          <a:xfrm>
            <a:off x="838200" y="3167420"/>
            <a:ext cx="3806952" cy="2808131"/>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a:extLst>
              <a:ext uri="{FF2B5EF4-FFF2-40B4-BE49-F238E27FC236}">
                <a16:creationId xmlns:a16="http://schemas.microsoft.com/office/drawing/2014/main" id="{1B6EABD7-8F6F-D7DF-CB90-49E541B80D45}"/>
              </a:ext>
            </a:extLst>
          </p:cNvPr>
          <p:cNvSpPr>
            <a:spLocks noGrp="1"/>
          </p:cNvSpPr>
          <p:nvPr>
            <p:ph type="body" idx="12"/>
          </p:nvPr>
        </p:nvSpPr>
        <p:spPr>
          <a:xfrm>
            <a:off x="839789" y="2343508"/>
            <a:ext cx="3805651" cy="823912"/>
          </a:xfrm>
          <a:prstGeom prst="rect">
            <a:avLst/>
          </a:prstGeom>
        </p:spPr>
        <p:txBody>
          <a:bodyPr anchor="b">
            <a:noAutofit/>
          </a:bodyPr>
          <a:lstStyle>
            <a:lvl1pPr marL="0" indent="0">
              <a:lnSpc>
                <a:spcPct val="100000"/>
              </a:lnSpc>
              <a:spcBef>
                <a:spcPts val="0"/>
              </a:spcBef>
              <a:spcAft>
                <a:spcPts val="0"/>
              </a:spcAft>
              <a:buNone/>
              <a:defRPr sz="24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 name="Picture Placeholder 4">
            <a:extLst>
              <a:ext uri="{FF2B5EF4-FFF2-40B4-BE49-F238E27FC236}">
                <a16:creationId xmlns:a16="http://schemas.microsoft.com/office/drawing/2014/main" id="{C2AEDADA-E543-882B-AD2D-121CD479A7AB}"/>
              </a:ext>
            </a:extLst>
          </p:cNvPr>
          <p:cNvSpPr>
            <a:spLocks noGrp="1"/>
          </p:cNvSpPr>
          <p:nvPr>
            <p:ph type="pic" sz="quarter" idx="13"/>
          </p:nvPr>
        </p:nvSpPr>
        <p:spPr>
          <a:xfrm>
            <a:off x="7187184" y="2343508"/>
            <a:ext cx="2037166" cy="363204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0" name="Picture Placeholder 4">
            <a:extLst>
              <a:ext uri="{FF2B5EF4-FFF2-40B4-BE49-F238E27FC236}">
                <a16:creationId xmlns:a16="http://schemas.microsoft.com/office/drawing/2014/main" id="{848BE6CF-F3A9-718C-57FF-567E784CC5B3}"/>
              </a:ext>
            </a:extLst>
          </p:cNvPr>
          <p:cNvSpPr>
            <a:spLocks noGrp="1"/>
          </p:cNvSpPr>
          <p:nvPr>
            <p:ph type="pic" sz="quarter" idx="14"/>
          </p:nvPr>
        </p:nvSpPr>
        <p:spPr>
          <a:xfrm>
            <a:off x="4965192" y="2343508"/>
            <a:ext cx="2037166" cy="3632043"/>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2" name="Title 1">
            <a:extLst>
              <a:ext uri="{FF2B5EF4-FFF2-40B4-BE49-F238E27FC236}">
                <a16:creationId xmlns:a16="http://schemas.microsoft.com/office/drawing/2014/main" id="{9A483089-5976-4901-ACB9-E2683BB90062}"/>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Tree>
    <p:extLst>
      <p:ext uri="{BB962C8B-B14F-4D97-AF65-F5344CB8AC3E}">
        <p14:creationId xmlns:p14="http://schemas.microsoft.com/office/powerpoint/2010/main" val="8390320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Image_Subtitl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rm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lstStyle>
            <a:lvl1pPr>
              <a:defRPr sz="4000">
                <a:solidFill>
                  <a:schemeClr val="accent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2" name="Text Placeholder 2">
            <a:extLst>
              <a:ext uri="{FF2B5EF4-FFF2-40B4-BE49-F238E27FC236}">
                <a16:creationId xmlns:a16="http://schemas.microsoft.com/office/drawing/2014/main" id="{299A45A7-3154-CE69-91AB-2EDC1BD3EA91}"/>
              </a:ext>
            </a:extLst>
          </p:cNvPr>
          <p:cNvSpPr>
            <a:spLocks noGrp="1"/>
          </p:cNvSpPr>
          <p:nvPr>
            <p:ph type="body" idx="13"/>
          </p:nvPr>
        </p:nvSpPr>
        <p:spPr>
          <a:xfrm>
            <a:off x="8397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3D5C3D63-2257-284A-9E37-79D1B69543A1}"/>
              </a:ext>
            </a:extLst>
          </p:cNvPr>
          <p:cNvSpPr>
            <a:spLocks noGrp="1"/>
          </p:cNvSpPr>
          <p:nvPr>
            <p:ph type="body" idx="14"/>
          </p:nvPr>
        </p:nvSpPr>
        <p:spPr>
          <a:xfrm>
            <a:off x="40401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2">
            <a:extLst>
              <a:ext uri="{FF2B5EF4-FFF2-40B4-BE49-F238E27FC236}">
                <a16:creationId xmlns:a16="http://schemas.microsoft.com/office/drawing/2014/main" id="{7FAF0E76-8533-AC92-FED8-74DEB56D1CC2}"/>
              </a:ext>
            </a:extLst>
          </p:cNvPr>
          <p:cNvSpPr>
            <a:spLocks noGrp="1"/>
          </p:cNvSpPr>
          <p:nvPr>
            <p:ph type="body" idx="15"/>
          </p:nvPr>
        </p:nvSpPr>
        <p:spPr>
          <a:xfrm>
            <a:off x="72405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Picture Placeholder 4">
            <a:extLst>
              <a:ext uri="{FF2B5EF4-FFF2-40B4-BE49-F238E27FC236}">
                <a16:creationId xmlns:a16="http://schemas.microsoft.com/office/drawing/2014/main" id="{7FC510D1-3C5B-D345-9F9D-FE8C9C3BA45D}"/>
              </a:ext>
            </a:extLst>
          </p:cNvPr>
          <p:cNvSpPr>
            <a:spLocks noGrp="1"/>
          </p:cNvSpPr>
          <p:nvPr>
            <p:ph type="pic" sz="quarter" idx="16"/>
          </p:nvPr>
        </p:nvSpPr>
        <p:spPr>
          <a:xfrm>
            <a:off x="7244302"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4" name="Picture Placeholder 4">
            <a:extLst>
              <a:ext uri="{FF2B5EF4-FFF2-40B4-BE49-F238E27FC236}">
                <a16:creationId xmlns:a16="http://schemas.microsoft.com/office/drawing/2014/main" id="{E8D039FB-DE3A-AF72-AE76-526A99BB360F}"/>
              </a:ext>
            </a:extLst>
          </p:cNvPr>
          <p:cNvSpPr>
            <a:spLocks noGrp="1"/>
          </p:cNvSpPr>
          <p:nvPr>
            <p:ph type="pic" sz="quarter" idx="17"/>
          </p:nvPr>
        </p:nvSpPr>
        <p:spPr>
          <a:xfrm>
            <a:off x="4034887"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5" name="Picture Placeholder 4">
            <a:extLst>
              <a:ext uri="{FF2B5EF4-FFF2-40B4-BE49-F238E27FC236}">
                <a16:creationId xmlns:a16="http://schemas.microsoft.com/office/drawing/2014/main" id="{D5CAE29D-E4E7-BD7C-83B4-0370B269923A}"/>
              </a:ext>
            </a:extLst>
          </p:cNvPr>
          <p:cNvSpPr>
            <a:spLocks noGrp="1"/>
          </p:cNvSpPr>
          <p:nvPr>
            <p:ph type="pic" sz="quarter" idx="18"/>
          </p:nvPr>
        </p:nvSpPr>
        <p:spPr>
          <a:xfrm>
            <a:off x="819911"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Tree>
    <p:extLst>
      <p:ext uri="{BB962C8B-B14F-4D97-AF65-F5344CB8AC3E}">
        <p14:creationId xmlns:p14="http://schemas.microsoft.com/office/powerpoint/2010/main" val="32469156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art_One_Dark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63A5620-FC74-1733-FBCD-14E216BA2EF0}"/>
              </a:ext>
            </a:extLst>
          </p:cNvPr>
          <p:cNvSpPr/>
          <p:nvPr userDrawn="1"/>
        </p:nvSpPr>
        <p:spPr>
          <a:xfrm>
            <a:off x="5502819" y="0"/>
            <a:ext cx="6689181" cy="6858000"/>
          </a:xfrm>
          <a:prstGeom prst="rect">
            <a:avLst/>
          </a:prstGeom>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98B47A1-2FF9-4B78-A4DB-2A720C456F3D}"/>
              </a:ext>
            </a:extLst>
          </p:cNvPr>
          <p:cNvPicPr>
            <a:picLocks noChangeAspect="1"/>
          </p:cNvPicPr>
          <p:nvPr userDrawn="1"/>
        </p:nvPicPr>
        <p:blipFill>
          <a:blip r:embed="rId2"/>
          <a:stretch>
            <a:fillRect/>
          </a:stretch>
        </p:blipFill>
        <p:spPr>
          <a:xfrm>
            <a:off x="10159623" y="159342"/>
            <a:ext cx="1629664" cy="879680"/>
          </a:xfrm>
          <a:prstGeom prst="rect">
            <a:avLst/>
          </a:prstGeom>
        </p:spPr>
      </p:pic>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4025202"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4025202"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4025202"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7" name="Chart Placeholder 6">
            <a:extLst>
              <a:ext uri="{FF2B5EF4-FFF2-40B4-BE49-F238E27FC236}">
                <a16:creationId xmlns:a16="http://schemas.microsoft.com/office/drawing/2014/main" id="{68493922-1A3E-83D8-4E02-AA36A6A8B785}"/>
              </a:ext>
            </a:extLst>
          </p:cNvPr>
          <p:cNvSpPr>
            <a:spLocks noGrp="1"/>
          </p:cNvSpPr>
          <p:nvPr>
            <p:ph type="chart" sz="quarter" idx="12"/>
          </p:nvPr>
        </p:nvSpPr>
        <p:spPr>
          <a:xfrm>
            <a:off x="6125816" y="1232452"/>
            <a:ext cx="5320525" cy="4743100"/>
          </a:xfrm>
          <a:prstGeom prst="roundRect">
            <a:avLst>
              <a:gd name="adj" fmla="val 2491"/>
            </a:avLst>
          </a:prstGeom>
          <a:solidFill>
            <a:schemeClr val="bg1"/>
          </a:solidFill>
        </p:spPr>
        <p:txBody>
          <a:bodyPr anchor="ctr"/>
          <a:lstStyle>
            <a:lvl1pPr algn="ctr">
              <a:defRPr/>
            </a:lvl1pPr>
          </a:lstStyle>
          <a:p>
            <a:r>
              <a:rPr lang="en-US"/>
              <a:t>Click icon to add chart</a:t>
            </a:r>
          </a:p>
        </p:txBody>
      </p:sp>
    </p:spTree>
    <p:extLst>
      <p:ext uri="{BB962C8B-B14F-4D97-AF65-F5344CB8AC3E}">
        <p14:creationId xmlns:p14="http://schemas.microsoft.com/office/powerpoint/2010/main" val="3266839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hart_One_Light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63A5620-FC74-1733-FBCD-14E216BA2EF0}"/>
              </a:ext>
            </a:extLst>
          </p:cNvPr>
          <p:cNvSpPr/>
          <p:nvPr userDrawn="1"/>
        </p:nvSpPr>
        <p:spPr>
          <a:xfrm>
            <a:off x="5502819" y="0"/>
            <a:ext cx="6689181" cy="6858000"/>
          </a:xfrm>
          <a:prstGeom prst="rect">
            <a:avLst/>
          </a:prstGeom>
          <a:solidFill>
            <a:srgbClr val="F4F2EF"/>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4025202"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4025202"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4025202"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7" name="Chart Placeholder 6">
            <a:extLst>
              <a:ext uri="{FF2B5EF4-FFF2-40B4-BE49-F238E27FC236}">
                <a16:creationId xmlns:a16="http://schemas.microsoft.com/office/drawing/2014/main" id="{68493922-1A3E-83D8-4E02-AA36A6A8B785}"/>
              </a:ext>
            </a:extLst>
          </p:cNvPr>
          <p:cNvSpPr>
            <a:spLocks noGrp="1"/>
          </p:cNvSpPr>
          <p:nvPr>
            <p:ph type="chart" sz="quarter" idx="12"/>
          </p:nvPr>
        </p:nvSpPr>
        <p:spPr>
          <a:xfrm>
            <a:off x="6125816" y="1232452"/>
            <a:ext cx="5320525" cy="4743100"/>
          </a:xfrm>
          <a:prstGeom prst="roundRect">
            <a:avLst>
              <a:gd name="adj" fmla="val 2491"/>
            </a:avLst>
          </a:prstGeom>
          <a:solidFill>
            <a:schemeClr val="bg1"/>
          </a:solidFill>
        </p:spPr>
        <p:txBody>
          <a:bodyPr anchor="ctr"/>
          <a:lstStyle>
            <a:lvl1pPr algn="ctr">
              <a:defRPr/>
            </a:lvl1pPr>
          </a:lstStyle>
          <a:p>
            <a:r>
              <a:rPr lang="en-US"/>
              <a:t>Click icon to add chart</a:t>
            </a:r>
          </a:p>
        </p:txBody>
      </p:sp>
      <p:pic>
        <p:nvPicPr>
          <p:cNvPr id="2" name="Picture 1">
            <a:extLst>
              <a:ext uri="{FF2B5EF4-FFF2-40B4-BE49-F238E27FC236}">
                <a16:creationId xmlns:a16="http://schemas.microsoft.com/office/drawing/2014/main" id="{CAFF6317-92A4-86D0-8FF1-EDE7C8747C15}"/>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Tree>
    <p:extLst>
      <p:ext uri="{BB962C8B-B14F-4D97-AF65-F5344CB8AC3E}">
        <p14:creationId xmlns:p14="http://schemas.microsoft.com/office/powerpoint/2010/main" val="1751739603"/>
      </p:ext>
    </p:extLst>
  </p:cSld>
  <p:clrMapOvr>
    <a:masterClrMapping/>
  </p:clrMapOvr>
  <p:extLst>
    <p:ext uri="{DCECCB84-F9BA-43D5-87BE-67443E8EF086}">
      <p15:sldGuideLst xmlns:p15="http://schemas.microsoft.com/office/powerpoint/2012/main">
        <p15:guide id="1" orient="horz" pos="2064">
          <p15:clr>
            <a:srgbClr val="FBAE40"/>
          </p15:clr>
        </p15:guide>
        <p15:guide id="2" pos="307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Light_Imag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95B8BE6-5B6B-FD6B-E699-738E967FA943}"/>
              </a:ext>
            </a:extLst>
          </p:cNvPr>
          <p:cNvPicPr>
            <a:picLocks/>
          </p:cNvPicPr>
          <p:nvPr userDrawn="1"/>
        </p:nvPicPr>
        <p:blipFill>
          <a:blip r:embed="rId2"/>
          <a:srcRect/>
          <a:stretch/>
        </p:blipFill>
        <p:spPr>
          <a:xfrm>
            <a:off x="-76202" y="-45720"/>
            <a:ext cx="12344400" cy="6949440"/>
          </a:xfrm>
          <a:prstGeom prst="rect">
            <a:avLst/>
          </a:prstGeom>
        </p:spPr>
      </p:pic>
      <p:sp>
        <p:nvSpPr>
          <p:cNvPr id="5" name="Picture Placeholder 4">
            <a:extLst>
              <a:ext uri="{FF2B5EF4-FFF2-40B4-BE49-F238E27FC236}">
                <a16:creationId xmlns:a16="http://schemas.microsoft.com/office/drawing/2014/main" id="{B6929176-3185-FB1C-13DD-719ADA4C3932}"/>
              </a:ext>
            </a:extLst>
          </p:cNvPr>
          <p:cNvSpPr>
            <a:spLocks noGrp="1"/>
          </p:cNvSpPr>
          <p:nvPr>
            <p:ph type="pic" sz="quarter" idx="11"/>
          </p:nvPr>
        </p:nvSpPr>
        <p:spPr>
          <a:xfrm>
            <a:off x="6608763" y="565150"/>
            <a:ext cx="4745037" cy="5720147"/>
          </a:xfrm>
          <a:prstGeom prst="roundRect">
            <a:avLst>
              <a:gd name="adj" fmla="val 2468"/>
            </a:avLst>
          </a:prstGeom>
          <a:solidFill>
            <a:schemeClr val="accent1"/>
          </a:solidFill>
        </p:spPr>
        <p:txBody>
          <a:bodyPr anchor="ctr"/>
          <a:lstStyle>
            <a:lvl1pPr marL="0" indent="0" algn="ctr">
              <a:buNone/>
              <a:defRPr>
                <a:solidFill>
                  <a:schemeClr val="accent4"/>
                </a:solidFill>
              </a:defRPr>
            </a:lvl1pPr>
          </a:lstStyle>
          <a:p>
            <a:r>
              <a:rPr lang="en-US"/>
              <a:t>Click icon to add picture</a:t>
            </a:r>
          </a:p>
        </p:txBody>
      </p:sp>
      <p:sp>
        <p:nvSpPr>
          <p:cNvPr id="9" name="Text Placeholder 10">
            <a:extLst>
              <a:ext uri="{FF2B5EF4-FFF2-40B4-BE49-F238E27FC236}">
                <a16:creationId xmlns:a16="http://schemas.microsoft.com/office/drawing/2014/main" id="{3F0F4CD7-C956-9DD6-84D5-8E7CC3651549}"/>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12" name="Picture 11">
            <a:extLst>
              <a:ext uri="{FF2B5EF4-FFF2-40B4-BE49-F238E27FC236}">
                <a16:creationId xmlns:a16="http://schemas.microsoft.com/office/drawing/2014/main" id="{74E7A919-804D-D0FD-3ED9-D1A820DB8FFC}"/>
              </a:ext>
            </a:extLst>
          </p:cNvPr>
          <p:cNvPicPr>
            <a:picLocks noChangeAspect="1"/>
          </p:cNvPicPr>
          <p:nvPr userDrawn="1"/>
        </p:nvPicPr>
        <p:blipFill>
          <a:blip r:embed="rId3"/>
          <a:srcRect/>
          <a:stretch/>
        </p:blipFill>
        <p:spPr>
          <a:xfrm>
            <a:off x="637421" y="5368015"/>
            <a:ext cx="2146643" cy="1158742"/>
          </a:xfrm>
          <a:prstGeom prst="rect">
            <a:avLst/>
          </a:prstGeom>
        </p:spPr>
      </p:pic>
      <p:sp>
        <p:nvSpPr>
          <p:cNvPr id="4" name="Title 1">
            <a:extLst>
              <a:ext uri="{FF2B5EF4-FFF2-40B4-BE49-F238E27FC236}">
                <a16:creationId xmlns:a16="http://schemas.microsoft.com/office/drawing/2014/main" id="{825C3411-135A-3F83-756B-BDB524B9C935}"/>
              </a:ext>
            </a:extLst>
          </p:cNvPr>
          <p:cNvSpPr>
            <a:spLocks noGrp="1"/>
          </p:cNvSpPr>
          <p:nvPr>
            <p:ph type="ctrTitle"/>
          </p:nvPr>
        </p:nvSpPr>
        <p:spPr>
          <a:xfrm>
            <a:off x="838199" y="1405705"/>
            <a:ext cx="5257800" cy="2964581"/>
          </a:xfrm>
          <a:prstGeom prst="rect">
            <a:avLst/>
          </a:prstGeom>
        </p:spPr>
        <p:txBody>
          <a:bodyPr anchor="b">
            <a:normAutofit/>
          </a:bodyPr>
          <a:lstStyle>
            <a:lvl1pPr algn="l">
              <a:defRPr sz="5400">
                <a:solidFill>
                  <a:schemeClr val="accent1"/>
                </a:solidFill>
              </a:defRPr>
            </a:lvl1pPr>
          </a:lstStyle>
          <a:p>
            <a:r>
              <a:rPr lang="en-US"/>
              <a:t>Click to edit Master title style</a:t>
            </a:r>
          </a:p>
        </p:txBody>
      </p:sp>
      <p:sp>
        <p:nvSpPr>
          <p:cNvPr id="6" name="Subtitle 2">
            <a:extLst>
              <a:ext uri="{FF2B5EF4-FFF2-40B4-BE49-F238E27FC236}">
                <a16:creationId xmlns:a16="http://schemas.microsoft.com/office/drawing/2014/main" id="{6EF7AB0F-4515-012D-DCF3-FBF40028AB14}"/>
              </a:ext>
            </a:extLst>
          </p:cNvPr>
          <p:cNvSpPr>
            <a:spLocks noGrp="1"/>
          </p:cNvSpPr>
          <p:nvPr>
            <p:ph type="subTitle" idx="1"/>
          </p:nvPr>
        </p:nvSpPr>
        <p:spPr>
          <a:xfrm>
            <a:off x="838198" y="4399161"/>
            <a:ext cx="5257800" cy="1158742"/>
          </a:xfrm>
          <a:prstGeom prst="rect">
            <a:avLst/>
          </a:prstGeom>
        </p:spPr>
        <p:txBody>
          <a:bodyPr>
            <a:normAutofit/>
          </a:bodyPr>
          <a:lstStyle>
            <a:lvl1pPr marL="0" indent="0" algn="l">
              <a:buNone/>
              <a:defRPr sz="2000">
                <a:solidFill>
                  <a:schemeClr val="accent1"/>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254058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rt_One_Subtitle_Dark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63A5620-FC74-1733-FBCD-14E216BA2EF0}"/>
              </a:ext>
            </a:extLst>
          </p:cNvPr>
          <p:cNvSpPr/>
          <p:nvPr userDrawn="1"/>
        </p:nvSpPr>
        <p:spPr>
          <a:xfrm>
            <a:off x="5502819" y="0"/>
            <a:ext cx="6689181" cy="6858000"/>
          </a:xfrm>
          <a:prstGeom prst="rect">
            <a:avLst/>
          </a:prstGeom>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98B47A1-2FF9-4B78-A4DB-2A720C456F3D}"/>
              </a:ext>
            </a:extLst>
          </p:cNvPr>
          <p:cNvPicPr>
            <a:picLocks noChangeAspect="1"/>
          </p:cNvPicPr>
          <p:nvPr userDrawn="1"/>
        </p:nvPicPr>
        <p:blipFill>
          <a:blip r:embed="rId2"/>
          <a:stretch>
            <a:fillRect/>
          </a:stretch>
        </p:blipFill>
        <p:spPr>
          <a:xfrm>
            <a:off x="10159623" y="159342"/>
            <a:ext cx="1629664" cy="879680"/>
          </a:xfrm>
          <a:prstGeom prst="rect">
            <a:avLst/>
          </a:prstGeom>
        </p:spPr>
      </p:pic>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hart Placeholder 6">
            <a:extLst>
              <a:ext uri="{FF2B5EF4-FFF2-40B4-BE49-F238E27FC236}">
                <a16:creationId xmlns:a16="http://schemas.microsoft.com/office/drawing/2014/main" id="{68493922-1A3E-83D8-4E02-AA36A6A8B785}"/>
              </a:ext>
            </a:extLst>
          </p:cNvPr>
          <p:cNvSpPr>
            <a:spLocks noGrp="1"/>
          </p:cNvSpPr>
          <p:nvPr>
            <p:ph type="chart" sz="quarter" idx="12"/>
          </p:nvPr>
        </p:nvSpPr>
        <p:spPr>
          <a:xfrm>
            <a:off x="6125816" y="1232452"/>
            <a:ext cx="5320525" cy="4743100"/>
          </a:xfrm>
          <a:prstGeom prst="roundRect">
            <a:avLst>
              <a:gd name="adj" fmla="val 2491"/>
            </a:avLst>
          </a:prstGeom>
          <a:solidFill>
            <a:schemeClr val="bg1"/>
          </a:solidFill>
        </p:spPr>
        <p:txBody>
          <a:bodyPr anchor="ctr"/>
          <a:lstStyle>
            <a:lvl1pPr algn="ctr">
              <a:defRPr/>
            </a:lvl1pPr>
          </a:lstStyle>
          <a:p>
            <a:r>
              <a:rPr lang="en-US"/>
              <a:t>Click icon to add chart</a:t>
            </a:r>
          </a:p>
        </p:txBody>
      </p:sp>
      <p:sp>
        <p:nvSpPr>
          <p:cNvPr id="2" name="Slide Number Placeholder 5">
            <a:extLst>
              <a:ext uri="{FF2B5EF4-FFF2-40B4-BE49-F238E27FC236}">
                <a16:creationId xmlns:a16="http://schemas.microsoft.com/office/drawing/2014/main" id="{6AB6FEB0-2699-7B5A-D960-9BA6C707BE79}"/>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5" name="Text Placeholder 10">
            <a:extLst>
              <a:ext uri="{FF2B5EF4-FFF2-40B4-BE49-F238E27FC236}">
                <a16:creationId xmlns:a16="http://schemas.microsoft.com/office/drawing/2014/main" id="{296150E5-01C1-1D97-9424-8FB6E154BF7B}"/>
              </a:ext>
            </a:extLst>
          </p:cNvPr>
          <p:cNvSpPr>
            <a:spLocks noGrp="1"/>
          </p:cNvSpPr>
          <p:nvPr>
            <p:ph type="body" sz="quarter" idx="10" hasCustomPrompt="1"/>
          </p:nvPr>
        </p:nvSpPr>
        <p:spPr>
          <a:xfrm>
            <a:off x="838200" y="565150"/>
            <a:ext cx="40386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8" name="Title 1">
            <a:extLst>
              <a:ext uri="{FF2B5EF4-FFF2-40B4-BE49-F238E27FC236}">
                <a16:creationId xmlns:a16="http://schemas.microsoft.com/office/drawing/2014/main" id="{AFD4BD37-897D-0811-1D2D-7B2600481D2A}"/>
              </a:ext>
            </a:extLst>
          </p:cNvPr>
          <p:cNvSpPr>
            <a:spLocks noGrp="1"/>
          </p:cNvSpPr>
          <p:nvPr>
            <p:ph type="title"/>
          </p:nvPr>
        </p:nvSpPr>
        <p:spPr>
          <a:xfrm>
            <a:off x="838200" y="1232452"/>
            <a:ext cx="4038600"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53837F82-3C74-75D2-A082-048418E564D3}"/>
              </a:ext>
            </a:extLst>
          </p:cNvPr>
          <p:cNvSpPr>
            <a:spLocks noGrp="1"/>
          </p:cNvSpPr>
          <p:nvPr>
            <p:ph idx="1"/>
          </p:nvPr>
        </p:nvSpPr>
        <p:spPr>
          <a:xfrm>
            <a:off x="838200" y="3167420"/>
            <a:ext cx="4038600" cy="2808131"/>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8DEBC2EF-3E85-CDA8-6728-91123BF93770}"/>
              </a:ext>
            </a:extLst>
          </p:cNvPr>
          <p:cNvSpPr>
            <a:spLocks noGrp="1"/>
          </p:cNvSpPr>
          <p:nvPr>
            <p:ph type="body" idx="13"/>
          </p:nvPr>
        </p:nvSpPr>
        <p:spPr>
          <a:xfrm>
            <a:off x="839789" y="2343508"/>
            <a:ext cx="4037011" cy="823912"/>
          </a:xfrm>
          <a:prstGeom prst="rect">
            <a:avLst/>
          </a:prstGeom>
        </p:spPr>
        <p:txBody>
          <a:bodyPr anchor="b">
            <a:noAutofit/>
          </a:bodyPr>
          <a:lstStyle>
            <a:lvl1pPr marL="0" indent="0">
              <a:lnSpc>
                <a:spcPct val="100000"/>
              </a:lnSpc>
              <a:spcBef>
                <a:spcPts val="0"/>
              </a:spcBef>
              <a:spcAft>
                <a:spcPts val="0"/>
              </a:spcAft>
              <a:buNone/>
              <a:defRPr sz="24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11938476"/>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rt_One_Subtitle_Light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63A5620-FC74-1733-FBCD-14E216BA2EF0}"/>
              </a:ext>
            </a:extLst>
          </p:cNvPr>
          <p:cNvSpPr/>
          <p:nvPr userDrawn="1"/>
        </p:nvSpPr>
        <p:spPr>
          <a:xfrm>
            <a:off x="5502819" y="0"/>
            <a:ext cx="6689181" cy="6858000"/>
          </a:xfrm>
          <a:prstGeom prst="rect">
            <a:avLst/>
          </a:prstGeom>
          <a:solidFill>
            <a:srgbClr val="F4F2EF"/>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hart Placeholder 6">
            <a:extLst>
              <a:ext uri="{FF2B5EF4-FFF2-40B4-BE49-F238E27FC236}">
                <a16:creationId xmlns:a16="http://schemas.microsoft.com/office/drawing/2014/main" id="{68493922-1A3E-83D8-4E02-AA36A6A8B785}"/>
              </a:ext>
            </a:extLst>
          </p:cNvPr>
          <p:cNvSpPr>
            <a:spLocks noGrp="1"/>
          </p:cNvSpPr>
          <p:nvPr>
            <p:ph type="chart" sz="quarter" idx="12"/>
          </p:nvPr>
        </p:nvSpPr>
        <p:spPr>
          <a:xfrm>
            <a:off x="6125816" y="1232452"/>
            <a:ext cx="5320525" cy="4743100"/>
          </a:xfrm>
          <a:prstGeom prst="roundRect">
            <a:avLst>
              <a:gd name="adj" fmla="val 2491"/>
            </a:avLst>
          </a:prstGeom>
          <a:solidFill>
            <a:schemeClr val="bg1"/>
          </a:solidFill>
        </p:spPr>
        <p:txBody>
          <a:bodyPr anchor="ctr"/>
          <a:lstStyle>
            <a:lvl1pPr algn="ctr">
              <a:defRPr/>
            </a:lvl1pPr>
          </a:lstStyle>
          <a:p>
            <a:r>
              <a:rPr lang="en-US"/>
              <a:t>Click icon to add chart</a:t>
            </a:r>
          </a:p>
        </p:txBody>
      </p:sp>
      <p:sp>
        <p:nvSpPr>
          <p:cNvPr id="2" name="Slide Number Placeholder 5">
            <a:extLst>
              <a:ext uri="{FF2B5EF4-FFF2-40B4-BE49-F238E27FC236}">
                <a16:creationId xmlns:a16="http://schemas.microsoft.com/office/drawing/2014/main" id="{6AB6FEB0-2699-7B5A-D960-9BA6C707BE79}"/>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5" name="Text Placeholder 10">
            <a:extLst>
              <a:ext uri="{FF2B5EF4-FFF2-40B4-BE49-F238E27FC236}">
                <a16:creationId xmlns:a16="http://schemas.microsoft.com/office/drawing/2014/main" id="{296150E5-01C1-1D97-9424-8FB6E154BF7B}"/>
              </a:ext>
            </a:extLst>
          </p:cNvPr>
          <p:cNvSpPr>
            <a:spLocks noGrp="1"/>
          </p:cNvSpPr>
          <p:nvPr>
            <p:ph type="body" sz="quarter" idx="10" hasCustomPrompt="1"/>
          </p:nvPr>
        </p:nvSpPr>
        <p:spPr>
          <a:xfrm>
            <a:off x="838200" y="565150"/>
            <a:ext cx="40386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8" name="Title 1">
            <a:extLst>
              <a:ext uri="{FF2B5EF4-FFF2-40B4-BE49-F238E27FC236}">
                <a16:creationId xmlns:a16="http://schemas.microsoft.com/office/drawing/2014/main" id="{AFD4BD37-897D-0811-1D2D-7B2600481D2A}"/>
              </a:ext>
            </a:extLst>
          </p:cNvPr>
          <p:cNvSpPr>
            <a:spLocks noGrp="1"/>
          </p:cNvSpPr>
          <p:nvPr>
            <p:ph type="title"/>
          </p:nvPr>
        </p:nvSpPr>
        <p:spPr>
          <a:xfrm>
            <a:off x="838200" y="1232452"/>
            <a:ext cx="4038600"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53837F82-3C74-75D2-A082-048418E564D3}"/>
              </a:ext>
            </a:extLst>
          </p:cNvPr>
          <p:cNvSpPr>
            <a:spLocks noGrp="1"/>
          </p:cNvSpPr>
          <p:nvPr>
            <p:ph idx="1"/>
          </p:nvPr>
        </p:nvSpPr>
        <p:spPr>
          <a:xfrm>
            <a:off x="838200" y="3167420"/>
            <a:ext cx="4038600" cy="2808131"/>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8DEBC2EF-3E85-CDA8-6728-91123BF93770}"/>
              </a:ext>
            </a:extLst>
          </p:cNvPr>
          <p:cNvSpPr>
            <a:spLocks noGrp="1"/>
          </p:cNvSpPr>
          <p:nvPr>
            <p:ph type="body" idx="13"/>
          </p:nvPr>
        </p:nvSpPr>
        <p:spPr>
          <a:xfrm>
            <a:off x="839789" y="2343508"/>
            <a:ext cx="4037011" cy="823912"/>
          </a:xfrm>
          <a:prstGeom prst="rect">
            <a:avLst/>
          </a:prstGeom>
        </p:spPr>
        <p:txBody>
          <a:bodyPr anchor="b">
            <a:noAutofit/>
          </a:bodyPr>
          <a:lstStyle>
            <a:lvl1pPr marL="0" indent="0">
              <a:lnSpc>
                <a:spcPct val="100000"/>
              </a:lnSpc>
              <a:spcBef>
                <a:spcPts val="0"/>
              </a:spcBef>
              <a:spcAft>
                <a:spcPts val="0"/>
              </a:spcAft>
              <a:buNone/>
              <a:defRPr sz="24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3" name="Picture 2">
            <a:extLst>
              <a:ext uri="{FF2B5EF4-FFF2-40B4-BE49-F238E27FC236}">
                <a16:creationId xmlns:a16="http://schemas.microsoft.com/office/drawing/2014/main" id="{AC55B464-29A0-02C9-1F20-2B0B73CE6397}"/>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Tree>
    <p:extLst>
      <p:ext uri="{BB962C8B-B14F-4D97-AF65-F5344CB8AC3E}">
        <p14:creationId xmlns:p14="http://schemas.microsoft.com/office/powerpoint/2010/main" val="2554862577"/>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Stats_Light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DF7355-1FB4-4770-58E9-BC00B62EBA9E}"/>
              </a:ext>
            </a:extLst>
          </p:cNvPr>
          <p:cNvSpPr/>
          <p:nvPr userDrawn="1"/>
        </p:nvSpPr>
        <p:spPr>
          <a:xfrm>
            <a:off x="4718649" y="0"/>
            <a:ext cx="7473351" cy="6858000"/>
          </a:xfrm>
          <a:prstGeom prst="rect">
            <a:avLst/>
          </a:prstGeom>
          <a:solidFill>
            <a:srgbClr val="F4F2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6288658" y="2027583"/>
            <a:ext cx="4469480" cy="1051132"/>
          </a:xfrm>
          <a:prstGeom prst="roundRect">
            <a:avLst/>
          </a:prstGeom>
          <a:solidFill>
            <a:schemeClr val="bg1"/>
          </a:solidFill>
          <a:ln w="12700">
            <a:solidFill>
              <a:schemeClr val="accent4"/>
            </a:solidFill>
          </a:ln>
        </p:spPr>
        <p:txBody>
          <a:bodyPr lIns="731520" anchor="ctr">
            <a:noAutofit/>
          </a:bodyPr>
          <a:lstStyle>
            <a:lvl1pPr marL="0" indent="0">
              <a:lnSpc>
                <a:spcPct val="150000"/>
              </a:lnSpc>
              <a:spcAft>
                <a:spcPts val="600"/>
              </a:spcAft>
              <a:buNone/>
              <a:defRPr sz="1300">
                <a:solidFill>
                  <a:schemeClr val="accent1"/>
                </a:solidFill>
              </a:defRPr>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3F1FAD9-4EF3-C6BD-85D0-D6F365DDEBB1}"/>
              </a:ext>
            </a:extLst>
          </p:cNvPr>
          <p:cNvSpPr>
            <a:spLocks noGrp="1"/>
          </p:cNvSpPr>
          <p:nvPr>
            <p:ph idx="11"/>
          </p:nvPr>
        </p:nvSpPr>
        <p:spPr>
          <a:xfrm>
            <a:off x="6288658" y="3471822"/>
            <a:ext cx="4469480" cy="1051132"/>
          </a:xfrm>
          <a:prstGeom prst="roundRect">
            <a:avLst/>
          </a:prstGeom>
          <a:solidFill>
            <a:schemeClr val="bg1"/>
          </a:solidFill>
          <a:ln w="12700">
            <a:solidFill>
              <a:schemeClr val="accent4"/>
            </a:solidFill>
          </a:ln>
        </p:spPr>
        <p:txBody>
          <a:bodyPr lIns="731520" anchor="ct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1" name="Content Placeholder 2">
            <a:extLst>
              <a:ext uri="{FF2B5EF4-FFF2-40B4-BE49-F238E27FC236}">
                <a16:creationId xmlns:a16="http://schemas.microsoft.com/office/drawing/2014/main" id="{BBBC998F-AFBD-8452-D7B5-856BB5C5F1EF}"/>
              </a:ext>
            </a:extLst>
          </p:cNvPr>
          <p:cNvSpPr>
            <a:spLocks noGrp="1"/>
          </p:cNvSpPr>
          <p:nvPr>
            <p:ph idx="12"/>
          </p:nvPr>
        </p:nvSpPr>
        <p:spPr>
          <a:xfrm>
            <a:off x="6288658" y="4916062"/>
            <a:ext cx="4469480" cy="1051132"/>
          </a:xfrm>
          <a:prstGeom prst="roundRect">
            <a:avLst/>
          </a:prstGeom>
          <a:solidFill>
            <a:schemeClr val="bg1"/>
          </a:solidFill>
          <a:ln w="12700">
            <a:solidFill>
              <a:schemeClr val="accent4"/>
            </a:solidFill>
          </a:ln>
        </p:spPr>
        <p:txBody>
          <a:bodyPr lIns="731520" anchor="ct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4" name="Title 1">
            <a:extLst>
              <a:ext uri="{FF2B5EF4-FFF2-40B4-BE49-F238E27FC236}">
                <a16:creationId xmlns:a16="http://schemas.microsoft.com/office/drawing/2014/main" id="{6911E9C6-A732-CDD1-1CD7-FBBF84C52911}"/>
              </a:ext>
            </a:extLst>
          </p:cNvPr>
          <p:cNvSpPr>
            <a:spLocks noGrp="1"/>
          </p:cNvSpPr>
          <p:nvPr>
            <p:ph type="title"/>
          </p:nvPr>
        </p:nvSpPr>
        <p:spPr>
          <a:xfrm>
            <a:off x="838200" y="2027582"/>
            <a:ext cx="3296478" cy="3947969"/>
          </a:xfrm>
          <a:prstGeom prst="rect">
            <a:avLst/>
          </a:prstGeom>
        </p:spPr>
        <p:txBody>
          <a:bodyPr anchor="t">
            <a:noAutofit/>
          </a:bodyPr>
          <a:lstStyle>
            <a:lvl1pPr>
              <a:defRPr sz="4000">
                <a:solidFill>
                  <a:schemeClr val="accent1"/>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71B79A6D-5C10-7DE3-CD2B-4114084096C3}"/>
              </a:ext>
            </a:extLst>
          </p:cNvPr>
          <p:cNvSpPr>
            <a:spLocks noGrp="1"/>
          </p:cNvSpPr>
          <p:nvPr>
            <p:ph idx="13"/>
          </p:nvPr>
        </p:nvSpPr>
        <p:spPr>
          <a:xfrm>
            <a:off x="5762444" y="2028680"/>
            <a:ext cx="1051131" cy="1051132"/>
          </a:xfrm>
          <a:prstGeom prst="roundRect">
            <a:avLst/>
          </a:prstGeom>
          <a:solidFill>
            <a:schemeClr val="accent4"/>
          </a:solidFill>
          <a:ln w="12700">
            <a:solidFill>
              <a:schemeClr val="accent4"/>
            </a:solidFill>
          </a:ln>
        </p:spPr>
        <p:txBody>
          <a:bodyPr lIns="91440" tIns="0" bIns="91440" anchor="ctr">
            <a:noAutofit/>
          </a:bodyPr>
          <a:lstStyle>
            <a:lvl1pPr marL="0" indent="0" algn="ctr">
              <a:lnSpc>
                <a:spcPct val="150000"/>
              </a:lnSpc>
              <a:spcAft>
                <a:spcPts val="600"/>
              </a:spcAft>
              <a:buNone/>
              <a:defRPr sz="2400">
                <a:solidFill>
                  <a:schemeClr val="accent1"/>
                </a:solidFill>
                <a:latin typeface="Beiko Heavy" pitchFamily="2" charset="0"/>
              </a:defRPr>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5" name="Content Placeholder 2">
            <a:extLst>
              <a:ext uri="{FF2B5EF4-FFF2-40B4-BE49-F238E27FC236}">
                <a16:creationId xmlns:a16="http://schemas.microsoft.com/office/drawing/2014/main" id="{7450BD2D-6CB0-FE2D-0D06-C9D91AC29BF6}"/>
              </a:ext>
            </a:extLst>
          </p:cNvPr>
          <p:cNvSpPr>
            <a:spLocks noGrp="1"/>
          </p:cNvSpPr>
          <p:nvPr>
            <p:ph idx="14"/>
          </p:nvPr>
        </p:nvSpPr>
        <p:spPr>
          <a:xfrm>
            <a:off x="5762444" y="3477918"/>
            <a:ext cx="1051131" cy="1051132"/>
          </a:xfrm>
          <a:prstGeom prst="roundRect">
            <a:avLst/>
          </a:prstGeom>
          <a:solidFill>
            <a:schemeClr val="accent4"/>
          </a:solidFill>
          <a:ln w="12700">
            <a:solidFill>
              <a:schemeClr val="accent4"/>
            </a:solidFill>
          </a:ln>
        </p:spPr>
        <p:txBody>
          <a:bodyPr lIns="91440" tIns="0" bIns="91440" anchor="ctr">
            <a:noAutofit/>
          </a:bodyPr>
          <a:lstStyle>
            <a:lvl1pPr marL="0" indent="0" algn="ctr">
              <a:lnSpc>
                <a:spcPct val="150000"/>
              </a:lnSpc>
              <a:spcAft>
                <a:spcPts val="600"/>
              </a:spcAft>
              <a:buNone/>
              <a:defRPr sz="2400">
                <a:solidFill>
                  <a:schemeClr val="accent1"/>
                </a:solidFill>
                <a:latin typeface="Beiko Heavy" pitchFamily="2" charset="0"/>
              </a:defRPr>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6" name="Content Placeholder 2">
            <a:extLst>
              <a:ext uri="{FF2B5EF4-FFF2-40B4-BE49-F238E27FC236}">
                <a16:creationId xmlns:a16="http://schemas.microsoft.com/office/drawing/2014/main" id="{5B371D26-84D2-7262-576D-3CA968A37506}"/>
              </a:ext>
            </a:extLst>
          </p:cNvPr>
          <p:cNvSpPr>
            <a:spLocks noGrp="1"/>
          </p:cNvSpPr>
          <p:nvPr>
            <p:ph idx="15"/>
          </p:nvPr>
        </p:nvSpPr>
        <p:spPr>
          <a:xfrm>
            <a:off x="5762444" y="4918529"/>
            <a:ext cx="1051131" cy="1051132"/>
          </a:xfrm>
          <a:prstGeom prst="roundRect">
            <a:avLst/>
          </a:prstGeom>
          <a:solidFill>
            <a:schemeClr val="accent4"/>
          </a:solidFill>
          <a:ln w="12700">
            <a:solidFill>
              <a:schemeClr val="accent4"/>
            </a:solidFill>
          </a:ln>
        </p:spPr>
        <p:txBody>
          <a:bodyPr lIns="91440" tIns="0" bIns="91440" anchor="ctr">
            <a:noAutofit/>
          </a:bodyPr>
          <a:lstStyle>
            <a:lvl1pPr marL="0" indent="0" algn="ctr">
              <a:lnSpc>
                <a:spcPct val="150000"/>
              </a:lnSpc>
              <a:spcAft>
                <a:spcPts val="600"/>
              </a:spcAft>
              <a:buNone/>
              <a:defRPr sz="2400">
                <a:solidFill>
                  <a:schemeClr val="accent1"/>
                </a:solidFill>
                <a:latin typeface="Beiko Heavy" pitchFamily="2" charset="0"/>
              </a:defRPr>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Tree>
    <p:extLst>
      <p:ext uri="{BB962C8B-B14F-4D97-AF65-F5344CB8AC3E}">
        <p14:creationId xmlns:p14="http://schemas.microsoft.com/office/powerpoint/2010/main" val="37663029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Stats_Dark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DF7355-1FB4-4770-58E9-BC00B62EBA9E}"/>
              </a:ext>
            </a:extLst>
          </p:cNvPr>
          <p:cNvSpPr/>
          <p:nvPr userDrawn="1"/>
        </p:nvSpPr>
        <p:spPr>
          <a:xfrm>
            <a:off x="4718649" y="0"/>
            <a:ext cx="7473351" cy="6858000"/>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6288658" y="2027583"/>
            <a:ext cx="4469480" cy="1051132"/>
          </a:xfrm>
          <a:prstGeom prst="roundRect">
            <a:avLst/>
          </a:prstGeom>
          <a:solidFill>
            <a:schemeClr val="bg1"/>
          </a:solidFill>
          <a:ln w="12700">
            <a:solidFill>
              <a:schemeClr val="accent4"/>
            </a:solidFill>
          </a:ln>
        </p:spPr>
        <p:txBody>
          <a:bodyPr lIns="731520" anchor="ctr">
            <a:noAutofit/>
          </a:bodyPr>
          <a:lstStyle>
            <a:lvl1pPr marL="0" indent="0">
              <a:lnSpc>
                <a:spcPct val="150000"/>
              </a:lnSpc>
              <a:spcAft>
                <a:spcPts val="600"/>
              </a:spcAft>
              <a:buNone/>
              <a:defRPr sz="1300">
                <a:solidFill>
                  <a:schemeClr val="accent1"/>
                </a:solidFill>
              </a:defRPr>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7" name="Content Placeholder 2">
            <a:extLst>
              <a:ext uri="{FF2B5EF4-FFF2-40B4-BE49-F238E27FC236}">
                <a16:creationId xmlns:a16="http://schemas.microsoft.com/office/drawing/2014/main" id="{13F1FAD9-4EF3-C6BD-85D0-D6F365DDEBB1}"/>
              </a:ext>
            </a:extLst>
          </p:cNvPr>
          <p:cNvSpPr>
            <a:spLocks noGrp="1"/>
          </p:cNvSpPr>
          <p:nvPr>
            <p:ph idx="11"/>
          </p:nvPr>
        </p:nvSpPr>
        <p:spPr>
          <a:xfrm>
            <a:off x="6288658" y="3471822"/>
            <a:ext cx="4469480" cy="1051132"/>
          </a:xfrm>
          <a:prstGeom prst="roundRect">
            <a:avLst/>
          </a:prstGeom>
          <a:solidFill>
            <a:schemeClr val="bg1"/>
          </a:solidFill>
          <a:ln w="12700">
            <a:solidFill>
              <a:schemeClr val="accent4"/>
            </a:solidFill>
          </a:ln>
        </p:spPr>
        <p:txBody>
          <a:bodyPr lIns="731520" anchor="ct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1" name="Content Placeholder 2">
            <a:extLst>
              <a:ext uri="{FF2B5EF4-FFF2-40B4-BE49-F238E27FC236}">
                <a16:creationId xmlns:a16="http://schemas.microsoft.com/office/drawing/2014/main" id="{BBBC998F-AFBD-8452-D7B5-856BB5C5F1EF}"/>
              </a:ext>
            </a:extLst>
          </p:cNvPr>
          <p:cNvSpPr>
            <a:spLocks noGrp="1"/>
          </p:cNvSpPr>
          <p:nvPr>
            <p:ph idx="12"/>
          </p:nvPr>
        </p:nvSpPr>
        <p:spPr>
          <a:xfrm>
            <a:off x="6288658" y="4916062"/>
            <a:ext cx="4469480" cy="1051132"/>
          </a:xfrm>
          <a:prstGeom prst="roundRect">
            <a:avLst/>
          </a:prstGeom>
          <a:solidFill>
            <a:schemeClr val="bg1"/>
          </a:solidFill>
          <a:ln w="12700">
            <a:solidFill>
              <a:schemeClr val="accent4"/>
            </a:solidFill>
          </a:ln>
        </p:spPr>
        <p:txBody>
          <a:bodyPr lIns="731520" anchor="ct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4" name="Title 1">
            <a:extLst>
              <a:ext uri="{FF2B5EF4-FFF2-40B4-BE49-F238E27FC236}">
                <a16:creationId xmlns:a16="http://schemas.microsoft.com/office/drawing/2014/main" id="{6911E9C6-A732-CDD1-1CD7-FBBF84C52911}"/>
              </a:ext>
            </a:extLst>
          </p:cNvPr>
          <p:cNvSpPr>
            <a:spLocks noGrp="1"/>
          </p:cNvSpPr>
          <p:nvPr>
            <p:ph type="title"/>
          </p:nvPr>
        </p:nvSpPr>
        <p:spPr>
          <a:xfrm>
            <a:off x="838200" y="2027582"/>
            <a:ext cx="3296478" cy="3947969"/>
          </a:xfrm>
          <a:prstGeom prst="rect">
            <a:avLst/>
          </a:prstGeom>
        </p:spPr>
        <p:txBody>
          <a:bodyPr anchor="t">
            <a:noAutofit/>
          </a:bodyPr>
          <a:lstStyle>
            <a:lvl1pPr>
              <a:defRPr sz="4000">
                <a:solidFill>
                  <a:schemeClr val="accent1"/>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71B79A6D-5C10-7DE3-CD2B-4114084096C3}"/>
              </a:ext>
            </a:extLst>
          </p:cNvPr>
          <p:cNvSpPr>
            <a:spLocks noGrp="1"/>
          </p:cNvSpPr>
          <p:nvPr>
            <p:ph idx="13"/>
          </p:nvPr>
        </p:nvSpPr>
        <p:spPr>
          <a:xfrm>
            <a:off x="5762444" y="2028680"/>
            <a:ext cx="1051131" cy="1051132"/>
          </a:xfrm>
          <a:prstGeom prst="roundRect">
            <a:avLst/>
          </a:prstGeom>
          <a:solidFill>
            <a:schemeClr val="accent4"/>
          </a:solidFill>
          <a:ln w="12700">
            <a:solidFill>
              <a:schemeClr val="accent4"/>
            </a:solidFill>
          </a:ln>
        </p:spPr>
        <p:txBody>
          <a:bodyPr lIns="91440" tIns="0" bIns="91440" anchor="ctr">
            <a:noAutofit/>
          </a:bodyPr>
          <a:lstStyle>
            <a:lvl1pPr marL="0" indent="0" algn="ctr">
              <a:lnSpc>
                <a:spcPct val="150000"/>
              </a:lnSpc>
              <a:spcAft>
                <a:spcPts val="600"/>
              </a:spcAft>
              <a:buNone/>
              <a:defRPr sz="2400">
                <a:solidFill>
                  <a:schemeClr val="accent1"/>
                </a:solidFill>
                <a:latin typeface="Beiko Heavy" pitchFamily="2" charset="0"/>
              </a:defRPr>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5" name="Content Placeholder 2">
            <a:extLst>
              <a:ext uri="{FF2B5EF4-FFF2-40B4-BE49-F238E27FC236}">
                <a16:creationId xmlns:a16="http://schemas.microsoft.com/office/drawing/2014/main" id="{7450BD2D-6CB0-FE2D-0D06-C9D91AC29BF6}"/>
              </a:ext>
            </a:extLst>
          </p:cNvPr>
          <p:cNvSpPr>
            <a:spLocks noGrp="1"/>
          </p:cNvSpPr>
          <p:nvPr>
            <p:ph idx="14"/>
          </p:nvPr>
        </p:nvSpPr>
        <p:spPr>
          <a:xfrm>
            <a:off x="5762444" y="3477918"/>
            <a:ext cx="1051131" cy="1051132"/>
          </a:xfrm>
          <a:prstGeom prst="roundRect">
            <a:avLst/>
          </a:prstGeom>
          <a:solidFill>
            <a:schemeClr val="accent4"/>
          </a:solidFill>
          <a:ln w="12700">
            <a:solidFill>
              <a:schemeClr val="accent4"/>
            </a:solidFill>
          </a:ln>
        </p:spPr>
        <p:txBody>
          <a:bodyPr lIns="91440" tIns="0" bIns="91440" anchor="ctr">
            <a:noAutofit/>
          </a:bodyPr>
          <a:lstStyle>
            <a:lvl1pPr marL="0" indent="0" algn="ctr">
              <a:lnSpc>
                <a:spcPct val="150000"/>
              </a:lnSpc>
              <a:spcAft>
                <a:spcPts val="600"/>
              </a:spcAft>
              <a:buNone/>
              <a:defRPr sz="2400">
                <a:solidFill>
                  <a:schemeClr val="accent1"/>
                </a:solidFill>
                <a:latin typeface="Beiko Heavy" pitchFamily="2" charset="0"/>
              </a:defRPr>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sp>
        <p:nvSpPr>
          <p:cNvPr id="16" name="Content Placeholder 2">
            <a:extLst>
              <a:ext uri="{FF2B5EF4-FFF2-40B4-BE49-F238E27FC236}">
                <a16:creationId xmlns:a16="http://schemas.microsoft.com/office/drawing/2014/main" id="{5B371D26-84D2-7262-576D-3CA968A37506}"/>
              </a:ext>
            </a:extLst>
          </p:cNvPr>
          <p:cNvSpPr>
            <a:spLocks noGrp="1"/>
          </p:cNvSpPr>
          <p:nvPr>
            <p:ph idx="15"/>
          </p:nvPr>
        </p:nvSpPr>
        <p:spPr>
          <a:xfrm>
            <a:off x="5762444" y="4918529"/>
            <a:ext cx="1051131" cy="1051132"/>
          </a:xfrm>
          <a:prstGeom prst="roundRect">
            <a:avLst/>
          </a:prstGeom>
          <a:solidFill>
            <a:schemeClr val="accent4"/>
          </a:solidFill>
          <a:ln w="12700">
            <a:solidFill>
              <a:schemeClr val="accent4"/>
            </a:solidFill>
          </a:ln>
        </p:spPr>
        <p:txBody>
          <a:bodyPr lIns="91440" tIns="0" bIns="91440" anchor="ctr">
            <a:noAutofit/>
          </a:bodyPr>
          <a:lstStyle>
            <a:lvl1pPr marL="0" indent="0" algn="ctr">
              <a:lnSpc>
                <a:spcPct val="150000"/>
              </a:lnSpc>
              <a:spcAft>
                <a:spcPts val="600"/>
              </a:spcAft>
              <a:buNone/>
              <a:defRPr sz="2400">
                <a:solidFill>
                  <a:schemeClr val="accent1"/>
                </a:solidFill>
                <a:latin typeface="Beiko Heavy" pitchFamily="2" charset="0"/>
              </a:defRPr>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p:txBody>
      </p:sp>
      <p:pic>
        <p:nvPicPr>
          <p:cNvPr id="2" name="Picture 1">
            <a:extLst>
              <a:ext uri="{FF2B5EF4-FFF2-40B4-BE49-F238E27FC236}">
                <a16:creationId xmlns:a16="http://schemas.microsoft.com/office/drawing/2014/main" id="{A2D6210A-ABBC-B548-D691-B685B77ED72E}"/>
              </a:ext>
            </a:extLst>
          </p:cNvPr>
          <p:cNvPicPr>
            <a:picLocks noChangeAspect="1"/>
          </p:cNvPicPr>
          <p:nvPr userDrawn="1"/>
        </p:nvPicPr>
        <p:blipFill>
          <a:blip r:embed="rId2"/>
          <a:stretch>
            <a:fillRect/>
          </a:stretch>
        </p:blipFill>
        <p:spPr>
          <a:xfrm>
            <a:off x="10159623" y="159342"/>
            <a:ext cx="1629664" cy="879680"/>
          </a:xfrm>
          <a:prstGeom prst="rect">
            <a:avLst/>
          </a:prstGeom>
        </p:spPr>
      </p:pic>
    </p:spTree>
    <p:extLst>
      <p:ext uri="{BB962C8B-B14F-4D97-AF65-F5344CB8AC3E}">
        <p14:creationId xmlns:p14="http://schemas.microsoft.com/office/powerpoint/2010/main" val="8166634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Stat_Dark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0B7F5F1-81FF-4A4A-DFA6-0A286966E11B}"/>
              </a:ext>
            </a:extLst>
          </p:cNvPr>
          <p:cNvPicPr>
            <a:picLocks/>
          </p:cNvPicPr>
          <p:nvPr userDrawn="1"/>
        </p:nvPicPr>
        <p:blipFill>
          <a:blip r:embed="rId2"/>
          <a:srcRect/>
          <a:stretch/>
        </p:blipFill>
        <p:spPr>
          <a:xfrm>
            <a:off x="-76200" y="-45720"/>
            <a:ext cx="12344400" cy="6949440"/>
          </a:xfrm>
          <a:prstGeom prst="rect">
            <a:avLst/>
          </a:prstGeom>
        </p:spPr>
      </p:pic>
      <p:sp>
        <p:nvSpPr>
          <p:cNvPr id="2" name="Title 1">
            <a:extLst>
              <a:ext uri="{FF2B5EF4-FFF2-40B4-BE49-F238E27FC236}">
                <a16:creationId xmlns:a16="http://schemas.microsoft.com/office/drawing/2014/main" id="{32918880-92A2-B151-5FF8-93490E2E6E1F}"/>
              </a:ext>
            </a:extLst>
          </p:cNvPr>
          <p:cNvSpPr>
            <a:spLocks noGrp="1"/>
          </p:cNvSpPr>
          <p:nvPr>
            <p:ph type="title" hasCustomPrompt="1"/>
          </p:nvPr>
        </p:nvSpPr>
        <p:spPr>
          <a:xfrm>
            <a:off x="2576502" y="2764041"/>
            <a:ext cx="3484992" cy="1330546"/>
          </a:xfrm>
          <a:prstGeom prst="rect">
            <a:avLst/>
          </a:prstGeom>
        </p:spPr>
        <p:txBody>
          <a:bodyPr anchor="t">
            <a:noAutofit/>
          </a:bodyPr>
          <a:lstStyle>
            <a:lvl1pPr algn="r">
              <a:defRPr sz="10000" b="1" i="0">
                <a:solidFill>
                  <a:schemeClr val="accent4"/>
                </a:solidFill>
                <a:latin typeface="Figtree Black" pitchFamily="2" charset="0"/>
              </a:defRPr>
            </a:lvl1pPr>
          </a:lstStyle>
          <a:p>
            <a:r>
              <a:rPr lang="en-US"/>
              <a:t>%</a:t>
            </a:r>
          </a:p>
        </p:txBody>
      </p:sp>
      <p:sp>
        <p:nvSpPr>
          <p:cNvPr id="3" name="Text Placeholder 2">
            <a:extLst>
              <a:ext uri="{FF2B5EF4-FFF2-40B4-BE49-F238E27FC236}">
                <a16:creationId xmlns:a16="http://schemas.microsoft.com/office/drawing/2014/main" id="{BA641B13-04D7-825D-40E2-A5F591C2B552}"/>
              </a:ext>
            </a:extLst>
          </p:cNvPr>
          <p:cNvSpPr>
            <a:spLocks noGrp="1"/>
          </p:cNvSpPr>
          <p:nvPr>
            <p:ph type="body" idx="1"/>
          </p:nvPr>
        </p:nvSpPr>
        <p:spPr>
          <a:xfrm>
            <a:off x="6130504" y="2763413"/>
            <a:ext cx="3792563" cy="1330546"/>
          </a:xfrm>
          <a:prstGeom prst="rect">
            <a:avLst/>
          </a:prstGeom>
        </p:spPr>
        <p:txBody>
          <a:bodyPr>
            <a:noAutofit/>
          </a:bodyPr>
          <a:lstStyle>
            <a:lvl1pPr marL="0" indent="0" algn="l">
              <a:buNone/>
              <a:defRPr sz="2000" b="1">
                <a:solidFill>
                  <a:schemeClr val="accent4"/>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Text Placeholder 2">
            <a:extLst>
              <a:ext uri="{FF2B5EF4-FFF2-40B4-BE49-F238E27FC236}">
                <a16:creationId xmlns:a16="http://schemas.microsoft.com/office/drawing/2014/main" id="{7F41D9CB-C53E-33A0-AA6E-C311F8CBA566}"/>
              </a:ext>
            </a:extLst>
          </p:cNvPr>
          <p:cNvSpPr>
            <a:spLocks noGrp="1"/>
          </p:cNvSpPr>
          <p:nvPr>
            <p:ph type="body" idx="12"/>
          </p:nvPr>
        </p:nvSpPr>
        <p:spPr>
          <a:xfrm>
            <a:off x="6130504" y="4094587"/>
            <a:ext cx="3792562" cy="500149"/>
          </a:xfrm>
          <a:prstGeom prst="rect">
            <a:avLst/>
          </a:prstGeom>
          <a:noFill/>
        </p:spPr>
        <p:txBody>
          <a:bodyPr anchor="ctr">
            <a:noAutofit/>
          </a:bodyPr>
          <a:lstStyle>
            <a:lvl1pPr marL="0" indent="0" algn="l">
              <a:lnSpc>
                <a:spcPct val="100000"/>
              </a:lnSpc>
              <a:spcBef>
                <a:spcPts val="0"/>
              </a:spcBef>
              <a:spcAft>
                <a:spcPts val="0"/>
              </a:spcAft>
              <a:buNone/>
              <a:defRPr sz="1200" b="0" i="0">
                <a:solidFill>
                  <a:schemeClr val="accent4"/>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7525065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Stat_Light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E7E4CF-FE2A-BAA5-FD3F-1A2C8DCA24F9}"/>
              </a:ext>
            </a:extLst>
          </p:cNvPr>
          <p:cNvPicPr>
            <a:picLocks/>
          </p:cNvPicPr>
          <p:nvPr userDrawn="1"/>
        </p:nvPicPr>
        <p:blipFill>
          <a:blip r:embed="rId2"/>
          <a:srcRect/>
          <a:stretch/>
        </p:blipFill>
        <p:spPr>
          <a:xfrm>
            <a:off x="-76200" y="-45720"/>
            <a:ext cx="12344400" cy="6949440"/>
          </a:xfrm>
          <a:prstGeom prst="rect">
            <a:avLst/>
          </a:prstGeom>
        </p:spPr>
      </p:pic>
      <p:sp>
        <p:nvSpPr>
          <p:cNvPr id="2" name="Title 1">
            <a:extLst>
              <a:ext uri="{FF2B5EF4-FFF2-40B4-BE49-F238E27FC236}">
                <a16:creationId xmlns:a16="http://schemas.microsoft.com/office/drawing/2014/main" id="{32918880-92A2-B151-5FF8-93490E2E6E1F}"/>
              </a:ext>
            </a:extLst>
          </p:cNvPr>
          <p:cNvSpPr>
            <a:spLocks noGrp="1"/>
          </p:cNvSpPr>
          <p:nvPr>
            <p:ph type="title" hasCustomPrompt="1"/>
          </p:nvPr>
        </p:nvSpPr>
        <p:spPr>
          <a:xfrm>
            <a:off x="2576502" y="2764041"/>
            <a:ext cx="3484992" cy="1330546"/>
          </a:xfrm>
          <a:prstGeom prst="rect">
            <a:avLst/>
          </a:prstGeom>
        </p:spPr>
        <p:txBody>
          <a:bodyPr anchor="t">
            <a:noAutofit/>
          </a:bodyPr>
          <a:lstStyle>
            <a:lvl1pPr algn="r">
              <a:defRPr sz="10000" b="1" i="0">
                <a:solidFill>
                  <a:schemeClr val="accent1"/>
                </a:solidFill>
                <a:latin typeface="Figtree Black" pitchFamily="2" charset="0"/>
              </a:defRPr>
            </a:lvl1pPr>
          </a:lstStyle>
          <a:p>
            <a:r>
              <a:rPr lang="en-US"/>
              <a:t>%</a:t>
            </a:r>
          </a:p>
        </p:txBody>
      </p:sp>
      <p:sp>
        <p:nvSpPr>
          <p:cNvPr id="3" name="Text Placeholder 2">
            <a:extLst>
              <a:ext uri="{FF2B5EF4-FFF2-40B4-BE49-F238E27FC236}">
                <a16:creationId xmlns:a16="http://schemas.microsoft.com/office/drawing/2014/main" id="{BA641B13-04D7-825D-40E2-A5F591C2B552}"/>
              </a:ext>
            </a:extLst>
          </p:cNvPr>
          <p:cNvSpPr>
            <a:spLocks noGrp="1"/>
          </p:cNvSpPr>
          <p:nvPr>
            <p:ph type="body" idx="1"/>
          </p:nvPr>
        </p:nvSpPr>
        <p:spPr>
          <a:xfrm>
            <a:off x="6130504" y="2763413"/>
            <a:ext cx="3792563" cy="1330546"/>
          </a:xfrm>
          <a:prstGeom prst="rect">
            <a:avLst/>
          </a:prstGeom>
        </p:spPr>
        <p:txBody>
          <a:bodyPr>
            <a:noAutofit/>
          </a:bodyPr>
          <a:lstStyle>
            <a:lvl1pPr marL="0" indent="0" algn="l">
              <a:buNone/>
              <a:defRPr sz="2000" b="1">
                <a:solidFill>
                  <a:schemeClr val="accent1"/>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Text Placeholder 2">
            <a:extLst>
              <a:ext uri="{FF2B5EF4-FFF2-40B4-BE49-F238E27FC236}">
                <a16:creationId xmlns:a16="http://schemas.microsoft.com/office/drawing/2014/main" id="{7F41D9CB-C53E-33A0-AA6E-C311F8CBA566}"/>
              </a:ext>
            </a:extLst>
          </p:cNvPr>
          <p:cNvSpPr>
            <a:spLocks noGrp="1"/>
          </p:cNvSpPr>
          <p:nvPr>
            <p:ph type="body" idx="12"/>
          </p:nvPr>
        </p:nvSpPr>
        <p:spPr>
          <a:xfrm>
            <a:off x="6130504" y="4094587"/>
            <a:ext cx="3792562" cy="500149"/>
          </a:xfrm>
          <a:prstGeom prst="rect">
            <a:avLst/>
          </a:prstGeom>
          <a:noFill/>
        </p:spPr>
        <p:txBody>
          <a:bodyPr anchor="ctr">
            <a:noAutofit/>
          </a:bodyPr>
          <a:lstStyle>
            <a:lvl1pPr marL="0" indent="0" algn="l">
              <a:lnSpc>
                <a:spcPct val="100000"/>
              </a:lnSpc>
              <a:spcBef>
                <a:spcPts val="0"/>
              </a:spcBef>
              <a:spcAft>
                <a:spcPts val="0"/>
              </a:spcAft>
              <a:buNone/>
              <a:defRPr sz="1200" b="0" i="0">
                <a:solidFill>
                  <a:schemeClr val="accent1"/>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19617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meline_Overview">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1CD531F-92C3-6786-7D93-648106ED20FF}"/>
              </a:ext>
            </a:extLst>
          </p:cNvPr>
          <p:cNvSpPr/>
          <p:nvPr userDrawn="1"/>
        </p:nvSpPr>
        <p:spPr>
          <a:xfrm>
            <a:off x="0" y="0"/>
            <a:ext cx="12192000" cy="6858000"/>
          </a:xfrm>
          <a:prstGeom prst="rect">
            <a:avLst/>
          </a:prstGeom>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3854713"/>
            <a:ext cx="3038061" cy="2120839"/>
          </a:xfrm>
          <a:prstGeom prst="rect">
            <a:avLst/>
          </a:prstGeom>
        </p:spPr>
        <p:txBody>
          <a:bodyPr>
            <a:normAutofit/>
          </a:bodyPr>
          <a:lstStyle>
            <a:lvl1pPr marL="0" indent="0" algn="l">
              <a:lnSpc>
                <a:spcPct val="100000"/>
              </a:lnSpc>
              <a:spcAft>
                <a:spcPts val="600"/>
              </a:spcAft>
              <a:buNone/>
              <a:defRPr sz="1200" b="0" i="0">
                <a:solidFill>
                  <a:schemeClr val="bg1"/>
                </a:solidFill>
                <a:latin typeface="Figtree Light" pitchFamily="2" charset="0"/>
              </a:defRPr>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bg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rmAutofit/>
          </a:bodyPr>
          <a:lstStyle>
            <a:lvl1pPr marL="0" indent="0">
              <a:buNone/>
              <a:defRPr sz="1200" b="1" i="0">
                <a:solidFill>
                  <a:schemeClr val="bg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lstStyle>
            <a:lvl1pPr>
              <a:defRPr sz="4000">
                <a:solidFill>
                  <a:schemeClr val="accent4"/>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3854713"/>
            <a:ext cx="3038061" cy="2120839"/>
          </a:xfrm>
          <a:prstGeom prst="rect">
            <a:avLst/>
          </a:prstGeom>
        </p:spPr>
        <p:txBody>
          <a:bodyPr>
            <a:normAutofit/>
          </a:bodyPr>
          <a:lstStyle>
            <a:lvl1pPr marL="0" indent="0" algn="l">
              <a:lnSpc>
                <a:spcPct val="100000"/>
              </a:lnSpc>
              <a:spcAft>
                <a:spcPts val="600"/>
              </a:spcAft>
              <a:buNone/>
              <a:defRPr sz="1200" b="0" i="0">
                <a:solidFill>
                  <a:schemeClr val="bg1"/>
                </a:solidFill>
                <a:latin typeface="Figtree Light" pitchFamily="2" charset="0"/>
              </a:defRPr>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3854713"/>
            <a:ext cx="3038061" cy="2120839"/>
          </a:xfrm>
          <a:prstGeom prst="rect">
            <a:avLst/>
          </a:prstGeom>
        </p:spPr>
        <p:txBody>
          <a:bodyPr>
            <a:normAutofit/>
          </a:bodyPr>
          <a:lstStyle>
            <a:lvl1pPr marL="0" indent="0" algn="l">
              <a:lnSpc>
                <a:spcPct val="100000"/>
              </a:lnSpc>
              <a:spcAft>
                <a:spcPts val="600"/>
              </a:spcAft>
              <a:buNone/>
              <a:defRPr sz="1200" b="0" i="0">
                <a:solidFill>
                  <a:schemeClr val="bg1"/>
                </a:solidFill>
                <a:latin typeface="Figtree Light" pitchFamily="2" charset="0"/>
              </a:defRPr>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2" name="Text Placeholder 2">
            <a:extLst>
              <a:ext uri="{FF2B5EF4-FFF2-40B4-BE49-F238E27FC236}">
                <a16:creationId xmlns:a16="http://schemas.microsoft.com/office/drawing/2014/main" id="{299A45A7-3154-CE69-91AB-2EDC1BD3EA91}"/>
              </a:ext>
            </a:extLst>
          </p:cNvPr>
          <p:cNvSpPr>
            <a:spLocks noGrp="1"/>
          </p:cNvSpPr>
          <p:nvPr>
            <p:ph type="body" idx="13"/>
          </p:nvPr>
        </p:nvSpPr>
        <p:spPr>
          <a:xfrm>
            <a:off x="839789" y="3246438"/>
            <a:ext cx="3036472" cy="486700"/>
          </a:xfrm>
          <a:prstGeom prst="rect">
            <a:avLst/>
          </a:prstGeom>
        </p:spPr>
        <p:txBody>
          <a:bodyPr anchor="b">
            <a:normAutofit/>
          </a:bodyPr>
          <a:lstStyle>
            <a:lvl1pPr marL="0" indent="0">
              <a:lnSpc>
                <a:spcPct val="100000"/>
              </a:lnSpc>
              <a:spcBef>
                <a:spcPts val="0"/>
              </a:spcBef>
              <a:spcAft>
                <a:spcPts val="0"/>
              </a:spcAft>
              <a:buNone/>
              <a:defRPr sz="1400" b="1">
                <a:solidFill>
                  <a:schemeClr val="bg1"/>
                </a:solidFill>
                <a:latin typeface="Figtree"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3D5C3D63-2257-284A-9E37-79D1B69543A1}"/>
              </a:ext>
            </a:extLst>
          </p:cNvPr>
          <p:cNvSpPr>
            <a:spLocks noGrp="1"/>
          </p:cNvSpPr>
          <p:nvPr>
            <p:ph type="body" idx="14"/>
          </p:nvPr>
        </p:nvSpPr>
        <p:spPr>
          <a:xfrm>
            <a:off x="4040189" y="3246438"/>
            <a:ext cx="3036472" cy="486700"/>
          </a:xfrm>
          <a:prstGeom prst="rect">
            <a:avLst/>
          </a:prstGeom>
        </p:spPr>
        <p:txBody>
          <a:bodyPr anchor="b">
            <a:normAutofit/>
          </a:bodyPr>
          <a:lstStyle>
            <a:lvl1pPr marL="0" indent="0">
              <a:lnSpc>
                <a:spcPct val="100000"/>
              </a:lnSpc>
              <a:spcBef>
                <a:spcPts val="0"/>
              </a:spcBef>
              <a:spcAft>
                <a:spcPts val="0"/>
              </a:spcAft>
              <a:buNone/>
              <a:defRPr sz="1400" b="1">
                <a:solidFill>
                  <a:schemeClr val="bg1"/>
                </a:solidFill>
                <a:latin typeface="Figtree"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2">
            <a:extLst>
              <a:ext uri="{FF2B5EF4-FFF2-40B4-BE49-F238E27FC236}">
                <a16:creationId xmlns:a16="http://schemas.microsoft.com/office/drawing/2014/main" id="{7FAF0E76-8533-AC92-FED8-74DEB56D1CC2}"/>
              </a:ext>
            </a:extLst>
          </p:cNvPr>
          <p:cNvSpPr>
            <a:spLocks noGrp="1"/>
          </p:cNvSpPr>
          <p:nvPr>
            <p:ph type="body" idx="15"/>
          </p:nvPr>
        </p:nvSpPr>
        <p:spPr>
          <a:xfrm>
            <a:off x="7240589" y="3246438"/>
            <a:ext cx="3036472" cy="486700"/>
          </a:xfrm>
          <a:prstGeom prst="rect">
            <a:avLst/>
          </a:prstGeom>
        </p:spPr>
        <p:txBody>
          <a:bodyPr anchor="b">
            <a:normAutofit/>
          </a:bodyPr>
          <a:lstStyle>
            <a:lvl1pPr marL="0" indent="0">
              <a:lnSpc>
                <a:spcPct val="100000"/>
              </a:lnSpc>
              <a:spcBef>
                <a:spcPts val="0"/>
              </a:spcBef>
              <a:spcAft>
                <a:spcPts val="0"/>
              </a:spcAft>
              <a:buNone/>
              <a:defRPr sz="1400" b="1">
                <a:solidFill>
                  <a:schemeClr val="bg1"/>
                </a:solidFill>
                <a:latin typeface="Figtree"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Rectangle 15">
            <a:extLst>
              <a:ext uri="{FF2B5EF4-FFF2-40B4-BE49-F238E27FC236}">
                <a16:creationId xmlns:a16="http://schemas.microsoft.com/office/drawing/2014/main" id="{C7FAE149-B09F-BEB4-8181-2D7D6ACD2901}"/>
              </a:ext>
            </a:extLst>
          </p:cNvPr>
          <p:cNvSpPr/>
          <p:nvPr userDrawn="1"/>
        </p:nvSpPr>
        <p:spPr>
          <a:xfrm>
            <a:off x="4040188" y="2910061"/>
            <a:ext cx="3043097" cy="27559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558782-5D2D-7D77-74EA-4E3DADA7AFEC}"/>
              </a:ext>
            </a:extLst>
          </p:cNvPr>
          <p:cNvSpPr/>
          <p:nvPr userDrawn="1"/>
        </p:nvSpPr>
        <p:spPr>
          <a:xfrm>
            <a:off x="838200" y="2910061"/>
            <a:ext cx="3036473" cy="27559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DEDE299-7336-3B26-5303-99DB2C4851AA}"/>
              </a:ext>
            </a:extLst>
          </p:cNvPr>
          <p:cNvSpPr/>
          <p:nvPr userDrawn="1"/>
        </p:nvSpPr>
        <p:spPr>
          <a:xfrm>
            <a:off x="7240589" y="2910061"/>
            <a:ext cx="3039810" cy="27559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C725E8A-62F2-8EA4-75C8-3A1356E52BAA}"/>
              </a:ext>
            </a:extLst>
          </p:cNvPr>
          <p:cNvPicPr>
            <a:picLocks noChangeAspect="1"/>
          </p:cNvPicPr>
          <p:nvPr userDrawn="1"/>
        </p:nvPicPr>
        <p:blipFill>
          <a:blip r:embed="rId2"/>
          <a:stretch>
            <a:fillRect/>
          </a:stretch>
        </p:blipFill>
        <p:spPr>
          <a:xfrm>
            <a:off x="10159623" y="159342"/>
            <a:ext cx="1629664" cy="879680"/>
          </a:xfrm>
          <a:prstGeom prst="rect">
            <a:avLst/>
          </a:prstGeom>
        </p:spPr>
      </p:pic>
    </p:spTree>
    <p:extLst>
      <p:ext uri="{BB962C8B-B14F-4D97-AF65-F5344CB8AC3E}">
        <p14:creationId xmlns:p14="http://schemas.microsoft.com/office/powerpoint/2010/main" val="3141807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meline_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1CD531F-92C3-6786-7D93-648106ED20FF}"/>
              </a:ext>
            </a:extLst>
          </p:cNvPr>
          <p:cNvSpPr/>
          <p:nvPr userDrawn="1"/>
        </p:nvSpPr>
        <p:spPr>
          <a:xfrm>
            <a:off x="0" y="0"/>
            <a:ext cx="12192000" cy="6858000"/>
          </a:xfrm>
          <a:prstGeom prst="rect">
            <a:avLst/>
          </a:prstGeom>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3854713"/>
            <a:ext cx="9442199" cy="2120839"/>
          </a:xfrm>
          <a:prstGeom prst="rect">
            <a:avLst/>
          </a:prstGeom>
        </p:spPr>
        <p:txBody>
          <a:bodyPr>
            <a:normAutofit/>
          </a:bodyPr>
          <a:lstStyle>
            <a:lvl1pPr marL="171450" indent="-171450" algn="l">
              <a:lnSpc>
                <a:spcPct val="100000"/>
              </a:lnSpc>
              <a:spcAft>
                <a:spcPts val="600"/>
              </a:spcAft>
              <a:buFont typeface="Arial" panose="020B0604020202020204" pitchFamily="34" charset="0"/>
              <a:buChar char="•"/>
              <a:defRPr sz="1200" b="0" i="0">
                <a:solidFill>
                  <a:schemeClr val="bg1"/>
                </a:solidFill>
                <a:latin typeface="Figtree Light" pitchFamily="2" charset="0"/>
              </a:defRPr>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bg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rmAutofit/>
          </a:bodyPr>
          <a:lstStyle>
            <a:lvl1pPr marL="0" indent="0">
              <a:buNone/>
              <a:defRPr sz="1200" b="1" i="0">
                <a:solidFill>
                  <a:schemeClr val="bg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lstStyle>
            <a:lvl1pPr>
              <a:defRPr sz="4000">
                <a:solidFill>
                  <a:schemeClr val="accent4"/>
                </a:solidFill>
              </a:defRPr>
            </a:lvl1pPr>
          </a:lstStyle>
          <a:p>
            <a:r>
              <a:rPr lang="en-US"/>
              <a:t>Click to edit Master title style</a:t>
            </a:r>
          </a:p>
        </p:txBody>
      </p:sp>
      <p:sp>
        <p:nvSpPr>
          <p:cNvPr id="2" name="Text Placeholder 2">
            <a:extLst>
              <a:ext uri="{FF2B5EF4-FFF2-40B4-BE49-F238E27FC236}">
                <a16:creationId xmlns:a16="http://schemas.microsoft.com/office/drawing/2014/main" id="{299A45A7-3154-CE69-91AB-2EDC1BD3EA91}"/>
              </a:ext>
            </a:extLst>
          </p:cNvPr>
          <p:cNvSpPr>
            <a:spLocks noGrp="1"/>
          </p:cNvSpPr>
          <p:nvPr>
            <p:ph type="body" idx="13"/>
          </p:nvPr>
        </p:nvSpPr>
        <p:spPr>
          <a:xfrm>
            <a:off x="839789" y="3246438"/>
            <a:ext cx="9437260" cy="486700"/>
          </a:xfrm>
          <a:prstGeom prst="rect">
            <a:avLst/>
          </a:prstGeom>
        </p:spPr>
        <p:txBody>
          <a:bodyPr anchor="b">
            <a:normAutofit/>
          </a:bodyPr>
          <a:lstStyle>
            <a:lvl1pPr marL="0" indent="0">
              <a:lnSpc>
                <a:spcPct val="100000"/>
              </a:lnSpc>
              <a:spcBef>
                <a:spcPts val="0"/>
              </a:spcBef>
              <a:spcAft>
                <a:spcPts val="0"/>
              </a:spcAft>
              <a:buNone/>
              <a:defRPr sz="1400" b="1">
                <a:solidFill>
                  <a:schemeClr val="bg1"/>
                </a:solidFill>
                <a:latin typeface="Figtree"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Rectangle 15">
            <a:extLst>
              <a:ext uri="{FF2B5EF4-FFF2-40B4-BE49-F238E27FC236}">
                <a16:creationId xmlns:a16="http://schemas.microsoft.com/office/drawing/2014/main" id="{C7FAE149-B09F-BEB4-8181-2D7D6ACD2901}"/>
              </a:ext>
            </a:extLst>
          </p:cNvPr>
          <p:cNvSpPr/>
          <p:nvPr userDrawn="1"/>
        </p:nvSpPr>
        <p:spPr>
          <a:xfrm>
            <a:off x="4040188" y="2910061"/>
            <a:ext cx="3043097" cy="275590"/>
          </a:xfrm>
          <a:prstGeom prst="rect">
            <a:avLst/>
          </a:prstGeom>
          <a:noFill/>
          <a:ln>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558782-5D2D-7D77-74EA-4E3DADA7AFEC}"/>
              </a:ext>
            </a:extLst>
          </p:cNvPr>
          <p:cNvSpPr/>
          <p:nvPr userDrawn="1"/>
        </p:nvSpPr>
        <p:spPr>
          <a:xfrm>
            <a:off x="838200" y="2910061"/>
            <a:ext cx="3036473" cy="27559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DEDE299-7336-3B26-5303-99DB2C4851AA}"/>
              </a:ext>
            </a:extLst>
          </p:cNvPr>
          <p:cNvSpPr/>
          <p:nvPr userDrawn="1"/>
        </p:nvSpPr>
        <p:spPr>
          <a:xfrm>
            <a:off x="7240589" y="2910061"/>
            <a:ext cx="3039810" cy="275590"/>
          </a:xfrm>
          <a:prstGeom prst="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C725E8A-62F2-8EA4-75C8-3A1356E52BAA}"/>
              </a:ext>
            </a:extLst>
          </p:cNvPr>
          <p:cNvPicPr>
            <a:picLocks noChangeAspect="1"/>
          </p:cNvPicPr>
          <p:nvPr userDrawn="1"/>
        </p:nvPicPr>
        <p:blipFill>
          <a:blip r:embed="rId2"/>
          <a:stretch>
            <a:fillRect/>
          </a:stretch>
        </p:blipFill>
        <p:spPr>
          <a:xfrm>
            <a:off x="10159623" y="159342"/>
            <a:ext cx="1629664" cy="879680"/>
          </a:xfrm>
          <a:prstGeom prst="rect">
            <a:avLst/>
          </a:prstGeom>
        </p:spPr>
      </p:pic>
      <p:pic>
        <p:nvPicPr>
          <p:cNvPr id="8" name="Picture 7">
            <a:extLst>
              <a:ext uri="{FF2B5EF4-FFF2-40B4-BE49-F238E27FC236}">
                <a16:creationId xmlns:a16="http://schemas.microsoft.com/office/drawing/2014/main" id="{B47B50CC-7A0E-4372-88BB-08A995B62CC0}"/>
              </a:ext>
            </a:extLst>
          </p:cNvPr>
          <p:cNvPicPr>
            <a:picLocks noChangeAspect="1"/>
          </p:cNvPicPr>
          <p:nvPr userDrawn="1"/>
        </p:nvPicPr>
        <p:blipFill>
          <a:blip r:embed="rId3"/>
          <a:srcRect/>
          <a:stretch/>
        </p:blipFill>
        <p:spPr>
          <a:xfrm rot="5400000">
            <a:off x="2107775" y="2373989"/>
            <a:ext cx="524831" cy="304163"/>
          </a:xfrm>
          <a:prstGeom prst="rect">
            <a:avLst/>
          </a:prstGeom>
          <a:noFill/>
        </p:spPr>
      </p:pic>
    </p:spTree>
    <p:extLst>
      <p:ext uri="{BB962C8B-B14F-4D97-AF65-F5344CB8AC3E}">
        <p14:creationId xmlns:p14="http://schemas.microsoft.com/office/powerpoint/2010/main" val="28244235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meline_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1CD531F-92C3-6786-7D93-648106ED20FF}"/>
              </a:ext>
            </a:extLst>
          </p:cNvPr>
          <p:cNvSpPr/>
          <p:nvPr userDrawn="1"/>
        </p:nvSpPr>
        <p:spPr>
          <a:xfrm>
            <a:off x="0" y="0"/>
            <a:ext cx="12192000" cy="6858000"/>
          </a:xfrm>
          <a:prstGeom prst="rect">
            <a:avLst/>
          </a:prstGeom>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3854713"/>
            <a:ext cx="9442199" cy="2120839"/>
          </a:xfrm>
          <a:prstGeom prst="rect">
            <a:avLst/>
          </a:prstGeom>
        </p:spPr>
        <p:txBody>
          <a:bodyPr>
            <a:normAutofit/>
          </a:bodyPr>
          <a:lstStyle>
            <a:lvl1pPr marL="171450" indent="-171450" algn="l">
              <a:lnSpc>
                <a:spcPct val="100000"/>
              </a:lnSpc>
              <a:spcAft>
                <a:spcPts val="600"/>
              </a:spcAft>
              <a:buFont typeface="Arial" panose="020B0604020202020204" pitchFamily="34" charset="0"/>
              <a:buChar char="•"/>
              <a:defRPr sz="1200" b="0" i="0">
                <a:solidFill>
                  <a:schemeClr val="bg1"/>
                </a:solidFill>
                <a:latin typeface="Figtree Light" pitchFamily="2" charset="0"/>
              </a:defRPr>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bg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rmAutofit/>
          </a:bodyPr>
          <a:lstStyle>
            <a:lvl1pPr marL="0" indent="0">
              <a:buNone/>
              <a:defRPr sz="1200" b="1" i="0">
                <a:solidFill>
                  <a:schemeClr val="bg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lstStyle>
            <a:lvl1pPr>
              <a:defRPr sz="4000">
                <a:solidFill>
                  <a:schemeClr val="accent4"/>
                </a:solidFill>
              </a:defRPr>
            </a:lvl1pPr>
          </a:lstStyle>
          <a:p>
            <a:r>
              <a:rPr lang="en-US"/>
              <a:t>Click to edit Master title style</a:t>
            </a:r>
          </a:p>
        </p:txBody>
      </p:sp>
      <p:sp>
        <p:nvSpPr>
          <p:cNvPr id="2" name="Text Placeholder 2">
            <a:extLst>
              <a:ext uri="{FF2B5EF4-FFF2-40B4-BE49-F238E27FC236}">
                <a16:creationId xmlns:a16="http://schemas.microsoft.com/office/drawing/2014/main" id="{299A45A7-3154-CE69-91AB-2EDC1BD3EA91}"/>
              </a:ext>
            </a:extLst>
          </p:cNvPr>
          <p:cNvSpPr>
            <a:spLocks noGrp="1"/>
          </p:cNvSpPr>
          <p:nvPr>
            <p:ph type="body" idx="13"/>
          </p:nvPr>
        </p:nvSpPr>
        <p:spPr>
          <a:xfrm>
            <a:off x="839789" y="3246438"/>
            <a:ext cx="9437260" cy="486700"/>
          </a:xfrm>
          <a:prstGeom prst="rect">
            <a:avLst/>
          </a:prstGeom>
        </p:spPr>
        <p:txBody>
          <a:bodyPr anchor="b">
            <a:normAutofit/>
          </a:bodyPr>
          <a:lstStyle>
            <a:lvl1pPr marL="0" indent="0">
              <a:lnSpc>
                <a:spcPct val="100000"/>
              </a:lnSpc>
              <a:spcBef>
                <a:spcPts val="0"/>
              </a:spcBef>
              <a:spcAft>
                <a:spcPts val="0"/>
              </a:spcAft>
              <a:buNone/>
              <a:defRPr sz="1400" b="1">
                <a:solidFill>
                  <a:schemeClr val="bg1"/>
                </a:solidFill>
                <a:latin typeface="Figtree"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Rectangle 15">
            <a:extLst>
              <a:ext uri="{FF2B5EF4-FFF2-40B4-BE49-F238E27FC236}">
                <a16:creationId xmlns:a16="http://schemas.microsoft.com/office/drawing/2014/main" id="{C7FAE149-B09F-BEB4-8181-2D7D6ACD2901}"/>
              </a:ext>
            </a:extLst>
          </p:cNvPr>
          <p:cNvSpPr/>
          <p:nvPr userDrawn="1"/>
        </p:nvSpPr>
        <p:spPr>
          <a:xfrm>
            <a:off x="4040188" y="2910061"/>
            <a:ext cx="3043097" cy="275590"/>
          </a:xfrm>
          <a:prstGeom prst="rect">
            <a:avLst/>
          </a:prstGeom>
          <a:solidFill>
            <a:schemeClr val="accent4"/>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558782-5D2D-7D77-74EA-4E3DADA7AFEC}"/>
              </a:ext>
            </a:extLst>
          </p:cNvPr>
          <p:cNvSpPr/>
          <p:nvPr userDrawn="1"/>
        </p:nvSpPr>
        <p:spPr>
          <a:xfrm>
            <a:off x="838200" y="2910061"/>
            <a:ext cx="3036473" cy="275590"/>
          </a:xfrm>
          <a:prstGeom prst="rect">
            <a:avLst/>
          </a:prstGeom>
          <a:noFill/>
          <a:ln>
            <a:solidFill>
              <a:schemeClr val="bg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DEDE299-7336-3B26-5303-99DB2C4851AA}"/>
              </a:ext>
            </a:extLst>
          </p:cNvPr>
          <p:cNvSpPr/>
          <p:nvPr userDrawn="1"/>
        </p:nvSpPr>
        <p:spPr>
          <a:xfrm>
            <a:off x="7240589" y="2910061"/>
            <a:ext cx="3039810" cy="275590"/>
          </a:xfrm>
          <a:prstGeom prst="rect">
            <a:avLst/>
          </a:prstGeom>
          <a:noFill/>
          <a:ln>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C725E8A-62F2-8EA4-75C8-3A1356E52BAA}"/>
              </a:ext>
            </a:extLst>
          </p:cNvPr>
          <p:cNvPicPr>
            <a:picLocks noChangeAspect="1"/>
          </p:cNvPicPr>
          <p:nvPr userDrawn="1"/>
        </p:nvPicPr>
        <p:blipFill>
          <a:blip r:embed="rId2"/>
          <a:stretch>
            <a:fillRect/>
          </a:stretch>
        </p:blipFill>
        <p:spPr>
          <a:xfrm>
            <a:off x="10159623" y="159342"/>
            <a:ext cx="1629664" cy="879680"/>
          </a:xfrm>
          <a:prstGeom prst="rect">
            <a:avLst/>
          </a:prstGeom>
        </p:spPr>
      </p:pic>
      <p:pic>
        <p:nvPicPr>
          <p:cNvPr id="8" name="Picture 7">
            <a:extLst>
              <a:ext uri="{FF2B5EF4-FFF2-40B4-BE49-F238E27FC236}">
                <a16:creationId xmlns:a16="http://schemas.microsoft.com/office/drawing/2014/main" id="{B47B50CC-7A0E-4372-88BB-08A995B62CC0}"/>
              </a:ext>
            </a:extLst>
          </p:cNvPr>
          <p:cNvPicPr>
            <a:picLocks noChangeAspect="1"/>
          </p:cNvPicPr>
          <p:nvPr userDrawn="1"/>
        </p:nvPicPr>
        <p:blipFill>
          <a:blip r:embed="rId3"/>
          <a:srcRect/>
          <a:stretch/>
        </p:blipFill>
        <p:spPr>
          <a:xfrm rot="5400000">
            <a:off x="5296003" y="2373989"/>
            <a:ext cx="524831" cy="304163"/>
          </a:xfrm>
          <a:prstGeom prst="rect">
            <a:avLst/>
          </a:prstGeom>
          <a:noFill/>
        </p:spPr>
      </p:pic>
    </p:spTree>
    <p:extLst>
      <p:ext uri="{BB962C8B-B14F-4D97-AF65-F5344CB8AC3E}">
        <p14:creationId xmlns:p14="http://schemas.microsoft.com/office/powerpoint/2010/main" val="9244205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meline_03">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1CD531F-92C3-6786-7D93-648106ED20FF}"/>
              </a:ext>
            </a:extLst>
          </p:cNvPr>
          <p:cNvSpPr/>
          <p:nvPr userDrawn="1"/>
        </p:nvSpPr>
        <p:spPr>
          <a:xfrm>
            <a:off x="0" y="0"/>
            <a:ext cx="12192000" cy="6858000"/>
          </a:xfrm>
          <a:prstGeom prst="rect">
            <a:avLst/>
          </a:prstGeom>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3854713"/>
            <a:ext cx="9442199" cy="2120839"/>
          </a:xfrm>
          <a:prstGeom prst="rect">
            <a:avLst/>
          </a:prstGeom>
        </p:spPr>
        <p:txBody>
          <a:bodyPr>
            <a:normAutofit/>
          </a:bodyPr>
          <a:lstStyle>
            <a:lvl1pPr marL="171450" indent="-171450" algn="l">
              <a:lnSpc>
                <a:spcPct val="100000"/>
              </a:lnSpc>
              <a:spcAft>
                <a:spcPts val="600"/>
              </a:spcAft>
              <a:buFont typeface="Arial" panose="020B0604020202020204" pitchFamily="34" charset="0"/>
              <a:buChar char="•"/>
              <a:defRPr sz="1200" b="0" i="0">
                <a:solidFill>
                  <a:schemeClr val="bg1"/>
                </a:solidFill>
                <a:latin typeface="Figtree Light" pitchFamily="2" charset="0"/>
              </a:defRPr>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bg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rmAutofit/>
          </a:bodyPr>
          <a:lstStyle>
            <a:lvl1pPr marL="0" indent="0">
              <a:buNone/>
              <a:defRPr sz="1200" b="1" i="0">
                <a:solidFill>
                  <a:schemeClr val="bg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lstStyle>
            <a:lvl1pPr>
              <a:defRPr sz="4000">
                <a:solidFill>
                  <a:schemeClr val="accent4"/>
                </a:solidFill>
              </a:defRPr>
            </a:lvl1pPr>
          </a:lstStyle>
          <a:p>
            <a:r>
              <a:rPr lang="en-US"/>
              <a:t>Click to edit Master title style</a:t>
            </a:r>
          </a:p>
        </p:txBody>
      </p:sp>
      <p:sp>
        <p:nvSpPr>
          <p:cNvPr id="2" name="Text Placeholder 2">
            <a:extLst>
              <a:ext uri="{FF2B5EF4-FFF2-40B4-BE49-F238E27FC236}">
                <a16:creationId xmlns:a16="http://schemas.microsoft.com/office/drawing/2014/main" id="{299A45A7-3154-CE69-91AB-2EDC1BD3EA91}"/>
              </a:ext>
            </a:extLst>
          </p:cNvPr>
          <p:cNvSpPr>
            <a:spLocks noGrp="1"/>
          </p:cNvSpPr>
          <p:nvPr>
            <p:ph type="body" idx="13"/>
          </p:nvPr>
        </p:nvSpPr>
        <p:spPr>
          <a:xfrm>
            <a:off x="839789" y="3246438"/>
            <a:ext cx="9437260" cy="486700"/>
          </a:xfrm>
          <a:prstGeom prst="rect">
            <a:avLst/>
          </a:prstGeom>
        </p:spPr>
        <p:txBody>
          <a:bodyPr anchor="b">
            <a:normAutofit/>
          </a:bodyPr>
          <a:lstStyle>
            <a:lvl1pPr marL="0" indent="0">
              <a:lnSpc>
                <a:spcPct val="100000"/>
              </a:lnSpc>
              <a:spcBef>
                <a:spcPts val="0"/>
              </a:spcBef>
              <a:spcAft>
                <a:spcPts val="0"/>
              </a:spcAft>
              <a:buNone/>
              <a:defRPr sz="1400" b="1">
                <a:solidFill>
                  <a:schemeClr val="bg1"/>
                </a:solidFill>
                <a:latin typeface="Figtree"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Rectangle 15">
            <a:extLst>
              <a:ext uri="{FF2B5EF4-FFF2-40B4-BE49-F238E27FC236}">
                <a16:creationId xmlns:a16="http://schemas.microsoft.com/office/drawing/2014/main" id="{C7FAE149-B09F-BEB4-8181-2D7D6ACD2901}"/>
              </a:ext>
            </a:extLst>
          </p:cNvPr>
          <p:cNvSpPr/>
          <p:nvPr userDrawn="1"/>
        </p:nvSpPr>
        <p:spPr>
          <a:xfrm>
            <a:off x="4040188" y="2910061"/>
            <a:ext cx="3043097" cy="275590"/>
          </a:xfrm>
          <a:prstGeom prst="rect">
            <a:avLst/>
          </a:prstGeom>
          <a:noFill/>
          <a:ln>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E558782-5D2D-7D77-74EA-4E3DADA7AFEC}"/>
              </a:ext>
            </a:extLst>
          </p:cNvPr>
          <p:cNvSpPr/>
          <p:nvPr userDrawn="1"/>
        </p:nvSpPr>
        <p:spPr>
          <a:xfrm>
            <a:off x="838200" y="2910061"/>
            <a:ext cx="3036473" cy="275590"/>
          </a:xfrm>
          <a:prstGeom prst="rect">
            <a:avLst/>
          </a:prstGeom>
          <a:noFill/>
          <a:ln>
            <a:solidFill>
              <a:schemeClr val="bg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DEDE299-7336-3B26-5303-99DB2C4851AA}"/>
              </a:ext>
            </a:extLst>
          </p:cNvPr>
          <p:cNvSpPr/>
          <p:nvPr userDrawn="1"/>
        </p:nvSpPr>
        <p:spPr>
          <a:xfrm>
            <a:off x="7240589" y="2910061"/>
            <a:ext cx="3039810" cy="275590"/>
          </a:xfrm>
          <a:prstGeom prst="rect">
            <a:avLst/>
          </a:prstGeom>
          <a:solidFill>
            <a:schemeClr val="accent3"/>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EC725E8A-62F2-8EA4-75C8-3A1356E52BAA}"/>
              </a:ext>
            </a:extLst>
          </p:cNvPr>
          <p:cNvPicPr>
            <a:picLocks noChangeAspect="1"/>
          </p:cNvPicPr>
          <p:nvPr userDrawn="1"/>
        </p:nvPicPr>
        <p:blipFill>
          <a:blip r:embed="rId2"/>
          <a:stretch>
            <a:fillRect/>
          </a:stretch>
        </p:blipFill>
        <p:spPr>
          <a:xfrm>
            <a:off x="10159623" y="159342"/>
            <a:ext cx="1629664" cy="879680"/>
          </a:xfrm>
          <a:prstGeom prst="rect">
            <a:avLst/>
          </a:prstGeom>
        </p:spPr>
      </p:pic>
      <p:pic>
        <p:nvPicPr>
          <p:cNvPr id="8" name="Picture 7">
            <a:extLst>
              <a:ext uri="{FF2B5EF4-FFF2-40B4-BE49-F238E27FC236}">
                <a16:creationId xmlns:a16="http://schemas.microsoft.com/office/drawing/2014/main" id="{B47B50CC-7A0E-4372-88BB-08A995B62CC0}"/>
              </a:ext>
            </a:extLst>
          </p:cNvPr>
          <p:cNvPicPr>
            <a:picLocks noChangeAspect="1"/>
          </p:cNvPicPr>
          <p:nvPr userDrawn="1"/>
        </p:nvPicPr>
        <p:blipFill>
          <a:blip r:embed="rId3"/>
          <a:srcRect/>
          <a:stretch/>
        </p:blipFill>
        <p:spPr>
          <a:xfrm rot="5400000">
            <a:off x="8498078" y="2373989"/>
            <a:ext cx="524831" cy="304163"/>
          </a:xfrm>
          <a:prstGeom prst="rect">
            <a:avLst/>
          </a:prstGeom>
          <a:noFill/>
        </p:spPr>
      </p:pic>
    </p:spTree>
    <p:extLst>
      <p:ext uri="{BB962C8B-B14F-4D97-AF65-F5344CB8AC3E}">
        <p14:creationId xmlns:p14="http://schemas.microsoft.com/office/powerpoint/2010/main" val="7422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_Dark_Bann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12C509-A62A-A097-B704-6EF963339178}"/>
              </a:ext>
            </a:extLst>
          </p:cNvPr>
          <p:cNvSpPr/>
          <p:nvPr userDrawn="1"/>
        </p:nvSpPr>
        <p:spPr>
          <a:xfrm>
            <a:off x="-30480" y="10582"/>
            <a:ext cx="12252960" cy="6857999"/>
          </a:xfrm>
          <a:prstGeom prst="rect">
            <a:avLst/>
          </a:prstGeom>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B6929176-3185-FB1C-13DD-719ADA4C3932}"/>
              </a:ext>
            </a:extLst>
          </p:cNvPr>
          <p:cNvSpPr>
            <a:spLocks noGrp="1"/>
          </p:cNvSpPr>
          <p:nvPr>
            <p:ph type="pic" sz="quarter" idx="11"/>
          </p:nvPr>
        </p:nvSpPr>
        <p:spPr>
          <a:xfrm>
            <a:off x="-30480" y="1407"/>
            <a:ext cx="12252960" cy="3884428"/>
          </a:xfrm>
          <a:prstGeom prst="roundRect">
            <a:avLst>
              <a:gd name="adj" fmla="val 0"/>
            </a:avLst>
          </a:prstGeom>
          <a:solidFill>
            <a:schemeClr val="accent6"/>
          </a:solidFill>
          <a:ln w="25400">
            <a:noFill/>
          </a:ln>
        </p:spPr>
        <p:txBody>
          <a:bodyPr anchor="ctr"/>
          <a:lstStyle>
            <a:lvl1pPr marL="0" indent="0" algn="ctr">
              <a:buNone/>
              <a:defRPr>
                <a:solidFill>
                  <a:schemeClr val="accent1"/>
                </a:solidFill>
              </a:defRPr>
            </a:lvl1pPr>
          </a:lstStyle>
          <a:p>
            <a:r>
              <a:rPr lang="en-US"/>
              <a:t>Click icon to add picture</a:t>
            </a:r>
          </a:p>
        </p:txBody>
      </p:sp>
      <p:sp>
        <p:nvSpPr>
          <p:cNvPr id="2" name="Title 1">
            <a:extLst>
              <a:ext uri="{FF2B5EF4-FFF2-40B4-BE49-F238E27FC236}">
                <a16:creationId xmlns:a16="http://schemas.microsoft.com/office/drawing/2014/main" id="{308F5E71-C325-4CC2-D21A-89DBFE4F5D72}"/>
              </a:ext>
            </a:extLst>
          </p:cNvPr>
          <p:cNvSpPr>
            <a:spLocks noGrp="1"/>
          </p:cNvSpPr>
          <p:nvPr>
            <p:ph type="ctrTitle"/>
          </p:nvPr>
        </p:nvSpPr>
        <p:spPr>
          <a:xfrm>
            <a:off x="838200" y="4194314"/>
            <a:ext cx="7868054" cy="1705430"/>
          </a:xfrm>
          <a:prstGeom prst="rect">
            <a:avLst/>
          </a:prstGeom>
        </p:spPr>
        <p:txBody>
          <a:bodyPr anchor="b">
            <a:noAutofit/>
          </a:bodyPr>
          <a:lstStyle>
            <a:lvl1pPr algn="l">
              <a:defRPr sz="5400">
                <a:solidFill>
                  <a:schemeClr val="accent4"/>
                </a:solidFill>
              </a:defRPr>
            </a:lvl1pPr>
          </a:lstStyle>
          <a:p>
            <a:r>
              <a:rPr lang="en-US"/>
              <a:t>Click to edit Master title style</a:t>
            </a:r>
          </a:p>
        </p:txBody>
      </p:sp>
      <p:sp>
        <p:nvSpPr>
          <p:cNvPr id="3" name="Subtitle 2">
            <a:extLst>
              <a:ext uri="{FF2B5EF4-FFF2-40B4-BE49-F238E27FC236}">
                <a16:creationId xmlns:a16="http://schemas.microsoft.com/office/drawing/2014/main" id="{041EFBCD-FB86-04CE-C458-325B57371096}"/>
              </a:ext>
            </a:extLst>
          </p:cNvPr>
          <p:cNvSpPr>
            <a:spLocks noGrp="1"/>
          </p:cNvSpPr>
          <p:nvPr>
            <p:ph type="subTitle" idx="1"/>
          </p:nvPr>
        </p:nvSpPr>
        <p:spPr>
          <a:xfrm>
            <a:off x="838198" y="5947052"/>
            <a:ext cx="7868053" cy="401993"/>
          </a:xfrm>
          <a:prstGeom prst="rect">
            <a:avLst/>
          </a:prstGeom>
        </p:spPr>
        <p:txBody>
          <a:bodyPr>
            <a:noAutofit/>
          </a:bodyPr>
          <a:lstStyle>
            <a:lvl1pPr marL="0" indent="0" algn="l">
              <a:buNone/>
              <a:defRPr sz="2000">
                <a:solidFill>
                  <a:schemeClr val="accent5"/>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Placeholder 10">
            <a:extLst>
              <a:ext uri="{FF2B5EF4-FFF2-40B4-BE49-F238E27FC236}">
                <a16:creationId xmlns:a16="http://schemas.microsoft.com/office/drawing/2014/main" id="{5CEE540C-E592-2134-6FC0-3D96A5B7F817}"/>
              </a:ext>
            </a:extLst>
          </p:cNvPr>
          <p:cNvSpPr>
            <a:spLocks noGrp="1"/>
          </p:cNvSpPr>
          <p:nvPr>
            <p:ph type="body" sz="quarter" idx="10" hasCustomPrompt="1"/>
          </p:nvPr>
        </p:nvSpPr>
        <p:spPr>
          <a:xfrm>
            <a:off x="10177669" y="4311219"/>
            <a:ext cx="1344779" cy="727920"/>
          </a:xfrm>
          <a:prstGeom prst="rect">
            <a:avLst/>
          </a:prstGeom>
        </p:spPr>
        <p:txBody>
          <a:bodyPr>
            <a:noAutofit/>
          </a:bodyPr>
          <a:lstStyle>
            <a:lvl1pPr marL="0" indent="0" algn="r">
              <a:buNone/>
              <a:defRPr sz="1200" b="1" i="0">
                <a:solidFill>
                  <a:schemeClr val="accent6"/>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20" name="Picture 19">
            <a:extLst>
              <a:ext uri="{FF2B5EF4-FFF2-40B4-BE49-F238E27FC236}">
                <a16:creationId xmlns:a16="http://schemas.microsoft.com/office/drawing/2014/main" id="{39FC068B-BB84-F3D1-8278-CD9AAB7AA013}"/>
              </a:ext>
            </a:extLst>
          </p:cNvPr>
          <p:cNvPicPr>
            <a:picLocks noChangeAspect="1"/>
          </p:cNvPicPr>
          <p:nvPr userDrawn="1"/>
        </p:nvPicPr>
        <p:blipFill>
          <a:blip r:embed="rId2"/>
          <a:stretch>
            <a:fillRect/>
          </a:stretch>
        </p:blipFill>
        <p:spPr>
          <a:xfrm>
            <a:off x="9544449" y="5464523"/>
            <a:ext cx="2146644" cy="1158742"/>
          </a:xfrm>
          <a:prstGeom prst="rect">
            <a:avLst/>
          </a:prstGeom>
        </p:spPr>
      </p:pic>
    </p:spTree>
    <p:extLst>
      <p:ext uri="{BB962C8B-B14F-4D97-AF65-F5344CB8AC3E}">
        <p14:creationId xmlns:p14="http://schemas.microsoft.com/office/powerpoint/2010/main" val="11820159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Tree>
    <p:extLst>
      <p:ext uri="{BB962C8B-B14F-4D97-AF65-F5344CB8AC3E}">
        <p14:creationId xmlns:p14="http://schemas.microsoft.com/office/powerpoint/2010/main" val="2488176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ELE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D27108-245E-3B8F-146F-0E1AF0ECBEC6}"/>
              </a:ext>
            </a:extLst>
          </p:cNvPr>
          <p:cNvSpPr/>
          <p:nvPr userDrawn="1"/>
        </p:nvSpPr>
        <p:spPr>
          <a:xfrm>
            <a:off x="0" y="0"/>
            <a:ext cx="12192000" cy="6858000"/>
          </a:xfrm>
          <a:prstGeom prst="rect">
            <a:avLst/>
          </a:prstGeom>
          <a:solidFill>
            <a:srgbClr val="FF60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92612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128F4-B1BA-4D42-96A3-FBA53EE8AA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A8F434-7CFC-4E73-89FE-4D61F3BBFA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B159DD-C782-42E1-ACD3-1D25CC1E7C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36810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599" cy="1325562"/>
          </a:xfrm>
          <a:prstGeom prst="rect">
            <a:avLst/>
          </a:prstGeom>
          <a:noFill/>
          <a:ln>
            <a:noFill/>
          </a:ln>
        </p:spPr>
        <p:txBody>
          <a:bodyPr spcFirstLastPara="1" wrap="square" lIns="91425" tIns="91425" rIns="91425" bIns="91425" anchor="ctr" anchorCtr="0"/>
          <a:lstStyle>
            <a:lvl1pPr marR="0" lvl="0" algn="l">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23" name="Google Shape;23;p3"/>
          <p:cNvSpPr txBox="1">
            <a:spLocks noGrp="1"/>
          </p:cNvSpPr>
          <p:nvPr>
            <p:ph type="body" idx="1"/>
          </p:nvPr>
        </p:nvSpPr>
        <p:spPr>
          <a:xfrm>
            <a:off x="838200" y="1825625"/>
            <a:ext cx="10515599" cy="4351338"/>
          </a:xfrm>
          <a:prstGeom prst="rect">
            <a:avLst/>
          </a:prstGeom>
          <a:noFill/>
          <a:ln>
            <a:noFill/>
          </a:ln>
        </p:spPr>
        <p:txBody>
          <a:bodyPr spcFirstLastPara="1" wrap="square" lIns="91425" tIns="91425" rIns="91425" bIns="91425" anchor="t" anchorCtr="0"/>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dt" idx="10"/>
          </p:nvPr>
        </p:nvSpPr>
        <p:spPr>
          <a:xfrm>
            <a:off x="838200" y="6356350"/>
            <a:ext cx="2743199" cy="365125"/>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3"/>
          <p:cNvSpPr txBox="1">
            <a:spLocks noGrp="1"/>
          </p:cNvSpPr>
          <p:nvPr>
            <p:ph type="sldNum" idx="12"/>
          </p:nvPr>
        </p:nvSpPr>
        <p:spPr>
          <a:xfrm>
            <a:off x="8610600" y="6356350"/>
            <a:ext cx="274319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567856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mage_O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4648200" cy="3459291"/>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4648200"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5" name="Picture Placeholder 4">
            <a:extLst>
              <a:ext uri="{FF2B5EF4-FFF2-40B4-BE49-F238E27FC236}">
                <a16:creationId xmlns:a16="http://schemas.microsoft.com/office/drawing/2014/main" id="{CA39BD7A-BE3B-566E-51EF-B56AD0E5C3B1}"/>
              </a:ext>
            </a:extLst>
          </p:cNvPr>
          <p:cNvSpPr>
            <a:spLocks noGrp="1"/>
          </p:cNvSpPr>
          <p:nvPr>
            <p:ph type="pic" sz="quarter" idx="11"/>
          </p:nvPr>
        </p:nvSpPr>
        <p:spPr>
          <a:xfrm>
            <a:off x="6125817" y="1232453"/>
            <a:ext cx="5320525" cy="4602290"/>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pic>
        <p:nvPicPr>
          <p:cNvPr id="2" name="Picture 1">
            <a:extLst>
              <a:ext uri="{FF2B5EF4-FFF2-40B4-BE49-F238E27FC236}">
                <a16:creationId xmlns:a16="http://schemas.microsoft.com/office/drawing/2014/main" id="{0C5C8D9B-47C8-7817-5E1C-5694AC7E0A5C}"/>
              </a:ext>
            </a:extLst>
          </p:cNvPr>
          <p:cNvPicPr>
            <a:picLocks noChangeAspect="1"/>
          </p:cNvPicPr>
          <p:nvPr userDrawn="1"/>
        </p:nvPicPr>
        <p:blipFill rotWithShape="1">
          <a:blip r:embed="rId2"/>
          <a:srcRect l="9821" t="19984" r="9877" b="19013"/>
          <a:stretch/>
        </p:blipFill>
        <p:spPr>
          <a:xfrm>
            <a:off x="10283686" y="5956708"/>
            <a:ext cx="1381539" cy="566531"/>
          </a:xfrm>
          <a:prstGeom prst="rect">
            <a:avLst/>
          </a:prstGeom>
        </p:spPr>
      </p:pic>
    </p:spTree>
    <p:extLst>
      <p:ext uri="{BB962C8B-B14F-4D97-AF65-F5344CB8AC3E}">
        <p14:creationId xmlns:p14="http://schemas.microsoft.com/office/powerpoint/2010/main" val="31174053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con_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74DBE-A586-3B7C-FC15-91A72B07ECD1}"/>
              </a:ext>
            </a:extLst>
          </p:cNvPr>
          <p:cNvSpPr>
            <a:spLocks noGrp="1"/>
          </p:cNvSpPr>
          <p:nvPr>
            <p:ph type="title"/>
          </p:nvPr>
        </p:nvSpPr>
        <p:spPr>
          <a:xfrm>
            <a:off x="838200" y="2980944"/>
            <a:ext cx="3296478" cy="2994607"/>
          </a:xfrm>
          <a:prstGeom prst="rect">
            <a:avLst/>
          </a:prstGeom>
        </p:spPr>
        <p:txBody>
          <a:bodyPr anchor="t">
            <a:noAutofit/>
          </a:bodyPr>
          <a:lstStyle>
            <a:lvl1pPr>
              <a:defRPr sz="40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4422912" y="2980944"/>
            <a:ext cx="5860773" cy="2994607"/>
          </a:xfrm>
          <a:prstGeom prst="rect">
            <a:avLst/>
          </a:prstGeom>
        </p:spPr>
        <p:txBody>
          <a:bodyPr anchor="t">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5" name="Picture 4">
            <a:extLst>
              <a:ext uri="{FF2B5EF4-FFF2-40B4-BE49-F238E27FC236}">
                <a16:creationId xmlns:a16="http://schemas.microsoft.com/office/drawing/2014/main" id="{2992DDF5-00B7-B083-4698-9246F236271C}"/>
              </a:ext>
            </a:extLst>
          </p:cNvPr>
          <p:cNvPicPr>
            <a:picLocks noChangeAspect="1"/>
          </p:cNvPicPr>
          <p:nvPr userDrawn="1"/>
        </p:nvPicPr>
        <p:blipFill rotWithShape="1">
          <a:blip r:embed="rId2"/>
          <a:srcRect l="9821" t="19984" r="9877" b="19013"/>
          <a:stretch/>
        </p:blipFill>
        <p:spPr>
          <a:xfrm>
            <a:off x="10283686" y="5956708"/>
            <a:ext cx="1381539" cy="566531"/>
          </a:xfrm>
          <a:prstGeom prst="rect">
            <a:avLst/>
          </a:prstGeom>
        </p:spPr>
      </p:pic>
    </p:spTree>
    <p:extLst>
      <p:ext uri="{BB962C8B-B14F-4D97-AF65-F5344CB8AC3E}">
        <p14:creationId xmlns:p14="http://schemas.microsoft.com/office/powerpoint/2010/main" val="36894275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ver_L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E0D59C-2ADC-3A30-7036-DCC6EF3D6EB6}"/>
              </a:ext>
            </a:extLst>
          </p:cNvPr>
          <p:cNvSpPr/>
          <p:nvPr userDrawn="1"/>
        </p:nvSpPr>
        <p:spPr>
          <a:xfrm>
            <a:off x="-30480" y="-45720"/>
            <a:ext cx="12252960" cy="6949440"/>
          </a:xfrm>
          <a:prstGeom prst="rect">
            <a:avLst/>
          </a:prstGeom>
          <a:solidFill>
            <a:schemeClr val="accent5"/>
          </a:solidFill>
          <a:ln w="254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8F5E71-C325-4CC2-D21A-89DBFE4F5D72}"/>
              </a:ext>
            </a:extLst>
          </p:cNvPr>
          <p:cNvSpPr>
            <a:spLocks noGrp="1"/>
          </p:cNvSpPr>
          <p:nvPr>
            <p:ph type="ctrTitle"/>
          </p:nvPr>
        </p:nvSpPr>
        <p:spPr>
          <a:xfrm>
            <a:off x="838199" y="2911404"/>
            <a:ext cx="10515599" cy="2387600"/>
          </a:xfrm>
          <a:prstGeom prst="rect">
            <a:avLst/>
          </a:prstGeom>
        </p:spPr>
        <p:txBody>
          <a:bodyPr anchor="b">
            <a:noAutofit/>
          </a:bodyPr>
          <a:lstStyle>
            <a:lvl1pPr algn="l">
              <a:defRPr sz="60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041EFBCD-FB86-04CE-C458-325B57371096}"/>
              </a:ext>
            </a:extLst>
          </p:cNvPr>
          <p:cNvSpPr>
            <a:spLocks noGrp="1"/>
          </p:cNvSpPr>
          <p:nvPr>
            <p:ph type="subTitle" idx="1"/>
          </p:nvPr>
        </p:nvSpPr>
        <p:spPr>
          <a:xfrm>
            <a:off x="838199" y="5381139"/>
            <a:ext cx="7532915" cy="1041431"/>
          </a:xfrm>
          <a:prstGeom prst="rect">
            <a:avLst/>
          </a:prstGeom>
        </p:spPr>
        <p:txBody>
          <a:bodyPr>
            <a:noAutofit/>
          </a:bodyPr>
          <a:lstStyle>
            <a:lvl1pPr marL="0" indent="0" algn="l">
              <a:buNone/>
              <a:defRPr sz="2400">
                <a:solidFill>
                  <a:schemeClr val="accent1"/>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 Placeholder 10">
            <a:extLst>
              <a:ext uri="{FF2B5EF4-FFF2-40B4-BE49-F238E27FC236}">
                <a16:creationId xmlns:a16="http://schemas.microsoft.com/office/drawing/2014/main" id="{1AC889F7-92D1-49DE-1817-C7D4462563F3}"/>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4" name="Picture 3">
            <a:extLst>
              <a:ext uri="{FF2B5EF4-FFF2-40B4-BE49-F238E27FC236}">
                <a16:creationId xmlns:a16="http://schemas.microsoft.com/office/drawing/2014/main" id="{69CAC57F-D11C-397E-24FB-B079FCAD734F}"/>
              </a:ext>
            </a:extLst>
          </p:cNvPr>
          <p:cNvPicPr>
            <a:picLocks noChangeAspect="1"/>
          </p:cNvPicPr>
          <p:nvPr userDrawn="1"/>
        </p:nvPicPr>
        <p:blipFill>
          <a:blip r:embed="rId2"/>
          <a:srcRect/>
          <a:stretch/>
        </p:blipFill>
        <p:spPr>
          <a:xfrm>
            <a:off x="8770235" y="4993079"/>
            <a:ext cx="2916304" cy="1574199"/>
          </a:xfrm>
          <a:prstGeom prst="rect">
            <a:avLst/>
          </a:prstGeom>
        </p:spPr>
      </p:pic>
    </p:spTree>
    <p:extLst>
      <p:ext uri="{BB962C8B-B14F-4D97-AF65-F5344CB8AC3E}">
        <p14:creationId xmlns:p14="http://schemas.microsoft.com/office/powerpoint/2010/main" val="24064263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con_Three_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3078996"/>
            <a:ext cx="3038061" cy="2546552"/>
          </a:xfrm>
          <a:prstGeom prst="rect">
            <a:avLst/>
          </a:prstGeom>
        </p:spPr>
        <p:txBody>
          <a:bodyPr>
            <a:no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3078996"/>
            <a:ext cx="3038061" cy="2546552"/>
          </a:xfrm>
          <a:prstGeom prst="rect">
            <a:avLst/>
          </a:prstGeom>
        </p:spPr>
        <p:txBody>
          <a:bodyPr>
            <a:no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3078996"/>
            <a:ext cx="3038061" cy="2546552"/>
          </a:xfrm>
          <a:prstGeom prst="rect">
            <a:avLst/>
          </a:prstGeom>
        </p:spPr>
        <p:txBody>
          <a:bodyPr>
            <a:no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29904FD8-7682-5D23-4CDD-B629FE9436BB}"/>
              </a:ext>
            </a:extLst>
          </p:cNvPr>
          <p:cNvPicPr>
            <a:picLocks noChangeAspect="1"/>
          </p:cNvPicPr>
          <p:nvPr userDrawn="1"/>
        </p:nvPicPr>
        <p:blipFill rotWithShape="1">
          <a:blip r:embed="rId2"/>
          <a:srcRect l="9821" t="19984" r="9877" b="19013"/>
          <a:stretch/>
        </p:blipFill>
        <p:spPr>
          <a:xfrm>
            <a:off x="10283686" y="5956708"/>
            <a:ext cx="1381539" cy="566531"/>
          </a:xfrm>
          <a:prstGeom prst="rect">
            <a:avLst/>
          </a:prstGeom>
        </p:spPr>
      </p:pic>
    </p:spTree>
    <p:extLst>
      <p:ext uri="{BB962C8B-B14F-4D97-AF65-F5344CB8AC3E}">
        <p14:creationId xmlns:p14="http://schemas.microsoft.com/office/powerpoint/2010/main" val="42685484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97409BC-8047-ED58-40B9-9D8401ECE396}"/>
              </a:ext>
            </a:extLst>
          </p:cNvPr>
          <p:cNvPicPr>
            <a:picLocks noChangeAspect="1"/>
          </p:cNvPicPr>
          <p:nvPr userDrawn="1"/>
        </p:nvPicPr>
        <p:blipFill rotWithShape="1">
          <a:blip r:embed="rId2"/>
          <a:srcRect l="9821" t="19984" r="9877" b="19013"/>
          <a:stretch/>
        </p:blipFill>
        <p:spPr>
          <a:xfrm>
            <a:off x="10283686" y="5956708"/>
            <a:ext cx="1381539" cy="566531"/>
          </a:xfrm>
          <a:prstGeom prst="rect">
            <a:avLst/>
          </a:prstGeom>
        </p:spPr>
      </p:pic>
    </p:spTree>
    <p:extLst>
      <p:ext uri="{BB962C8B-B14F-4D97-AF65-F5344CB8AC3E}">
        <p14:creationId xmlns:p14="http://schemas.microsoft.com/office/powerpoint/2010/main" val="21816009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_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74DBE-A586-3B7C-FC15-91A72B07ECD1}"/>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9445486"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5" name="Picture 4">
            <a:extLst>
              <a:ext uri="{FF2B5EF4-FFF2-40B4-BE49-F238E27FC236}">
                <a16:creationId xmlns:a16="http://schemas.microsoft.com/office/drawing/2014/main" id="{07637B15-1D03-C381-1CB7-3EE6EBCB3FE4}"/>
              </a:ext>
            </a:extLst>
          </p:cNvPr>
          <p:cNvPicPr>
            <a:picLocks noChangeAspect="1"/>
          </p:cNvPicPr>
          <p:nvPr userDrawn="1"/>
        </p:nvPicPr>
        <p:blipFill rotWithShape="1">
          <a:blip r:embed="rId2"/>
          <a:srcRect l="9821" t="19984" r="9877" b="19013"/>
          <a:stretch/>
        </p:blipFill>
        <p:spPr>
          <a:xfrm>
            <a:off x="10283686" y="5956708"/>
            <a:ext cx="1381539" cy="566531"/>
          </a:xfrm>
          <a:prstGeom prst="rect">
            <a:avLst/>
          </a:prstGeom>
        </p:spPr>
      </p:pic>
    </p:spTree>
    <p:extLst>
      <p:ext uri="{BB962C8B-B14F-4D97-AF65-F5344CB8AC3E}">
        <p14:creationId xmlns:p14="http://schemas.microsoft.com/office/powerpoint/2010/main" val="3619643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_Light_Bann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12C509-A62A-A097-B704-6EF963339178}"/>
              </a:ext>
            </a:extLst>
          </p:cNvPr>
          <p:cNvSpPr/>
          <p:nvPr userDrawn="1"/>
        </p:nvSpPr>
        <p:spPr>
          <a:xfrm>
            <a:off x="-30480" y="3806688"/>
            <a:ext cx="12252960" cy="3051312"/>
          </a:xfrm>
          <a:prstGeom prst="rect">
            <a:avLst/>
          </a:prstGeom>
          <a:solidFill>
            <a:schemeClr val="accent5"/>
          </a:solidFill>
          <a:ln w="254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4">
            <a:extLst>
              <a:ext uri="{FF2B5EF4-FFF2-40B4-BE49-F238E27FC236}">
                <a16:creationId xmlns:a16="http://schemas.microsoft.com/office/drawing/2014/main" id="{858077B0-6833-555E-4CC3-71E62E18210A}"/>
              </a:ext>
            </a:extLst>
          </p:cNvPr>
          <p:cNvSpPr>
            <a:spLocks noGrp="1"/>
          </p:cNvSpPr>
          <p:nvPr>
            <p:ph type="pic" sz="quarter" idx="11"/>
          </p:nvPr>
        </p:nvSpPr>
        <p:spPr>
          <a:xfrm>
            <a:off x="-30480" y="0"/>
            <a:ext cx="12252960" cy="3884428"/>
          </a:xfrm>
          <a:prstGeom prst="roundRect">
            <a:avLst>
              <a:gd name="adj" fmla="val 0"/>
            </a:avLst>
          </a:prstGeom>
          <a:solidFill>
            <a:schemeClr val="accent1"/>
          </a:solidFill>
          <a:ln w="25400">
            <a:noFill/>
          </a:ln>
        </p:spPr>
        <p:txBody>
          <a:bodyPr anchor="ctr"/>
          <a:lstStyle>
            <a:lvl1pPr marL="0" indent="0" algn="ctr">
              <a:buNone/>
              <a:defRPr>
                <a:solidFill>
                  <a:schemeClr val="accent4"/>
                </a:solidFill>
              </a:defRPr>
            </a:lvl1pPr>
          </a:lstStyle>
          <a:p>
            <a:r>
              <a:rPr lang="en-US"/>
              <a:t>Click icon to add picture</a:t>
            </a:r>
          </a:p>
        </p:txBody>
      </p:sp>
      <p:sp>
        <p:nvSpPr>
          <p:cNvPr id="5" name="Title 1">
            <a:extLst>
              <a:ext uri="{FF2B5EF4-FFF2-40B4-BE49-F238E27FC236}">
                <a16:creationId xmlns:a16="http://schemas.microsoft.com/office/drawing/2014/main" id="{95C558C6-09A9-AB67-FEE4-5854BA1159C6}"/>
              </a:ext>
            </a:extLst>
          </p:cNvPr>
          <p:cNvSpPr>
            <a:spLocks noGrp="1"/>
          </p:cNvSpPr>
          <p:nvPr>
            <p:ph type="ctrTitle"/>
          </p:nvPr>
        </p:nvSpPr>
        <p:spPr>
          <a:xfrm>
            <a:off x="838200" y="4194314"/>
            <a:ext cx="7868054" cy="1705430"/>
          </a:xfrm>
          <a:prstGeom prst="rect">
            <a:avLst/>
          </a:prstGeom>
        </p:spPr>
        <p:txBody>
          <a:bodyPr anchor="b">
            <a:noAutofit/>
          </a:bodyPr>
          <a:lstStyle>
            <a:lvl1pPr algn="l">
              <a:defRPr sz="5400">
                <a:solidFill>
                  <a:schemeClr val="accent1"/>
                </a:solidFill>
              </a:defRPr>
            </a:lvl1pPr>
          </a:lstStyle>
          <a:p>
            <a:r>
              <a:rPr lang="en-US"/>
              <a:t>Click to edit Master title style</a:t>
            </a:r>
          </a:p>
        </p:txBody>
      </p:sp>
      <p:sp>
        <p:nvSpPr>
          <p:cNvPr id="6" name="Subtitle 2">
            <a:extLst>
              <a:ext uri="{FF2B5EF4-FFF2-40B4-BE49-F238E27FC236}">
                <a16:creationId xmlns:a16="http://schemas.microsoft.com/office/drawing/2014/main" id="{B9ADFC03-AE2B-E149-E787-85C8C7617591}"/>
              </a:ext>
            </a:extLst>
          </p:cNvPr>
          <p:cNvSpPr>
            <a:spLocks noGrp="1"/>
          </p:cNvSpPr>
          <p:nvPr>
            <p:ph type="subTitle" idx="1"/>
          </p:nvPr>
        </p:nvSpPr>
        <p:spPr>
          <a:xfrm>
            <a:off x="838198" y="5947052"/>
            <a:ext cx="7868053" cy="401993"/>
          </a:xfrm>
          <a:prstGeom prst="rect">
            <a:avLst/>
          </a:prstGeom>
        </p:spPr>
        <p:txBody>
          <a:bodyPr>
            <a:noAutofit/>
          </a:bodyPr>
          <a:lstStyle>
            <a:lvl1pPr marL="0" indent="0" algn="l">
              <a:buNone/>
              <a:defRPr sz="2000">
                <a:solidFill>
                  <a:schemeClr val="accent1"/>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Placeholder 10">
            <a:extLst>
              <a:ext uri="{FF2B5EF4-FFF2-40B4-BE49-F238E27FC236}">
                <a16:creationId xmlns:a16="http://schemas.microsoft.com/office/drawing/2014/main" id="{5E6FD80B-8581-B8B7-37CE-325D72925A79}"/>
              </a:ext>
            </a:extLst>
          </p:cNvPr>
          <p:cNvSpPr>
            <a:spLocks noGrp="1"/>
          </p:cNvSpPr>
          <p:nvPr>
            <p:ph type="body" sz="quarter" idx="10" hasCustomPrompt="1"/>
          </p:nvPr>
        </p:nvSpPr>
        <p:spPr>
          <a:xfrm>
            <a:off x="10177669" y="4311219"/>
            <a:ext cx="1344779" cy="727920"/>
          </a:xfrm>
          <a:prstGeom prst="rect">
            <a:avLst/>
          </a:prstGeom>
        </p:spPr>
        <p:txBody>
          <a:bodyPr>
            <a:noAutofit/>
          </a:bodyPr>
          <a:lstStyle>
            <a:lvl1pPr marL="0" indent="0" algn="r">
              <a:buNone/>
              <a:defRPr sz="1200" b="1" i="0">
                <a:solidFill>
                  <a:schemeClr val="tx2"/>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11" name="Picture 10">
            <a:extLst>
              <a:ext uri="{FF2B5EF4-FFF2-40B4-BE49-F238E27FC236}">
                <a16:creationId xmlns:a16="http://schemas.microsoft.com/office/drawing/2014/main" id="{FF370A65-8523-441C-FCB7-7565E7A1163D}"/>
              </a:ext>
            </a:extLst>
          </p:cNvPr>
          <p:cNvPicPr>
            <a:picLocks noChangeAspect="1"/>
          </p:cNvPicPr>
          <p:nvPr userDrawn="1"/>
        </p:nvPicPr>
        <p:blipFill>
          <a:blip r:embed="rId2"/>
          <a:srcRect/>
          <a:stretch/>
        </p:blipFill>
        <p:spPr>
          <a:xfrm>
            <a:off x="9544449" y="5464523"/>
            <a:ext cx="2146643" cy="1158742"/>
          </a:xfrm>
          <a:prstGeom prst="rect">
            <a:avLst/>
          </a:prstGeom>
        </p:spPr>
      </p:pic>
    </p:spTree>
    <p:extLst>
      <p:ext uri="{BB962C8B-B14F-4D97-AF65-F5344CB8AC3E}">
        <p14:creationId xmlns:p14="http://schemas.microsoft.com/office/powerpoint/2010/main" val="3034490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reeImage_Subtitl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rm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lstStyle>
            <a:lvl1pPr>
              <a:defRPr sz="4000">
                <a:solidFill>
                  <a:schemeClr val="accent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2" name="Text Placeholder 2">
            <a:extLst>
              <a:ext uri="{FF2B5EF4-FFF2-40B4-BE49-F238E27FC236}">
                <a16:creationId xmlns:a16="http://schemas.microsoft.com/office/drawing/2014/main" id="{299A45A7-3154-CE69-91AB-2EDC1BD3EA91}"/>
              </a:ext>
            </a:extLst>
          </p:cNvPr>
          <p:cNvSpPr>
            <a:spLocks noGrp="1"/>
          </p:cNvSpPr>
          <p:nvPr>
            <p:ph type="body" idx="13"/>
          </p:nvPr>
        </p:nvSpPr>
        <p:spPr>
          <a:xfrm>
            <a:off x="8397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3D5C3D63-2257-284A-9E37-79D1B69543A1}"/>
              </a:ext>
            </a:extLst>
          </p:cNvPr>
          <p:cNvSpPr>
            <a:spLocks noGrp="1"/>
          </p:cNvSpPr>
          <p:nvPr>
            <p:ph type="body" idx="14"/>
          </p:nvPr>
        </p:nvSpPr>
        <p:spPr>
          <a:xfrm>
            <a:off x="40401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2">
            <a:extLst>
              <a:ext uri="{FF2B5EF4-FFF2-40B4-BE49-F238E27FC236}">
                <a16:creationId xmlns:a16="http://schemas.microsoft.com/office/drawing/2014/main" id="{7FAF0E76-8533-AC92-FED8-74DEB56D1CC2}"/>
              </a:ext>
            </a:extLst>
          </p:cNvPr>
          <p:cNvSpPr>
            <a:spLocks noGrp="1"/>
          </p:cNvSpPr>
          <p:nvPr>
            <p:ph type="body" idx="15"/>
          </p:nvPr>
        </p:nvSpPr>
        <p:spPr>
          <a:xfrm>
            <a:off x="72405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Picture Placeholder 4">
            <a:extLst>
              <a:ext uri="{FF2B5EF4-FFF2-40B4-BE49-F238E27FC236}">
                <a16:creationId xmlns:a16="http://schemas.microsoft.com/office/drawing/2014/main" id="{7FC510D1-3C5B-D345-9F9D-FE8C9C3BA45D}"/>
              </a:ext>
            </a:extLst>
          </p:cNvPr>
          <p:cNvSpPr>
            <a:spLocks noGrp="1"/>
          </p:cNvSpPr>
          <p:nvPr>
            <p:ph type="pic" sz="quarter" idx="16"/>
          </p:nvPr>
        </p:nvSpPr>
        <p:spPr>
          <a:xfrm>
            <a:off x="7244302"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4" name="Picture Placeholder 4">
            <a:extLst>
              <a:ext uri="{FF2B5EF4-FFF2-40B4-BE49-F238E27FC236}">
                <a16:creationId xmlns:a16="http://schemas.microsoft.com/office/drawing/2014/main" id="{E8D039FB-DE3A-AF72-AE76-526A99BB360F}"/>
              </a:ext>
            </a:extLst>
          </p:cNvPr>
          <p:cNvSpPr>
            <a:spLocks noGrp="1"/>
          </p:cNvSpPr>
          <p:nvPr>
            <p:ph type="pic" sz="quarter" idx="17"/>
          </p:nvPr>
        </p:nvSpPr>
        <p:spPr>
          <a:xfrm>
            <a:off x="4034887"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5" name="Picture Placeholder 4">
            <a:extLst>
              <a:ext uri="{FF2B5EF4-FFF2-40B4-BE49-F238E27FC236}">
                <a16:creationId xmlns:a16="http://schemas.microsoft.com/office/drawing/2014/main" id="{D5CAE29D-E4E7-BD7C-83B4-0370B269923A}"/>
              </a:ext>
            </a:extLst>
          </p:cNvPr>
          <p:cNvSpPr>
            <a:spLocks noGrp="1"/>
          </p:cNvSpPr>
          <p:nvPr>
            <p:ph type="pic" sz="quarter" idx="18"/>
          </p:nvPr>
        </p:nvSpPr>
        <p:spPr>
          <a:xfrm>
            <a:off x="819911"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pic>
        <p:nvPicPr>
          <p:cNvPr id="16" name="Picture 15">
            <a:extLst>
              <a:ext uri="{FF2B5EF4-FFF2-40B4-BE49-F238E27FC236}">
                <a16:creationId xmlns:a16="http://schemas.microsoft.com/office/drawing/2014/main" id="{5F8F4761-B555-C218-984E-D24D39761511}"/>
              </a:ext>
            </a:extLst>
          </p:cNvPr>
          <p:cNvPicPr>
            <a:picLocks noChangeAspect="1"/>
          </p:cNvPicPr>
          <p:nvPr userDrawn="1"/>
        </p:nvPicPr>
        <p:blipFill rotWithShape="1">
          <a:blip r:embed="rId2"/>
          <a:srcRect l="9821" t="19984" r="9877" b="19013"/>
          <a:stretch/>
        </p:blipFill>
        <p:spPr>
          <a:xfrm>
            <a:off x="10283686" y="5956708"/>
            <a:ext cx="1381539" cy="566531"/>
          </a:xfrm>
          <a:prstGeom prst="rect">
            <a:avLst/>
          </a:prstGeom>
        </p:spPr>
      </p:pic>
    </p:spTree>
    <p:extLst>
      <p:ext uri="{BB962C8B-B14F-4D97-AF65-F5344CB8AC3E}">
        <p14:creationId xmlns:p14="http://schemas.microsoft.com/office/powerpoint/2010/main" val="15451827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Image_Subtitl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rm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lstStyle>
            <a:lvl1pPr>
              <a:defRPr sz="4000">
                <a:solidFill>
                  <a:schemeClr val="accent1"/>
                </a:solidFill>
              </a:defRPr>
            </a:lvl1pPr>
          </a:lstStyle>
          <a:p>
            <a:r>
              <a:rPr lang="en-US"/>
              <a:t>Click to edit Master title style</a:t>
            </a:r>
          </a:p>
        </p:txBody>
      </p:sp>
      <p:sp>
        <p:nvSpPr>
          <p:cNvPr id="5" name="Content Placeholder 2">
            <a:extLst>
              <a:ext uri="{FF2B5EF4-FFF2-40B4-BE49-F238E27FC236}">
                <a16:creationId xmlns:a16="http://schemas.microsoft.com/office/drawing/2014/main" id="{D4269919-B8C2-5704-50C2-1148D2002487}"/>
              </a:ext>
            </a:extLst>
          </p:cNvPr>
          <p:cNvSpPr>
            <a:spLocks noGrp="1"/>
          </p:cNvSpPr>
          <p:nvPr>
            <p:ph idx="11"/>
          </p:nvPr>
        </p:nvSpPr>
        <p:spPr>
          <a:xfrm>
            <a:off x="7245625"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7" name="Content Placeholder 2">
            <a:extLst>
              <a:ext uri="{FF2B5EF4-FFF2-40B4-BE49-F238E27FC236}">
                <a16:creationId xmlns:a16="http://schemas.microsoft.com/office/drawing/2014/main" id="{9313D343-87EE-8853-FE0B-71F41DDD0C34}"/>
              </a:ext>
            </a:extLst>
          </p:cNvPr>
          <p:cNvSpPr>
            <a:spLocks noGrp="1"/>
          </p:cNvSpPr>
          <p:nvPr>
            <p:ph idx="12"/>
          </p:nvPr>
        </p:nvSpPr>
        <p:spPr>
          <a:xfrm>
            <a:off x="4045225" y="5213350"/>
            <a:ext cx="3038061" cy="659152"/>
          </a:xfrm>
          <a:prstGeom prst="rect">
            <a:avLst/>
          </a:prstGeom>
        </p:spPr>
        <p:txBody>
          <a:bodyPr>
            <a:normAutofit/>
          </a:bodyPr>
          <a:lstStyle>
            <a:lvl1pPr marL="0" indent="0" algn="l">
              <a:lnSpc>
                <a:spcPct val="150000"/>
              </a:lnSpc>
              <a:spcAft>
                <a:spcPts val="600"/>
              </a:spcAft>
              <a:buNone/>
              <a:defRPr sz="1300"/>
            </a:lvl1pPr>
            <a:lvl2pPr marL="457200" indent="0" algn="l">
              <a:lnSpc>
                <a:spcPct val="150000"/>
              </a:lnSpc>
              <a:spcAft>
                <a:spcPts val="600"/>
              </a:spcAft>
              <a:buNone/>
              <a:defRPr sz="1300"/>
            </a:lvl2pPr>
            <a:lvl3pPr marL="914400" indent="0" algn="l">
              <a:lnSpc>
                <a:spcPct val="150000"/>
              </a:lnSpc>
              <a:spcAft>
                <a:spcPts val="600"/>
              </a:spcAft>
              <a:buNone/>
              <a:defRPr sz="1300"/>
            </a:lvl3pPr>
            <a:lvl4pPr marL="1371600" indent="0" algn="l">
              <a:lnSpc>
                <a:spcPct val="150000"/>
              </a:lnSpc>
              <a:spcAft>
                <a:spcPts val="600"/>
              </a:spcAft>
              <a:buNone/>
              <a:defRPr sz="1300"/>
            </a:lvl4pPr>
            <a:lvl5pPr marL="1828800" indent="0" algn="l">
              <a:lnSpc>
                <a:spcPct val="150000"/>
              </a:lnSpc>
              <a:spcAft>
                <a:spcPts val="600"/>
              </a:spcAft>
              <a:buNone/>
              <a:defRPr sz="1300"/>
            </a:lvl5pPr>
          </a:lstStyle>
          <a:p>
            <a:pPr lvl="0"/>
            <a:r>
              <a:rPr lang="en-US"/>
              <a:t>Click to edit Master text styles</a:t>
            </a:r>
          </a:p>
        </p:txBody>
      </p:sp>
      <p:sp>
        <p:nvSpPr>
          <p:cNvPr id="2" name="Text Placeholder 2">
            <a:extLst>
              <a:ext uri="{FF2B5EF4-FFF2-40B4-BE49-F238E27FC236}">
                <a16:creationId xmlns:a16="http://schemas.microsoft.com/office/drawing/2014/main" id="{299A45A7-3154-CE69-91AB-2EDC1BD3EA91}"/>
              </a:ext>
            </a:extLst>
          </p:cNvPr>
          <p:cNvSpPr>
            <a:spLocks noGrp="1"/>
          </p:cNvSpPr>
          <p:nvPr>
            <p:ph type="body" idx="13"/>
          </p:nvPr>
        </p:nvSpPr>
        <p:spPr>
          <a:xfrm>
            <a:off x="8397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a:extLst>
              <a:ext uri="{FF2B5EF4-FFF2-40B4-BE49-F238E27FC236}">
                <a16:creationId xmlns:a16="http://schemas.microsoft.com/office/drawing/2014/main" id="{3D5C3D63-2257-284A-9E37-79D1B69543A1}"/>
              </a:ext>
            </a:extLst>
          </p:cNvPr>
          <p:cNvSpPr>
            <a:spLocks noGrp="1"/>
          </p:cNvSpPr>
          <p:nvPr>
            <p:ph type="body" idx="14"/>
          </p:nvPr>
        </p:nvSpPr>
        <p:spPr>
          <a:xfrm>
            <a:off x="40401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2">
            <a:extLst>
              <a:ext uri="{FF2B5EF4-FFF2-40B4-BE49-F238E27FC236}">
                <a16:creationId xmlns:a16="http://schemas.microsoft.com/office/drawing/2014/main" id="{7FAF0E76-8533-AC92-FED8-74DEB56D1CC2}"/>
              </a:ext>
            </a:extLst>
          </p:cNvPr>
          <p:cNvSpPr>
            <a:spLocks noGrp="1"/>
          </p:cNvSpPr>
          <p:nvPr>
            <p:ph type="body" idx="15"/>
          </p:nvPr>
        </p:nvSpPr>
        <p:spPr>
          <a:xfrm>
            <a:off x="7240589" y="4389438"/>
            <a:ext cx="3036472" cy="823912"/>
          </a:xfrm>
          <a:prstGeom prst="rect">
            <a:avLst/>
          </a:prstGeom>
        </p:spPr>
        <p:txBody>
          <a:bodyPr anchor="b">
            <a:normAutofit/>
          </a:bodyPr>
          <a:lstStyle>
            <a:lvl1pPr marL="0" indent="0">
              <a:lnSpc>
                <a:spcPct val="100000"/>
              </a:lnSpc>
              <a:spcBef>
                <a:spcPts val="0"/>
              </a:spcBef>
              <a:spcAft>
                <a:spcPts val="0"/>
              </a:spcAft>
              <a:buNone/>
              <a:defRPr sz="2000" b="1">
                <a:solidFill>
                  <a:schemeClr val="accent1"/>
                </a:solidFill>
                <a:latin typeface="Beiko Heav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Picture Placeholder 4">
            <a:extLst>
              <a:ext uri="{FF2B5EF4-FFF2-40B4-BE49-F238E27FC236}">
                <a16:creationId xmlns:a16="http://schemas.microsoft.com/office/drawing/2014/main" id="{7FC510D1-3C5B-D345-9F9D-FE8C9C3BA45D}"/>
              </a:ext>
            </a:extLst>
          </p:cNvPr>
          <p:cNvSpPr>
            <a:spLocks noGrp="1"/>
          </p:cNvSpPr>
          <p:nvPr>
            <p:ph type="pic" sz="quarter" idx="16"/>
          </p:nvPr>
        </p:nvSpPr>
        <p:spPr>
          <a:xfrm>
            <a:off x="7244302"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4" name="Picture Placeholder 4">
            <a:extLst>
              <a:ext uri="{FF2B5EF4-FFF2-40B4-BE49-F238E27FC236}">
                <a16:creationId xmlns:a16="http://schemas.microsoft.com/office/drawing/2014/main" id="{E8D039FB-DE3A-AF72-AE76-526A99BB360F}"/>
              </a:ext>
            </a:extLst>
          </p:cNvPr>
          <p:cNvSpPr>
            <a:spLocks noGrp="1"/>
          </p:cNvSpPr>
          <p:nvPr>
            <p:ph type="pic" sz="quarter" idx="17"/>
          </p:nvPr>
        </p:nvSpPr>
        <p:spPr>
          <a:xfrm>
            <a:off x="4034887"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
        <p:nvSpPr>
          <p:cNvPr id="15" name="Picture Placeholder 4">
            <a:extLst>
              <a:ext uri="{FF2B5EF4-FFF2-40B4-BE49-F238E27FC236}">
                <a16:creationId xmlns:a16="http://schemas.microsoft.com/office/drawing/2014/main" id="{D5CAE29D-E4E7-BD7C-83B4-0370B269923A}"/>
              </a:ext>
            </a:extLst>
          </p:cNvPr>
          <p:cNvSpPr>
            <a:spLocks noGrp="1"/>
          </p:cNvSpPr>
          <p:nvPr>
            <p:ph type="pic" sz="quarter" idx="18"/>
          </p:nvPr>
        </p:nvSpPr>
        <p:spPr>
          <a:xfrm>
            <a:off x="819911" y="2295144"/>
            <a:ext cx="3036473" cy="2065665"/>
          </a:xfrm>
          <a:prstGeom prst="roundRect">
            <a:avLst>
              <a:gd name="adj" fmla="val 2468"/>
            </a:avLst>
          </a:prstGeom>
          <a:solidFill>
            <a:schemeClr val="accent4"/>
          </a:solidFill>
        </p:spPr>
        <p:txBody>
          <a:bodyPr anchor="ctr"/>
          <a:lstStyle>
            <a:lvl1pPr marL="0" indent="0" algn="ctr">
              <a:buNone/>
              <a:defRPr>
                <a:solidFill>
                  <a:schemeClr val="accent1"/>
                </a:solidFill>
              </a:defRPr>
            </a:lvl1pPr>
          </a:lstStyle>
          <a:p>
            <a:r>
              <a:rPr lang="en-US"/>
              <a:t>Click icon to add picture</a:t>
            </a:r>
          </a:p>
        </p:txBody>
      </p:sp>
    </p:spTree>
    <p:extLst>
      <p:ext uri="{BB962C8B-B14F-4D97-AF65-F5344CB8AC3E}">
        <p14:creationId xmlns:p14="http://schemas.microsoft.com/office/powerpoint/2010/main" val="15451827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_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74DBE-A586-3B7C-FC15-91A72B07ECD1}"/>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9445486"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6196433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Cover_Light_Imag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95B8BE6-5B6B-FD6B-E699-738E967FA943}"/>
              </a:ext>
            </a:extLst>
          </p:cNvPr>
          <p:cNvPicPr>
            <a:picLocks/>
          </p:cNvPicPr>
          <p:nvPr userDrawn="1"/>
        </p:nvPicPr>
        <p:blipFill>
          <a:blip r:embed="rId2"/>
          <a:srcRect/>
          <a:stretch/>
        </p:blipFill>
        <p:spPr>
          <a:xfrm>
            <a:off x="-76202" y="-45720"/>
            <a:ext cx="12344400" cy="6949440"/>
          </a:xfrm>
          <a:prstGeom prst="rect">
            <a:avLst/>
          </a:prstGeom>
        </p:spPr>
      </p:pic>
      <p:sp>
        <p:nvSpPr>
          <p:cNvPr id="5" name="Picture Placeholder 4">
            <a:extLst>
              <a:ext uri="{FF2B5EF4-FFF2-40B4-BE49-F238E27FC236}">
                <a16:creationId xmlns:a16="http://schemas.microsoft.com/office/drawing/2014/main" id="{B6929176-3185-FB1C-13DD-719ADA4C3932}"/>
              </a:ext>
            </a:extLst>
          </p:cNvPr>
          <p:cNvSpPr>
            <a:spLocks noGrp="1"/>
          </p:cNvSpPr>
          <p:nvPr>
            <p:ph type="pic" sz="quarter" idx="11"/>
          </p:nvPr>
        </p:nvSpPr>
        <p:spPr>
          <a:xfrm>
            <a:off x="6608763" y="565150"/>
            <a:ext cx="4745037" cy="5720147"/>
          </a:xfrm>
          <a:prstGeom prst="roundRect">
            <a:avLst>
              <a:gd name="adj" fmla="val 2468"/>
            </a:avLst>
          </a:prstGeom>
          <a:solidFill>
            <a:schemeClr val="accent1"/>
          </a:solidFill>
        </p:spPr>
        <p:txBody>
          <a:bodyPr anchor="ctr"/>
          <a:lstStyle>
            <a:lvl1pPr marL="0" indent="0" algn="ctr">
              <a:buNone/>
              <a:defRPr>
                <a:solidFill>
                  <a:schemeClr val="accent4"/>
                </a:solidFill>
              </a:defRPr>
            </a:lvl1pPr>
          </a:lstStyle>
          <a:p>
            <a:r>
              <a:rPr lang="en-US"/>
              <a:t>Click icon to add picture</a:t>
            </a:r>
          </a:p>
        </p:txBody>
      </p:sp>
      <p:sp>
        <p:nvSpPr>
          <p:cNvPr id="9" name="Text Placeholder 10">
            <a:extLst>
              <a:ext uri="{FF2B5EF4-FFF2-40B4-BE49-F238E27FC236}">
                <a16:creationId xmlns:a16="http://schemas.microsoft.com/office/drawing/2014/main" id="{3F0F4CD7-C956-9DD6-84D5-8E7CC3651549}"/>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12" name="Picture 11">
            <a:extLst>
              <a:ext uri="{FF2B5EF4-FFF2-40B4-BE49-F238E27FC236}">
                <a16:creationId xmlns:a16="http://schemas.microsoft.com/office/drawing/2014/main" id="{74E7A919-804D-D0FD-3ED9-D1A820DB8FFC}"/>
              </a:ext>
            </a:extLst>
          </p:cNvPr>
          <p:cNvPicPr>
            <a:picLocks noChangeAspect="1"/>
          </p:cNvPicPr>
          <p:nvPr userDrawn="1"/>
        </p:nvPicPr>
        <p:blipFill>
          <a:blip r:embed="rId3"/>
          <a:srcRect/>
          <a:stretch/>
        </p:blipFill>
        <p:spPr>
          <a:xfrm>
            <a:off x="637421" y="5368015"/>
            <a:ext cx="2146643" cy="1158742"/>
          </a:xfrm>
          <a:prstGeom prst="rect">
            <a:avLst/>
          </a:prstGeom>
        </p:spPr>
      </p:pic>
      <p:sp>
        <p:nvSpPr>
          <p:cNvPr id="4" name="Title 1">
            <a:extLst>
              <a:ext uri="{FF2B5EF4-FFF2-40B4-BE49-F238E27FC236}">
                <a16:creationId xmlns:a16="http://schemas.microsoft.com/office/drawing/2014/main" id="{825C3411-135A-3F83-756B-BDB524B9C935}"/>
              </a:ext>
            </a:extLst>
          </p:cNvPr>
          <p:cNvSpPr>
            <a:spLocks noGrp="1"/>
          </p:cNvSpPr>
          <p:nvPr>
            <p:ph type="ctrTitle"/>
          </p:nvPr>
        </p:nvSpPr>
        <p:spPr>
          <a:xfrm>
            <a:off x="838199" y="1405705"/>
            <a:ext cx="5257800" cy="2964581"/>
          </a:xfrm>
          <a:prstGeom prst="rect">
            <a:avLst/>
          </a:prstGeom>
        </p:spPr>
        <p:txBody>
          <a:bodyPr anchor="b">
            <a:normAutofit/>
          </a:bodyPr>
          <a:lstStyle>
            <a:lvl1pPr algn="l">
              <a:defRPr sz="5400">
                <a:solidFill>
                  <a:schemeClr val="accent1"/>
                </a:solidFill>
              </a:defRPr>
            </a:lvl1pPr>
          </a:lstStyle>
          <a:p>
            <a:r>
              <a:rPr lang="en-US"/>
              <a:t>Click to edit Master title style</a:t>
            </a:r>
          </a:p>
        </p:txBody>
      </p:sp>
      <p:sp>
        <p:nvSpPr>
          <p:cNvPr id="6" name="Subtitle 2">
            <a:extLst>
              <a:ext uri="{FF2B5EF4-FFF2-40B4-BE49-F238E27FC236}">
                <a16:creationId xmlns:a16="http://schemas.microsoft.com/office/drawing/2014/main" id="{6EF7AB0F-4515-012D-DCF3-FBF40028AB14}"/>
              </a:ext>
            </a:extLst>
          </p:cNvPr>
          <p:cNvSpPr>
            <a:spLocks noGrp="1"/>
          </p:cNvSpPr>
          <p:nvPr>
            <p:ph type="subTitle" idx="1"/>
          </p:nvPr>
        </p:nvSpPr>
        <p:spPr>
          <a:xfrm>
            <a:off x="838198" y="4399161"/>
            <a:ext cx="5257800" cy="1158742"/>
          </a:xfrm>
          <a:prstGeom prst="rect">
            <a:avLst/>
          </a:prstGeom>
        </p:spPr>
        <p:txBody>
          <a:bodyPr>
            <a:normAutofit/>
          </a:bodyPr>
          <a:lstStyle>
            <a:lvl1pPr marL="0" indent="0" algn="l">
              <a:buNone/>
              <a:defRPr sz="2000">
                <a:solidFill>
                  <a:schemeClr val="accent1"/>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16108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Quote_Image_Dar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ABC2E97-0198-6401-7CB4-78C598981839}"/>
              </a:ext>
            </a:extLst>
          </p:cNvPr>
          <p:cNvSpPr/>
          <p:nvPr userDrawn="1"/>
        </p:nvSpPr>
        <p:spPr>
          <a:xfrm>
            <a:off x="-76200" y="-45720"/>
            <a:ext cx="12344400" cy="69494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18880-92A2-B151-5FF8-93490E2E6E1F}"/>
              </a:ext>
            </a:extLst>
          </p:cNvPr>
          <p:cNvSpPr>
            <a:spLocks noGrp="1"/>
          </p:cNvSpPr>
          <p:nvPr>
            <p:ph type="title" hasCustomPrompt="1"/>
          </p:nvPr>
        </p:nvSpPr>
        <p:spPr>
          <a:xfrm>
            <a:off x="5060601" y="918674"/>
            <a:ext cx="1730687" cy="1038313"/>
          </a:xfrm>
          <a:prstGeom prst="rect">
            <a:avLst/>
          </a:prstGeom>
        </p:spPr>
        <p:txBody>
          <a:bodyPr anchor="t">
            <a:noAutofit/>
          </a:bodyPr>
          <a:lstStyle>
            <a:lvl1pPr algn="ctr">
              <a:defRPr sz="15000" b="1" i="0">
                <a:solidFill>
                  <a:schemeClr val="accent4"/>
                </a:solidFill>
                <a:latin typeface="Figtree Black" pitchFamily="2" charset="0"/>
              </a:defRPr>
            </a:lvl1pPr>
          </a:lstStyle>
          <a:p>
            <a:r>
              <a:rPr lang="en-US"/>
              <a:t>“</a:t>
            </a:r>
          </a:p>
        </p:txBody>
      </p:sp>
      <p:sp>
        <p:nvSpPr>
          <p:cNvPr id="3" name="Text Placeholder 2">
            <a:extLst>
              <a:ext uri="{FF2B5EF4-FFF2-40B4-BE49-F238E27FC236}">
                <a16:creationId xmlns:a16="http://schemas.microsoft.com/office/drawing/2014/main" id="{BA641B13-04D7-825D-40E2-A5F591C2B552}"/>
              </a:ext>
            </a:extLst>
          </p:cNvPr>
          <p:cNvSpPr>
            <a:spLocks noGrp="1"/>
          </p:cNvSpPr>
          <p:nvPr>
            <p:ph type="body" idx="1"/>
          </p:nvPr>
        </p:nvSpPr>
        <p:spPr>
          <a:xfrm>
            <a:off x="5630981" y="2430907"/>
            <a:ext cx="5615610" cy="2841847"/>
          </a:xfrm>
          <a:prstGeom prst="rect">
            <a:avLst/>
          </a:prstGeom>
        </p:spPr>
        <p:txBody>
          <a:bodyPr>
            <a:noAutofit/>
          </a:bodyPr>
          <a:lstStyle>
            <a:lvl1pPr marL="0" indent="0" algn="l">
              <a:buNone/>
              <a:defRPr sz="2000">
                <a:solidFill>
                  <a:schemeClr val="accent5"/>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Picture Placeholder 4">
            <a:extLst>
              <a:ext uri="{FF2B5EF4-FFF2-40B4-BE49-F238E27FC236}">
                <a16:creationId xmlns:a16="http://schemas.microsoft.com/office/drawing/2014/main" id="{412EA18B-FB71-C491-2AD5-7F4644C1DFDA}"/>
              </a:ext>
            </a:extLst>
          </p:cNvPr>
          <p:cNvSpPr>
            <a:spLocks noGrp="1"/>
          </p:cNvSpPr>
          <p:nvPr>
            <p:ph type="pic" sz="quarter" idx="11"/>
          </p:nvPr>
        </p:nvSpPr>
        <p:spPr>
          <a:xfrm>
            <a:off x="583980" y="565150"/>
            <a:ext cx="4745037" cy="5720147"/>
          </a:xfrm>
          <a:prstGeom prst="roundRect">
            <a:avLst>
              <a:gd name="adj" fmla="val 2468"/>
            </a:avLst>
          </a:prstGeom>
          <a:solidFill>
            <a:schemeClr val="accent6"/>
          </a:solidFill>
        </p:spPr>
        <p:txBody>
          <a:bodyPr anchor="ctr"/>
          <a:lstStyle>
            <a:lvl1pPr marL="0" indent="0" algn="ctr">
              <a:buNone/>
              <a:defRPr>
                <a:solidFill>
                  <a:schemeClr val="accent1"/>
                </a:solidFill>
              </a:defRPr>
            </a:lvl1pPr>
          </a:lstStyle>
          <a:p>
            <a:r>
              <a:rPr lang="en-US"/>
              <a:t>Click icon to add picture</a:t>
            </a:r>
          </a:p>
        </p:txBody>
      </p:sp>
      <p:sp>
        <p:nvSpPr>
          <p:cNvPr id="11" name="Text Placeholder 2">
            <a:extLst>
              <a:ext uri="{FF2B5EF4-FFF2-40B4-BE49-F238E27FC236}">
                <a16:creationId xmlns:a16="http://schemas.microsoft.com/office/drawing/2014/main" id="{D6807D31-32B8-D57C-BBAA-46E3C57B2E0D}"/>
              </a:ext>
            </a:extLst>
          </p:cNvPr>
          <p:cNvSpPr>
            <a:spLocks noGrp="1"/>
          </p:cNvSpPr>
          <p:nvPr>
            <p:ph type="body" idx="12"/>
          </p:nvPr>
        </p:nvSpPr>
        <p:spPr>
          <a:xfrm>
            <a:off x="5724985" y="5563312"/>
            <a:ext cx="3940308" cy="721985"/>
          </a:xfrm>
          <a:prstGeom prst="rect">
            <a:avLst/>
          </a:prstGeom>
          <a:solidFill>
            <a:schemeClr val="accent4"/>
          </a:solidFill>
        </p:spPr>
        <p:txBody>
          <a:bodyPr anchor="ctr">
            <a:noAutofit/>
          </a:bodyPr>
          <a:lstStyle>
            <a:lvl1pPr marL="0" indent="0" algn="l">
              <a:lnSpc>
                <a:spcPct val="100000"/>
              </a:lnSpc>
              <a:spcBef>
                <a:spcPts val="0"/>
              </a:spcBef>
              <a:spcAft>
                <a:spcPts val="0"/>
              </a:spcAft>
              <a:buNone/>
              <a:defRPr sz="1200" b="1" i="0">
                <a:solidFill>
                  <a:schemeClr val="accent1"/>
                </a:solidFill>
                <a:latin typeface="Figtree"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042557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_Two">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20D69A-59B2-0299-6339-302A0CD53A15}"/>
              </a:ext>
            </a:extLst>
          </p:cNvPr>
          <p:cNvSpPr>
            <a:spLocks noGrp="1"/>
          </p:cNvSpPr>
          <p:nvPr>
            <p:ph idx="1"/>
          </p:nvPr>
        </p:nvSpPr>
        <p:spPr>
          <a:xfrm>
            <a:off x="838200" y="2375452"/>
            <a:ext cx="4648200"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162197DA-20BE-4134-20C1-665281335060}"/>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dirty="0"/>
          </a:p>
        </p:txBody>
      </p:sp>
      <p:sp>
        <p:nvSpPr>
          <p:cNvPr id="6" name="Rectangle 5">
            <a:extLst>
              <a:ext uri="{FF2B5EF4-FFF2-40B4-BE49-F238E27FC236}">
                <a16:creationId xmlns:a16="http://schemas.microsoft.com/office/drawing/2014/main" id="{5166CA2E-7631-4B04-5560-B80EAD7D3AAD}"/>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0FBA9FB0-1FA0-24FB-7159-EED3349DEB8B}"/>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
        <p:nvSpPr>
          <p:cNvPr id="9" name="Text Placeholder 10">
            <a:extLst>
              <a:ext uri="{FF2B5EF4-FFF2-40B4-BE49-F238E27FC236}">
                <a16:creationId xmlns:a16="http://schemas.microsoft.com/office/drawing/2014/main" id="{1B5175E0-F208-8DAC-F22D-8CCA0D2252F1}"/>
              </a:ext>
            </a:extLst>
          </p:cNvPr>
          <p:cNvSpPr>
            <a:spLocks noGrp="1"/>
          </p:cNvSpPr>
          <p:nvPr>
            <p:ph type="body" sz="quarter" idx="10" hasCustomPrompt="1"/>
          </p:nvPr>
        </p:nvSpPr>
        <p:spPr>
          <a:xfrm>
            <a:off x="838200" y="565150"/>
            <a:ext cx="525780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E8C1E8FF-56D3-D5E9-8131-9315F15143D5}"/>
              </a:ext>
            </a:extLst>
          </p:cNvPr>
          <p:cNvSpPr>
            <a:spLocks noGrp="1"/>
          </p:cNvSpPr>
          <p:nvPr>
            <p:ph idx="11"/>
          </p:nvPr>
        </p:nvSpPr>
        <p:spPr>
          <a:xfrm>
            <a:off x="5628861" y="2375452"/>
            <a:ext cx="4648200" cy="3600100"/>
          </a:xfrm>
          <a:prstGeom prst="rect">
            <a:avLst/>
          </a:prstGeom>
        </p:spPr>
        <p:txBody>
          <a:bodyPr>
            <a:noAutofit/>
          </a:bodyPr>
          <a:lstStyle>
            <a:lvl1pPr marL="0" indent="0">
              <a:lnSpc>
                <a:spcPct val="150000"/>
              </a:lnSpc>
              <a:spcAft>
                <a:spcPts val="600"/>
              </a:spcAft>
              <a:buNone/>
              <a:defRPr sz="1300"/>
            </a:lvl1pPr>
            <a:lvl2pPr marL="457200" indent="0">
              <a:lnSpc>
                <a:spcPct val="150000"/>
              </a:lnSpc>
              <a:spcAft>
                <a:spcPts val="600"/>
              </a:spcAft>
              <a:buNone/>
              <a:defRPr sz="1300"/>
            </a:lvl2pPr>
            <a:lvl3pPr marL="914400" indent="0">
              <a:lnSpc>
                <a:spcPct val="150000"/>
              </a:lnSpc>
              <a:spcAft>
                <a:spcPts val="600"/>
              </a:spcAft>
              <a:buNone/>
              <a:defRPr sz="1300"/>
            </a:lvl3pPr>
            <a:lvl4pPr marL="1371600" indent="0">
              <a:lnSpc>
                <a:spcPct val="150000"/>
              </a:lnSpc>
              <a:spcAft>
                <a:spcPts val="600"/>
              </a:spcAft>
              <a:buNone/>
              <a:defRPr sz="1300"/>
            </a:lvl4pPr>
            <a:lvl5pPr marL="1828800" indent="0">
              <a:lnSpc>
                <a:spcPct val="150000"/>
              </a:lnSpc>
              <a:spcAft>
                <a:spcPts val="600"/>
              </a:spcAft>
              <a:buNone/>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a:extLst>
              <a:ext uri="{FF2B5EF4-FFF2-40B4-BE49-F238E27FC236}">
                <a16:creationId xmlns:a16="http://schemas.microsoft.com/office/drawing/2014/main" id="{10E38183-35E2-D695-E1B9-B048BB38135B}"/>
              </a:ext>
            </a:extLst>
          </p:cNvPr>
          <p:cNvSpPr>
            <a:spLocks noGrp="1"/>
          </p:cNvSpPr>
          <p:nvPr>
            <p:ph type="title"/>
          </p:nvPr>
        </p:nvSpPr>
        <p:spPr>
          <a:xfrm>
            <a:off x="838200" y="1232452"/>
            <a:ext cx="9445486" cy="896047"/>
          </a:xfrm>
          <a:prstGeom prst="rect">
            <a:avLst/>
          </a:prstGeom>
        </p:spPr>
        <p:txBody>
          <a:bodyPr>
            <a:noAutofit/>
          </a:bodyPr>
          <a:lstStyle>
            <a:lvl1pPr>
              <a:defRPr sz="4000">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2405209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66D0560-7D13-997B-B4FC-3FF4CC834626}"/>
              </a:ext>
            </a:extLst>
          </p:cNvPr>
          <p:cNvSpPr>
            <a:spLocks noGrp="1"/>
          </p:cNvSpPr>
          <p:nvPr>
            <p:ph type="ctrTitle" hasCustomPrompt="1"/>
          </p:nvPr>
        </p:nvSpPr>
        <p:spPr>
          <a:xfrm>
            <a:off x="838200" y="1691979"/>
            <a:ext cx="3708690" cy="948385"/>
          </a:xfrm>
          <a:prstGeom prst="rect">
            <a:avLst/>
          </a:prstGeom>
        </p:spPr>
        <p:txBody>
          <a:bodyPr anchor="b">
            <a:noAutofit/>
          </a:bodyPr>
          <a:lstStyle>
            <a:lvl1pPr algn="l">
              <a:defRPr sz="5400">
                <a:solidFill>
                  <a:schemeClr val="accent1"/>
                </a:solidFill>
              </a:defRPr>
            </a:lvl1pPr>
          </a:lstStyle>
          <a:p>
            <a:r>
              <a:rPr lang="en-US"/>
              <a:t>Agenda</a:t>
            </a:r>
          </a:p>
        </p:txBody>
      </p:sp>
      <p:sp>
        <p:nvSpPr>
          <p:cNvPr id="11" name="Text Placeholder 10">
            <a:extLst>
              <a:ext uri="{FF2B5EF4-FFF2-40B4-BE49-F238E27FC236}">
                <a16:creationId xmlns:a16="http://schemas.microsoft.com/office/drawing/2014/main" id="{56C520E7-129E-4F22-A6AA-802EE06E268A}"/>
              </a:ext>
            </a:extLst>
          </p:cNvPr>
          <p:cNvSpPr>
            <a:spLocks noGrp="1"/>
          </p:cNvSpPr>
          <p:nvPr>
            <p:ph type="body" sz="quarter" idx="10" hasCustomPrompt="1"/>
          </p:nvPr>
        </p:nvSpPr>
        <p:spPr>
          <a:xfrm>
            <a:off x="838200" y="1374479"/>
            <a:ext cx="3708690" cy="317500"/>
          </a:xfrm>
          <a:prstGeom prst="rect">
            <a:avLst/>
          </a:prstGeom>
        </p:spPr>
        <p:txBody>
          <a:bodyPr>
            <a:noAutofit/>
          </a:bodyPr>
          <a:lstStyle>
            <a:lvl1pPr marL="0" indent="0">
              <a:buNone/>
              <a:defRPr sz="1200" b="1" i="0">
                <a:solidFill>
                  <a:schemeClr val="accent1"/>
                </a:solidFill>
                <a:latin typeface="Figtree"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Content Placeholder 2">
            <a:extLst>
              <a:ext uri="{FF2B5EF4-FFF2-40B4-BE49-F238E27FC236}">
                <a16:creationId xmlns:a16="http://schemas.microsoft.com/office/drawing/2014/main" id="{D078A5CD-CA8F-FA72-D240-6EBCD68C27D1}"/>
              </a:ext>
            </a:extLst>
          </p:cNvPr>
          <p:cNvSpPr>
            <a:spLocks noGrp="1"/>
          </p:cNvSpPr>
          <p:nvPr>
            <p:ph idx="11"/>
          </p:nvPr>
        </p:nvSpPr>
        <p:spPr>
          <a:xfrm>
            <a:off x="4552122" y="1831125"/>
            <a:ext cx="7012542" cy="4144427"/>
          </a:xfrm>
          <a:prstGeom prst="rect">
            <a:avLst/>
          </a:prstGeom>
        </p:spPr>
        <p:txBody>
          <a:bodyPr>
            <a:noAutofit/>
          </a:bodyPr>
          <a:lstStyle>
            <a:lvl1pPr marL="342900" indent="-342900">
              <a:lnSpc>
                <a:spcPct val="100000"/>
              </a:lnSpc>
              <a:spcAft>
                <a:spcPts val="600"/>
              </a:spcAft>
              <a:buFont typeface="+mj-lt"/>
              <a:buAutoNum type="arabicPeriod"/>
              <a:defRPr sz="2000">
                <a:solidFill>
                  <a:schemeClr val="accent1"/>
                </a:solidFill>
                <a:latin typeface="Beiko Heavy" pitchFamily="2" charset="0"/>
              </a:defRPr>
            </a:lvl1pPr>
            <a:lvl2pPr marL="365760" indent="0">
              <a:lnSpc>
                <a:spcPct val="100000"/>
              </a:lnSpc>
              <a:spcBef>
                <a:spcPts val="0"/>
              </a:spcBef>
              <a:spcAft>
                <a:spcPts val="600"/>
              </a:spcAft>
              <a:buFont typeface="Arial" panose="020B0604020202020204" pitchFamily="34" charset="0"/>
              <a:buNone/>
              <a:defRPr sz="1600">
                <a:solidFill>
                  <a:schemeClr val="accent2"/>
                </a:solidFill>
              </a:defRPr>
            </a:lvl2pPr>
            <a:lvl3pPr marL="914400" indent="0">
              <a:lnSpc>
                <a:spcPct val="100000"/>
              </a:lnSpc>
              <a:spcAft>
                <a:spcPts val="600"/>
              </a:spcAft>
              <a:buNone/>
              <a:defRPr sz="1300"/>
            </a:lvl3pPr>
            <a:lvl4pPr marL="1371600" indent="0">
              <a:lnSpc>
                <a:spcPct val="100000"/>
              </a:lnSpc>
              <a:spcAft>
                <a:spcPts val="600"/>
              </a:spcAft>
              <a:buNone/>
              <a:defRPr sz="1300"/>
            </a:lvl4pPr>
            <a:lvl5pPr marL="1828800" indent="0">
              <a:lnSpc>
                <a:spcPct val="100000"/>
              </a:lnSpc>
              <a:spcAft>
                <a:spcPts val="600"/>
              </a:spcAft>
              <a:buNone/>
              <a:defRPr sz="1300"/>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3D60D51D-0DFF-FE79-D870-CB13A111A7E5}"/>
              </a:ext>
            </a:extLst>
          </p:cNvPr>
          <p:cNvSpPr/>
          <p:nvPr userDrawn="1"/>
        </p:nvSpPr>
        <p:spPr>
          <a:xfrm>
            <a:off x="0" y="0"/>
            <a:ext cx="198783"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C1BCC9A8-9AA3-7700-0CB2-69F26685FF28}"/>
              </a:ext>
            </a:extLst>
          </p:cNvPr>
          <p:cNvSpPr>
            <a:spLocks noGrp="1"/>
          </p:cNvSpPr>
          <p:nvPr>
            <p:ph type="sldNum" sz="quarter" idx="4"/>
          </p:nvPr>
        </p:nvSpPr>
        <p:spPr>
          <a:xfrm>
            <a:off x="838200" y="6158114"/>
            <a:ext cx="2743200" cy="365125"/>
          </a:xfrm>
          <a:prstGeom prst="rect">
            <a:avLst/>
          </a:prstGeom>
        </p:spPr>
        <p:txBody>
          <a:bodyPr vert="horz" lIns="91440" tIns="45720" rIns="91440" bIns="45720" rtlCol="0" anchor="ctr"/>
          <a:lstStyle>
            <a:lvl1pPr algn="l">
              <a:defRPr sz="900" b="1" i="0">
                <a:solidFill>
                  <a:schemeClr val="accent1"/>
                </a:solidFill>
                <a:latin typeface="Figtree" pitchFamily="2" charset="0"/>
              </a:defRPr>
            </a:lvl1pPr>
          </a:lstStyle>
          <a:p>
            <a:fld id="{A8E72C9C-6EA0-FE4F-81E9-A18C8E39B362}" type="slidenum">
              <a:rPr lang="en-US" smtClean="0"/>
              <a:pPr/>
              <a:t>‹#›</a:t>
            </a:fld>
            <a:endParaRPr lang="en-US"/>
          </a:p>
        </p:txBody>
      </p:sp>
      <p:pic>
        <p:nvPicPr>
          <p:cNvPr id="6" name="Picture 5">
            <a:extLst>
              <a:ext uri="{FF2B5EF4-FFF2-40B4-BE49-F238E27FC236}">
                <a16:creationId xmlns:a16="http://schemas.microsoft.com/office/drawing/2014/main" id="{DD21FF18-E7A5-9557-EA31-94B87E9B5C16}"/>
              </a:ext>
            </a:extLst>
          </p:cNvPr>
          <p:cNvPicPr>
            <a:picLocks noChangeAspect="1"/>
          </p:cNvPicPr>
          <p:nvPr userDrawn="1"/>
        </p:nvPicPr>
        <p:blipFill rotWithShape="1">
          <a:blip r:embed="rId2"/>
          <a:srcRect l="9821" t="19984" r="9877" b="19013"/>
          <a:stretch/>
        </p:blipFill>
        <p:spPr>
          <a:xfrm>
            <a:off x="10283686" y="315917"/>
            <a:ext cx="1381539" cy="566531"/>
          </a:xfrm>
          <a:prstGeom prst="rect">
            <a:avLst/>
          </a:prstGeom>
        </p:spPr>
      </p:pic>
    </p:spTree>
    <p:extLst>
      <p:ext uri="{BB962C8B-B14F-4D97-AF65-F5344CB8AC3E}">
        <p14:creationId xmlns:p14="http://schemas.microsoft.com/office/powerpoint/2010/main" val="3239778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_Dar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263091-44A5-5C90-67A6-2480A4169642}"/>
              </a:ext>
            </a:extLst>
          </p:cNvPr>
          <p:cNvSpPr>
            <a:spLocks/>
          </p:cNvSpPr>
          <p:nvPr userDrawn="1"/>
        </p:nvSpPr>
        <p:spPr>
          <a:xfrm>
            <a:off x="-76200" y="-45720"/>
            <a:ext cx="12344400" cy="69494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29E71D8-5DD3-9150-136C-1B4DE30F1B06}"/>
              </a:ext>
            </a:extLst>
          </p:cNvPr>
          <p:cNvPicPr>
            <a:picLocks noChangeAspect="1"/>
          </p:cNvPicPr>
          <p:nvPr userDrawn="1"/>
        </p:nvPicPr>
        <p:blipFill rotWithShape="1">
          <a:blip r:embed="rId2"/>
          <a:srcRect l="28815" t="19109" r="16710" b="23843"/>
          <a:stretch/>
        </p:blipFill>
        <p:spPr>
          <a:xfrm>
            <a:off x="-76200" y="1383006"/>
            <a:ext cx="6013174" cy="5520714"/>
          </a:xfrm>
          <a:prstGeom prst="rect">
            <a:avLst/>
          </a:prstGeom>
        </p:spPr>
      </p:pic>
      <p:sp>
        <p:nvSpPr>
          <p:cNvPr id="5" name="Title 1">
            <a:extLst>
              <a:ext uri="{FF2B5EF4-FFF2-40B4-BE49-F238E27FC236}">
                <a16:creationId xmlns:a16="http://schemas.microsoft.com/office/drawing/2014/main" id="{86D655BE-4121-26C2-0714-5CC335475EAC}"/>
              </a:ext>
            </a:extLst>
          </p:cNvPr>
          <p:cNvSpPr>
            <a:spLocks noGrp="1"/>
          </p:cNvSpPr>
          <p:nvPr>
            <p:ph type="ctrTitle"/>
          </p:nvPr>
        </p:nvSpPr>
        <p:spPr>
          <a:xfrm>
            <a:off x="4497456" y="1648182"/>
            <a:ext cx="6178827" cy="2387600"/>
          </a:xfrm>
          <a:prstGeom prst="rect">
            <a:avLst/>
          </a:prstGeom>
        </p:spPr>
        <p:txBody>
          <a:bodyPr anchor="b">
            <a:noAutofit/>
          </a:bodyPr>
          <a:lstStyle>
            <a:lvl1pPr algn="l">
              <a:defRPr sz="5400">
                <a:solidFill>
                  <a:schemeClr val="accent5"/>
                </a:solidFill>
              </a:defRPr>
            </a:lvl1pPr>
          </a:lstStyle>
          <a:p>
            <a:r>
              <a:rPr lang="en-US"/>
              <a:t>Click to edit Master title style</a:t>
            </a:r>
          </a:p>
        </p:txBody>
      </p:sp>
      <p:sp>
        <p:nvSpPr>
          <p:cNvPr id="6" name="Subtitle 2">
            <a:extLst>
              <a:ext uri="{FF2B5EF4-FFF2-40B4-BE49-F238E27FC236}">
                <a16:creationId xmlns:a16="http://schemas.microsoft.com/office/drawing/2014/main" id="{F8FF94E4-9207-A6FA-B91C-BD8EDD6831B9}"/>
              </a:ext>
            </a:extLst>
          </p:cNvPr>
          <p:cNvSpPr>
            <a:spLocks noGrp="1"/>
          </p:cNvSpPr>
          <p:nvPr>
            <p:ph type="subTitle" idx="1"/>
          </p:nvPr>
        </p:nvSpPr>
        <p:spPr>
          <a:xfrm>
            <a:off x="4497456" y="4117918"/>
            <a:ext cx="6178827" cy="798078"/>
          </a:xfrm>
          <a:prstGeom prst="rect">
            <a:avLst/>
          </a:prstGeom>
        </p:spPr>
        <p:txBody>
          <a:bodyPr>
            <a:noAutofit/>
          </a:bodyPr>
          <a:lstStyle>
            <a:lvl1pPr marL="0" indent="0" algn="l">
              <a:buNone/>
              <a:defRPr sz="2800">
                <a:solidFill>
                  <a:schemeClr val="accent5"/>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23122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_L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263091-44A5-5C90-67A6-2480A4169642}"/>
              </a:ext>
            </a:extLst>
          </p:cNvPr>
          <p:cNvSpPr/>
          <p:nvPr userDrawn="1"/>
        </p:nvSpPr>
        <p:spPr>
          <a:xfrm>
            <a:off x="-76200" y="-45720"/>
            <a:ext cx="12344400" cy="694944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E52D396-7E32-9E6F-D942-194882AFE197}"/>
              </a:ext>
            </a:extLst>
          </p:cNvPr>
          <p:cNvPicPr>
            <a:picLocks noChangeAspect="1"/>
          </p:cNvPicPr>
          <p:nvPr userDrawn="1"/>
        </p:nvPicPr>
        <p:blipFill rotWithShape="1">
          <a:blip r:embed="rId2"/>
          <a:srcRect l="28855" t="19345" r="17762" b="23886"/>
          <a:stretch/>
        </p:blipFill>
        <p:spPr>
          <a:xfrm>
            <a:off x="-76200" y="1383007"/>
            <a:ext cx="5921829" cy="5520713"/>
          </a:xfrm>
          <a:prstGeom prst="rect">
            <a:avLst/>
          </a:prstGeom>
        </p:spPr>
      </p:pic>
      <p:sp>
        <p:nvSpPr>
          <p:cNvPr id="3" name="Title 1">
            <a:extLst>
              <a:ext uri="{FF2B5EF4-FFF2-40B4-BE49-F238E27FC236}">
                <a16:creationId xmlns:a16="http://schemas.microsoft.com/office/drawing/2014/main" id="{6CC0EE16-75D9-DF63-2F56-C53678093EBC}"/>
              </a:ext>
            </a:extLst>
          </p:cNvPr>
          <p:cNvSpPr>
            <a:spLocks noGrp="1"/>
          </p:cNvSpPr>
          <p:nvPr>
            <p:ph type="ctrTitle"/>
          </p:nvPr>
        </p:nvSpPr>
        <p:spPr>
          <a:xfrm>
            <a:off x="4497456" y="1648182"/>
            <a:ext cx="6178827" cy="2387600"/>
          </a:xfrm>
          <a:prstGeom prst="rect">
            <a:avLst/>
          </a:prstGeom>
        </p:spPr>
        <p:txBody>
          <a:bodyPr anchor="b">
            <a:noAutofit/>
          </a:bodyPr>
          <a:lstStyle>
            <a:lvl1pPr algn="l">
              <a:defRPr sz="5400">
                <a:solidFill>
                  <a:schemeClr val="accent1"/>
                </a:solidFill>
              </a:defRPr>
            </a:lvl1pPr>
          </a:lstStyle>
          <a:p>
            <a:r>
              <a:rPr lang="en-US"/>
              <a:t>Click to edit Master title style</a:t>
            </a:r>
          </a:p>
        </p:txBody>
      </p:sp>
      <p:sp>
        <p:nvSpPr>
          <p:cNvPr id="8" name="Subtitle 2">
            <a:extLst>
              <a:ext uri="{FF2B5EF4-FFF2-40B4-BE49-F238E27FC236}">
                <a16:creationId xmlns:a16="http://schemas.microsoft.com/office/drawing/2014/main" id="{94DE7B77-98D0-A362-0D28-9091D3F2152C}"/>
              </a:ext>
            </a:extLst>
          </p:cNvPr>
          <p:cNvSpPr>
            <a:spLocks noGrp="1"/>
          </p:cNvSpPr>
          <p:nvPr>
            <p:ph type="subTitle" idx="1"/>
          </p:nvPr>
        </p:nvSpPr>
        <p:spPr>
          <a:xfrm>
            <a:off x="4497456" y="4117918"/>
            <a:ext cx="6178827" cy="798078"/>
          </a:xfrm>
          <a:prstGeom prst="rect">
            <a:avLst/>
          </a:prstGeom>
        </p:spPr>
        <p:txBody>
          <a:bodyPr>
            <a:noAutofit/>
          </a:bodyPr>
          <a:lstStyle>
            <a:lvl1pPr marL="0" indent="0" algn="l">
              <a:buNone/>
              <a:defRPr sz="2800">
                <a:solidFill>
                  <a:schemeClr val="accent1"/>
                </a:solidFill>
                <a:latin typeface="Beiko Heav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955882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5" Type="http://schemas.openxmlformats.org/officeDocument/2006/relationships/theme" Target="../theme/theme3.xml"/><Relationship Id="rId4"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723BD5-1C62-B6E4-B829-188CE4AE26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85906D3B-8B3C-4A2D-6FD7-F053B93EF74B}"/>
              </a:ext>
            </a:extLst>
          </p:cNvPr>
          <p:cNvSpPr>
            <a:spLocks noGrp="1"/>
          </p:cNvSpPr>
          <p:nvPr>
            <p:ph type="body" idx="1"/>
          </p:nvPr>
        </p:nvSpPr>
        <p:spPr>
          <a:xfrm>
            <a:off x="838200" y="1825625"/>
            <a:ext cx="10515600" cy="393449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9C0C99D-D207-73DD-D022-ACBA7C5DBCFF}"/>
              </a:ext>
            </a:extLst>
          </p:cNvPr>
          <p:cNvSpPr>
            <a:spLocks noGrp="1"/>
          </p:cNvSpPr>
          <p:nvPr>
            <p:ph type="sldNum" sz="quarter" idx="4"/>
          </p:nvPr>
        </p:nvSpPr>
        <p:spPr>
          <a:xfrm>
            <a:off x="7904017" y="6127750"/>
            <a:ext cx="2743200" cy="365125"/>
          </a:xfrm>
          <a:prstGeom prst="rect">
            <a:avLst/>
          </a:prstGeom>
        </p:spPr>
        <p:txBody>
          <a:bodyPr vert="horz" lIns="91440" tIns="45720" rIns="91440" bIns="45720" rtlCol="0" anchor="ctr"/>
          <a:lstStyle>
            <a:lvl1pPr algn="r">
              <a:defRPr sz="900" b="1" i="0">
                <a:solidFill>
                  <a:schemeClr val="tx1"/>
                </a:solidFill>
                <a:latin typeface="Figtree" pitchFamily="2" charset="0"/>
              </a:defRPr>
            </a:lvl1pPr>
          </a:lstStyle>
          <a:p>
            <a:fld id="{A8E72C9C-6EA0-FE4F-81E9-A18C8E39B362}" type="slidenum">
              <a:rPr lang="en-US" smtClean="0"/>
              <a:pPr/>
              <a:t>‹#›</a:t>
            </a:fld>
            <a:endParaRPr lang="en-US"/>
          </a:p>
        </p:txBody>
      </p:sp>
    </p:spTree>
    <p:extLst>
      <p:ext uri="{BB962C8B-B14F-4D97-AF65-F5344CB8AC3E}">
        <p14:creationId xmlns:p14="http://schemas.microsoft.com/office/powerpoint/2010/main" val="334929985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747" r:id="rId4"/>
    <p:sldLayoutId id="2147483682" r:id="rId5"/>
    <p:sldLayoutId id="2147483683" r:id="rId6"/>
    <p:sldLayoutId id="2147483746" r:id="rId7"/>
    <p:sldLayoutId id="2147483685" r:id="rId8"/>
    <p:sldLayoutId id="2147483686" r:id="rId9"/>
    <p:sldLayoutId id="2147483687" r:id="rId10"/>
    <p:sldLayoutId id="2147483848" r:id="rId11"/>
    <p:sldLayoutId id="2147483689" r:id="rId12"/>
    <p:sldLayoutId id="2147483690" r:id="rId13"/>
    <p:sldLayoutId id="2147483691" r:id="rId14"/>
    <p:sldLayoutId id="2147483692" r:id="rId15"/>
    <p:sldLayoutId id="2147483693" r:id="rId16"/>
    <p:sldLayoutId id="2147483694" r:id="rId17"/>
    <p:sldLayoutId id="2147483695" r:id="rId18"/>
    <p:sldLayoutId id="2147483744"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43" r:id="rId37"/>
    <p:sldLayoutId id="2147483745" r:id="rId38"/>
    <p:sldLayoutId id="2147483716" r:id="rId39"/>
    <p:sldLayoutId id="2147483717" r:id="rId40"/>
    <p:sldLayoutId id="2147483718" r:id="rId41"/>
    <p:sldLayoutId id="2147483719" r:id="rId42"/>
    <p:sldLayoutId id="2147483720" r:id="rId43"/>
    <p:sldLayoutId id="2147483721" r:id="rId44"/>
    <p:sldLayoutId id="2147483722" r:id="rId45"/>
    <p:sldLayoutId id="2147483723" r:id="rId46"/>
    <p:sldLayoutId id="2147483724" r:id="rId47"/>
    <p:sldLayoutId id="2147483725" r:id="rId48"/>
    <p:sldLayoutId id="2147483726" r:id="rId49"/>
    <p:sldLayoutId id="2147483727" r:id="rId50"/>
    <p:sldLayoutId id="2147483728" r:id="rId51"/>
    <p:sldLayoutId id="2147483847" r:id="rId52"/>
    <p:sldLayoutId id="2147483742" r:id="rId53"/>
  </p:sldLayoutIdLst>
  <p:hf hdr="0" dt="0"/>
  <p:txStyles>
    <p:titleStyle>
      <a:lvl1pPr algn="l" defTabSz="914400" rtl="0" eaLnBrk="1" latinLnBrk="0" hangingPunct="1">
        <a:lnSpc>
          <a:spcPct val="90000"/>
        </a:lnSpc>
        <a:spcBef>
          <a:spcPct val="0"/>
        </a:spcBef>
        <a:buNone/>
        <a:defRPr sz="4400" kern="1200">
          <a:solidFill>
            <a:schemeClr val="accent1"/>
          </a:solidFill>
          <a:latin typeface="Beiko Heavy" pitchFamily="2" charset="0"/>
          <a:ea typeface="+mj-ea"/>
          <a:cs typeface="+mj-cs"/>
        </a:defRPr>
      </a:lvl1pPr>
    </p:titleStyle>
    <p:bodyStyle>
      <a:lvl1pPr marL="0" indent="0" algn="l" defTabSz="914400" rtl="0" eaLnBrk="1" latinLnBrk="0" hangingPunct="1">
        <a:lnSpc>
          <a:spcPct val="114000"/>
        </a:lnSpc>
        <a:spcBef>
          <a:spcPts val="10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1pPr>
      <a:lvl2pPr marL="4572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2pPr>
      <a:lvl3pPr marL="9144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3pPr>
      <a:lvl4pPr marL="13716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4pPr>
      <a:lvl5pPr marL="18288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723BD5-1C62-B6E4-B829-188CE4AE26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85906D3B-8B3C-4A2D-6FD7-F053B93EF74B}"/>
              </a:ext>
            </a:extLst>
          </p:cNvPr>
          <p:cNvSpPr>
            <a:spLocks noGrp="1"/>
          </p:cNvSpPr>
          <p:nvPr>
            <p:ph type="body" idx="1"/>
          </p:nvPr>
        </p:nvSpPr>
        <p:spPr>
          <a:xfrm>
            <a:off x="838200" y="1825625"/>
            <a:ext cx="10515600" cy="393449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9C0C99D-D207-73DD-D022-ACBA7C5DBCFF}"/>
              </a:ext>
            </a:extLst>
          </p:cNvPr>
          <p:cNvSpPr>
            <a:spLocks noGrp="1"/>
          </p:cNvSpPr>
          <p:nvPr>
            <p:ph type="sldNum" sz="quarter" idx="4"/>
          </p:nvPr>
        </p:nvSpPr>
        <p:spPr>
          <a:xfrm>
            <a:off x="7904017" y="6127750"/>
            <a:ext cx="2743200" cy="365125"/>
          </a:xfrm>
          <a:prstGeom prst="rect">
            <a:avLst/>
          </a:prstGeom>
        </p:spPr>
        <p:txBody>
          <a:bodyPr vert="horz" lIns="91440" tIns="45720" rIns="91440" bIns="45720" rtlCol="0" anchor="ctr"/>
          <a:lstStyle>
            <a:lvl1pPr algn="r">
              <a:defRPr sz="900" b="1" i="0">
                <a:solidFill>
                  <a:schemeClr val="tx1"/>
                </a:solidFill>
                <a:latin typeface="Figtree" pitchFamily="2" charset="0"/>
              </a:defRPr>
            </a:lvl1pPr>
          </a:lstStyle>
          <a:p>
            <a:fld id="{A8E72C9C-6EA0-FE4F-81E9-A18C8E39B362}" type="slidenum">
              <a:rPr lang="en-US" smtClean="0"/>
              <a:pPr/>
              <a:t>‹#›</a:t>
            </a:fld>
            <a:endParaRPr lang="en-US"/>
          </a:p>
        </p:txBody>
      </p:sp>
    </p:spTree>
    <p:extLst>
      <p:ext uri="{BB962C8B-B14F-4D97-AF65-F5344CB8AC3E}">
        <p14:creationId xmlns:p14="http://schemas.microsoft.com/office/powerpoint/2010/main" val="2113462354"/>
      </p:ext>
    </p:extLst>
  </p:cSld>
  <p:clrMap bg1="lt1" tx1="dk1" bg2="lt2" tx2="dk2" accent1="accent1" accent2="accent2" accent3="accent3" accent4="accent4" accent5="accent5" accent6="accent6" hlink="hlink" folHlink="folHlink"/>
  <p:sldLayoutIdLst>
    <p:sldLayoutId id="2147483843" r:id="rId1"/>
    <p:sldLayoutId id="2147483688" r:id="rId2"/>
    <p:sldLayoutId id="2147483664" r:id="rId3"/>
    <p:sldLayoutId id="2147483681" r:id="rId4"/>
    <p:sldLayoutId id="2147483684" r:id="rId5"/>
    <p:sldLayoutId id="2147483715" r:id="rId6"/>
    <p:sldLayoutId id="2147483696" r:id="rId7"/>
  </p:sldLayoutIdLst>
  <p:hf hdr="0" dt="0"/>
  <p:txStyles>
    <p:titleStyle>
      <a:lvl1pPr algn="l" defTabSz="914400" rtl="0" eaLnBrk="1" latinLnBrk="0" hangingPunct="1">
        <a:lnSpc>
          <a:spcPct val="90000"/>
        </a:lnSpc>
        <a:spcBef>
          <a:spcPct val="0"/>
        </a:spcBef>
        <a:buNone/>
        <a:defRPr sz="4400" kern="1200">
          <a:solidFill>
            <a:schemeClr val="accent1"/>
          </a:solidFill>
          <a:latin typeface="Beiko Heavy" pitchFamily="2" charset="0"/>
          <a:ea typeface="+mj-ea"/>
          <a:cs typeface="+mj-cs"/>
        </a:defRPr>
      </a:lvl1pPr>
    </p:titleStyle>
    <p:bodyStyle>
      <a:lvl1pPr marL="0" indent="0" algn="l" defTabSz="914400" rtl="0" eaLnBrk="1" latinLnBrk="0" hangingPunct="1">
        <a:lnSpc>
          <a:spcPct val="114000"/>
        </a:lnSpc>
        <a:spcBef>
          <a:spcPts val="10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1pPr>
      <a:lvl2pPr marL="4572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2pPr>
      <a:lvl3pPr marL="9144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3pPr>
      <a:lvl4pPr marL="13716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4pPr>
      <a:lvl5pPr marL="18288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723BD5-1C62-B6E4-B829-188CE4AE26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85906D3B-8B3C-4A2D-6FD7-F053B93EF74B}"/>
              </a:ext>
            </a:extLst>
          </p:cNvPr>
          <p:cNvSpPr>
            <a:spLocks noGrp="1"/>
          </p:cNvSpPr>
          <p:nvPr>
            <p:ph type="body" idx="1"/>
          </p:nvPr>
        </p:nvSpPr>
        <p:spPr>
          <a:xfrm>
            <a:off x="838200" y="1825625"/>
            <a:ext cx="10515600" cy="393449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9C0C99D-D207-73DD-D022-ACBA7C5DBCFF}"/>
              </a:ext>
            </a:extLst>
          </p:cNvPr>
          <p:cNvSpPr>
            <a:spLocks noGrp="1"/>
          </p:cNvSpPr>
          <p:nvPr>
            <p:ph type="sldNum" sz="quarter" idx="4"/>
          </p:nvPr>
        </p:nvSpPr>
        <p:spPr>
          <a:xfrm>
            <a:off x="7904017" y="6127750"/>
            <a:ext cx="2743200" cy="365125"/>
          </a:xfrm>
          <a:prstGeom prst="rect">
            <a:avLst/>
          </a:prstGeom>
        </p:spPr>
        <p:txBody>
          <a:bodyPr vert="horz" lIns="91440" tIns="45720" rIns="91440" bIns="45720" rtlCol="0" anchor="ctr"/>
          <a:lstStyle>
            <a:lvl1pPr algn="r">
              <a:defRPr sz="900" b="1" i="0">
                <a:solidFill>
                  <a:schemeClr val="tx1"/>
                </a:solidFill>
                <a:latin typeface="Figtree" pitchFamily="2" charset="0"/>
              </a:defRPr>
            </a:lvl1pPr>
          </a:lstStyle>
          <a:p>
            <a:fld id="{A8E72C9C-6EA0-FE4F-81E9-A18C8E39B362}" type="slidenum">
              <a:rPr lang="en-US" smtClean="0"/>
              <a:pPr/>
              <a:t>‹#›</a:t>
            </a:fld>
            <a:endParaRPr lang="en-US"/>
          </a:p>
        </p:txBody>
      </p:sp>
    </p:spTree>
    <p:extLst>
      <p:ext uri="{BB962C8B-B14F-4D97-AF65-F5344CB8AC3E}">
        <p14:creationId xmlns:p14="http://schemas.microsoft.com/office/powerpoint/2010/main" val="2113462354"/>
      </p:ext>
    </p:extLst>
  </p:cSld>
  <p:clrMap bg1="lt1" tx1="dk1" bg2="lt2" tx2="dk2" accent1="accent1" accent2="accent2" accent3="accent3" accent4="accent4" accent5="accent5" accent6="accent6" hlink="hlink" folHlink="folHlink"/>
  <p:sldLayoutIdLst>
    <p:sldLayoutId id="2147483816" r:id="rId1"/>
    <p:sldLayoutId id="2147483833" r:id="rId2"/>
    <p:sldLayoutId id="2147483844" r:id="rId3"/>
    <p:sldLayoutId id="2147483846" r:id="rId4"/>
  </p:sldLayoutIdLst>
  <p:hf hdr="0" dt="0"/>
  <p:txStyles>
    <p:titleStyle>
      <a:lvl1pPr algn="l" defTabSz="914400" rtl="0" eaLnBrk="1" latinLnBrk="0" hangingPunct="1">
        <a:lnSpc>
          <a:spcPct val="90000"/>
        </a:lnSpc>
        <a:spcBef>
          <a:spcPct val="0"/>
        </a:spcBef>
        <a:buNone/>
        <a:defRPr sz="4400" kern="1200">
          <a:solidFill>
            <a:schemeClr val="accent1"/>
          </a:solidFill>
          <a:latin typeface="Beiko Heavy" pitchFamily="2" charset="0"/>
          <a:ea typeface="+mj-ea"/>
          <a:cs typeface="+mj-cs"/>
        </a:defRPr>
      </a:lvl1pPr>
    </p:titleStyle>
    <p:bodyStyle>
      <a:lvl1pPr marL="0" indent="0" algn="l" defTabSz="914400" rtl="0" eaLnBrk="1" latinLnBrk="0" hangingPunct="1">
        <a:lnSpc>
          <a:spcPct val="114000"/>
        </a:lnSpc>
        <a:spcBef>
          <a:spcPts val="10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1pPr>
      <a:lvl2pPr marL="4572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2pPr>
      <a:lvl3pPr marL="9144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3pPr>
      <a:lvl4pPr marL="13716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4pPr>
      <a:lvl5pPr marL="18288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723BD5-1C62-B6E4-B829-188CE4AE26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906D3B-8B3C-4A2D-6FD7-F053B93EF74B}"/>
              </a:ext>
            </a:extLst>
          </p:cNvPr>
          <p:cNvSpPr>
            <a:spLocks noGrp="1"/>
          </p:cNvSpPr>
          <p:nvPr>
            <p:ph type="body" idx="1"/>
          </p:nvPr>
        </p:nvSpPr>
        <p:spPr>
          <a:xfrm>
            <a:off x="838200" y="1825625"/>
            <a:ext cx="10515600" cy="393449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B9C0C99D-D207-73DD-D022-ACBA7C5DBCFF}"/>
              </a:ext>
            </a:extLst>
          </p:cNvPr>
          <p:cNvSpPr>
            <a:spLocks noGrp="1"/>
          </p:cNvSpPr>
          <p:nvPr>
            <p:ph type="sldNum" sz="quarter" idx="4"/>
          </p:nvPr>
        </p:nvSpPr>
        <p:spPr>
          <a:xfrm>
            <a:off x="7904017" y="6127750"/>
            <a:ext cx="2743200" cy="365125"/>
          </a:xfrm>
          <a:prstGeom prst="rect">
            <a:avLst/>
          </a:prstGeom>
        </p:spPr>
        <p:txBody>
          <a:bodyPr vert="horz" lIns="91440" tIns="45720" rIns="91440" bIns="45720" rtlCol="0" anchor="ctr"/>
          <a:lstStyle>
            <a:lvl1pPr algn="r">
              <a:defRPr sz="900" b="1" i="0">
                <a:solidFill>
                  <a:schemeClr val="tx1"/>
                </a:solidFill>
                <a:latin typeface="Figtree" pitchFamily="2" charset="0"/>
              </a:defRPr>
            </a:lvl1pPr>
          </a:lstStyle>
          <a:p>
            <a:fld id="{A8E72C9C-6EA0-FE4F-81E9-A18C8E39B362}" type="slidenum">
              <a:rPr lang="en-US" smtClean="0"/>
              <a:pPr/>
              <a:t>‹#›</a:t>
            </a:fld>
            <a:endParaRPr lang="en-US" dirty="0"/>
          </a:p>
        </p:txBody>
      </p:sp>
    </p:spTree>
    <p:extLst>
      <p:ext uri="{BB962C8B-B14F-4D97-AF65-F5344CB8AC3E}">
        <p14:creationId xmlns:p14="http://schemas.microsoft.com/office/powerpoint/2010/main" val="2113462354"/>
      </p:ext>
    </p:extLst>
  </p:cSld>
  <p:clrMap bg1="lt1" tx1="dk1" bg2="lt2" tx2="dk2" accent1="accent1" accent2="accent2" accent3="accent3" accent4="accent4" accent5="accent5" accent6="accent6" hlink="hlink" folHlink="folHlink"/>
  <p:sldLayoutIdLst>
    <p:sldLayoutId id="2147483748" r:id="rId1"/>
  </p:sldLayoutIdLst>
  <p:hf hdr="0" dt="0"/>
  <p:txStyles>
    <p:titleStyle>
      <a:lvl1pPr algn="l" defTabSz="914400" rtl="0" eaLnBrk="1" latinLnBrk="0" hangingPunct="1">
        <a:lnSpc>
          <a:spcPct val="90000"/>
        </a:lnSpc>
        <a:spcBef>
          <a:spcPct val="0"/>
        </a:spcBef>
        <a:buNone/>
        <a:defRPr sz="4400" kern="1200">
          <a:solidFill>
            <a:schemeClr val="accent1"/>
          </a:solidFill>
          <a:latin typeface="Beiko Heavy" pitchFamily="2" charset="0"/>
          <a:ea typeface="+mj-ea"/>
          <a:cs typeface="+mj-cs"/>
        </a:defRPr>
      </a:lvl1pPr>
    </p:titleStyle>
    <p:bodyStyle>
      <a:lvl1pPr marL="0" indent="0" algn="l" defTabSz="914400" rtl="0" eaLnBrk="1" latinLnBrk="0" hangingPunct="1">
        <a:lnSpc>
          <a:spcPct val="114000"/>
        </a:lnSpc>
        <a:spcBef>
          <a:spcPts val="10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1pPr>
      <a:lvl2pPr marL="4572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2pPr>
      <a:lvl3pPr marL="9144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3pPr>
      <a:lvl4pPr marL="13716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4pPr>
      <a:lvl5pPr marL="18288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61.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18/10/relationships/comments" Target="../comments/modernComment_569_D390BB59.xml"/><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58.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62.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65.xml"/><Relationship Id="rId6" Type="http://schemas.openxmlformats.org/officeDocument/2006/relationships/image" Target="../media/image41.png"/><Relationship Id="rId5" Type="http://schemas.openxmlformats.org/officeDocument/2006/relationships/hyperlink" Target="https://www.railstotrails.org/trailnation/#collaborative" TargetMode="External"/><Relationship Id="rId4" Type="http://schemas.openxmlformats.org/officeDocument/2006/relationships/hyperlink" Target="https://www.railstotrails.org/convio?url=https%3A%2F%2Fsecure.railstotrails.org%2Fsite%2FSSurvey%3FACTION_REQUIRED%3DURI_ACTION_USER_REQUESTS%26amp%3Bamp%253BSURVEY_ID%3D10685%26amp%3Butm_source%3Dtnlanding%26amp%3Butm_medium%3Dweb%26amp%3Butm_campaign%3Dten" TargetMode="External"/></Relationships>
</file>

<file path=ppt/slides/_rels/slide2.xml.rels><?xml version="1.0" encoding="UTF-8" standalone="yes"?>
<Relationships xmlns="http://schemas.openxmlformats.org/package/2006/relationships"><Relationship Id="rId3" Type="http://schemas.microsoft.com/office/2018/10/relationships/comments" Target="../comments/modernComment_15D_7453E5EE.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hyperlink" Target="https://www.railstotrails.org/resource-library/" TargetMode="External"/><Relationship Id="rId2" Type="http://schemas.openxmlformats.org/officeDocument/2006/relationships/notesSlide" Target="../notesSlides/notesSlide3.xml"/><Relationship Id="rId1" Type="http://schemas.openxmlformats.org/officeDocument/2006/relationships/slideLayout" Target="../slideLayouts/slideLayout59.xml"/><Relationship Id="rId5" Type="http://schemas.openxmlformats.org/officeDocument/2006/relationships/image" Target="../media/image12.jpeg"/><Relationship Id="rId4" Type="http://schemas.openxmlformats.org/officeDocument/2006/relationships/hyperlink" Target="https://www.railstotrails.org/take-ac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58.xml"/><Relationship Id="rId5" Type="http://schemas.openxmlformats.org/officeDocument/2006/relationships/image" Target="../media/image21.pn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5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56.xml"/><Relationship Id="rId4" Type="http://schemas.openxmlformats.org/officeDocument/2006/relationships/hyperlink" Target="https://www.railstotrails.org/trailnation/#map"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railstotrails.org/atta" TargetMode="External"/><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F9A2C-8BF5-E597-AE54-9E1BB946D04B}"/>
              </a:ext>
            </a:extLst>
          </p:cNvPr>
          <p:cNvSpPr>
            <a:spLocks noGrp="1"/>
          </p:cNvSpPr>
          <p:nvPr>
            <p:ph type="ctrTitle"/>
          </p:nvPr>
        </p:nvSpPr>
        <p:spPr>
          <a:xfrm>
            <a:off x="838199" y="1769373"/>
            <a:ext cx="10515599" cy="2387600"/>
          </a:xfrm>
        </p:spPr>
        <p:txBody>
          <a:bodyPr/>
          <a:lstStyle/>
          <a:p>
            <a:r>
              <a:rPr lang="en-US" sz="4800" dirty="0">
                <a:latin typeface="Beiko Heavy"/>
              </a:rPr>
              <a:t>Transforming Regional Economic Potential and Quality of Life Through Active Transportation</a:t>
            </a:r>
            <a:endParaRPr lang="en-US" sz="4800" dirty="0"/>
          </a:p>
        </p:txBody>
      </p:sp>
      <p:sp>
        <p:nvSpPr>
          <p:cNvPr id="3" name="Subtitle 2">
            <a:extLst>
              <a:ext uri="{FF2B5EF4-FFF2-40B4-BE49-F238E27FC236}">
                <a16:creationId xmlns:a16="http://schemas.microsoft.com/office/drawing/2014/main" id="{6C9545FF-29B1-09C5-B737-0F4FB463E481}"/>
              </a:ext>
            </a:extLst>
          </p:cNvPr>
          <p:cNvSpPr>
            <a:spLocks noGrp="1"/>
          </p:cNvSpPr>
          <p:nvPr>
            <p:ph type="subTitle" idx="1"/>
          </p:nvPr>
        </p:nvSpPr>
        <p:spPr>
          <a:xfrm>
            <a:off x="824346" y="4934214"/>
            <a:ext cx="7088384" cy="1204035"/>
          </a:xfrm>
        </p:spPr>
        <p:txBody>
          <a:bodyPr vert="horz" lIns="91440" tIns="45720" rIns="91440" bIns="45720" rtlCol="0" anchor="t">
            <a:noAutofit/>
          </a:bodyPr>
          <a:lstStyle/>
          <a:p>
            <a:pPr>
              <a:lnSpc>
                <a:spcPct val="100000"/>
              </a:lnSpc>
              <a:spcBef>
                <a:spcPts val="600"/>
              </a:spcBef>
              <a:spcAft>
                <a:spcPts val="0"/>
              </a:spcAft>
            </a:pPr>
            <a:r>
              <a:rPr lang="en-US" sz="1800" dirty="0">
                <a:latin typeface="Figtree Light"/>
              </a:rPr>
              <a:t>Mary Ellen Koontz</a:t>
            </a:r>
            <a:endParaRPr lang="en-US" dirty="0"/>
          </a:p>
          <a:p>
            <a:pPr>
              <a:lnSpc>
                <a:spcPct val="100000"/>
              </a:lnSpc>
              <a:spcBef>
                <a:spcPts val="600"/>
              </a:spcBef>
              <a:spcAft>
                <a:spcPts val="0"/>
              </a:spcAft>
            </a:pPr>
            <a:r>
              <a:rPr lang="en-US" sz="1800" dirty="0" err="1">
                <a:latin typeface="Figtree Light"/>
              </a:rPr>
              <a:t>TrailNation</a:t>
            </a:r>
            <a:r>
              <a:rPr lang="en-US" sz="1800" dirty="0">
                <a:latin typeface="Figtree Light"/>
              </a:rPr>
              <a:t> Collaborative Lead</a:t>
            </a:r>
          </a:p>
          <a:p>
            <a:pPr>
              <a:lnSpc>
                <a:spcPct val="100000"/>
              </a:lnSpc>
              <a:spcBef>
                <a:spcPts val="600"/>
              </a:spcBef>
              <a:spcAft>
                <a:spcPts val="0"/>
              </a:spcAft>
            </a:pPr>
            <a:r>
              <a:rPr lang="en-US" sz="1800" dirty="0">
                <a:latin typeface="Figtree Light"/>
              </a:rPr>
              <a:t>Rails to Trails Conservancy </a:t>
            </a:r>
          </a:p>
          <a:p>
            <a:pPr>
              <a:lnSpc>
                <a:spcPct val="100000"/>
              </a:lnSpc>
              <a:spcBef>
                <a:spcPts val="600"/>
              </a:spcBef>
              <a:spcAft>
                <a:spcPts val="0"/>
              </a:spcAft>
            </a:pPr>
            <a:endParaRPr lang="en-US" sz="1800">
              <a:latin typeface="Figtree Light"/>
            </a:endParaRPr>
          </a:p>
          <a:p>
            <a:pPr>
              <a:lnSpc>
                <a:spcPct val="100000"/>
              </a:lnSpc>
              <a:spcBef>
                <a:spcPts val="600"/>
              </a:spcBef>
              <a:spcAft>
                <a:spcPts val="0"/>
              </a:spcAft>
            </a:pPr>
            <a:endParaRPr lang="en-US" sz="1800">
              <a:latin typeface="Figtree Light"/>
            </a:endParaRPr>
          </a:p>
        </p:txBody>
      </p:sp>
      <p:sp>
        <p:nvSpPr>
          <p:cNvPr id="4" name="Text Placeholder 3">
            <a:extLst>
              <a:ext uri="{FF2B5EF4-FFF2-40B4-BE49-F238E27FC236}">
                <a16:creationId xmlns:a16="http://schemas.microsoft.com/office/drawing/2014/main" id="{3C6D4998-11C7-7369-4062-5136B09A7A62}"/>
              </a:ext>
            </a:extLst>
          </p:cNvPr>
          <p:cNvSpPr>
            <a:spLocks noGrp="1"/>
          </p:cNvSpPr>
          <p:nvPr>
            <p:ph type="body" sz="quarter" idx="10"/>
          </p:nvPr>
        </p:nvSpPr>
        <p:spPr>
          <a:xfrm>
            <a:off x="838200" y="565150"/>
            <a:ext cx="5257800" cy="317500"/>
          </a:xfrm>
        </p:spPr>
        <p:txBody>
          <a:bodyPr vert="horz" lIns="91440" tIns="45720" rIns="91440" bIns="45720" rtlCol="0" anchor="t">
            <a:noAutofit/>
          </a:bodyPr>
          <a:lstStyle/>
          <a:p>
            <a:pPr>
              <a:lnSpc>
                <a:spcPct val="113999"/>
              </a:lnSpc>
            </a:pPr>
            <a:r>
              <a:rPr lang="en-US" dirty="0">
                <a:latin typeface="Figtree"/>
              </a:rPr>
              <a:t>NARC ANNUAL CONFERENCE 2025</a:t>
            </a:r>
            <a:endParaRPr lang="en-US" dirty="0"/>
          </a:p>
        </p:txBody>
      </p:sp>
    </p:spTree>
    <p:extLst>
      <p:ext uri="{BB962C8B-B14F-4D97-AF65-F5344CB8AC3E}">
        <p14:creationId xmlns:p14="http://schemas.microsoft.com/office/powerpoint/2010/main" val="3394166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54742B2-B548-DEAB-FB2D-EB922887118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66621D0-C4B4-3E9C-992A-E0C827066796}"/>
              </a:ext>
            </a:extLst>
          </p:cNvPr>
          <p:cNvSpPr>
            <a:spLocks noGrp="1"/>
          </p:cNvSpPr>
          <p:nvPr>
            <p:ph type="ctrTitle"/>
          </p:nvPr>
        </p:nvSpPr>
        <p:spPr>
          <a:xfrm>
            <a:off x="595376" y="203793"/>
            <a:ext cx="6916928" cy="1413992"/>
          </a:xfrm>
        </p:spPr>
        <p:txBody>
          <a:bodyPr>
            <a:noAutofit/>
          </a:bodyPr>
          <a:lstStyle/>
          <a:p>
            <a:r>
              <a:rPr lang="en-US" sz="4400"/>
              <a:t>Economic Impact</a:t>
            </a:r>
          </a:p>
        </p:txBody>
      </p:sp>
      <p:sp>
        <p:nvSpPr>
          <p:cNvPr id="8" name="Subtitle 7">
            <a:extLst>
              <a:ext uri="{FF2B5EF4-FFF2-40B4-BE49-F238E27FC236}">
                <a16:creationId xmlns:a16="http://schemas.microsoft.com/office/drawing/2014/main" id="{5A9E058E-8AB3-43BD-7214-94D88917594F}"/>
              </a:ext>
            </a:extLst>
          </p:cNvPr>
          <p:cNvSpPr>
            <a:spLocks noGrp="1"/>
          </p:cNvSpPr>
          <p:nvPr>
            <p:ph type="subTitle" idx="1"/>
          </p:nvPr>
        </p:nvSpPr>
        <p:spPr>
          <a:xfrm>
            <a:off x="838200" y="1378857"/>
            <a:ext cx="5664200" cy="4192603"/>
          </a:xfrm>
        </p:spPr>
        <p:txBody>
          <a:bodyPr vert="horz" lIns="91440" tIns="45720" rIns="91440" bIns="45720" rtlCol="0" anchor="t">
            <a:noAutofit/>
          </a:bodyPr>
          <a:lstStyle/>
          <a:p>
            <a:pPr marL="285750" indent="-285750">
              <a:lnSpc>
                <a:spcPct val="100000"/>
              </a:lnSpc>
              <a:buFont typeface="Arial" panose="020B0604020202020204" pitchFamily="34" charset="0"/>
              <a:buChar char="•"/>
            </a:pPr>
            <a:endParaRPr lang="en-US" sz="1800">
              <a:latin typeface="Figtree"/>
            </a:endParaRPr>
          </a:p>
          <a:p>
            <a:pPr marL="285750" indent="-285750">
              <a:lnSpc>
                <a:spcPct val="100000"/>
              </a:lnSpc>
              <a:buFont typeface="Arial" panose="020B0604020202020204" pitchFamily="34" charset="0"/>
              <a:buChar char="•"/>
            </a:pPr>
            <a:endParaRPr lang="en-US" sz="1800">
              <a:latin typeface="Figtree" pitchFamily="2" charset="0"/>
            </a:endParaRPr>
          </a:p>
        </p:txBody>
      </p:sp>
      <p:sp>
        <p:nvSpPr>
          <p:cNvPr id="2" name="TextBox 1">
            <a:extLst>
              <a:ext uri="{FF2B5EF4-FFF2-40B4-BE49-F238E27FC236}">
                <a16:creationId xmlns:a16="http://schemas.microsoft.com/office/drawing/2014/main" id="{C926BE88-7B0F-9B4E-FAF1-130D71EAE80A}"/>
              </a:ext>
            </a:extLst>
          </p:cNvPr>
          <p:cNvSpPr txBox="1"/>
          <p:nvPr/>
        </p:nvSpPr>
        <p:spPr>
          <a:xfrm>
            <a:off x="595375" y="1541721"/>
            <a:ext cx="7113229"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sz="1400" b="0" i="0" u="none" strike="noStrike" baseline="0">
              <a:solidFill>
                <a:srgbClr val="000000"/>
              </a:solidFill>
              <a:latin typeface="Figtree Medium" pitchFamily="2" charset="0"/>
            </a:endParaRPr>
          </a:p>
          <a:p>
            <a:pPr marL="285750" indent="-285750">
              <a:buFont typeface="Arial" panose="020B0604020202020204" pitchFamily="34" charset="0"/>
              <a:buChar char="•"/>
            </a:pPr>
            <a:r>
              <a:rPr lang="en-US" sz="1400" b="1" i="0" u="none" strike="noStrike" baseline="0">
                <a:solidFill>
                  <a:srgbClr val="000000"/>
                </a:solidFill>
                <a:latin typeface="Figtree Medium"/>
              </a:rPr>
              <a:t>Job creation:</a:t>
            </a:r>
            <a:r>
              <a:rPr lang="en-US" sz="1400" b="0" i="0" u="none" strike="noStrike" baseline="0">
                <a:solidFill>
                  <a:srgbClr val="000000"/>
                </a:solidFill>
                <a:latin typeface="Figtree Medium"/>
              </a:rPr>
              <a:t> Trails, walking and biking projects create 17 jobs per $1 million spent: more than any other mode (AASHTO)</a:t>
            </a:r>
          </a:p>
          <a:p>
            <a:pPr algn="l"/>
            <a:endParaRPr lang="en-US" sz="1400" b="0" i="0" u="none" strike="noStrike" baseline="0">
              <a:solidFill>
                <a:srgbClr val="000000"/>
              </a:solidFill>
              <a:latin typeface="Figtree Medium" pitchFamily="2" charset="0"/>
            </a:endParaRPr>
          </a:p>
          <a:p>
            <a:pPr marL="285750" indent="-285750">
              <a:buFont typeface="Arial" panose="020B0604020202020204" pitchFamily="34" charset="0"/>
              <a:buChar char="•"/>
            </a:pPr>
            <a:r>
              <a:rPr lang="en-US" sz="1400" b="1">
                <a:solidFill>
                  <a:srgbClr val="000000"/>
                </a:solidFill>
                <a:latin typeface="Figtree Medium"/>
              </a:rPr>
              <a:t>Investing in local economies: </a:t>
            </a:r>
            <a:r>
              <a:rPr lang="en-US" sz="1400">
                <a:solidFill>
                  <a:srgbClr val="000000"/>
                </a:solidFill>
                <a:latin typeface="Figtree Medium"/>
              </a:rPr>
              <a:t>T</a:t>
            </a:r>
            <a:r>
              <a:rPr lang="en-US" sz="1400" b="0" i="0" u="none" strike="noStrike" baseline="0">
                <a:solidFill>
                  <a:srgbClr val="000000"/>
                </a:solidFill>
                <a:latin typeface="Figtree Medium"/>
              </a:rPr>
              <a:t>he Erie Canalway Trail in New York increases tourism, but residents drove almost 90% of use, generating over $165 million in their own communities</a:t>
            </a:r>
          </a:p>
          <a:p>
            <a:endParaRPr lang="en-US" sz="1400">
              <a:solidFill>
                <a:srgbClr val="000000"/>
              </a:solidFill>
              <a:latin typeface="Figtree Medium" pitchFamily="2" charset="0"/>
              <a:ea typeface="Calibri"/>
              <a:cs typeface="Calibri"/>
            </a:endParaRPr>
          </a:p>
          <a:p>
            <a:pPr marL="285750" indent="-285750">
              <a:buFont typeface="Arial" panose="020B0604020202020204" pitchFamily="34" charset="0"/>
              <a:buChar char="•"/>
            </a:pPr>
            <a:r>
              <a:rPr lang="en-US" sz="1400" b="1" i="0" u="none" strike="noStrike" baseline="0">
                <a:solidFill>
                  <a:srgbClr val="000000"/>
                </a:solidFill>
                <a:latin typeface="Figtree Medium"/>
              </a:rPr>
              <a:t>Growth sector: </a:t>
            </a:r>
            <a:r>
              <a:rPr lang="en-US" sz="1400" b="0" i="0" u="none" strike="noStrike" baseline="0">
                <a:solidFill>
                  <a:srgbClr val="000000"/>
                </a:solidFill>
                <a:latin typeface="Figtree Medium"/>
              </a:rPr>
              <a:t>In 2023, Utah’s “outdoor recreation economy grew to $9.5 billion in value-added and now contributing 3.4% of Utah’s GDP and supporting 71,898 jobs” </a:t>
            </a:r>
          </a:p>
          <a:p>
            <a:pPr algn="l"/>
            <a:endParaRPr lang="en-US" sz="1400" b="0" i="0" u="none" strike="noStrike" baseline="0">
              <a:solidFill>
                <a:srgbClr val="000000"/>
              </a:solidFill>
              <a:latin typeface="Figtree Medium" pitchFamily="2" charset="0"/>
            </a:endParaRPr>
          </a:p>
          <a:p>
            <a:pPr marL="285750" indent="-285750">
              <a:buFont typeface="Arial" panose="020B0604020202020204" pitchFamily="34" charset="0"/>
              <a:buChar char="•"/>
            </a:pPr>
            <a:r>
              <a:rPr lang="en-US" sz="1400" b="1" i="0" u="none" strike="noStrike" baseline="0">
                <a:solidFill>
                  <a:srgbClr val="000000"/>
                </a:solidFill>
                <a:latin typeface="Figtree Medium"/>
              </a:rPr>
              <a:t>Cost savings: </a:t>
            </a:r>
            <a:r>
              <a:rPr lang="en-US" sz="1400" b="0" i="0" u="none" strike="noStrike" baseline="0">
                <a:solidFill>
                  <a:srgbClr val="000000"/>
                </a:solidFill>
                <a:latin typeface="Figtree Medium"/>
              </a:rPr>
              <a:t>A study of Lincoln, Nebraska, found that every dollar spent on trails returned $2.94 in direct medical benefits</a:t>
            </a:r>
          </a:p>
          <a:p>
            <a:pPr marL="285750" indent="-285750">
              <a:buFont typeface="Arial" panose="020B0604020202020204" pitchFamily="34" charset="0"/>
              <a:buChar char="•"/>
            </a:pPr>
            <a:endParaRPr lang="en-US" sz="1400" b="0" i="0" u="none" strike="noStrike" baseline="0">
              <a:solidFill>
                <a:srgbClr val="000000"/>
              </a:solidFill>
              <a:latin typeface="Figtree Medium" pitchFamily="2" charset="0"/>
            </a:endParaRPr>
          </a:p>
          <a:p>
            <a:pPr marL="285750" indent="-285750">
              <a:buFont typeface="Arial" panose="020B0604020202020204" pitchFamily="34" charset="0"/>
              <a:buChar char="•"/>
            </a:pPr>
            <a:r>
              <a:rPr lang="en-US" sz="1400" b="1">
                <a:solidFill>
                  <a:srgbClr val="000000"/>
                </a:solidFill>
                <a:latin typeface="Figtree"/>
              </a:rPr>
              <a:t>Return on investment</a:t>
            </a:r>
            <a:r>
              <a:rPr lang="en-US" sz="1400" b="1">
                <a:solidFill>
                  <a:srgbClr val="000000"/>
                </a:solidFill>
                <a:latin typeface="Figtree Medium"/>
              </a:rPr>
              <a:t>: </a:t>
            </a:r>
            <a:r>
              <a:rPr lang="en-US" sz="1400">
                <a:effectLst/>
                <a:latin typeface="Figtree Medium"/>
              </a:rPr>
              <a:t>For every $1 invested in trails, $1.72 is generated annually from local business revenue, sales tax revenue and benefits related to health and </a:t>
            </a:r>
            <a:r>
              <a:rPr lang="en-US" sz="1400">
                <a:effectLst/>
                <a:latin typeface="Figtree"/>
              </a:rPr>
              <a:t>transportation.</a:t>
            </a:r>
            <a:endParaRPr lang="en-US" sz="1400" b="0" i="0" u="none" strike="noStrike" baseline="0">
              <a:solidFill>
                <a:srgbClr val="000000"/>
              </a:solidFill>
              <a:latin typeface="Figtree"/>
            </a:endParaRPr>
          </a:p>
          <a:p>
            <a:endParaRPr lang="en-US">
              <a:latin typeface="Figtree"/>
              <a:ea typeface="Calibri"/>
              <a:cs typeface="Calibri"/>
            </a:endParaRPr>
          </a:p>
          <a:p>
            <a:pPr marL="285750" indent="-285750">
              <a:spcBef>
                <a:spcPts val="600"/>
              </a:spcBef>
              <a:spcAft>
                <a:spcPts val="1200"/>
              </a:spcAft>
              <a:buFont typeface="Arial"/>
              <a:buChar char="•"/>
            </a:pPr>
            <a:endParaRPr lang="en-US" sz="2000">
              <a:latin typeface="Figtree"/>
              <a:ea typeface="Calibri"/>
              <a:cs typeface="Calibri"/>
            </a:endParaRPr>
          </a:p>
          <a:p>
            <a:pPr marL="285750" indent="-285750">
              <a:spcBef>
                <a:spcPts val="600"/>
              </a:spcBef>
              <a:spcAft>
                <a:spcPts val="1200"/>
              </a:spcAft>
              <a:buFont typeface="Arial"/>
              <a:buChar char="•"/>
            </a:pPr>
            <a:endParaRPr lang="en-US" sz="2000">
              <a:ea typeface="Calibri"/>
              <a:cs typeface="Calibri"/>
            </a:endParaRPr>
          </a:p>
        </p:txBody>
      </p:sp>
    </p:spTree>
    <p:extLst>
      <p:ext uri="{BB962C8B-B14F-4D97-AF65-F5344CB8AC3E}">
        <p14:creationId xmlns:p14="http://schemas.microsoft.com/office/powerpoint/2010/main" val="2197143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CE77D37-582E-03B6-D8F8-E03657471B28}"/>
              </a:ext>
            </a:extLst>
          </p:cNvPr>
          <p:cNvSpPr>
            <a:spLocks noGrp="1"/>
          </p:cNvSpPr>
          <p:nvPr>
            <p:ph idx="1"/>
          </p:nvPr>
        </p:nvSpPr>
        <p:spPr>
          <a:xfrm>
            <a:off x="838200" y="5213349"/>
            <a:ext cx="3038061" cy="659152"/>
          </a:xfrm>
        </p:spPr>
        <p:txBody>
          <a:bodyPr>
            <a:noAutofit/>
          </a:bodyPr>
          <a:lstStyle/>
          <a:p>
            <a:r>
              <a:rPr lang="en-US" b="0" i="0">
                <a:solidFill>
                  <a:srgbClr val="000000"/>
                </a:solidFill>
                <a:effectLst/>
                <a:latin typeface="Figtree Medium" pitchFamily="2" charset="0"/>
              </a:rPr>
              <a:t>The basics for creating a joyful, vibrant trail in your region.</a:t>
            </a:r>
            <a:endParaRPr lang="en-US">
              <a:latin typeface="Figtree Medium" pitchFamily="2" charset="0"/>
            </a:endParaRPr>
          </a:p>
        </p:txBody>
      </p:sp>
      <p:sp>
        <p:nvSpPr>
          <p:cNvPr id="7" name="Slide Number Placeholder 6">
            <a:extLst>
              <a:ext uri="{FF2B5EF4-FFF2-40B4-BE49-F238E27FC236}">
                <a16:creationId xmlns:a16="http://schemas.microsoft.com/office/drawing/2014/main" id="{BAF608E5-39CA-15DA-88CC-50972AD13112}"/>
              </a:ext>
            </a:extLst>
          </p:cNvPr>
          <p:cNvSpPr>
            <a:spLocks noGrp="1"/>
          </p:cNvSpPr>
          <p:nvPr>
            <p:ph type="sldNum" sz="quarter" idx="4"/>
          </p:nvPr>
        </p:nvSpPr>
        <p:spPr/>
        <p:txBody>
          <a:bodyPr/>
          <a:lstStyle/>
          <a:p>
            <a:r>
              <a:rPr lang="en-US"/>
              <a:t>PG. </a:t>
            </a:r>
            <a:fld id="{A8E72C9C-6EA0-FE4F-81E9-A18C8E39B362}" type="slidenum">
              <a:rPr lang="en-US" smtClean="0"/>
              <a:pPr/>
              <a:t>11</a:t>
            </a:fld>
            <a:endParaRPr lang="en-US"/>
          </a:p>
        </p:txBody>
      </p:sp>
      <p:sp>
        <p:nvSpPr>
          <p:cNvPr id="11" name="Text Placeholder 10">
            <a:extLst>
              <a:ext uri="{FF2B5EF4-FFF2-40B4-BE49-F238E27FC236}">
                <a16:creationId xmlns:a16="http://schemas.microsoft.com/office/drawing/2014/main" id="{F17122F1-690B-6635-5EC7-F419F4D5EAE9}"/>
              </a:ext>
            </a:extLst>
          </p:cNvPr>
          <p:cNvSpPr>
            <a:spLocks noGrp="1"/>
          </p:cNvSpPr>
          <p:nvPr>
            <p:ph type="body" sz="quarter" idx="10"/>
          </p:nvPr>
        </p:nvSpPr>
        <p:spPr/>
        <p:txBody>
          <a:bodyPr>
            <a:noAutofit/>
          </a:bodyPr>
          <a:lstStyle/>
          <a:p>
            <a:r>
              <a:rPr lang="en-US"/>
              <a:t>RESOURCES</a:t>
            </a:r>
          </a:p>
        </p:txBody>
      </p:sp>
      <p:sp>
        <p:nvSpPr>
          <p:cNvPr id="4" name="Title 3">
            <a:extLst>
              <a:ext uri="{FF2B5EF4-FFF2-40B4-BE49-F238E27FC236}">
                <a16:creationId xmlns:a16="http://schemas.microsoft.com/office/drawing/2014/main" id="{92869AA6-AA6A-27F8-83C6-3006F5658FED}"/>
              </a:ext>
            </a:extLst>
          </p:cNvPr>
          <p:cNvSpPr>
            <a:spLocks noGrp="1"/>
          </p:cNvSpPr>
          <p:nvPr>
            <p:ph type="title"/>
          </p:nvPr>
        </p:nvSpPr>
        <p:spPr/>
        <p:txBody>
          <a:bodyPr>
            <a:noAutofit/>
          </a:bodyPr>
          <a:lstStyle/>
          <a:p>
            <a:r>
              <a:rPr lang="en-US"/>
              <a:t>Resources &amp; Tools</a:t>
            </a:r>
          </a:p>
        </p:txBody>
      </p:sp>
      <p:sp>
        <p:nvSpPr>
          <p:cNvPr id="9" name="Content Placeholder 8">
            <a:extLst>
              <a:ext uri="{FF2B5EF4-FFF2-40B4-BE49-F238E27FC236}">
                <a16:creationId xmlns:a16="http://schemas.microsoft.com/office/drawing/2014/main" id="{C55C63B9-48D0-8F93-14E8-6E36A532C547}"/>
              </a:ext>
            </a:extLst>
          </p:cNvPr>
          <p:cNvSpPr>
            <a:spLocks noGrp="1"/>
          </p:cNvSpPr>
          <p:nvPr>
            <p:ph idx="11"/>
          </p:nvPr>
        </p:nvSpPr>
        <p:spPr>
          <a:xfrm>
            <a:off x="4453987" y="5213349"/>
            <a:ext cx="3038061" cy="944763"/>
          </a:xfrm>
        </p:spPr>
        <p:txBody>
          <a:bodyPr>
            <a:normAutofit lnSpcReduction="10000"/>
          </a:bodyPr>
          <a:lstStyle/>
          <a:p>
            <a:r>
              <a:rPr lang="en-US">
                <a:solidFill>
                  <a:srgbClr val="000000"/>
                </a:solidFill>
                <a:latin typeface="Figtree Medium" pitchFamily="2" charset="0"/>
              </a:rPr>
              <a:t>T</a:t>
            </a:r>
            <a:r>
              <a:rPr lang="en-US" b="0" i="0">
                <a:solidFill>
                  <a:srgbClr val="000000"/>
                </a:solidFill>
                <a:effectLst/>
                <a:latin typeface="Figtree Medium" pitchFamily="2" charset="0"/>
              </a:rPr>
              <a:t>he latest information about potential federal funding opportunities for trails and active transportation</a:t>
            </a:r>
            <a:endParaRPr lang="en-US">
              <a:latin typeface="Figtree Medium" pitchFamily="2" charset="0"/>
            </a:endParaRPr>
          </a:p>
        </p:txBody>
      </p:sp>
      <p:sp>
        <p:nvSpPr>
          <p:cNvPr id="10" name="Content Placeholder 9">
            <a:extLst>
              <a:ext uri="{FF2B5EF4-FFF2-40B4-BE49-F238E27FC236}">
                <a16:creationId xmlns:a16="http://schemas.microsoft.com/office/drawing/2014/main" id="{A6770E97-264B-9293-6973-2E6FD68D7353}"/>
              </a:ext>
            </a:extLst>
          </p:cNvPr>
          <p:cNvSpPr>
            <a:spLocks noGrp="1"/>
          </p:cNvSpPr>
          <p:nvPr>
            <p:ph idx="12"/>
          </p:nvPr>
        </p:nvSpPr>
        <p:spPr>
          <a:xfrm>
            <a:off x="8216348" y="5184721"/>
            <a:ext cx="3038061" cy="944764"/>
          </a:xfrm>
        </p:spPr>
        <p:txBody>
          <a:bodyPr>
            <a:normAutofit/>
          </a:bodyPr>
          <a:lstStyle/>
          <a:p>
            <a:r>
              <a:rPr lang="en-US">
                <a:latin typeface="Figtree Medium" pitchFamily="2" charset="0"/>
              </a:rPr>
              <a:t>Quick assist technical assistance on various trail development topics.</a:t>
            </a:r>
          </a:p>
        </p:txBody>
      </p:sp>
      <p:sp>
        <p:nvSpPr>
          <p:cNvPr id="2" name="Text Placeholder 1">
            <a:extLst>
              <a:ext uri="{FF2B5EF4-FFF2-40B4-BE49-F238E27FC236}">
                <a16:creationId xmlns:a16="http://schemas.microsoft.com/office/drawing/2014/main" id="{133DAB7E-BF3A-F2FC-7A03-568C0F551714}"/>
              </a:ext>
            </a:extLst>
          </p:cNvPr>
          <p:cNvSpPr>
            <a:spLocks noGrp="1"/>
          </p:cNvSpPr>
          <p:nvPr>
            <p:ph type="body" idx="13"/>
          </p:nvPr>
        </p:nvSpPr>
        <p:spPr/>
        <p:txBody>
          <a:bodyPr/>
          <a:lstStyle/>
          <a:p>
            <a:r>
              <a:rPr lang="en-US" dirty="0">
                <a:latin typeface="Beiko Heavy"/>
              </a:rPr>
              <a:t>Trail-building </a:t>
            </a:r>
          </a:p>
          <a:p>
            <a:r>
              <a:rPr lang="en-US" dirty="0">
                <a:latin typeface="Beiko Heavy"/>
              </a:rPr>
              <a:t>Toolbox	</a:t>
            </a:r>
          </a:p>
        </p:txBody>
      </p:sp>
      <p:sp>
        <p:nvSpPr>
          <p:cNvPr id="12" name="Text Placeholder 11">
            <a:extLst>
              <a:ext uri="{FF2B5EF4-FFF2-40B4-BE49-F238E27FC236}">
                <a16:creationId xmlns:a16="http://schemas.microsoft.com/office/drawing/2014/main" id="{CC7572A9-85C9-3AEB-CBF3-C83B1DB487A8}"/>
              </a:ext>
            </a:extLst>
          </p:cNvPr>
          <p:cNvSpPr>
            <a:spLocks noGrp="1"/>
          </p:cNvSpPr>
          <p:nvPr>
            <p:ph type="body" idx="14"/>
          </p:nvPr>
        </p:nvSpPr>
        <p:spPr>
          <a:xfrm>
            <a:off x="8211312" y="4360809"/>
            <a:ext cx="3036472" cy="823912"/>
          </a:xfrm>
        </p:spPr>
        <p:txBody>
          <a:bodyPr/>
          <a:lstStyle/>
          <a:p>
            <a:r>
              <a:rPr lang="en-US"/>
              <a:t>Technical Assistance</a:t>
            </a:r>
          </a:p>
        </p:txBody>
      </p:sp>
      <p:sp>
        <p:nvSpPr>
          <p:cNvPr id="13" name="Text Placeholder 12">
            <a:extLst>
              <a:ext uri="{FF2B5EF4-FFF2-40B4-BE49-F238E27FC236}">
                <a16:creationId xmlns:a16="http://schemas.microsoft.com/office/drawing/2014/main" id="{B30120A7-3188-547E-3E8D-E647D01A61FD}"/>
              </a:ext>
            </a:extLst>
          </p:cNvPr>
          <p:cNvSpPr>
            <a:spLocks noGrp="1"/>
          </p:cNvSpPr>
          <p:nvPr>
            <p:ph type="body" idx="15"/>
          </p:nvPr>
        </p:nvSpPr>
        <p:spPr>
          <a:xfrm>
            <a:off x="4448951" y="4389438"/>
            <a:ext cx="3036472" cy="823912"/>
          </a:xfrm>
        </p:spPr>
        <p:txBody>
          <a:bodyPr/>
          <a:lstStyle/>
          <a:p>
            <a:r>
              <a:rPr lang="en-US"/>
              <a:t>Federal Funding Resources</a:t>
            </a:r>
          </a:p>
        </p:txBody>
      </p:sp>
      <p:pic>
        <p:nvPicPr>
          <p:cNvPr id="19" name="Picture Placeholder 18">
            <a:extLst>
              <a:ext uri="{FF2B5EF4-FFF2-40B4-BE49-F238E27FC236}">
                <a16:creationId xmlns:a16="http://schemas.microsoft.com/office/drawing/2014/main" id="{DBAC97E0-FE41-8CD0-7F1F-6126A907070A}"/>
              </a:ext>
            </a:extLst>
          </p:cNvPr>
          <p:cNvPicPr>
            <a:picLocks noGrp="1" noChangeAspect="1"/>
          </p:cNvPicPr>
          <p:nvPr>
            <p:ph type="pic" sz="quarter" idx="16"/>
          </p:nvPr>
        </p:nvPicPr>
        <p:blipFill rotWithShape="1">
          <a:blip r:embed="rId3" cstate="hqprint">
            <a:extLst>
              <a:ext uri="{28A0092B-C50C-407E-A947-70E740481C1C}">
                <a14:useLocalDpi xmlns:a14="http://schemas.microsoft.com/office/drawing/2010/main"/>
              </a:ext>
            </a:extLst>
          </a:blip>
          <a:srcRect l="-44"/>
          <a:stretch/>
        </p:blipFill>
        <p:spPr>
          <a:xfrm>
            <a:off x="4452664" y="2295144"/>
            <a:ext cx="3036473" cy="2065665"/>
          </a:xfrm>
        </p:spPr>
      </p:pic>
      <p:pic>
        <p:nvPicPr>
          <p:cNvPr id="21" name="Picture Placeholder 20">
            <a:extLst>
              <a:ext uri="{FF2B5EF4-FFF2-40B4-BE49-F238E27FC236}">
                <a16:creationId xmlns:a16="http://schemas.microsoft.com/office/drawing/2014/main" id="{6609B9A9-C777-2514-6467-4C4C72F0C0A1}"/>
              </a:ext>
            </a:extLst>
          </p:cNvPr>
          <p:cNvPicPr>
            <a:picLocks noGrp="1" noChangeAspect="1"/>
          </p:cNvPicPr>
          <p:nvPr>
            <p:ph type="pic" sz="quarter" idx="17"/>
          </p:nvPr>
        </p:nvPicPr>
        <p:blipFill>
          <a:blip r:embed="rId4"/>
          <a:srcRect l="4691" r="4691"/>
          <a:stretch/>
        </p:blipFill>
        <p:spPr>
          <a:xfrm>
            <a:off x="8206010" y="2266515"/>
            <a:ext cx="3036473" cy="2094294"/>
          </a:xfrm>
        </p:spPr>
      </p:pic>
      <p:pic>
        <p:nvPicPr>
          <p:cNvPr id="6" name="Picture Placeholder 5">
            <a:extLst>
              <a:ext uri="{FF2B5EF4-FFF2-40B4-BE49-F238E27FC236}">
                <a16:creationId xmlns:a16="http://schemas.microsoft.com/office/drawing/2014/main" id="{1C872A15-4CB7-1486-FBF1-D7EF069D8798}"/>
              </a:ext>
            </a:extLst>
          </p:cNvPr>
          <p:cNvPicPr>
            <a:picLocks noGrp="1" noChangeAspect="1"/>
          </p:cNvPicPr>
          <p:nvPr>
            <p:ph type="pic" sz="quarter" idx="18"/>
          </p:nvPr>
        </p:nvPicPr>
        <p:blipFill>
          <a:blip r:embed="rId5" cstate="hqprint">
            <a:extLst>
              <a:ext uri="{28A0092B-C50C-407E-A947-70E740481C1C}">
                <a14:useLocalDpi xmlns:a14="http://schemas.microsoft.com/office/drawing/2010/main"/>
              </a:ext>
            </a:extLst>
          </a:blip>
          <a:srcRect/>
          <a:stretch/>
        </p:blipFill>
        <p:spPr>
          <a:xfrm>
            <a:off x="819911" y="2295144"/>
            <a:ext cx="3036473" cy="2065665"/>
          </a:xfrm>
        </p:spPr>
      </p:pic>
      <p:sp>
        <p:nvSpPr>
          <p:cNvPr id="3" name="Oval 2">
            <a:extLst>
              <a:ext uri="{FF2B5EF4-FFF2-40B4-BE49-F238E27FC236}">
                <a16:creationId xmlns:a16="http://schemas.microsoft.com/office/drawing/2014/main" id="{07DAF627-F463-06C8-364A-7249E443AF17}"/>
              </a:ext>
            </a:extLst>
          </p:cNvPr>
          <p:cNvSpPr/>
          <p:nvPr/>
        </p:nvSpPr>
        <p:spPr>
          <a:xfrm>
            <a:off x="10048424" y="2435932"/>
            <a:ext cx="1051132" cy="105113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1816AE4-5FBE-6211-CBD6-E48BF1E8986F}"/>
              </a:ext>
            </a:extLst>
          </p:cNvPr>
          <p:cNvPicPr>
            <a:picLocks noChangeAspect="1"/>
          </p:cNvPicPr>
          <p:nvPr/>
        </p:nvPicPr>
        <p:blipFill>
          <a:blip r:embed="rId6"/>
          <a:stretch>
            <a:fillRect/>
          </a:stretch>
        </p:blipFill>
        <p:spPr>
          <a:xfrm>
            <a:off x="10283686" y="2733402"/>
            <a:ext cx="580609" cy="456193"/>
          </a:xfrm>
          <a:prstGeom prst="rect">
            <a:avLst/>
          </a:prstGeom>
        </p:spPr>
      </p:pic>
    </p:spTree>
    <p:extLst>
      <p:ext uri="{BB962C8B-B14F-4D97-AF65-F5344CB8AC3E}">
        <p14:creationId xmlns:p14="http://schemas.microsoft.com/office/powerpoint/2010/main" val="1433070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Full Circle" descr="Diagram&#10;&#10;Description automatically generated">
            <a:extLst>
              <a:ext uri="{FF2B5EF4-FFF2-40B4-BE49-F238E27FC236}">
                <a16:creationId xmlns:a16="http://schemas.microsoft.com/office/drawing/2014/main" id="{C0FBCBA7-282F-2A48-96A9-C45414C03E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0066" y="0"/>
            <a:ext cx="7951867" cy="6858000"/>
          </a:xfrm>
          <a:prstGeom prst="rect">
            <a:avLst/>
          </a:prstGeom>
        </p:spPr>
      </p:pic>
      <p:pic>
        <p:nvPicPr>
          <p:cNvPr id="3" name="Vision" descr="Logo, company name&#10;&#10;Description automatically generated">
            <a:extLst>
              <a:ext uri="{FF2B5EF4-FFF2-40B4-BE49-F238E27FC236}">
                <a16:creationId xmlns:a16="http://schemas.microsoft.com/office/drawing/2014/main" id="{55F6295A-B982-A24E-AD76-58B833E9F7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7037" y="282939"/>
            <a:ext cx="1378226" cy="1378226"/>
          </a:xfrm>
          <a:prstGeom prst="rect">
            <a:avLst/>
          </a:prstGeom>
        </p:spPr>
      </p:pic>
      <p:pic>
        <p:nvPicPr>
          <p:cNvPr id="5" name="Coalition Building" descr="Logo&#10;&#10;Description automatically generated with medium confidence">
            <a:extLst>
              <a:ext uri="{FF2B5EF4-FFF2-40B4-BE49-F238E27FC236}">
                <a16:creationId xmlns:a16="http://schemas.microsoft.com/office/drawing/2014/main" id="{158EE087-BD07-2A40-B144-70EA2E5BB6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80788" y="1356310"/>
            <a:ext cx="1378226" cy="1378226"/>
          </a:xfrm>
          <a:prstGeom prst="rect">
            <a:avLst/>
          </a:prstGeom>
        </p:spPr>
      </p:pic>
      <p:pic>
        <p:nvPicPr>
          <p:cNvPr id="8" name="Mapping" descr="Logo, company name&#10;&#10;Description automatically generated">
            <a:extLst>
              <a:ext uri="{FF2B5EF4-FFF2-40B4-BE49-F238E27FC236}">
                <a16:creationId xmlns:a16="http://schemas.microsoft.com/office/drawing/2014/main" id="{BDDF1C76-2E42-7344-A60C-FB0906A862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85812" y="3729834"/>
            <a:ext cx="1378226" cy="1378226"/>
          </a:xfrm>
          <a:prstGeom prst="rect">
            <a:avLst/>
          </a:prstGeom>
        </p:spPr>
      </p:pic>
      <p:pic>
        <p:nvPicPr>
          <p:cNvPr id="10" name="Gap Filling" descr="Logo, company name&#10;&#10;Description automatically generated">
            <a:extLst>
              <a:ext uri="{FF2B5EF4-FFF2-40B4-BE49-F238E27FC236}">
                <a16:creationId xmlns:a16="http://schemas.microsoft.com/office/drawing/2014/main" id="{7F39DD7A-99D6-A148-BDD7-5DE7F1CEC6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32061" y="4981106"/>
            <a:ext cx="1378226" cy="1378226"/>
          </a:xfrm>
          <a:prstGeom prst="rect">
            <a:avLst/>
          </a:prstGeom>
        </p:spPr>
      </p:pic>
      <p:pic>
        <p:nvPicPr>
          <p:cNvPr id="12" name="Investment" descr="Logo&#10;&#10;Description automatically generated with low confidence">
            <a:extLst>
              <a:ext uri="{FF2B5EF4-FFF2-40B4-BE49-F238E27FC236}">
                <a16:creationId xmlns:a16="http://schemas.microsoft.com/office/drawing/2014/main" id="{535F69C7-6109-BE47-8138-31F8E067E3D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33967" y="3729834"/>
            <a:ext cx="1378226" cy="1378226"/>
          </a:xfrm>
          <a:prstGeom prst="rect">
            <a:avLst/>
          </a:prstGeom>
        </p:spPr>
      </p:pic>
      <p:pic>
        <p:nvPicPr>
          <p:cNvPr id="14" name="Engagement" descr="Logo, company name&#10;&#10;Description automatically generated">
            <a:extLst>
              <a:ext uri="{FF2B5EF4-FFF2-40B4-BE49-F238E27FC236}">
                <a16:creationId xmlns:a16="http://schemas.microsoft.com/office/drawing/2014/main" id="{C2E7781E-7D79-5342-BBAB-E78B7B7E121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33967" y="1381430"/>
            <a:ext cx="1378226" cy="1378226"/>
          </a:xfrm>
          <a:prstGeom prst="rect">
            <a:avLst/>
          </a:prstGeom>
        </p:spPr>
      </p:pic>
    </p:spTree>
    <p:extLst>
      <p:ext uri="{BB962C8B-B14F-4D97-AF65-F5344CB8AC3E}">
        <p14:creationId xmlns:p14="http://schemas.microsoft.com/office/powerpoint/2010/main" val="354947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nodeType="afterEffect">
                                  <p:stCondLst>
                                    <p:cond delay="1000"/>
                                  </p:stCondLst>
                                  <p:childTnLst>
                                    <p:set>
                                      <p:cBhvr>
                                        <p:cTn id="15" dur="1" fill="hold">
                                          <p:stCondLst>
                                            <p:cond delay="0"/>
                                          </p:stCondLst>
                                        </p:cTn>
                                        <p:tgtEl>
                                          <p:spTgt spid="10"/>
                                        </p:tgtEl>
                                        <p:attrNameLst>
                                          <p:attrName>style.visibility</p:attrName>
                                        </p:attrNameLst>
                                      </p:cBhvr>
                                      <p:to>
                                        <p:strVal val="visible"/>
                                      </p:to>
                                    </p:set>
                                  </p:childTnLst>
                                </p:cTn>
                              </p:par>
                            </p:childTnLst>
                          </p:cTn>
                        </p:par>
                        <p:par>
                          <p:cTn id="16" fill="hold">
                            <p:stCondLst>
                              <p:cond delay="3000"/>
                            </p:stCondLst>
                            <p:childTnLst>
                              <p:par>
                                <p:cTn id="17" presetID="1" presetClass="entr" presetSubtype="0" fill="hold" nodeType="afterEffect">
                                  <p:stCondLst>
                                    <p:cond delay="100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4000"/>
                            </p:stCondLst>
                            <p:childTnLst>
                              <p:par>
                                <p:cTn id="20" presetID="1" presetClass="entr" presetSubtype="0" fill="hold" nodeType="afterEffect">
                                  <p:stCondLst>
                                    <p:cond delay="100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A10F4-0DA8-FBE4-DABA-1B391AC18DFF}"/>
            </a:ext>
          </a:extLst>
        </p:cNvPr>
        <p:cNvGrpSpPr/>
        <p:nvPr/>
      </p:nvGrpSpPr>
      <p:grpSpPr>
        <a:xfrm>
          <a:off x="0" y="0"/>
          <a:ext cx="0" cy="0"/>
          <a:chOff x="0" y="0"/>
          <a:chExt cx="0" cy="0"/>
        </a:xfrm>
      </p:grpSpPr>
      <p:pic>
        <p:nvPicPr>
          <p:cNvPr id="13" name="Picture 12" hidden="1">
            <a:extLst>
              <a:ext uri="{FF2B5EF4-FFF2-40B4-BE49-F238E27FC236}">
                <a16:creationId xmlns:a16="http://schemas.microsoft.com/office/drawing/2014/main" id="{A70546C1-175B-B53F-2E48-0D115F673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262045">
            <a:off x="-1371600" y="446810"/>
            <a:ext cx="12192000" cy="6858000"/>
          </a:xfrm>
          <a:prstGeom prst="rect">
            <a:avLst/>
          </a:prstGeom>
        </p:spPr>
      </p:pic>
      <p:sp>
        <p:nvSpPr>
          <p:cNvPr id="3" name="Text Placeholder 2">
            <a:extLst>
              <a:ext uri="{FF2B5EF4-FFF2-40B4-BE49-F238E27FC236}">
                <a16:creationId xmlns:a16="http://schemas.microsoft.com/office/drawing/2014/main" id="{646E678E-A5B7-2D0B-0059-AF604BE11307}"/>
              </a:ext>
            </a:extLst>
          </p:cNvPr>
          <p:cNvSpPr>
            <a:spLocks noGrp="1"/>
          </p:cNvSpPr>
          <p:nvPr>
            <p:ph type="body" sz="quarter" idx="10"/>
          </p:nvPr>
        </p:nvSpPr>
        <p:spPr>
          <a:xfrm>
            <a:off x="523240" y="6142990"/>
            <a:ext cx="10215880" cy="419100"/>
          </a:xfrm>
        </p:spPr>
        <p:txBody>
          <a:bodyPr vert="horz" lIns="91440" tIns="45720" rIns="91440" bIns="45720" rtlCol="0" anchor="t">
            <a:noAutofit/>
          </a:bodyPr>
          <a:lstStyle/>
          <a:p>
            <a:pPr algn="ctr">
              <a:lnSpc>
                <a:spcPct val="113999"/>
              </a:lnSpc>
            </a:pPr>
            <a:r>
              <a:rPr lang="en-US" sz="1800">
                <a:latin typeface="Figtree"/>
              </a:rPr>
              <a:t>Register Today: railstotrails.org/</a:t>
            </a:r>
            <a:r>
              <a:rPr lang="en-US" sz="1800" err="1">
                <a:latin typeface="Figtree"/>
              </a:rPr>
              <a:t>trailnation</a:t>
            </a:r>
            <a:endParaRPr lang="en-US" sz="1800" err="1"/>
          </a:p>
        </p:txBody>
      </p:sp>
      <p:pic>
        <p:nvPicPr>
          <p:cNvPr id="9" name="Content Placeholder 8" descr="A group of people on bicycles&#10;&#10;Description automatically generated">
            <a:extLst>
              <a:ext uri="{FF2B5EF4-FFF2-40B4-BE49-F238E27FC236}">
                <a16:creationId xmlns:a16="http://schemas.microsoft.com/office/drawing/2014/main" id="{5157A36E-785E-0EC9-2CD0-25D2E6C6F076}"/>
              </a:ext>
            </a:extLst>
          </p:cNvPr>
          <p:cNvPicPr>
            <a:picLocks noGrp="1" noChangeAspect="1"/>
          </p:cNvPicPr>
          <p:nvPr>
            <p:ph idx="1"/>
          </p:nvPr>
        </p:nvPicPr>
        <p:blipFill>
          <a:blip r:embed="rId4"/>
          <a:stretch>
            <a:fillRect/>
          </a:stretch>
        </p:blipFill>
        <p:spPr>
          <a:xfrm>
            <a:off x="1722497" y="404412"/>
            <a:ext cx="8753852" cy="5560980"/>
          </a:xfrm>
        </p:spPr>
      </p:pic>
    </p:spTree>
    <p:extLst>
      <p:ext uri="{BB962C8B-B14F-4D97-AF65-F5344CB8AC3E}">
        <p14:creationId xmlns:p14="http://schemas.microsoft.com/office/powerpoint/2010/main" val="1527087183"/>
      </p:ext>
    </p:extLst>
  </p:cSld>
  <p:clrMapOvr>
    <a:masterClrMapping/>
  </p:clrMapOvr>
  <mc:AlternateContent xmlns:mc="http://schemas.openxmlformats.org/markup-compatibility/2006" xmlns:p14="http://schemas.microsoft.com/office/powerpoint/2010/main">
    <mc:Choice Requires="p14">
      <p:transition spd="slow" p14:dur="2000" advTm="68305"/>
    </mc:Choice>
    <mc:Fallback xmlns="">
      <p:transition spd="slow" advTm="6830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E88DF0-F105-51C8-DA34-2D9B41653F68}"/>
              </a:ext>
            </a:extLst>
          </p:cNvPr>
          <p:cNvSpPr>
            <a:spLocks noGrp="1"/>
          </p:cNvSpPr>
          <p:nvPr>
            <p:ph idx="1"/>
          </p:nvPr>
        </p:nvSpPr>
        <p:spPr>
          <a:xfrm>
            <a:off x="838200" y="2344972"/>
            <a:ext cx="4648200" cy="3600100"/>
          </a:xfrm>
        </p:spPr>
        <p:txBody>
          <a:bodyPr vert="horz" lIns="91440" tIns="45720" rIns="91440" bIns="45720" rtlCol="0" anchor="t">
            <a:noAutofit/>
          </a:bodyPr>
          <a:lstStyle/>
          <a:p>
            <a:pPr marL="285750" indent="-285750">
              <a:buChar char="•"/>
            </a:pPr>
            <a:r>
              <a:rPr lang="en-US" dirty="0">
                <a:solidFill>
                  <a:srgbClr val="041D0F"/>
                </a:solidFill>
                <a:latin typeface="Figtree"/>
              </a:rPr>
              <a:t>Daily keynote and plenary sessions</a:t>
            </a:r>
            <a:endParaRPr lang="en-US" dirty="0">
              <a:solidFill>
                <a:srgbClr val="041D0F"/>
              </a:solidFill>
            </a:endParaRPr>
          </a:p>
          <a:p>
            <a:pPr marL="285750" indent="-285750">
              <a:buChar char="•"/>
            </a:pPr>
            <a:r>
              <a:rPr lang="en-US" dirty="0">
                <a:solidFill>
                  <a:srgbClr val="041D0F"/>
                </a:solidFill>
                <a:latin typeface="Figtree"/>
              </a:rPr>
              <a:t>Deep-dive master class sessions, grouped by rural, suburban and urban cohorts, to help you develop targeted solutions </a:t>
            </a:r>
            <a:endParaRPr lang="en-US" dirty="0">
              <a:solidFill>
                <a:srgbClr val="041D0F"/>
              </a:solidFill>
            </a:endParaRPr>
          </a:p>
          <a:p>
            <a:pPr marL="285750" indent="-285750">
              <a:buChar char="•"/>
            </a:pPr>
            <a:r>
              <a:rPr lang="en-US" dirty="0">
                <a:solidFill>
                  <a:srgbClr val="041D0F"/>
                </a:solidFill>
                <a:latin typeface="Figtree"/>
              </a:rPr>
              <a:t>Opportunities to make meaningful connections to accelerate learning and action in support of trail network development </a:t>
            </a:r>
            <a:endParaRPr lang="en-US" dirty="0"/>
          </a:p>
          <a:p>
            <a:r>
              <a:rPr lang="en-US" i="1" dirty="0">
                <a:latin typeface="Figtree"/>
              </a:rPr>
              <a:t>At least 10.0 AICP CMs available – more sessions being  added! </a:t>
            </a:r>
          </a:p>
          <a:p>
            <a:r>
              <a:rPr lang="en-US" b="1" dirty="0">
                <a:highlight>
                  <a:srgbClr val="FFFF00"/>
                </a:highlight>
                <a:latin typeface="Figtree"/>
              </a:rPr>
              <a:t>NARC Member Discount Code: Partner</a:t>
            </a:r>
            <a:endParaRPr lang="en-US" dirty="0">
              <a:solidFill>
                <a:srgbClr val="000000"/>
              </a:solidFill>
              <a:highlight>
                <a:srgbClr val="FFFF00"/>
              </a:highlight>
              <a:latin typeface="Figtree"/>
            </a:endParaRPr>
          </a:p>
          <a:p>
            <a:endParaRPr lang="en-US" i="1" dirty="0">
              <a:latin typeface="Figtree"/>
            </a:endParaRPr>
          </a:p>
        </p:txBody>
      </p:sp>
      <p:sp>
        <p:nvSpPr>
          <p:cNvPr id="3" name="Slide Number Placeholder 2">
            <a:extLst>
              <a:ext uri="{FF2B5EF4-FFF2-40B4-BE49-F238E27FC236}">
                <a16:creationId xmlns:a16="http://schemas.microsoft.com/office/drawing/2014/main" id="{1D9DD3B3-F604-5BF2-B02E-5EFE9DE58F95}"/>
              </a:ext>
            </a:extLst>
          </p:cNvPr>
          <p:cNvSpPr>
            <a:spLocks noGrp="1"/>
          </p:cNvSpPr>
          <p:nvPr>
            <p:ph type="sldNum" sz="quarter" idx="4"/>
          </p:nvPr>
        </p:nvSpPr>
        <p:spPr/>
        <p:txBody>
          <a:bodyPr/>
          <a:lstStyle/>
          <a:p>
            <a:fld id="{A8E72C9C-6EA0-FE4F-81E9-A18C8E39B362}" type="slidenum">
              <a:rPr lang="en-US" smtClean="0"/>
              <a:pPr/>
              <a:t>14</a:t>
            </a:fld>
            <a:endParaRPr lang="en-US"/>
          </a:p>
        </p:txBody>
      </p:sp>
      <p:sp>
        <p:nvSpPr>
          <p:cNvPr id="4" name="Text Placeholder 3">
            <a:extLst>
              <a:ext uri="{FF2B5EF4-FFF2-40B4-BE49-F238E27FC236}">
                <a16:creationId xmlns:a16="http://schemas.microsoft.com/office/drawing/2014/main" id="{1A99050F-F232-F716-7663-12AC13952644}"/>
              </a:ext>
            </a:extLst>
          </p:cNvPr>
          <p:cNvSpPr>
            <a:spLocks noGrp="1"/>
          </p:cNvSpPr>
          <p:nvPr>
            <p:ph type="body" sz="quarter" idx="10"/>
          </p:nvPr>
        </p:nvSpPr>
        <p:spPr/>
        <p:txBody>
          <a:bodyPr/>
          <a:lstStyle/>
          <a:p>
            <a:endParaRPr lang="en-US"/>
          </a:p>
        </p:txBody>
      </p:sp>
      <p:sp>
        <p:nvSpPr>
          <p:cNvPr id="5" name="Title 4">
            <a:extLst>
              <a:ext uri="{FF2B5EF4-FFF2-40B4-BE49-F238E27FC236}">
                <a16:creationId xmlns:a16="http://schemas.microsoft.com/office/drawing/2014/main" id="{EA3DF26C-EA9F-CD09-FFEC-2AA3C4F316EF}"/>
              </a:ext>
            </a:extLst>
          </p:cNvPr>
          <p:cNvSpPr>
            <a:spLocks noGrp="1"/>
          </p:cNvSpPr>
          <p:nvPr>
            <p:ph type="title"/>
          </p:nvPr>
        </p:nvSpPr>
        <p:spPr/>
        <p:txBody>
          <a:bodyPr/>
          <a:lstStyle/>
          <a:p>
            <a:r>
              <a:rPr lang="en-US" err="1">
                <a:latin typeface="Beiko Heavy"/>
              </a:rPr>
              <a:t>TrailNation</a:t>
            </a:r>
            <a:r>
              <a:rPr lang="en-US">
                <a:latin typeface="Beiko Heavy"/>
              </a:rPr>
              <a:t> Summit</a:t>
            </a:r>
            <a:r>
              <a:rPr lang="en-US"/>
              <a:t> </a:t>
            </a:r>
          </a:p>
        </p:txBody>
      </p:sp>
      <p:pic>
        <p:nvPicPr>
          <p:cNvPr id="7" name="Picture Placeholder 6" descr="A group of people riding bicycles on a path near water&#10;&#10;AI-generated content may be incorrect.">
            <a:extLst>
              <a:ext uri="{FF2B5EF4-FFF2-40B4-BE49-F238E27FC236}">
                <a16:creationId xmlns:a16="http://schemas.microsoft.com/office/drawing/2014/main" id="{6234FE6E-A01C-DB16-6BB4-F5D8A03E9DCE}"/>
              </a:ext>
            </a:extLst>
          </p:cNvPr>
          <p:cNvPicPr>
            <a:picLocks noGrp="1" noChangeAspect="1"/>
          </p:cNvPicPr>
          <p:nvPr>
            <p:ph type="pic" sz="quarter" idx="11"/>
          </p:nvPr>
        </p:nvPicPr>
        <p:blipFill>
          <a:blip r:embed="rId2"/>
          <a:srcRect l="12617" r="12617"/>
          <a:stretch/>
        </p:blipFill>
        <p:spPr/>
      </p:pic>
    </p:spTree>
    <p:extLst>
      <p:ext uri="{BB962C8B-B14F-4D97-AF65-F5344CB8AC3E}">
        <p14:creationId xmlns:p14="http://schemas.microsoft.com/office/powerpoint/2010/main" val="1452001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3F99ACF-7419-8D85-BE85-91CBA7335E00}"/>
              </a:ext>
            </a:extLst>
          </p:cNvPr>
          <p:cNvGrpSpPr>
            <a:grpSpLocks noGrp="1" noUngrp="1" noRot="1" noMove="1" noResize="1"/>
          </p:cNvGrpSpPr>
          <p:nvPr/>
        </p:nvGrpSpPr>
        <p:grpSpPr>
          <a:xfrm>
            <a:off x="8298425" y="0"/>
            <a:ext cx="3893575" cy="6575904"/>
            <a:chOff x="8298425" y="0"/>
            <a:chExt cx="3893575" cy="6575904"/>
          </a:xfrm>
        </p:grpSpPr>
        <p:sp>
          <p:nvSpPr>
            <p:cNvPr id="8" name="Rectangle 7">
              <a:extLst>
                <a:ext uri="{FF2B5EF4-FFF2-40B4-BE49-F238E27FC236}">
                  <a16:creationId xmlns:a16="http://schemas.microsoft.com/office/drawing/2014/main" id="{4EEAD141-A815-3902-06B2-42F0E660BD78}"/>
                </a:ext>
              </a:extLst>
            </p:cNvPr>
            <p:cNvSpPr>
              <a:spLocks noGrp="1" noRot="1" noMove="1" noResize="1" noEditPoints="1" noAdjustHandles="1" noChangeArrowheads="1" noChangeShapeType="1"/>
            </p:cNvSpPr>
            <p:nvPr/>
          </p:nvSpPr>
          <p:spPr>
            <a:xfrm>
              <a:off x="8298425" y="0"/>
              <a:ext cx="3893575" cy="19320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logo with green lines&#10;&#10;Description automatically generated">
              <a:extLst>
                <a:ext uri="{FF2B5EF4-FFF2-40B4-BE49-F238E27FC236}">
                  <a16:creationId xmlns:a16="http://schemas.microsoft.com/office/drawing/2014/main" id="{0D5923F1-C339-C5A4-3916-A63F0FEFDEC4}"/>
                </a:ext>
              </a:extLst>
            </p:cNvPr>
            <p:cNvPicPr>
              <a:picLocks noGrp="1" noRot="1" noChangeAspect="1" noMove="1" noResize="1" noEditPoints="1" noAdjustHandles="1" noChangeArrowheads="1" noChangeShapeType="1" noCrop="1"/>
            </p:cNvPicPr>
            <p:nvPr/>
          </p:nvPicPr>
          <p:blipFill>
            <a:blip r:embed="rId3"/>
            <a:stretch>
              <a:fillRect/>
            </a:stretch>
          </p:blipFill>
          <p:spPr>
            <a:xfrm>
              <a:off x="10330366" y="5740324"/>
              <a:ext cx="1547966" cy="835580"/>
            </a:xfrm>
            <a:prstGeom prst="rect">
              <a:avLst/>
            </a:prstGeom>
          </p:spPr>
        </p:pic>
      </p:grpSp>
      <p:sp>
        <p:nvSpPr>
          <p:cNvPr id="6" name="Content Placeholder 5">
            <a:extLst>
              <a:ext uri="{FF2B5EF4-FFF2-40B4-BE49-F238E27FC236}">
                <a16:creationId xmlns:a16="http://schemas.microsoft.com/office/drawing/2014/main" id="{76B2A731-E1AD-3726-6E3E-4F4A01A952F8}"/>
              </a:ext>
            </a:extLst>
          </p:cNvPr>
          <p:cNvSpPr>
            <a:spLocks noGrp="1"/>
          </p:cNvSpPr>
          <p:nvPr>
            <p:ph idx="1"/>
          </p:nvPr>
        </p:nvSpPr>
        <p:spPr>
          <a:xfrm>
            <a:off x="838200" y="2375452"/>
            <a:ext cx="6547704" cy="3600100"/>
          </a:xfrm>
        </p:spPr>
        <p:txBody>
          <a:bodyPr/>
          <a:lstStyle/>
          <a:p>
            <a:pPr>
              <a:lnSpc>
                <a:spcPct val="100000"/>
              </a:lnSpc>
            </a:pPr>
            <a:r>
              <a:rPr lang="en-US" sz="1800" dirty="0">
                <a:cs typeface="Futura Medium"/>
              </a:rPr>
              <a:t>The </a:t>
            </a:r>
            <a:r>
              <a:rPr lang="en-US" sz="1800" b="1" dirty="0">
                <a:cs typeface="Futura Medium"/>
                <a:hlinkClick r:id="rId4"/>
              </a:rPr>
              <a:t>TrailNation™ Collaborative</a:t>
            </a:r>
            <a:r>
              <a:rPr lang="en-US" sz="1800" dirty="0">
                <a:cs typeface="Futura Medium"/>
              </a:rPr>
              <a:t> is a </a:t>
            </a:r>
            <a:r>
              <a:rPr lang="en-US" sz="1800" b="1" dirty="0">
                <a:cs typeface="Futura Medium"/>
              </a:rPr>
              <a:t>peer learning community</a:t>
            </a:r>
            <a:r>
              <a:rPr lang="en-US" sz="1800" dirty="0">
                <a:cs typeface="Futura Medium"/>
              </a:rPr>
              <a:t> from Rails-to-Trails Conservancy (RTC) where advocates, public leaders and professionals can come together to </a:t>
            </a:r>
            <a:r>
              <a:rPr lang="en-US" sz="1800" b="1" dirty="0">
                <a:cs typeface="Futura Medium"/>
              </a:rPr>
              <a:t>share their experiences, their challenges and their strategies </a:t>
            </a:r>
            <a:r>
              <a:rPr lang="en-US" sz="1800" dirty="0">
                <a:cs typeface="Futura Medium"/>
              </a:rPr>
              <a:t>for accelerating the pace of </a:t>
            </a:r>
            <a:r>
              <a:rPr lang="en-US" sz="1800" b="1" dirty="0">
                <a:cs typeface="Futura Medium"/>
              </a:rPr>
              <a:t>equitable and connected trail </a:t>
            </a:r>
            <a:r>
              <a:rPr lang="en-US" sz="1800" dirty="0">
                <a:cs typeface="Futura Medium"/>
              </a:rPr>
              <a:t>and active transportation infrastructure.</a:t>
            </a:r>
          </a:p>
          <a:p>
            <a:pPr>
              <a:lnSpc>
                <a:spcPct val="100000"/>
              </a:lnSpc>
            </a:pPr>
            <a:r>
              <a:rPr lang="en-US" sz="1800" b="1" dirty="0">
                <a:cs typeface="Futura Medium"/>
              </a:rPr>
              <a:t>Member Benefits: </a:t>
            </a:r>
            <a:r>
              <a:rPr lang="en-US" sz="1800" dirty="0">
                <a:solidFill>
                  <a:srgbClr val="323231"/>
                </a:solidFill>
                <a:effectLst/>
              </a:rPr>
              <a:t>Monthly webinars and virtual </a:t>
            </a:r>
            <a:r>
              <a:rPr lang="en-US" sz="1800" dirty="0">
                <a:solidFill>
                  <a:srgbClr val="323231"/>
                </a:solidFill>
              </a:rPr>
              <a:t>dialogues, dedicated Facebook group, regular newsletter, grant announcements, early warning system alerts,</a:t>
            </a:r>
            <a:endParaRPr lang="en-US" sz="1800" dirty="0">
              <a:cs typeface="Futura Medium"/>
            </a:endParaRPr>
          </a:p>
          <a:p>
            <a:endParaRPr lang="en-US" dirty="0"/>
          </a:p>
        </p:txBody>
      </p:sp>
      <p:sp>
        <p:nvSpPr>
          <p:cNvPr id="7" name="Text Placeholder 6">
            <a:extLst>
              <a:ext uri="{FF2B5EF4-FFF2-40B4-BE49-F238E27FC236}">
                <a16:creationId xmlns:a16="http://schemas.microsoft.com/office/drawing/2014/main" id="{FE4854C6-5A63-8150-B5E0-C9F4FE8E1D09}"/>
              </a:ext>
            </a:extLst>
          </p:cNvPr>
          <p:cNvSpPr>
            <a:spLocks noGrp="1"/>
          </p:cNvSpPr>
          <p:nvPr>
            <p:ph type="body" sz="quarter" idx="10"/>
          </p:nvPr>
        </p:nvSpPr>
        <p:spPr>
          <a:xfrm>
            <a:off x="888304" y="5689996"/>
            <a:ext cx="5257800" cy="317500"/>
          </a:xfrm>
        </p:spPr>
        <p:txBody>
          <a:bodyPr/>
          <a:lstStyle/>
          <a:p>
            <a:r>
              <a:rPr lang="en-US" sz="1600" b="0" dirty="0">
                <a:hlinkClick r:id="rId5"/>
              </a:rPr>
              <a:t>railstotrails.org/</a:t>
            </a:r>
            <a:r>
              <a:rPr lang="en-US" sz="1600" b="0" dirty="0" err="1">
                <a:hlinkClick r:id="rId5"/>
              </a:rPr>
              <a:t>trailnation</a:t>
            </a:r>
            <a:r>
              <a:rPr lang="en-US" sz="1600" b="0" dirty="0">
                <a:hlinkClick r:id="rId5"/>
              </a:rPr>
              <a:t>/#collaborative</a:t>
            </a:r>
            <a:r>
              <a:rPr lang="en-US" sz="1600" b="0" dirty="0"/>
              <a:t> or </a:t>
            </a:r>
            <a:r>
              <a:rPr lang="en-US" sz="1600" b="0" u="sng" dirty="0"/>
              <a:t>trailnation.org/#collaborative</a:t>
            </a:r>
          </a:p>
        </p:txBody>
      </p:sp>
      <p:sp>
        <p:nvSpPr>
          <p:cNvPr id="2" name="Title 1">
            <a:extLst>
              <a:ext uri="{FF2B5EF4-FFF2-40B4-BE49-F238E27FC236}">
                <a16:creationId xmlns:a16="http://schemas.microsoft.com/office/drawing/2014/main" id="{F4066A59-3425-41F0-2CBB-F837C598302A}"/>
              </a:ext>
            </a:extLst>
          </p:cNvPr>
          <p:cNvSpPr>
            <a:spLocks noGrp="1"/>
          </p:cNvSpPr>
          <p:nvPr>
            <p:ph type="title"/>
          </p:nvPr>
        </p:nvSpPr>
        <p:spPr/>
        <p:txBody>
          <a:bodyPr/>
          <a:lstStyle/>
          <a:p>
            <a:r>
              <a:rPr lang="en-US" dirty="0"/>
              <a:t>TrailNation Collaborative</a:t>
            </a:r>
          </a:p>
        </p:txBody>
      </p:sp>
      <p:pic>
        <p:nvPicPr>
          <p:cNvPr id="3" name="Picture 2" descr="Qr code&#10;&#10;Description automatically generated">
            <a:extLst>
              <a:ext uri="{FF2B5EF4-FFF2-40B4-BE49-F238E27FC236}">
                <a16:creationId xmlns:a16="http://schemas.microsoft.com/office/drawing/2014/main" id="{61F0EF1D-E1AA-23F5-A5AB-8DBE925B930C}"/>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7385904" y="2343508"/>
            <a:ext cx="3363175" cy="299817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9D13AF7-F646-907E-CA3A-DDC6EFA5F9FD}"/>
              </a:ext>
            </a:extLst>
          </p:cNvPr>
          <p:cNvSpPr txBox="1"/>
          <p:nvPr/>
        </p:nvSpPr>
        <p:spPr>
          <a:xfrm>
            <a:off x="7691718" y="5593976"/>
            <a:ext cx="2743200" cy="369332"/>
          </a:xfrm>
          <a:prstGeom prst="rect">
            <a:avLst/>
          </a:prstGeom>
          <a:noFill/>
        </p:spPr>
        <p:txBody>
          <a:bodyPr wrap="square" rtlCol="0">
            <a:spAutoFit/>
          </a:bodyPr>
          <a:lstStyle/>
          <a:p>
            <a:r>
              <a:rPr lang="en-US" dirty="0">
                <a:latin typeface="Beiko Heavy" pitchFamily="50" charset="0"/>
              </a:rPr>
              <a:t>Join the Collaborative!</a:t>
            </a:r>
          </a:p>
        </p:txBody>
      </p:sp>
    </p:spTree>
    <p:extLst>
      <p:ext uri="{BB962C8B-B14F-4D97-AF65-F5344CB8AC3E}">
        <p14:creationId xmlns:p14="http://schemas.microsoft.com/office/powerpoint/2010/main" val="644736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7EBC22E-F56F-DD5E-B6D2-90823B2C9939}"/>
              </a:ext>
            </a:extLst>
          </p:cNvPr>
          <p:cNvPicPr>
            <a:picLocks noGrp="1" noChangeAspect="1"/>
          </p:cNvPicPr>
          <p:nvPr>
            <p:ph type="pic" sz="quarter" idx="11"/>
          </p:nvPr>
        </p:nvPicPr>
        <p:blipFill>
          <a:blip r:embed="rId4"/>
          <a:srcRect t="5525" b="5525"/>
          <a:stretch/>
        </p:blipFill>
        <p:spPr/>
      </p:pic>
      <p:sp>
        <p:nvSpPr>
          <p:cNvPr id="10" name="Text Placeholder 9">
            <a:extLst>
              <a:ext uri="{FF2B5EF4-FFF2-40B4-BE49-F238E27FC236}">
                <a16:creationId xmlns:a16="http://schemas.microsoft.com/office/drawing/2014/main" id="{167A5FE3-EB15-641B-BF15-651176B91628}"/>
              </a:ext>
            </a:extLst>
          </p:cNvPr>
          <p:cNvSpPr>
            <a:spLocks noGrp="1"/>
          </p:cNvSpPr>
          <p:nvPr>
            <p:ph type="body" sz="quarter" idx="10"/>
          </p:nvPr>
        </p:nvSpPr>
        <p:spPr>
          <a:xfrm>
            <a:off x="838200" y="565150"/>
            <a:ext cx="4582886" cy="291193"/>
          </a:xfrm>
        </p:spPr>
        <p:txBody>
          <a:bodyPr/>
          <a:lstStyle/>
          <a:p>
            <a:endParaRPr lang="en-US"/>
          </a:p>
        </p:txBody>
      </p:sp>
      <p:sp>
        <p:nvSpPr>
          <p:cNvPr id="9" name="Title 8">
            <a:extLst>
              <a:ext uri="{FF2B5EF4-FFF2-40B4-BE49-F238E27FC236}">
                <a16:creationId xmlns:a16="http://schemas.microsoft.com/office/drawing/2014/main" id="{7DC8C0C7-51D9-18CD-2D73-CDBA9BBA2FFD}"/>
              </a:ext>
            </a:extLst>
          </p:cNvPr>
          <p:cNvSpPr>
            <a:spLocks noGrp="1"/>
          </p:cNvSpPr>
          <p:nvPr>
            <p:ph type="ctrTitle"/>
          </p:nvPr>
        </p:nvSpPr>
        <p:spPr/>
        <p:txBody>
          <a:bodyPr>
            <a:normAutofit/>
          </a:bodyPr>
          <a:lstStyle/>
          <a:p>
            <a:r>
              <a:rPr lang="en-US" sz="4000">
                <a:latin typeface="Beiko Heavy" pitchFamily="50" charset="0"/>
              </a:rPr>
              <a:t>Our Mission</a:t>
            </a:r>
            <a:br>
              <a:rPr lang="en-US" sz="1600">
                <a:latin typeface="Figtree" pitchFamily="2" charset="0"/>
              </a:rPr>
            </a:br>
            <a:br>
              <a:rPr lang="en-US" sz="1600">
                <a:latin typeface="Figtree" pitchFamily="2" charset="0"/>
              </a:rPr>
            </a:br>
            <a:r>
              <a:rPr lang="en-US" sz="2400">
                <a:latin typeface="Figtree" pitchFamily="2" charset="0"/>
              </a:rPr>
              <a:t>We are building a nation connected by trails, reimagining public spaces to create safe ways for everyone to walk, bike and be active outdoors.</a:t>
            </a:r>
            <a:br>
              <a:rPr lang="en-US" sz="1600">
                <a:latin typeface="Figtree" pitchFamily="2" charset="0"/>
              </a:rPr>
            </a:br>
            <a:endParaRPr lang="en-US" sz="1600">
              <a:latin typeface="Figtree" pitchFamily="2" charset="0"/>
            </a:endParaRPr>
          </a:p>
        </p:txBody>
      </p:sp>
    </p:spTree>
    <p:extLst>
      <p:ext uri="{BB962C8B-B14F-4D97-AF65-F5344CB8AC3E}">
        <p14:creationId xmlns:p14="http://schemas.microsoft.com/office/powerpoint/2010/main" val="1951655406"/>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46EB6-C2FE-AEE5-BD7E-C65C33E4D270}"/>
              </a:ext>
            </a:extLst>
          </p:cNvPr>
          <p:cNvSpPr>
            <a:spLocks noGrp="1"/>
          </p:cNvSpPr>
          <p:nvPr>
            <p:ph type="title"/>
          </p:nvPr>
        </p:nvSpPr>
        <p:spPr/>
        <p:txBody>
          <a:bodyPr/>
          <a:lstStyle/>
          <a:p>
            <a:r>
              <a:rPr lang="en-US"/>
              <a:t>What we do</a:t>
            </a:r>
          </a:p>
        </p:txBody>
      </p:sp>
      <p:sp>
        <p:nvSpPr>
          <p:cNvPr id="3" name="Content Placeholder 2">
            <a:extLst>
              <a:ext uri="{FF2B5EF4-FFF2-40B4-BE49-F238E27FC236}">
                <a16:creationId xmlns:a16="http://schemas.microsoft.com/office/drawing/2014/main" id="{32CD159D-F367-A1FC-F99A-0D1A8D7C1FE7}"/>
              </a:ext>
            </a:extLst>
          </p:cNvPr>
          <p:cNvSpPr>
            <a:spLocks noGrp="1"/>
          </p:cNvSpPr>
          <p:nvPr>
            <p:ph idx="1"/>
          </p:nvPr>
        </p:nvSpPr>
        <p:spPr/>
        <p:txBody>
          <a:bodyPr/>
          <a:lstStyle/>
          <a:p>
            <a:pPr marL="285750" indent="-285750">
              <a:buFont typeface="Arial" panose="020B0604020202020204" pitchFamily="34" charset="0"/>
              <a:buChar char="•"/>
            </a:pPr>
            <a:r>
              <a:rPr lang="en-US" sz="1600" b="1" u="sng"/>
              <a:t>WE ADVOCATE </a:t>
            </a:r>
            <a:endParaRPr lang="en-US" sz="1600"/>
          </a:p>
          <a:p>
            <a:pPr marL="285750" indent="-285750" algn="l" rtl="0" fontAlgn="base">
              <a:buFont typeface="Arial" panose="020B0604020202020204" pitchFamily="34" charset="0"/>
              <a:buChar char="•"/>
            </a:pPr>
            <a:r>
              <a:rPr lang="en-US" sz="1600" b="1" i="0" u="sng" strike="noStrike">
                <a:solidFill>
                  <a:schemeClr val="tx1"/>
                </a:solidFill>
                <a:effectLst/>
              </a:rPr>
              <a:t>WE COLLABORATE</a:t>
            </a:r>
            <a:r>
              <a:rPr lang="en-US" sz="1600" b="0" i="0" u="none" strike="noStrike">
                <a:solidFill>
                  <a:schemeClr val="tx1"/>
                </a:solidFill>
                <a:effectLst/>
              </a:rPr>
              <a:t> </a:t>
            </a:r>
          </a:p>
          <a:p>
            <a:pPr marL="285750" indent="-285750" algn="l" rtl="0" fontAlgn="base">
              <a:buFont typeface="Arial" panose="020B0604020202020204" pitchFamily="34" charset="0"/>
              <a:buChar char="•"/>
            </a:pPr>
            <a:r>
              <a:rPr lang="en-US" sz="1600" b="1" i="0" u="sng" strike="noStrike">
                <a:solidFill>
                  <a:srgbClr val="2998E3"/>
                </a:solidFill>
                <a:effectLst/>
                <a:hlinkClick r:id="rId3"/>
              </a:rPr>
              <a:t>WE PROVIDE</a:t>
            </a:r>
            <a:r>
              <a:rPr lang="en-US" sz="1600" b="1" i="0" u="sng" strike="noStrike">
                <a:solidFill>
                  <a:srgbClr val="000000"/>
                </a:solidFill>
                <a:effectLst/>
              </a:rPr>
              <a:t> RESOURCES </a:t>
            </a:r>
            <a:endParaRPr lang="en-US" sz="1600" b="1" u="sng">
              <a:solidFill>
                <a:srgbClr val="000000"/>
              </a:solidFill>
            </a:endParaRPr>
          </a:p>
          <a:p>
            <a:pPr marL="285750" indent="-285750" algn="l" rtl="0" fontAlgn="base">
              <a:buFont typeface="Arial" panose="020B0604020202020204" pitchFamily="34" charset="0"/>
              <a:buChar char="•"/>
            </a:pPr>
            <a:r>
              <a:rPr lang="en-US" sz="1600" b="1" i="0" u="sng" strike="noStrike">
                <a:solidFill>
                  <a:srgbClr val="2998E3"/>
                </a:solidFill>
                <a:effectLst/>
                <a:hlinkClick r:id="rId4"/>
              </a:rPr>
              <a:t>WE MOBILIZE</a:t>
            </a:r>
            <a:endParaRPr lang="en-US" sz="1600" b="1" i="0" u="sng" strike="noStrike">
              <a:solidFill>
                <a:srgbClr val="2998E3"/>
              </a:solidFill>
              <a:effectLst/>
            </a:endParaRPr>
          </a:p>
          <a:p>
            <a:pPr marL="285750" indent="-285750" algn="l" rtl="0" fontAlgn="base">
              <a:buFont typeface="Arial" panose="020B0604020202020204" pitchFamily="34" charset="0"/>
              <a:buChar char="•"/>
            </a:pPr>
            <a:r>
              <a:rPr lang="en-US" sz="1600" b="1" u="sng"/>
              <a:t>WE PROTECT TRAILS</a:t>
            </a:r>
          </a:p>
          <a:p>
            <a:pPr marL="285750" indent="-285750" algn="l" rtl="0" fontAlgn="base">
              <a:buFont typeface="Arial" panose="020B0604020202020204" pitchFamily="34" charset="0"/>
              <a:buChar char="•"/>
            </a:pPr>
            <a:endParaRPr lang="en-US" sz="1400" b="1" u="sng"/>
          </a:p>
        </p:txBody>
      </p:sp>
      <p:sp>
        <p:nvSpPr>
          <p:cNvPr id="4" name="Slide Number Placeholder 3">
            <a:extLst>
              <a:ext uri="{FF2B5EF4-FFF2-40B4-BE49-F238E27FC236}">
                <a16:creationId xmlns:a16="http://schemas.microsoft.com/office/drawing/2014/main" id="{D8560FE9-40CE-9B7B-5D7E-A2F1D96C9E17}"/>
              </a:ext>
            </a:extLst>
          </p:cNvPr>
          <p:cNvSpPr>
            <a:spLocks noGrp="1"/>
          </p:cNvSpPr>
          <p:nvPr>
            <p:ph type="sldNum" sz="quarter" idx="4"/>
          </p:nvPr>
        </p:nvSpPr>
        <p:spPr/>
        <p:txBody>
          <a:bodyPr/>
          <a:lstStyle/>
          <a:p>
            <a:fld id="{A8E72C9C-6EA0-FE4F-81E9-A18C8E39B362}" type="slidenum">
              <a:rPr lang="en-US" smtClean="0"/>
              <a:pPr/>
              <a:t>3</a:t>
            </a:fld>
            <a:endParaRPr lang="en-US"/>
          </a:p>
        </p:txBody>
      </p:sp>
      <p:sp>
        <p:nvSpPr>
          <p:cNvPr id="5" name="Text Placeholder 4">
            <a:extLst>
              <a:ext uri="{FF2B5EF4-FFF2-40B4-BE49-F238E27FC236}">
                <a16:creationId xmlns:a16="http://schemas.microsoft.com/office/drawing/2014/main" id="{AC6140EA-45B0-C3B2-AA47-8F87C3477661}"/>
              </a:ext>
            </a:extLst>
          </p:cNvPr>
          <p:cNvSpPr>
            <a:spLocks noGrp="1"/>
          </p:cNvSpPr>
          <p:nvPr>
            <p:ph type="body" sz="quarter" idx="10"/>
          </p:nvPr>
        </p:nvSpPr>
        <p:spPr/>
        <p:txBody>
          <a:bodyPr/>
          <a:lstStyle/>
          <a:p>
            <a:r>
              <a:rPr lang="en-US"/>
              <a:t>OUR WORK</a:t>
            </a:r>
          </a:p>
        </p:txBody>
      </p:sp>
      <p:pic>
        <p:nvPicPr>
          <p:cNvPr id="6" name="Picture 5">
            <a:extLst>
              <a:ext uri="{FF2B5EF4-FFF2-40B4-BE49-F238E27FC236}">
                <a16:creationId xmlns:a16="http://schemas.microsoft.com/office/drawing/2014/main" id="{3AB51468-9EDA-CC16-E897-B6CA7DDDE81C}"/>
              </a:ext>
            </a:extLst>
          </p:cNvPr>
          <p:cNvPicPr>
            <a:picLocks noChangeAspect="1"/>
          </p:cNvPicPr>
          <p:nvPr/>
        </p:nvPicPr>
        <p:blipFill rotWithShape="1">
          <a:blip r:embed="rId5"/>
          <a:srcRect l="37917" t="21286" r="17569" b="7164"/>
          <a:stretch/>
        </p:blipFill>
        <p:spPr>
          <a:xfrm>
            <a:off x="5538649" y="565150"/>
            <a:ext cx="4745037" cy="5720147"/>
          </a:xfrm>
          <a:prstGeom prst="roundRect">
            <a:avLst>
              <a:gd name="adj" fmla="val 2468"/>
            </a:avLst>
          </a:prstGeom>
          <a:noFill/>
        </p:spPr>
      </p:pic>
      <p:sp>
        <p:nvSpPr>
          <p:cNvPr id="7" name="TextBox 6">
            <a:extLst>
              <a:ext uri="{FF2B5EF4-FFF2-40B4-BE49-F238E27FC236}">
                <a16:creationId xmlns:a16="http://schemas.microsoft.com/office/drawing/2014/main" id="{AA6CE5BF-B553-3980-D043-7C830CE47ACF}"/>
              </a:ext>
            </a:extLst>
          </p:cNvPr>
          <p:cNvSpPr txBox="1"/>
          <p:nvPr/>
        </p:nvSpPr>
        <p:spPr>
          <a:xfrm>
            <a:off x="5433636" y="5897996"/>
            <a:ext cx="3356975" cy="510778"/>
          </a:xfrm>
          <a:prstGeom prst="roundRect">
            <a:avLst/>
          </a:prstGeom>
          <a:solidFill>
            <a:srgbClr val="BCD11B"/>
          </a:solidFill>
        </p:spPr>
        <p:txBody>
          <a:bodyPr wrap="square">
            <a:spAutoFit/>
          </a:bodyPr>
          <a:lstStyle/>
          <a:p>
            <a:pPr marL="0" indent="0">
              <a:buNone/>
            </a:pPr>
            <a:r>
              <a:rPr lang="en-US" sz="1200" i="1">
                <a:solidFill>
                  <a:srgbClr val="041D0F"/>
                </a:solidFill>
              </a:rPr>
              <a:t>Celebrate Trails Day 2024 at the Washington, D.C. REI Co-op along the Met Branch Trail </a:t>
            </a:r>
          </a:p>
        </p:txBody>
      </p:sp>
    </p:spTree>
    <p:extLst>
      <p:ext uri="{BB962C8B-B14F-4D97-AF65-F5344CB8AC3E}">
        <p14:creationId xmlns:p14="http://schemas.microsoft.com/office/powerpoint/2010/main" val="817787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29A5705-D8FD-4DAC-FAE4-29FB581C83B8}"/>
              </a:ext>
            </a:extLst>
          </p:cNvPr>
          <p:cNvSpPr>
            <a:spLocks noGrp="1"/>
          </p:cNvSpPr>
          <p:nvPr>
            <p:ph idx="1"/>
          </p:nvPr>
        </p:nvSpPr>
        <p:spPr>
          <a:xfrm>
            <a:off x="838200" y="2375452"/>
            <a:ext cx="4648200" cy="3459291"/>
          </a:xfrm>
        </p:spPr>
        <p:txBody>
          <a:bodyPr>
            <a:normAutofit/>
          </a:bodyPr>
          <a:lstStyle/>
          <a:p>
            <a:r>
              <a:rPr lang="en-US" b="1"/>
              <a:t>Convene broad array of partners &amp; facilitate discussions </a:t>
            </a:r>
            <a:r>
              <a:rPr lang="en-US"/>
              <a:t>across states and jurisdictions</a:t>
            </a:r>
          </a:p>
          <a:p>
            <a:r>
              <a:rPr lang="en-US" b="1"/>
              <a:t>Advocate for trail priorities and funding </a:t>
            </a:r>
            <a:r>
              <a:rPr lang="en-US"/>
              <a:t>at all levels</a:t>
            </a:r>
          </a:p>
          <a:p>
            <a:r>
              <a:rPr lang="en-US" b="1"/>
              <a:t>Provide trail planning assistance </a:t>
            </a:r>
            <a:r>
              <a:rPr lang="en-US"/>
              <a:t>to close gaps</a:t>
            </a:r>
          </a:p>
          <a:p>
            <a:r>
              <a:rPr lang="en-US" b="1"/>
              <a:t>Perform trail mapping and analytics</a:t>
            </a:r>
          </a:p>
          <a:p>
            <a:r>
              <a:rPr lang="en-US" b="1"/>
              <a:t>Offer communications support and strategy</a:t>
            </a:r>
          </a:p>
          <a:p>
            <a:r>
              <a:rPr lang="en-US" b="1"/>
              <a:t>Conduct research </a:t>
            </a:r>
            <a:r>
              <a:rPr lang="en-US"/>
              <a:t>essential for advancing trail initiatives</a:t>
            </a:r>
          </a:p>
          <a:p>
            <a:pPr>
              <a:lnSpc>
                <a:spcPct val="140000"/>
              </a:lnSpc>
            </a:pPr>
            <a:endParaRPr lang="en-US"/>
          </a:p>
        </p:txBody>
      </p:sp>
      <p:sp>
        <p:nvSpPr>
          <p:cNvPr id="2" name="Slide Number Placeholder 1">
            <a:extLst>
              <a:ext uri="{FF2B5EF4-FFF2-40B4-BE49-F238E27FC236}">
                <a16:creationId xmlns:a16="http://schemas.microsoft.com/office/drawing/2014/main" id="{64218256-C3E1-836B-5809-C54DCA3FF013}"/>
              </a:ext>
            </a:extLst>
          </p:cNvPr>
          <p:cNvSpPr>
            <a:spLocks noGrp="1"/>
          </p:cNvSpPr>
          <p:nvPr>
            <p:ph type="sldNum" sz="quarter" idx="4"/>
          </p:nvPr>
        </p:nvSpPr>
        <p:spPr>
          <a:xfrm>
            <a:off x="838200" y="6158114"/>
            <a:ext cx="2743200" cy="365125"/>
          </a:xfrm>
        </p:spPr>
        <p:txBody>
          <a:bodyPr anchor="ctr">
            <a:normAutofit/>
          </a:bodyPr>
          <a:lstStyle/>
          <a:p>
            <a:pPr>
              <a:spcAft>
                <a:spcPts val="600"/>
              </a:spcAft>
            </a:pPr>
            <a:fld id="{A8E72C9C-6EA0-FE4F-81E9-A18C8E39B362}" type="slidenum">
              <a:rPr lang="en-US" smtClean="0"/>
              <a:pPr>
                <a:spcAft>
                  <a:spcPts val="600"/>
                </a:spcAft>
              </a:pPr>
              <a:t>4</a:t>
            </a:fld>
            <a:endParaRPr lang="en-US"/>
          </a:p>
        </p:txBody>
      </p:sp>
      <p:sp>
        <p:nvSpPr>
          <p:cNvPr id="5" name="Text Placeholder 4">
            <a:extLst>
              <a:ext uri="{FF2B5EF4-FFF2-40B4-BE49-F238E27FC236}">
                <a16:creationId xmlns:a16="http://schemas.microsoft.com/office/drawing/2014/main" id="{6D52643D-B4DE-11A6-2784-0C9B9616E53E}"/>
              </a:ext>
            </a:extLst>
          </p:cNvPr>
          <p:cNvSpPr>
            <a:spLocks noGrp="1"/>
          </p:cNvSpPr>
          <p:nvPr>
            <p:ph type="body" sz="quarter" idx="10"/>
          </p:nvPr>
        </p:nvSpPr>
        <p:spPr>
          <a:xfrm>
            <a:off x="838200" y="565150"/>
            <a:ext cx="5257800" cy="317500"/>
          </a:xfrm>
        </p:spPr>
        <p:txBody>
          <a:bodyPr>
            <a:normAutofit/>
          </a:bodyPr>
          <a:lstStyle/>
          <a:p>
            <a:r>
              <a:rPr lang="en-US" b="0" cap="all"/>
              <a:t>Developing Wisconsin’s Multi-Use Trail Network</a:t>
            </a:r>
          </a:p>
        </p:txBody>
      </p:sp>
      <p:sp>
        <p:nvSpPr>
          <p:cNvPr id="3" name="Title 2">
            <a:extLst>
              <a:ext uri="{FF2B5EF4-FFF2-40B4-BE49-F238E27FC236}">
                <a16:creationId xmlns:a16="http://schemas.microsoft.com/office/drawing/2014/main" id="{1858E14A-3A66-8613-F644-7BC44B27B47B}"/>
              </a:ext>
            </a:extLst>
          </p:cNvPr>
          <p:cNvSpPr>
            <a:spLocks noGrp="1"/>
          </p:cNvSpPr>
          <p:nvPr>
            <p:ph type="title"/>
          </p:nvPr>
        </p:nvSpPr>
        <p:spPr>
          <a:xfrm>
            <a:off x="838200" y="1232452"/>
            <a:ext cx="4648200" cy="896047"/>
          </a:xfrm>
        </p:spPr>
        <p:txBody>
          <a:bodyPr anchor="ctr">
            <a:normAutofit/>
          </a:bodyPr>
          <a:lstStyle/>
          <a:p>
            <a:r>
              <a:rPr lang="en-US"/>
              <a:t>RTC’s Role</a:t>
            </a:r>
          </a:p>
        </p:txBody>
      </p:sp>
      <p:pic>
        <p:nvPicPr>
          <p:cNvPr id="7" name="Picture Placeholder 5">
            <a:extLst>
              <a:ext uri="{FF2B5EF4-FFF2-40B4-BE49-F238E27FC236}">
                <a16:creationId xmlns:a16="http://schemas.microsoft.com/office/drawing/2014/main" id="{D0C5C48F-11E3-7B24-F582-E6F52328B658}"/>
              </a:ext>
            </a:extLst>
          </p:cNvPr>
          <p:cNvPicPr>
            <a:picLocks noChangeAspect="1"/>
          </p:cNvPicPr>
          <p:nvPr/>
        </p:nvPicPr>
        <p:blipFill rotWithShape="1">
          <a:blip r:embed="rId3"/>
          <a:srcRect l="22536" r="297"/>
          <a:stretch/>
        </p:blipFill>
        <p:spPr>
          <a:xfrm>
            <a:off x="6125817" y="1232453"/>
            <a:ext cx="5320525" cy="4602290"/>
          </a:xfrm>
          <a:prstGeom prst="roundRect">
            <a:avLst>
              <a:gd name="adj" fmla="val 2468"/>
            </a:avLst>
          </a:prstGeom>
          <a:noFill/>
        </p:spPr>
      </p:pic>
      <p:sp>
        <p:nvSpPr>
          <p:cNvPr id="9" name="TextBox 8">
            <a:extLst>
              <a:ext uri="{FF2B5EF4-FFF2-40B4-BE49-F238E27FC236}">
                <a16:creationId xmlns:a16="http://schemas.microsoft.com/office/drawing/2014/main" id="{2FA478D8-AD81-5D1F-4EB6-B5315184ABAC}"/>
              </a:ext>
            </a:extLst>
          </p:cNvPr>
          <p:cNvSpPr txBox="1"/>
          <p:nvPr/>
        </p:nvSpPr>
        <p:spPr>
          <a:xfrm>
            <a:off x="5955091" y="5647336"/>
            <a:ext cx="3356975" cy="510778"/>
          </a:xfrm>
          <a:prstGeom prst="roundRect">
            <a:avLst/>
          </a:prstGeom>
          <a:solidFill>
            <a:srgbClr val="BCD11B"/>
          </a:solidFill>
        </p:spPr>
        <p:txBody>
          <a:bodyPr wrap="square">
            <a:spAutoFit/>
          </a:bodyPr>
          <a:lstStyle/>
          <a:p>
            <a:pPr marL="0" indent="0">
              <a:buNone/>
            </a:pPr>
            <a:r>
              <a:rPr lang="en-US" sz="1200" i="1"/>
              <a:t>Iowa’s Raccoon River Valley Trail | Photo by Thomas Bell</a:t>
            </a:r>
          </a:p>
        </p:txBody>
      </p:sp>
    </p:spTree>
    <p:extLst>
      <p:ext uri="{BB962C8B-B14F-4D97-AF65-F5344CB8AC3E}">
        <p14:creationId xmlns:p14="http://schemas.microsoft.com/office/powerpoint/2010/main" val="2073323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605B6-ECED-B0DF-5C00-163ECCD1A769}"/>
            </a:ext>
          </a:extLst>
        </p:cNvPr>
        <p:cNvGrpSpPr/>
        <p:nvPr/>
      </p:nvGrpSpPr>
      <p:grpSpPr>
        <a:xfrm>
          <a:off x="0" y="0"/>
          <a:ext cx="0" cy="0"/>
          <a:chOff x="0" y="0"/>
          <a:chExt cx="0" cy="0"/>
        </a:xfrm>
      </p:grpSpPr>
      <p:grpSp>
        <p:nvGrpSpPr>
          <p:cNvPr id="27" name="Group 26">
            <a:extLst>
              <a:ext uri="{FF2B5EF4-FFF2-40B4-BE49-F238E27FC236}">
                <a16:creationId xmlns:a16="http://schemas.microsoft.com/office/drawing/2014/main" id="{5DB6A7A5-40E3-FDB8-91B8-EDE796A951E4}"/>
              </a:ext>
            </a:extLst>
          </p:cNvPr>
          <p:cNvGrpSpPr>
            <a:grpSpLocks noGrp="1" noUngrp="1" noRot="1" noMove="1" noResize="1"/>
          </p:cNvGrpSpPr>
          <p:nvPr/>
        </p:nvGrpSpPr>
        <p:grpSpPr>
          <a:xfrm>
            <a:off x="8298425" y="0"/>
            <a:ext cx="3893575" cy="6575904"/>
            <a:chOff x="8298425" y="0"/>
            <a:chExt cx="3893575" cy="6575904"/>
          </a:xfrm>
        </p:grpSpPr>
        <p:sp>
          <p:nvSpPr>
            <p:cNvPr id="28" name="Rectangle 27">
              <a:extLst>
                <a:ext uri="{FF2B5EF4-FFF2-40B4-BE49-F238E27FC236}">
                  <a16:creationId xmlns:a16="http://schemas.microsoft.com/office/drawing/2014/main" id="{DB11C808-CEF7-CDED-C075-0F10C56F6DB2}"/>
                </a:ext>
              </a:extLst>
            </p:cNvPr>
            <p:cNvSpPr>
              <a:spLocks noGrp="1" noRot="1" noMove="1" noResize="1" noEditPoints="1" noAdjustHandles="1" noChangeArrowheads="1" noChangeShapeType="1"/>
            </p:cNvSpPr>
            <p:nvPr/>
          </p:nvSpPr>
          <p:spPr>
            <a:xfrm>
              <a:off x="8298425" y="0"/>
              <a:ext cx="3893575" cy="19320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A logo with green lines&#10;&#10;Description automatically generated">
              <a:extLst>
                <a:ext uri="{FF2B5EF4-FFF2-40B4-BE49-F238E27FC236}">
                  <a16:creationId xmlns:a16="http://schemas.microsoft.com/office/drawing/2014/main" id="{9E9CFDC0-7D90-8420-68CB-2E3AFF36AA84}"/>
                </a:ext>
              </a:extLst>
            </p:cNvPr>
            <p:cNvPicPr>
              <a:picLocks noGrp="1" noRot="1" noChangeAspect="1" noMove="1" noResize="1" noEditPoints="1" noAdjustHandles="1" noChangeArrowheads="1" noChangeShapeType="1" noCrop="1"/>
            </p:cNvPicPr>
            <p:nvPr/>
          </p:nvPicPr>
          <p:blipFill>
            <a:blip r:embed="rId3"/>
            <a:stretch>
              <a:fillRect/>
            </a:stretch>
          </p:blipFill>
          <p:spPr>
            <a:xfrm>
              <a:off x="10330366" y="5740324"/>
              <a:ext cx="1547966" cy="835580"/>
            </a:xfrm>
            <a:prstGeom prst="rect">
              <a:avLst/>
            </a:prstGeom>
          </p:spPr>
        </p:pic>
      </p:grpSp>
      <p:sp>
        <p:nvSpPr>
          <p:cNvPr id="2" name="Title 1">
            <a:extLst>
              <a:ext uri="{FF2B5EF4-FFF2-40B4-BE49-F238E27FC236}">
                <a16:creationId xmlns:a16="http://schemas.microsoft.com/office/drawing/2014/main" id="{ED4A2320-69A0-1055-499F-7325C2B8D57A}"/>
              </a:ext>
            </a:extLst>
          </p:cNvPr>
          <p:cNvSpPr>
            <a:spLocks noGrp="1"/>
          </p:cNvSpPr>
          <p:nvPr>
            <p:ph type="title"/>
          </p:nvPr>
        </p:nvSpPr>
        <p:spPr>
          <a:xfrm>
            <a:off x="838200" y="1232452"/>
            <a:ext cx="10439400" cy="896047"/>
          </a:xfrm>
        </p:spPr>
        <p:txBody>
          <a:bodyPr/>
          <a:lstStyle/>
          <a:p>
            <a:r>
              <a:rPr lang="en-US"/>
              <a:t>Why trail networks?</a:t>
            </a:r>
          </a:p>
        </p:txBody>
      </p:sp>
      <p:sp>
        <p:nvSpPr>
          <p:cNvPr id="4" name="Text Placeholder 3">
            <a:extLst>
              <a:ext uri="{FF2B5EF4-FFF2-40B4-BE49-F238E27FC236}">
                <a16:creationId xmlns:a16="http://schemas.microsoft.com/office/drawing/2014/main" id="{92B40F92-3824-F705-CB60-3A0FFEAD5264}"/>
              </a:ext>
            </a:extLst>
          </p:cNvPr>
          <p:cNvSpPr>
            <a:spLocks noGrp="1"/>
          </p:cNvSpPr>
          <p:nvPr>
            <p:ph type="body" sz="quarter" idx="10"/>
          </p:nvPr>
        </p:nvSpPr>
        <p:spPr/>
        <p:txBody>
          <a:bodyPr/>
          <a:lstStyle/>
          <a:p>
            <a:endParaRPr lang="en-US"/>
          </a:p>
        </p:txBody>
      </p:sp>
      <p:pic>
        <p:nvPicPr>
          <p:cNvPr id="3" name="Picture 2" descr="A picture containing text, night sky&#10;&#10;Description automatically generated">
            <a:extLst>
              <a:ext uri="{FF2B5EF4-FFF2-40B4-BE49-F238E27FC236}">
                <a16:creationId xmlns:a16="http://schemas.microsoft.com/office/drawing/2014/main" id="{FD7FDC6F-E5B2-1C88-653F-B138270E33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8191" y="2504077"/>
            <a:ext cx="2857124" cy="2857124"/>
          </a:xfrm>
          <a:prstGeom prst="rect">
            <a:avLst/>
          </a:prstGeom>
        </p:spPr>
      </p:pic>
      <p:pic>
        <p:nvPicPr>
          <p:cNvPr id="21" name="Picture 20" descr="Logo&#10;&#10;Description automatically generated">
            <a:extLst>
              <a:ext uri="{FF2B5EF4-FFF2-40B4-BE49-F238E27FC236}">
                <a16:creationId xmlns:a16="http://schemas.microsoft.com/office/drawing/2014/main" id="{891A7E66-C15F-A1E4-F7F4-DC27C728D1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0310" y="2504077"/>
            <a:ext cx="2857124" cy="2857124"/>
          </a:xfrm>
          <a:prstGeom prst="rect">
            <a:avLst/>
          </a:prstGeom>
        </p:spPr>
      </p:pic>
      <p:pic>
        <p:nvPicPr>
          <p:cNvPr id="22" name="Picture 21">
            <a:extLst>
              <a:ext uri="{FF2B5EF4-FFF2-40B4-BE49-F238E27FC236}">
                <a16:creationId xmlns:a16="http://schemas.microsoft.com/office/drawing/2014/main" id="{0F9D9484-017D-2DCB-E9D3-E46CF974005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30958" y="2558941"/>
            <a:ext cx="2857124" cy="2857124"/>
          </a:xfrm>
          <a:prstGeom prst="rect">
            <a:avLst/>
          </a:prstGeom>
        </p:spPr>
      </p:pic>
      <p:pic>
        <p:nvPicPr>
          <p:cNvPr id="24" name="Picture 23" descr="Shape&#10;&#10;Description automatically generated">
            <a:extLst>
              <a:ext uri="{FF2B5EF4-FFF2-40B4-BE49-F238E27FC236}">
                <a16:creationId xmlns:a16="http://schemas.microsoft.com/office/drawing/2014/main" id="{62462380-AB15-AEB2-E713-9695C5AC7B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504077"/>
            <a:ext cx="2857124" cy="2857124"/>
          </a:xfrm>
          <a:prstGeom prst="rect">
            <a:avLst/>
          </a:prstGeom>
        </p:spPr>
      </p:pic>
      <p:pic>
        <p:nvPicPr>
          <p:cNvPr id="5" name="Picture 4" descr="Logo&#10;&#10;Description automatically generated">
            <a:extLst>
              <a:ext uri="{FF2B5EF4-FFF2-40B4-BE49-F238E27FC236}">
                <a16:creationId xmlns:a16="http://schemas.microsoft.com/office/drawing/2014/main" id="{9C50CF54-8984-B74E-C4F1-5543C42C88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80668" y="2494569"/>
            <a:ext cx="2857124" cy="2857124"/>
          </a:xfrm>
          <a:prstGeom prst="rect">
            <a:avLst/>
          </a:prstGeom>
        </p:spPr>
      </p:pic>
    </p:spTree>
    <p:extLst>
      <p:ext uri="{BB962C8B-B14F-4D97-AF65-F5344CB8AC3E}">
        <p14:creationId xmlns:p14="http://schemas.microsoft.com/office/powerpoint/2010/main" val="1326016357"/>
      </p:ext>
    </p:extLst>
  </p:cSld>
  <p:clrMapOvr>
    <a:masterClrMapping/>
  </p:clrMapOvr>
  <mc:AlternateContent xmlns:mc="http://schemas.openxmlformats.org/markup-compatibility/2006" xmlns:p14="http://schemas.microsoft.com/office/powerpoint/2010/main">
    <mc:Choice Requires="p14">
      <p:transition spd="slow" p14:dur="2000" advTm="35403"/>
    </mc:Choice>
    <mc:Fallback xmlns="">
      <p:transition spd="slow" advTm="3540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background pattern&#10;&#10;Description automatically generated">
            <a:extLst>
              <a:ext uri="{FF2B5EF4-FFF2-40B4-BE49-F238E27FC236}">
                <a16:creationId xmlns:a16="http://schemas.microsoft.com/office/drawing/2014/main" id="{B283E8C0-068F-5240-826B-BE9347669ED6}"/>
              </a:ext>
            </a:extLst>
          </p:cNvPr>
          <p:cNvPicPr>
            <a:picLocks noChangeAspect="1"/>
          </p:cNvPicPr>
          <p:nvPr/>
        </p:nvPicPr>
        <p:blipFill rotWithShape="1">
          <a:blip r:embed="rId3">
            <a:extLst>
              <a:ext uri="{28A0092B-C50C-407E-A947-70E740481C1C}">
                <a14:useLocalDpi xmlns:a14="http://schemas.microsoft.com/office/drawing/2010/main" val="0"/>
              </a:ext>
            </a:extLst>
          </a:blip>
          <a:srcRect l="1994" r="2733" b="39667"/>
          <a:stretch/>
        </p:blipFill>
        <p:spPr>
          <a:xfrm>
            <a:off x="0" y="2341521"/>
            <a:ext cx="12192000" cy="451647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CA5AFF96-16AD-4440-8F48-BEBD3357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B22012C-86A0-A099-C20B-15643636E14D}"/>
              </a:ext>
            </a:extLst>
          </p:cNvPr>
          <p:cNvSpPr txBox="1"/>
          <p:nvPr/>
        </p:nvSpPr>
        <p:spPr>
          <a:xfrm>
            <a:off x="304800" y="1212850"/>
            <a:ext cx="2273300" cy="1701800"/>
          </a:xfrm>
          <a:prstGeom prst="rect">
            <a:avLst/>
          </a:prstGeom>
          <a:solidFill>
            <a:srgbClr val="FFFFFF"/>
          </a:solidFill>
        </p:spPr>
        <p:txBody>
          <a:bodyPr wrap="square" rtlCol="0">
            <a:spAutoFit/>
          </a:bodyPr>
          <a:lstStyle/>
          <a:p>
            <a:endParaRPr lang="en-US"/>
          </a:p>
        </p:txBody>
      </p:sp>
      <p:pic>
        <p:nvPicPr>
          <p:cNvPr id="7" name="Picture 6" descr="A red and blue text with a star&#10;&#10;Description automatically generated">
            <a:extLst>
              <a:ext uri="{FF2B5EF4-FFF2-40B4-BE49-F238E27FC236}">
                <a16:creationId xmlns:a16="http://schemas.microsoft.com/office/drawing/2014/main" id="{A4B7682A-77C7-1DC4-AFE9-7BAB4077B89F}"/>
              </a:ext>
            </a:extLst>
          </p:cNvPr>
          <p:cNvPicPr>
            <a:picLocks noChangeAspect="1"/>
          </p:cNvPicPr>
          <p:nvPr/>
        </p:nvPicPr>
        <p:blipFill>
          <a:blip r:embed="rId5"/>
          <a:stretch>
            <a:fillRect/>
          </a:stretch>
        </p:blipFill>
        <p:spPr>
          <a:xfrm>
            <a:off x="246835" y="695369"/>
            <a:ext cx="2530432" cy="2530432"/>
          </a:xfrm>
          <a:prstGeom prst="rect">
            <a:avLst/>
          </a:prstGeom>
        </p:spPr>
      </p:pic>
    </p:spTree>
    <p:extLst>
      <p:ext uri="{BB962C8B-B14F-4D97-AF65-F5344CB8AC3E}">
        <p14:creationId xmlns:p14="http://schemas.microsoft.com/office/powerpoint/2010/main" val="817952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 TN Logo Stack" descr="Text&#10;&#10;Description automatically generated">
            <a:extLst>
              <a:ext uri="{FF2B5EF4-FFF2-40B4-BE49-F238E27FC236}">
                <a16:creationId xmlns:a16="http://schemas.microsoft.com/office/drawing/2014/main" id="{3D7E76A9-A9A4-EA4B-9DCC-7582E3A6CB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0205" y="-244377"/>
            <a:ext cx="3460609" cy="3460609"/>
          </a:xfrm>
          <a:prstGeom prst="rect">
            <a:avLst/>
          </a:prstGeom>
        </p:spPr>
      </p:pic>
      <p:pic>
        <p:nvPicPr>
          <p:cNvPr id="13" name="Projects" descr="Logo&#10;&#10;Description automatically generated">
            <a:extLst>
              <a:ext uri="{FF2B5EF4-FFF2-40B4-BE49-F238E27FC236}">
                <a16:creationId xmlns:a16="http://schemas.microsoft.com/office/drawing/2014/main" id="{868F0BC1-3823-3745-BC89-2780C63CFB6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566"/>
          <a:stretch/>
        </p:blipFill>
        <p:spPr>
          <a:xfrm>
            <a:off x="310055" y="2478356"/>
            <a:ext cx="3804745" cy="2451538"/>
          </a:xfrm>
          <a:prstGeom prst="rect">
            <a:avLst/>
          </a:prstGeom>
        </p:spPr>
      </p:pic>
      <p:pic>
        <p:nvPicPr>
          <p:cNvPr id="15" name="Collab" descr="Logo, company name&#10;&#10;Description automatically generated">
            <a:extLst>
              <a:ext uri="{FF2B5EF4-FFF2-40B4-BE49-F238E27FC236}">
                <a16:creationId xmlns:a16="http://schemas.microsoft.com/office/drawing/2014/main" id="{41FBF954-B86D-A244-93BE-913123B2B2B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5198"/>
          <a:stretch/>
        </p:blipFill>
        <p:spPr>
          <a:xfrm>
            <a:off x="8171796" y="2478356"/>
            <a:ext cx="3710149" cy="2404242"/>
          </a:xfrm>
          <a:prstGeom prst="rect">
            <a:avLst/>
          </a:prstGeom>
        </p:spPr>
      </p:pic>
      <p:pic>
        <p:nvPicPr>
          <p:cNvPr id="16" name="Playbook">
            <a:extLst>
              <a:ext uri="{FF2B5EF4-FFF2-40B4-BE49-F238E27FC236}">
                <a16:creationId xmlns:a16="http://schemas.microsoft.com/office/drawing/2014/main" id="{B3AA5E64-C8EB-BF42-8C83-9B2CC571362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5198"/>
          <a:stretch/>
        </p:blipFill>
        <p:spPr>
          <a:xfrm>
            <a:off x="4114800" y="2478356"/>
            <a:ext cx="3710149" cy="2404242"/>
          </a:xfrm>
          <a:prstGeom prst="rect">
            <a:avLst/>
          </a:prstGeom>
        </p:spPr>
      </p:pic>
    </p:spTree>
    <p:extLst>
      <p:ext uri="{BB962C8B-B14F-4D97-AF65-F5344CB8AC3E}">
        <p14:creationId xmlns:p14="http://schemas.microsoft.com/office/powerpoint/2010/main" val="1422473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262C8B-A7DA-3EE4-50E0-4E32C356DABF}"/>
              </a:ext>
            </a:extLst>
          </p:cNvPr>
          <p:cNvSpPr>
            <a:spLocks noGrp="1" noRot="1" noMove="1" noResize="1" noEditPoints="1" noAdjustHandles="1" noChangeArrowheads="1" noChangeShapeType="1"/>
          </p:cNvSpPr>
          <p:nvPr/>
        </p:nvSpPr>
        <p:spPr>
          <a:xfrm>
            <a:off x="7254240" y="203200"/>
            <a:ext cx="4937760" cy="1828800"/>
          </a:xfrm>
          <a:prstGeom prst="rect">
            <a:avLst/>
          </a:prstGeom>
          <a:solidFill>
            <a:srgbClr val="F2EB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descr="A map of the united states&#10;&#10;Description automatically generated">
            <a:extLst>
              <a:ext uri="{FF2B5EF4-FFF2-40B4-BE49-F238E27FC236}">
                <a16:creationId xmlns:a16="http://schemas.microsoft.com/office/drawing/2014/main" id="{A68C3497-B190-F83E-86BE-68EABADB719F}"/>
              </a:ext>
            </a:extLst>
          </p:cNvPr>
          <p:cNvPicPr>
            <a:picLocks noGrp="1" noChangeAspect="1"/>
          </p:cNvPicPr>
          <p:nvPr>
            <p:ph type="pic" sz="quarter" idx="4294967295"/>
          </p:nvPr>
        </p:nvPicPr>
        <p:blipFill rotWithShape="1">
          <a:blip r:embed="rId3" cstate="hqprint">
            <a:extLst>
              <a:ext uri="{28A0092B-C50C-407E-A947-70E740481C1C}">
                <a14:useLocalDpi xmlns:a14="http://schemas.microsoft.com/office/drawing/2010/main"/>
              </a:ext>
            </a:extLst>
          </a:blip>
          <a:srcRect/>
          <a:stretch/>
        </p:blipFill>
        <p:spPr>
          <a:xfrm>
            <a:off x="0" y="-158750"/>
            <a:ext cx="11696700" cy="6454775"/>
          </a:xfrm>
          <a:noFill/>
          <a:effectLst>
            <a:outerShdw blurRad="50800" dist="38100" dir="2700000" algn="tl" rotWithShape="0">
              <a:prstClr val="black">
                <a:alpha val="40000"/>
              </a:prstClr>
            </a:outerShdw>
          </a:effectLst>
        </p:spPr>
      </p:pic>
      <p:sp>
        <p:nvSpPr>
          <p:cNvPr id="2" name="Text Placeholder 4">
            <a:extLst>
              <a:ext uri="{FF2B5EF4-FFF2-40B4-BE49-F238E27FC236}">
                <a16:creationId xmlns:a16="http://schemas.microsoft.com/office/drawing/2014/main" id="{905369FF-608E-B21D-0980-C9C49B3A8210}"/>
              </a:ext>
            </a:extLst>
          </p:cNvPr>
          <p:cNvSpPr txBox="1">
            <a:spLocks/>
          </p:cNvSpPr>
          <p:nvPr/>
        </p:nvSpPr>
        <p:spPr>
          <a:xfrm>
            <a:off x="4722310" y="6340630"/>
            <a:ext cx="4771328" cy="461614"/>
          </a:xfrm>
          <a:prstGeom prst="rect">
            <a:avLst/>
          </a:prstGeom>
        </p:spPr>
        <p:txBody>
          <a:bodyPr/>
          <a:lstStyle>
            <a:lvl1pPr marL="0" indent="0" algn="l" defTabSz="914400" rtl="0" eaLnBrk="1" latinLnBrk="0" hangingPunct="1">
              <a:lnSpc>
                <a:spcPct val="114000"/>
              </a:lnSpc>
              <a:spcBef>
                <a:spcPts val="10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1pPr>
            <a:lvl2pPr marL="4572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2pPr>
            <a:lvl3pPr marL="9144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3pPr>
            <a:lvl4pPr marL="13716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4pPr>
            <a:lvl5pPr marL="1828800" indent="0" algn="l" defTabSz="914400" rtl="0" eaLnBrk="1" latinLnBrk="0" hangingPunct="1">
              <a:lnSpc>
                <a:spcPct val="114000"/>
              </a:lnSpc>
              <a:spcBef>
                <a:spcPts val="500"/>
              </a:spcBef>
              <a:spcAft>
                <a:spcPts val="1200"/>
              </a:spcAft>
              <a:buFont typeface="Arial" panose="020B0604020202020204" pitchFamily="34" charset="0"/>
              <a:buNone/>
              <a:defRPr sz="1600" kern="1200">
                <a:solidFill>
                  <a:schemeClr val="accent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hlinkClick r:id="rId4"/>
              </a:rPr>
              <a:t>railstotrails.org/trailnation/#map</a:t>
            </a:r>
            <a:r>
              <a:rPr lang="en-US" b="1"/>
              <a:t> </a:t>
            </a:r>
          </a:p>
        </p:txBody>
      </p:sp>
    </p:spTree>
    <p:extLst>
      <p:ext uri="{BB962C8B-B14F-4D97-AF65-F5344CB8AC3E}">
        <p14:creationId xmlns:p14="http://schemas.microsoft.com/office/powerpoint/2010/main" val="3264810908"/>
      </p:ext>
    </p:extLst>
  </p:cSld>
  <p:clrMapOvr>
    <a:masterClrMapping/>
  </p:clrMapOvr>
  <mc:AlternateContent xmlns:mc="http://schemas.openxmlformats.org/markup-compatibility/2006" xmlns:p14="http://schemas.microsoft.com/office/powerpoint/2010/main">
    <mc:Choice Requires="p14">
      <p:transition spd="slow" p14:dur="2000" advTm="29990"/>
    </mc:Choice>
    <mc:Fallback xmlns="">
      <p:transition spd="slow" advTm="2999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78523-BA42-DA31-AE1A-700B7B4A078E}"/>
              </a:ext>
            </a:extLst>
          </p:cNvPr>
          <p:cNvSpPr>
            <a:spLocks noGrp="1"/>
          </p:cNvSpPr>
          <p:nvPr>
            <p:ph type="title"/>
          </p:nvPr>
        </p:nvSpPr>
        <p:spPr/>
        <p:txBody>
          <a:bodyPr/>
          <a:lstStyle/>
          <a:p>
            <a:r>
              <a:rPr lang="en-US" sz="3500" dirty="0">
                <a:latin typeface="Beiko Heavy"/>
              </a:rPr>
              <a:t>Trails Transform Communities</a:t>
            </a:r>
          </a:p>
        </p:txBody>
      </p:sp>
      <p:sp>
        <p:nvSpPr>
          <p:cNvPr id="3" name="Content Placeholder 2">
            <a:extLst>
              <a:ext uri="{FF2B5EF4-FFF2-40B4-BE49-F238E27FC236}">
                <a16:creationId xmlns:a16="http://schemas.microsoft.com/office/drawing/2014/main" id="{B7134D22-C46C-359E-1362-E0A955A8B48C}"/>
              </a:ext>
            </a:extLst>
          </p:cNvPr>
          <p:cNvSpPr>
            <a:spLocks noGrp="1"/>
          </p:cNvSpPr>
          <p:nvPr>
            <p:ph idx="1"/>
          </p:nvPr>
        </p:nvSpPr>
        <p:spPr>
          <a:xfrm>
            <a:off x="838200" y="2203647"/>
            <a:ext cx="9445486" cy="3771905"/>
          </a:xfrm>
        </p:spPr>
        <p:txBody>
          <a:bodyPr/>
          <a:lstStyle/>
          <a:p>
            <a:pPr marL="285750" marR="0" indent="-285750">
              <a:lnSpc>
                <a:spcPct val="107000"/>
              </a:lnSpc>
              <a:spcAft>
                <a:spcPts val="800"/>
              </a:spcAft>
              <a:buFont typeface="Arial" panose="020B0604020202020204" pitchFamily="34" charset="0"/>
              <a:buChar char="•"/>
            </a:pPr>
            <a:r>
              <a:rPr lang="en-US" sz="1800" kern="100">
                <a:effectLst/>
                <a:ea typeface="Aptos" panose="020B0004020202020204" pitchFamily="34" charset="0"/>
                <a:cs typeface="Times New Roman" panose="02020603050405020304" pitchFamily="18" charset="0"/>
              </a:rPr>
              <a:t>T</a:t>
            </a:r>
            <a:r>
              <a:rPr lang="en-US" sz="1800" kern="100">
                <a:effectLst/>
                <a:ea typeface="Times New Roman" panose="02020603050405020304" pitchFamily="18" charset="0"/>
                <a:cs typeface="Calibri" panose="020F0502020204030204" pitchFamily="34" charset="0"/>
              </a:rPr>
              <a:t>he </a:t>
            </a:r>
            <a:r>
              <a:rPr lang="en-US" sz="1800" b="1" kern="100">
                <a:effectLst/>
                <a:ea typeface="Times New Roman" panose="02020603050405020304" pitchFamily="18" charset="0"/>
                <a:cs typeface="Calibri" panose="020F0502020204030204" pitchFamily="34" charset="0"/>
              </a:rPr>
              <a:t>economic impact </a:t>
            </a:r>
            <a:r>
              <a:rPr lang="en-US" sz="1800" kern="100">
                <a:effectLst/>
                <a:ea typeface="Times New Roman" panose="02020603050405020304" pitchFamily="18" charset="0"/>
                <a:cs typeface="Calibri" panose="020F0502020204030204" pitchFamily="34" charset="0"/>
              </a:rPr>
              <a:t>of trail and active transportation networks is incredible—the country’s trail system already generates more than </a:t>
            </a:r>
            <a:r>
              <a:rPr lang="en-US" sz="1800" u="sng" kern="100">
                <a:solidFill>
                  <a:srgbClr val="467886"/>
                </a:solidFill>
                <a:effectLst/>
                <a:ea typeface="Times New Roman" panose="02020603050405020304" pitchFamily="18" charset="0"/>
                <a:cs typeface="Calibri" panose="020F0502020204030204" pitchFamily="34" charset="0"/>
                <a:hlinkClick r:id="rId3"/>
              </a:rPr>
              <a:t>$34 billion in economic activity</a:t>
            </a:r>
            <a:r>
              <a:rPr lang="en-US" sz="1800" kern="100">
                <a:effectLst/>
                <a:ea typeface="Times New Roman" panose="02020603050405020304" pitchFamily="18" charset="0"/>
                <a:cs typeface="Calibri" panose="020F0502020204030204" pitchFamily="34" charset="0"/>
              </a:rPr>
              <a:t> annually and can more than quadruple as trail systems are connected. </a:t>
            </a:r>
          </a:p>
          <a:p>
            <a:pPr marL="285750" marR="0" indent="-285750">
              <a:lnSpc>
                <a:spcPct val="107000"/>
              </a:lnSpc>
              <a:spcAft>
                <a:spcPts val="800"/>
              </a:spcAft>
              <a:buFont typeface="Arial" panose="020B0604020202020204" pitchFamily="34" charset="0"/>
              <a:buChar char="•"/>
            </a:pPr>
            <a:r>
              <a:rPr lang="en-US" sz="1800" kern="100">
                <a:effectLst/>
                <a:ea typeface="Times New Roman" panose="02020603050405020304" pitchFamily="18" charset="0"/>
                <a:cs typeface="Calibri" panose="020F0502020204030204" pitchFamily="34" charset="0"/>
              </a:rPr>
              <a:t>This </a:t>
            </a:r>
            <a:r>
              <a:rPr lang="en-US" sz="1800" kern="100">
                <a:effectLst/>
                <a:ea typeface="Aptos" panose="020B0004020202020204" pitchFamily="34" charset="0"/>
                <a:cs typeface="Times New Roman" panose="02020603050405020304" pitchFamily="18" charset="0"/>
              </a:rPr>
              <a:t>infrastructure is </a:t>
            </a:r>
            <a:r>
              <a:rPr lang="en-US" sz="1800" b="1" kern="100">
                <a:effectLst/>
                <a:ea typeface="Aptos" panose="020B0004020202020204" pitchFamily="34" charset="0"/>
                <a:cs typeface="Times New Roman" panose="02020603050405020304" pitchFamily="18" charset="0"/>
              </a:rPr>
              <a:t>critical to delivering the quality of life </a:t>
            </a:r>
            <a:r>
              <a:rPr lang="en-US" sz="1800" kern="100">
                <a:effectLst/>
                <a:ea typeface="Aptos" panose="020B0004020202020204" pitchFamily="34" charset="0"/>
                <a:cs typeface="Times New Roman" panose="02020603050405020304" pitchFamily="18" charset="0"/>
              </a:rPr>
              <a:t>that people </a:t>
            </a:r>
            <a:r>
              <a:rPr lang="en-US" sz="1800" kern="100">
                <a:ea typeface="Aptos" panose="020B0004020202020204" pitchFamily="34" charset="0"/>
                <a:cs typeface="Times New Roman" panose="02020603050405020304" pitchFamily="18" charset="0"/>
              </a:rPr>
              <a:t>want</a:t>
            </a:r>
            <a:r>
              <a:rPr lang="en-US" sz="1800" kern="100">
                <a:effectLst/>
                <a:ea typeface="Aptos" panose="020B0004020202020204" pitchFamily="34" charset="0"/>
                <a:cs typeface="Times New Roman" panose="02020603050405020304" pitchFamily="18" charset="0"/>
              </a:rPr>
              <a:t>.</a:t>
            </a:r>
          </a:p>
          <a:p>
            <a:pPr marL="285750" marR="0" indent="-285750">
              <a:lnSpc>
                <a:spcPct val="107000"/>
              </a:lnSpc>
              <a:spcAft>
                <a:spcPts val="800"/>
              </a:spcAft>
              <a:buFont typeface="Arial" panose="020B0604020202020204" pitchFamily="34" charset="0"/>
              <a:buChar char="•"/>
            </a:pPr>
            <a:r>
              <a:rPr lang="en-US" sz="1800" kern="100">
                <a:effectLst/>
                <a:ea typeface="Aptos" panose="020B0004020202020204" pitchFamily="34" charset="0"/>
                <a:cs typeface="Times New Roman" panose="02020603050405020304" pitchFamily="18" charset="0"/>
              </a:rPr>
              <a:t> Connecting communities with safe walking and biking infrastructure isn't just about recreation or transportation—it's about </a:t>
            </a:r>
            <a:r>
              <a:rPr lang="en-US" sz="1800" b="1" kern="100">
                <a:effectLst/>
                <a:ea typeface="Aptos" panose="020B0004020202020204" pitchFamily="34" charset="0"/>
                <a:cs typeface="Times New Roman" panose="02020603050405020304" pitchFamily="18" charset="0"/>
              </a:rPr>
              <a:t>creating </a:t>
            </a:r>
            <a:r>
              <a:rPr lang="en-US" sz="1800" b="1" kern="100">
                <a:ea typeface="Aptos" panose="020B0004020202020204" pitchFamily="34" charset="0"/>
                <a:cs typeface="Times New Roman" panose="02020603050405020304" pitchFamily="18" charset="0"/>
              </a:rPr>
              <a:t>more vibrant places to live </a:t>
            </a:r>
            <a:r>
              <a:rPr lang="en-US" sz="1800" kern="100">
                <a:ea typeface="Aptos" panose="020B0004020202020204" pitchFamily="34" charset="0"/>
                <a:cs typeface="Times New Roman" panose="02020603050405020304" pitchFamily="18" charset="0"/>
              </a:rPr>
              <a:t>that are </a:t>
            </a:r>
            <a:r>
              <a:rPr lang="en-US" sz="1800" b="1" kern="100">
                <a:effectLst/>
                <a:ea typeface="Aptos" panose="020B0004020202020204" pitchFamily="34" charset="0"/>
                <a:cs typeface="Times New Roman" panose="02020603050405020304" pitchFamily="18" charset="0"/>
              </a:rPr>
              <a:t>healthier</a:t>
            </a:r>
            <a:r>
              <a:rPr lang="en-US" sz="1800" b="1" kern="100">
                <a:ea typeface="Aptos" panose="020B0004020202020204" pitchFamily="34" charset="0"/>
                <a:cs typeface="Times New Roman" panose="02020603050405020304" pitchFamily="18" charset="0"/>
              </a:rPr>
              <a:t> and</a:t>
            </a:r>
            <a:r>
              <a:rPr lang="en-US" sz="1800" b="1" kern="100">
                <a:effectLst/>
                <a:ea typeface="Aptos" panose="020B0004020202020204" pitchFamily="34" charset="0"/>
                <a:cs typeface="Times New Roman" panose="02020603050405020304" pitchFamily="18" charset="0"/>
              </a:rPr>
              <a:t> safer for children and families. </a:t>
            </a:r>
          </a:p>
          <a:p>
            <a:endParaRPr lang="en-US"/>
          </a:p>
        </p:txBody>
      </p:sp>
      <p:sp>
        <p:nvSpPr>
          <p:cNvPr id="4" name="Slide Number Placeholder 3">
            <a:extLst>
              <a:ext uri="{FF2B5EF4-FFF2-40B4-BE49-F238E27FC236}">
                <a16:creationId xmlns:a16="http://schemas.microsoft.com/office/drawing/2014/main" id="{460DDABE-08CD-A969-460C-9D0E46A617E7}"/>
              </a:ext>
            </a:extLst>
          </p:cNvPr>
          <p:cNvSpPr>
            <a:spLocks noGrp="1"/>
          </p:cNvSpPr>
          <p:nvPr>
            <p:ph type="sldNum" sz="quarter" idx="4"/>
          </p:nvPr>
        </p:nvSpPr>
        <p:spPr/>
        <p:txBody>
          <a:bodyPr/>
          <a:lstStyle/>
          <a:p>
            <a:fld id="{A8E72C9C-6EA0-FE4F-81E9-A18C8E39B362}" type="slidenum">
              <a:rPr lang="en-US" smtClean="0"/>
              <a:pPr/>
              <a:t>9</a:t>
            </a:fld>
            <a:endParaRPr lang="en-US"/>
          </a:p>
        </p:txBody>
      </p:sp>
      <p:sp>
        <p:nvSpPr>
          <p:cNvPr id="5" name="Text Placeholder 4">
            <a:extLst>
              <a:ext uri="{FF2B5EF4-FFF2-40B4-BE49-F238E27FC236}">
                <a16:creationId xmlns:a16="http://schemas.microsoft.com/office/drawing/2014/main" id="{5CB6E959-1618-006D-6573-8B4BA849A1F4}"/>
              </a:ext>
            </a:extLst>
          </p:cNvPr>
          <p:cNvSpPr>
            <a:spLocks noGrp="1"/>
          </p:cNvSpPr>
          <p:nvPr>
            <p:ph type="body" sz="quarter" idx="10"/>
          </p:nvPr>
        </p:nvSpPr>
        <p:spPr>
          <a:xfrm>
            <a:off x="838200" y="564948"/>
            <a:ext cx="5257800" cy="317500"/>
          </a:xfrm>
        </p:spPr>
        <p:txBody>
          <a:bodyPr/>
          <a:lstStyle/>
          <a:p>
            <a:r>
              <a:rPr lang="en-US"/>
              <a:t>KEY MESSAGE POINTS </a:t>
            </a:r>
          </a:p>
        </p:txBody>
      </p:sp>
    </p:spTree>
    <p:extLst>
      <p:ext uri="{BB962C8B-B14F-4D97-AF65-F5344CB8AC3E}">
        <p14:creationId xmlns:p14="http://schemas.microsoft.com/office/powerpoint/2010/main" val="1028455240"/>
      </p:ext>
    </p:extLst>
  </p:cSld>
  <p:clrMapOvr>
    <a:masterClrMapping/>
  </p:clrMapOvr>
</p:sld>
</file>

<file path=ppt/theme/theme1.xml><?xml version="1.0" encoding="utf-8"?>
<a:theme xmlns:a="http://schemas.openxmlformats.org/drawingml/2006/main" name="Office Theme">
  <a:themeElements>
    <a:clrScheme name="RTC">
      <a:dk1>
        <a:srgbClr val="000000"/>
      </a:dk1>
      <a:lt1>
        <a:srgbClr val="FFFFFF"/>
      </a:lt1>
      <a:dk2>
        <a:srgbClr val="204004"/>
      </a:dk2>
      <a:lt2>
        <a:srgbClr val="F2EBCD"/>
      </a:lt2>
      <a:accent1>
        <a:srgbClr val="041D0F"/>
      </a:accent1>
      <a:accent2>
        <a:srgbClr val="204004"/>
      </a:accent2>
      <a:accent3>
        <a:srgbClr val="5B8036"/>
      </a:accent3>
      <a:accent4>
        <a:srgbClr val="BCD11B"/>
      </a:accent4>
      <a:accent5>
        <a:srgbClr val="F2EBCD"/>
      </a:accent5>
      <a:accent6>
        <a:srgbClr val="F2EBCD"/>
      </a:accent6>
      <a:hlink>
        <a:srgbClr val="041D0F"/>
      </a:hlink>
      <a:folHlink>
        <a:srgbClr val="041D0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TC_PPT_Template-LH12122023" id="{28FDBABB-80CB-954E-ACFA-3F733550F791}" vid="{5030663C-E8C3-2348-B94E-AD9DB08C1BCD}"/>
    </a:ext>
  </a:extLst>
</a:theme>
</file>

<file path=ppt/theme/theme2.xml><?xml version="1.0" encoding="utf-8"?>
<a:theme xmlns:a="http://schemas.openxmlformats.org/drawingml/2006/main" name="Office Theme">
  <a:themeElements>
    <a:clrScheme name="RTC">
      <a:dk1>
        <a:srgbClr val="000000"/>
      </a:dk1>
      <a:lt1>
        <a:srgbClr val="FFFFFF"/>
      </a:lt1>
      <a:dk2>
        <a:srgbClr val="204004"/>
      </a:dk2>
      <a:lt2>
        <a:srgbClr val="F2EBCD"/>
      </a:lt2>
      <a:accent1>
        <a:srgbClr val="041D0F"/>
      </a:accent1>
      <a:accent2>
        <a:srgbClr val="204004"/>
      </a:accent2>
      <a:accent3>
        <a:srgbClr val="5B8036"/>
      </a:accent3>
      <a:accent4>
        <a:srgbClr val="BCD11B"/>
      </a:accent4>
      <a:accent5>
        <a:srgbClr val="F2EBCD"/>
      </a:accent5>
      <a:accent6>
        <a:srgbClr val="F2EBCD"/>
      </a:accent6>
      <a:hlink>
        <a:srgbClr val="041D0F"/>
      </a:hlink>
      <a:folHlink>
        <a:srgbClr val="041D0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TC_PPT_Template_7.11.24" id="{6ACE9FAA-9E0D-0543-A8A6-335A1F434B19}" vid="{CCA3400C-BAA2-6F42-8FBE-1515E2DF7899}"/>
    </a:ext>
  </a:extLst>
</a:theme>
</file>

<file path=ppt/theme/theme3.xml><?xml version="1.0" encoding="utf-8"?>
<a:theme xmlns:a="http://schemas.openxmlformats.org/drawingml/2006/main" name="Office Theme">
  <a:themeElements>
    <a:clrScheme name="RTC">
      <a:dk1>
        <a:srgbClr val="000000"/>
      </a:dk1>
      <a:lt1>
        <a:srgbClr val="FFFFFF"/>
      </a:lt1>
      <a:dk2>
        <a:srgbClr val="204004"/>
      </a:dk2>
      <a:lt2>
        <a:srgbClr val="F2EBCD"/>
      </a:lt2>
      <a:accent1>
        <a:srgbClr val="041D0F"/>
      </a:accent1>
      <a:accent2>
        <a:srgbClr val="204004"/>
      </a:accent2>
      <a:accent3>
        <a:srgbClr val="5B8036"/>
      </a:accent3>
      <a:accent4>
        <a:srgbClr val="BCD11B"/>
      </a:accent4>
      <a:accent5>
        <a:srgbClr val="F2EBCD"/>
      </a:accent5>
      <a:accent6>
        <a:srgbClr val="F2EBCD"/>
      </a:accent6>
      <a:hlink>
        <a:srgbClr val="041D0F"/>
      </a:hlink>
      <a:folHlink>
        <a:srgbClr val="041D0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TC_PPT_Template_2.25.24_DataVis" id="{0B971ED3-B267-A44F-BF31-04D8FD3D363E}" vid="{B63134F3-FA76-D441-85A8-6B5EF9D9E3B1}"/>
    </a:ext>
  </a:extLst>
</a:theme>
</file>

<file path=ppt/theme/theme4.xml><?xml version="1.0" encoding="utf-8"?>
<a:theme xmlns:a="http://schemas.openxmlformats.org/drawingml/2006/main" name="Office Theme">
  <a:themeElements>
    <a:clrScheme name="RTC">
      <a:dk1>
        <a:srgbClr val="000000"/>
      </a:dk1>
      <a:lt1>
        <a:srgbClr val="FFFFFF"/>
      </a:lt1>
      <a:dk2>
        <a:srgbClr val="204004"/>
      </a:dk2>
      <a:lt2>
        <a:srgbClr val="F2EBCD"/>
      </a:lt2>
      <a:accent1>
        <a:srgbClr val="041D0F"/>
      </a:accent1>
      <a:accent2>
        <a:srgbClr val="204004"/>
      </a:accent2>
      <a:accent3>
        <a:srgbClr val="5B8036"/>
      </a:accent3>
      <a:accent4>
        <a:srgbClr val="BCD11B"/>
      </a:accent4>
      <a:accent5>
        <a:srgbClr val="F2EBCD"/>
      </a:accent5>
      <a:accent6>
        <a:srgbClr val="F2EBCD"/>
      </a:accent6>
      <a:hlink>
        <a:srgbClr val="041D0F"/>
      </a:hlink>
      <a:folHlink>
        <a:srgbClr val="041D0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TC_PPT_Template_2.25.24  -  backup version  -  Read-Only" id="{A9EAC179-53A7-40A8-99C0-3DE736FBA03B}" vid="{73D14694-8DF9-495F-B625-1176A929558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lcf76f155ced4ddcb4097134ff3c332f xmlns="2cbd2c6a-a94f-4612-b706-a6fa77778cdf">
      <Terms xmlns="http://schemas.microsoft.com/office/infopath/2007/PartnerControls"/>
    </lcf76f155ced4ddcb4097134ff3c332f>
    <_Flow_SignoffStatus xmlns="2cbd2c6a-a94f-4612-b706-a6fa77778cdf" xsi:nil="true"/>
  </documentManagement>
</p:properties>
</file>

<file path=customXml/itemProps1.xml><?xml version="1.0" encoding="utf-8"?>
<ds:datastoreItem xmlns:ds="http://schemas.openxmlformats.org/officeDocument/2006/customXml" ds:itemID="{99F3A0B9-973D-4316-9C5E-DF7787535444}">
  <ds:schemaRefs>
    <ds:schemaRef ds:uri="http://schemas.microsoft.com/sharepoint/v3/contenttype/forms"/>
  </ds:schemaRefs>
</ds:datastoreItem>
</file>

<file path=customXml/itemProps2.xml><?xml version="1.0" encoding="utf-8"?>
<ds:datastoreItem xmlns:ds="http://schemas.openxmlformats.org/officeDocument/2006/customXml" ds:itemID="{BAAE7779-D1C3-48C1-83B2-A40075C05143}"/>
</file>

<file path=customXml/itemProps3.xml><?xml version="1.0" encoding="utf-8"?>
<ds:datastoreItem xmlns:ds="http://schemas.openxmlformats.org/officeDocument/2006/customXml" ds:itemID="{0957CCC7-B0C4-471B-A02B-0E96453B3275}">
  <ds:schemaRefs>
    <ds:schemaRef ds:uri="0b226435-8f59-4101-aa03-eb0d6b49c574"/>
    <ds:schemaRef ds:uri="21933d2c-bc13-4ae1-bf93-6fa35e953a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1740</Words>
  <Application>Microsoft Office PowerPoint</Application>
  <PresentationFormat>Widescreen</PresentationFormat>
  <Paragraphs>150</Paragraphs>
  <Slides>15</Slides>
  <Notes>14</Notes>
  <HiddenSlides>2</HiddenSlides>
  <MMClips>0</MMClips>
  <ScaleCrop>false</ScaleCrop>
  <HeadingPairs>
    <vt:vector size="4" baseType="variant">
      <vt:variant>
        <vt:lpstr>Theme</vt:lpstr>
      </vt:variant>
      <vt:variant>
        <vt:i4>4</vt:i4>
      </vt:variant>
      <vt:variant>
        <vt:lpstr>Slide Titles</vt:lpstr>
      </vt:variant>
      <vt:variant>
        <vt:i4>15</vt:i4>
      </vt:variant>
    </vt:vector>
  </HeadingPairs>
  <TitlesOfParts>
    <vt:vector size="19" baseType="lpstr">
      <vt:lpstr>Office Theme</vt:lpstr>
      <vt:lpstr>Office Theme</vt:lpstr>
      <vt:lpstr>Office Theme</vt:lpstr>
      <vt:lpstr>Office Theme</vt:lpstr>
      <vt:lpstr>Transforming Regional Economic Potential and Quality of Life Through Active Transportation</vt:lpstr>
      <vt:lpstr>Our Mission  We are building a nation connected by trails, reimagining public spaces to create safe ways for everyone to walk, bike and be active outdoors. </vt:lpstr>
      <vt:lpstr>What we do</vt:lpstr>
      <vt:lpstr>RTC’s Role</vt:lpstr>
      <vt:lpstr>Why trail networks?</vt:lpstr>
      <vt:lpstr>PowerPoint Presentation</vt:lpstr>
      <vt:lpstr>PowerPoint Presentation</vt:lpstr>
      <vt:lpstr>PowerPoint Presentation</vt:lpstr>
      <vt:lpstr>Trails Transform Communities</vt:lpstr>
      <vt:lpstr>Economic Impact</vt:lpstr>
      <vt:lpstr>Resources &amp; Tools</vt:lpstr>
      <vt:lpstr>PowerPoint Presentation</vt:lpstr>
      <vt:lpstr>PowerPoint Presentation</vt:lpstr>
      <vt:lpstr>TrailNation Summit </vt:lpstr>
      <vt:lpstr>TrailNation Collaborative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 Segal</dc:creator>
  <cp:lastModifiedBy>Mary Ellen Koontz</cp:lastModifiedBy>
  <cp:revision>73</cp:revision>
  <cp:lastPrinted>2024-03-12T14:29:23Z</cp:lastPrinted>
  <dcterms:created xsi:type="dcterms:W3CDTF">2024-02-21T14:40:34Z</dcterms:created>
  <dcterms:modified xsi:type="dcterms:W3CDTF">2025-06-03T18:30:14Z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y fmtid="{D5CDD505-2E9C-101B-9397-08002B2CF9AE}" pid="3" name="MediaServiceImageTags">
    <vt:lpwstr/>
  </property>
</Properties>
</file>