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4"/>
    <p:sldMasterId id="2147483695" r:id="rId5"/>
    <p:sldMasterId id="2147483707" r:id="rId6"/>
  </p:sldMasterIdLst>
  <p:notesMasterIdLst>
    <p:notesMasterId r:id="rId16"/>
  </p:notesMasterIdLst>
  <p:sldIdLst>
    <p:sldId id="415" r:id="rId7"/>
    <p:sldId id="430" r:id="rId8"/>
    <p:sldId id="266" r:id="rId9"/>
    <p:sldId id="431" r:id="rId10"/>
    <p:sldId id="435" r:id="rId11"/>
    <p:sldId id="433" r:id="rId12"/>
    <p:sldId id="432" r:id="rId13"/>
    <p:sldId id="294" r:id="rId14"/>
    <p:sldId id="404" r:id="rId15"/>
  </p:sldIdLst>
  <p:sldSz cx="12192000" cy="6858000"/>
  <p:notesSz cx="6858000" cy="9144000"/>
  <p:embeddedFontLst>
    <p:embeddedFont>
      <p:font typeface="Helvetica Neue" panose="020B0604020202020204" charset="0"/>
      <p:regular r:id="rId17"/>
      <p:bold r:id="rId18"/>
      <p:italic r:id="rId19"/>
      <p:boldItalic r:id="rId20"/>
    </p:embeddedFont>
    <p:embeddedFont>
      <p:font typeface="Source Sans Pro" panose="020B0503030403020204" pitchFamily="34" charset="0"/>
      <p:regular r:id="rId21"/>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5" roundtripDataSignature="AMtx7mhwjQoM4ePsA/SsUr59KaBN8VxM+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CB4AF51-C867-4256-9A12-A4906B8210DE}" name="Alyssa Knox" initials="AK" userId="S::aknox@nctcog.org::2682adab-eff7-4a69-b3f1-6b304023e846" providerId="AD"/>
  <p188:author id="{9A192F62-5112-7681-F9A2-CC400ADE05CF}" name="Amy Hodges" initials="AH" userId="S::AHodges@nctcog.org::89b95d68-9e60-47db-acd5-9385dec8d0a5" providerId="AD"/>
  <p188:author id="{C6B2288A-1072-15F6-470B-D862AF148C9A}" name="Brandy O'Quinn" initials="BO" userId="S::brandyo_irecusa.org#ext#@nctcog.onmicrosoft.com::ecc62a1d-bcad-4777-8079-3ff5ab0ea213" providerId="AD"/>
  <p188:author id="{38B87294-1CDD-189E-B068-8FF773E46109}" name="Scott  Hancock" initials="SH" userId="S::scotth@irecusa.org::812b8f3f-951a-4d02-9cf7-55582caa507e" providerId="AD"/>
  <p188:author id="{F56F409D-2CC1-882D-3017-89D60A0470EC}" name="Brandy O'Quinn" initials="BO" userId="S::brandyo@irecusa.org::1c9ccc44-d820-4362-afbc-787c3a5ebf0a" providerId="AD"/>
  <p188:author id="{4C4B99B1-A92A-3E5D-169A-A533122E227A}" name="Debra Perry" initials="DP" userId="S::dperry@icma.org::044c5db8-92e6-4887-9865-76208f2cf92d" providerId="AD"/>
  <p188:author id="{597F8BE9-52B6-CC14-CB06-18F287EFBBFB}" name="Zachary Greene" initials="ZG" userId="S::zach.greene_wri.org#ext#@nctcog.onmicrosoft.com::44145358-c867-452f-b061-1a2e2f47680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EE8E93-1CB7-4C5E-8D79-739DE3F1642C}" v="65" dt="2025-06-04T19:54:17.835"/>
  </p1510:revLst>
</p1510:revInfo>
</file>

<file path=ppt/tableStyles.xml><?xml version="1.0" encoding="utf-8"?>
<a:tblStyleLst xmlns:a="http://schemas.openxmlformats.org/drawingml/2006/main" def="{1EF1B966-502F-4109-A931-15CFE522DA35}">
  <a:tblStyle styleId="{1EF1B966-502F-4109-A931-15CFE522DA35}"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7361" autoAdjust="0"/>
  </p:normalViewPr>
  <p:slideViewPr>
    <p:cSldViewPr snapToGrid="0">
      <p:cViewPr varScale="1">
        <p:scale>
          <a:sx n="50" d="100"/>
          <a:sy n="50" d="100"/>
        </p:scale>
        <p:origin x="1260" y="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font" Target="fonts/font2.fntdata"/><Relationship Id="rId51" Type="http://schemas.microsoft.com/office/2018/10/relationships/authors" Target="authors.xml"/><Relationship Id="rId3" Type="http://schemas.openxmlformats.org/officeDocument/2006/relationships/customXml" Target="../customXml/item3.xml"/><Relationship Id="rId21" Type="http://schemas.openxmlformats.org/officeDocument/2006/relationships/font" Target="fonts/font5.fntdata"/><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font" Target="fonts/font1.fntdata"/><Relationship Id="rId46"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font" Target="fonts/font8.fntdata"/><Relationship Id="rId45" Type="http://customschemas.google.com/relationships/presentationmetadata" Target="metadata"/><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font" Target="fonts/font7.fntdata"/><Relationship Id="rId49"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font" Target="fonts/font3.fntdata"/><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font" Target="fonts/font6.fntdata"/><Relationship Id="rId48"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2157e5493cd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914400" lvl="0" indent="0" algn="l" rtl="0">
              <a:lnSpc>
                <a:spcPct val="100000"/>
              </a:lnSpc>
              <a:spcBef>
                <a:spcPts val="0"/>
              </a:spcBef>
              <a:spcAft>
                <a:spcPts val="0"/>
              </a:spcAft>
              <a:buSzPts val="1400"/>
              <a:buNone/>
            </a:pPr>
            <a:endParaRPr sz="900" dirty="0">
              <a:latin typeface="Arial"/>
              <a:ea typeface="Arial"/>
              <a:cs typeface="Arial"/>
              <a:sym typeface="Arial"/>
            </a:endParaRPr>
          </a:p>
        </p:txBody>
      </p:sp>
      <p:sp>
        <p:nvSpPr>
          <p:cNvPr id="129" name="Google Shape;129;g2157e5493cd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a:extLst>
            <a:ext uri="{FF2B5EF4-FFF2-40B4-BE49-F238E27FC236}">
              <a16:creationId xmlns:a16="http://schemas.microsoft.com/office/drawing/2014/main" id="{D1F4F935-348C-095D-E953-2E604905DB71}"/>
            </a:ext>
          </a:extLst>
        </p:cNvPr>
        <p:cNvGrpSpPr/>
        <p:nvPr/>
      </p:nvGrpSpPr>
      <p:grpSpPr>
        <a:xfrm>
          <a:off x="0" y="0"/>
          <a:ext cx="0" cy="0"/>
          <a:chOff x="0" y="0"/>
          <a:chExt cx="0" cy="0"/>
        </a:xfrm>
      </p:grpSpPr>
      <p:sp>
        <p:nvSpPr>
          <p:cNvPr id="241" name="Google Shape;241;g2157e5493cd_0_481:notes">
            <a:extLst>
              <a:ext uri="{FF2B5EF4-FFF2-40B4-BE49-F238E27FC236}">
                <a16:creationId xmlns:a16="http://schemas.microsoft.com/office/drawing/2014/main" id="{4693C83E-3935-0E13-CEF6-7346860059E5}"/>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914400" marR="0" lvl="2" indent="0" algn="l" rtl="0">
              <a:lnSpc>
                <a:spcPct val="107000"/>
              </a:lnSpc>
              <a:spcBef>
                <a:spcPts val="0"/>
              </a:spcBef>
              <a:spcAft>
                <a:spcPts val="0"/>
              </a:spcAft>
              <a:buClr>
                <a:schemeClr val="dk1"/>
              </a:buClr>
              <a:buSzPts val="1400"/>
              <a:buFont typeface="Noto Sans Symbols"/>
              <a:buNone/>
            </a:pPr>
            <a:r>
              <a:rPr lang="en-US" dirty="0">
                <a:latin typeface="Arial"/>
                <a:ea typeface="Arial"/>
                <a:cs typeface="Arial"/>
                <a:sym typeface="Arial"/>
              </a:rPr>
              <a:t>Before I talk about the specific opportunity we have for regional planners I just want to briefly introduce SolSmart. SolSmart has been around since 2016. We are funded by the DOE to help local governments, which includes cities, towns, counties and regional organizations, to adopt best practices to create more solar-friendly communities- removing barriers, creating supportive policies and ultimately making it easier and more affordable to transition to solar energy.</a:t>
            </a:r>
          </a:p>
          <a:p>
            <a:pPr marL="914400" marR="0" lvl="2" indent="0" algn="l" rtl="0">
              <a:lnSpc>
                <a:spcPct val="107000"/>
              </a:lnSpc>
              <a:spcBef>
                <a:spcPts val="0"/>
              </a:spcBef>
              <a:spcAft>
                <a:spcPts val="0"/>
              </a:spcAft>
              <a:buClr>
                <a:schemeClr val="dk1"/>
              </a:buClr>
              <a:buSzPts val="1400"/>
              <a:buFont typeface="Noto Sans Symbols"/>
              <a:buNone/>
            </a:pPr>
            <a:endParaRPr lang="en-US" dirty="0">
              <a:latin typeface="Arial"/>
              <a:ea typeface="Arial"/>
              <a:cs typeface="Arial"/>
              <a:sym typeface="Arial"/>
            </a:endParaRPr>
          </a:p>
          <a:p>
            <a:pPr marL="914400" marR="0" lvl="2" indent="0" algn="l" rtl="0">
              <a:lnSpc>
                <a:spcPct val="107000"/>
              </a:lnSpc>
              <a:spcBef>
                <a:spcPts val="0"/>
              </a:spcBef>
              <a:spcAft>
                <a:spcPts val="0"/>
              </a:spcAft>
              <a:buClr>
                <a:schemeClr val="dk1"/>
              </a:buClr>
              <a:buSzPts val="1400"/>
              <a:buFont typeface="Noto Sans Symbols"/>
              <a:buNone/>
            </a:pPr>
            <a:r>
              <a:rPr lang="en-US" dirty="0">
                <a:latin typeface="Arial"/>
                <a:ea typeface="Arial"/>
                <a:cs typeface="Arial"/>
                <a:sym typeface="Arial"/>
              </a:rPr>
              <a:t>When communities participate in SolSmart they receive free technical assistance and ultimately they earn national recognition for their accomplishments. </a:t>
            </a:r>
          </a:p>
          <a:p>
            <a:pPr marL="914400" marR="0" lvl="2" indent="0" algn="l" rtl="0">
              <a:lnSpc>
                <a:spcPct val="107000"/>
              </a:lnSpc>
              <a:spcBef>
                <a:spcPts val="0"/>
              </a:spcBef>
              <a:spcAft>
                <a:spcPts val="0"/>
              </a:spcAft>
              <a:buClr>
                <a:schemeClr val="dk1"/>
              </a:buClr>
              <a:buSzPts val="1400"/>
              <a:buFont typeface="Noto Sans Symbols"/>
              <a:buNone/>
            </a:pPr>
            <a:endParaRPr lang="en-US" dirty="0">
              <a:latin typeface="Arial"/>
              <a:ea typeface="Arial"/>
              <a:cs typeface="Arial"/>
              <a:sym typeface="Arial"/>
            </a:endParaRPr>
          </a:p>
          <a:p>
            <a:pPr marL="914400" marR="0" lvl="2" indent="0" algn="l" rtl="0">
              <a:lnSpc>
                <a:spcPct val="107000"/>
              </a:lnSpc>
              <a:spcBef>
                <a:spcPts val="0"/>
              </a:spcBef>
              <a:spcAft>
                <a:spcPts val="0"/>
              </a:spcAft>
              <a:buClr>
                <a:schemeClr val="dk1"/>
              </a:buClr>
              <a:buSzPts val="1400"/>
              <a:buFont typeface="Noto Sans Symbols"/>
              <a:buNone/>
            </a:pPr>
            <a:r>
              <a:rPr lang="en-US" dirty="0">
                <a:latin typeface="Arial"/>
                <a:ea typeface="Arial"/>
                <a:cs typeface="Arial"/>
                <a:sym typeface="Arial"/>
              </a:rPr>
              <a:t>We are a big team with a great breadth of expertise in everything from solar permitting, planning, policy, financing, procurement, and more. </a:t>
            </a:r>
          </a:p>
          <a:p>
            <a:pPr marL="914400" marR="0" lvl="2" indent="0" algn="l" rtl="0">
              <a:lnSpc>
                <a:spcPct val="107000"/>
              </a:lnSpc>
              <a:spcBef>
                <a:spcPts val="0"/>
              </a:spcBef>
              <a:spcAft>
                <a:spcPts val="0"/>
              </a:spcAft>
              <a:buClr>
                <a:schemeClr val="dk1"/>
              </a:buClr>
              <a:buSzPts val="1400"/>
              <a:buFont typeface="Noto Sans Symbols"/>
              <a:buNone/>
            </a:pPr>
            <a:endParaRPr lang="en-US" dirty="0">
              <a:latin typeface="Arial"/>
              <a:ea typeface="Arial"/>
              <a:cs typeface="Arial"/>
              <a:sym typeface="Arial"/>
            </a:endParaRPr>
          </a:p>
          <a:p>
            <a:pPr marL="914400" marR="0" lvl="2" indent="0" algn="l" rtl="0">
              <a:lnSpc>
                <a:spcPct val="107000"/>
              </a:lnSpc>
              <a:spcBef>
                <a:spcPts val="0"/>
              </a:spcBef>
              <a:spcAft>
                <a:spcPts val="0"/>
              </a:spcAft>
              <a:buClr>
                <a:schemeClr val="dk1"/>
              </a:buClr>
              <a:buSzPts val="1400"/>
              <a:buFont typeface="Noto Sans Symbols"/>
              <a:buNone/>
            </a:pPr>
            <a:r>
              <a:rPr lang="en-US" dirty="0">
                <a:latin typeface="Arial"/>
                <a:ea typeface="Arial"/>
                <a:cs typeface="Arial"/>
                <a:sym typeface="Arial"/>
              </a:rPr>
              <a:t>(Feel free to take a minute and intro WRI – Also mention NARC is an official partner of the program)</a:t>
            </a:r>
            <a:endParaRPr dirty="0">
              <a:latin typeface="Arial"/>
              <a:ea typeface="Arial"/>
              <a:cs typeface="Arial"/>
              <a:sym typeface="Arial"/>
            </a:endParaRPr>
          </a:p>
        </p:txBody>
      </p:sp>
      <p:sp>
        <p:nvSpPr>
          <p:cNvPr id="242" name="Google Shape;242;g2157e5493cd_0_481:notes">
            <a:extLst>
              <a:ext uri="{FF2B5EF4-FFF2-40B4-BE49-F238E27FC236}">
                <a16:creationId xmlns:a16="http://schemas.microsoft.com/office/drawing/2014/main" id="{3E75E42B-DCD3-EA0C-5DC6-2F5A7B138F7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328327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2157e5493cd_0_48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914400" marR="0" lvl="2" indent="0" algn="l" rtl="0">
              <a:lnSpc>
                <a:spcPct val="107000"/>
              </a:lnSpc>
              <a:spcBef>
                <a:spcPts val="0"/>
              </a:spcBef>
              <a:spcAft>
                <a:spcPts val="0"/>
              </a:spcAft>
              <a:buClr>
                <a:schemeClr val="dk1"/>
              </a:buClr>
              <a:buSzPts val="1400"/>
              <a:buFont typeface="Noto Sans Symbols"/>
              <a:buNone/>
            </a:pPr>
            <a:r>
              <a:rPr lang="en-US" dirty="0">
                <a:latin typeface="Arial"/>
                <a:ea typeface="Arial"/>
                <a:cs typeface="Arial"/>
                <a:sym typeface="Arial"/>
              </a:rPr>
              <a:t>The SolSmart program focuses on 5 key areas when we work with communities- Permitting &amp; inspection, planning &amp; zoning, government operations, market development and community engagement. We are able to provide technical assistance in all these areas. </a:t>
            </a:r>
            <a:endParaRPr dirty="0">
              <a:latin typeface="Arial"/>
              <a:ea typeface="Arial"/>
              <a:cs typeface="Arial"/>
              <a:sym typeface="Arial"/>
            </a:endParaRPr>
          </a:p>
        </p:txBody>
      </p:sp>
      <p:sp>
        <p:nvSpPr>
          <p:cNvPr id="242" name="Google Shape;242;g2157e5493cd_0_4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a:extLst>
            <a:ext uri="{FF2B5EF4-FFF2-40B4-BE49-F238E27FC236}">
              <a16:creationId xmlns:a16="http://schemas.microsoft.com/office/drawing/2014/main" id="{69F6DB09-476D-8603-DFE9-F380465D258F}"/>
            </a:ext>
          </a:extLst>
        </p:cNvPr>
        <p:cNvGrpSpPr/>
        <p:nvPr/>
      </p:nvGrpSpPr>
      <p:grpSpPr>
        <a:xfrm>
          <a:off x="0" y="0"/>
          <a:ext cx="0" cy="0"/>
          <a:chOff x="0" y="0"/>
          <a:chExt cx="0" cy="0"/>
        </a:xfrm>
      </p:grpSpPr>
      <p:sp>
        <p:nvSpPr>
          <p:cNvPr id="241" name="Google Shape;241;g2157e5493cd_0_481:notes">
            <a:extLst>
              <a:ext uri="{FF2B5EF4-FFF2-40B4-BE49-F238E27FC236}">
                <a16:creationId xmlns:a16="http://schemas.microsoft.com/office/drawing/2014/main" id="{89FB36D8-47A3-D00A-B37C-4648D4342062}"/>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914400" marR="0" lvl="2" indent="0" algn="l" rtl="0">
              <a:lnSpc>
                <a:spcPct val="107000"/>
              </a:lnSpc>
              <a:spcBef>
                <a:spcPts val="0"/>
              </a:spcBef>
              <a:spcAft>
                <a:spcPts val="0"/>
              </a:spcAft>
              <a:buClr>
                <a:schemeClr val="dk1"/>
              </a:buClr>
              <a:buSzPts val="1400"/>
              <a:buFont typeface="Noto Sans Symbols"/>
              <a:buNone/>
            </a:pPr>
            <a:r>
              <a:rPr lang="en-US" dirty="0">
                <a:latin typeface="Arial"/>
                <a:ea typeface="Arial"/>
                <a:cs typeface="Arial"/>
                <a:sym typeface="Arial"/>
              </a:rPr>
              <a:t>In partnership with NARC, the SolSmart Team and the National Renewable Energy Lab is excited to be able to offer a summer training opportunity for regional planners who are working on energy planning. </a:t>
            </a:r>
            <a:endParaRPr dirty="0">
              <a:latin typeface="Arial"/>
              <a:ea typeface="Arial"/>
              <a:cs typeface="Arial"/>
              <a:sym typeface="Arial"/>
            </a:endParaRPr>
          </a:p>
        </p:txBody>
      </p:sp>
      <p:sp>
        <p:nvSpPr>
          <p:cNvPr id="242" name="Google Shape;242;g2157e5493cd_0_481:notes">
            <a:extLst>
              <a:ext uri="{FF2B5EF4-FFF2-40B4-BE49-F238E27FC236}">
                <a16:creationId xmlns:a16="http://schemas.microsoft.com/office/drawing/2014/main" id="{F3F65A1D-7ADB-21CB-6884-B4DB6951DC7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805034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a:extLst>
            <a:ext uri="{FF2B5EF4-FFF2-40B4-BE49-F238E27FC236}">
              <a16:creationId xmlns:a16="http://schemas.microsoft.com/office/drawing/2014/main" id="{FCCB1428-58B2-C87F-92DA-5457B97B69ED}"/>
            </a:ext>
          </a:extLst>
        </p:cNvPr>
        <p:cNvGrpSpPr/>
        <p:nvPr/>
      </p:nvGrpSpPr>
      <p:grpSpPr>
        <a:xfrm>
          <a:off x="0" y="0"/>
          <a:ext cx="0" cy="0"/>
          <a:chOff x="0" y="0"/>
          <a:chExt cx="0" cy="0"/>
        </a:xfrm>
      </p:grpSpPr>
      <p:sp>
        <p:nvSpPr>
          <p:cNvPr id="241" name="Google Shape;241;g2157e5493cd_0_481:notes">
            <a:extLst>
              <a:ext uri="{FF2B5EF4-FFF2-40B4-BE49-F238E27FC236}">
                <a16:creationId xmlns:a16="http://schemas.microsoft.com/office/drawing/2014/main" id="{5FEF12F3-3992-99AE-C27A-162E0F4009EA}"/>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914400" marR="0" lvl="2" indent="0" algn="l" rtl="0">
              <a:lnSpc>
                <a:spcPct val="107000"/>
              </a:lnSpc>
              <a:spcBef>
                <a:spcPts val="0"/>
              </a:spcBef>
              <a:spcAft>
                <a:spcPts val="0"/>
              </a:spcAft>
              <a:buClr>
                <a:schemeClr val="dk1"/>
              </a:buClr>
              <a:buSzPts val="1400"/>
              <a:buFont typeface="Noto Sans Symbols"/>
              <a:buNone/>
            </a:pPr>
            <a:r>
              <a:rPr lang="en-US" dirty="0">
                <a:latin typeface="Arial"/>
                <a:ea typeface="Arial"/>
                <a:cs typeface="Arial"/>
                <a:sym typeface="Arial"/>
              </a:rPr>
              <a:t>This will be a virtual series geared to meet the needs of regional planners – </a:t>
            </a:r>
            <a:r>
              <a:rPr lang="en-US" dirty="0" err="1">
                <a:latin typeface="Arial"/>
                <a:ea typeface="Arial"/>
                <a:cs typeface="Arial"/>
                <a:sym typeface="Arial"/>
              </a:rPr>
              <a:t>particulary</a:t>
            </a:r>
            <a:r>
              <a:rPr lang="en-US" dirty="0">
                <a:latin typeface="Arial"/>
                <a:ea typeface="Arial"/>
                <a:cs typeface="Arial"/>
                <a:sym typeface="Arial"/>
              </a:rPr>
              <a:t> those who are working on defining, developing or tracking energy goals. We are able to offer AICP credit to those who participate in the full series. The training is geared toward those who are comfortable using analytical tool. By participating you will learn how to use a number of different free tools developed by the National Renewable Energy Lab</a:t>
            </a:r>
            <a:endParaRPr dirty="0">
              <a:latin typeface="Arial"/>
              <a:ea typeface="Arial"/>
              <a:cs typeface="Arial"/>
              <a:sym typeface="Arial"/>
            </a:endParaRPr>
          </a:p>
        </p:txBody>
      </p:sp>
      <p:sp>
        <p:nvSpPr>
          <p:cNvPr id="242" name="Google Shape;242;g2157e5493cd_0_481:notes">
            <a:extLst>
              <a:ext uri="{FF2B5EF4-FFF2-40B4-BE49-F238E27FC236}">
                <a16:creationId xmlns:a16="http://schemas.microsoft.com/office/drawing/2014/main" id="{4F090284-E4A6-8F2A-28DB-8EF68CB17F5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289652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725976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22bd56bb6ba_0_10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33" name="Google Shape;233;g22bd56bb6ba_0_1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69736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30c3cd1fbb4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Before I close, I just want to encourage everyone to check out our Energy Ready website to learn more about the SolSmart Program and also the Charging Smart Program, for those of you working on EV infrastructure. Our team has a booth in the exhibit hall and hope you can find a minute to stop by and chat with us to learn more!</a:t>
            </a:r>
            <a:endParaRPr dirty="0"/>
          </a:p>
        </p:txBody>
      </p:sp>
      <p:sp>
        <p:nvSpPr>
          <p:cNvPr id="252" name="Google Shape;252;g30c3cd1fbb4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2.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2.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2.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2.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2.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2.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2.png"/></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7"/>
        <p:cNvGrpSpPr/>
        <p:nvPr/>
      </p:nvGrpSpPr>
      <p:grpSpPr>
        <a:xfrm>
          <a:off x="0" y="0"/>
          <a:ext cx="0" cy="0"/>
          <a:chOff x="0" y="0"/>
          <a:chExt cx="0" cy="0"/>
        </a:xfrm>
      </p:grpSpPr>
      <p:sp>
        <p:nvSpPr>
          <p:cNvPr id="28" name="Google Shape;28;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n-US"/>
              <a:t>‹#›</a:t>
            </a:fld>
            <a:endParaRPr/>
          </a:p>
        </p:txBody>
      </p:sp>
      <p:pic>
        <p:nvPicPr>
          <p:cNvPr id="31" name="Google Shape;31;p35" descr="Logo&#10;&#10;Description automatically generated"/>
          <p:cNvPicPr preferRelativeResize="0"/>
          <p:nvPr/>
        </p:nvPicPr>
        <p:blipFill rotWithShape="1">
          <a:blip r:embed="rId2">
            <a:alphaModFix/>
          </a:blip>
          <a:srcRect/>
          <a:stretch/>
        </p:blipFill>
        <p:spPr>
          <a:xfrm>
            <a:off x="9538813" y="89617"/>
            <a:ext cx="2258373" cy="1211523"/>
          </a:xfrm>
          <a:prstGeom prst="rect">
            <a:avLst/>
          </a:prstGeom>
          <a:noFill/>
          <a:ln>
            <a:noFill/>
          </a:ln>
        </p:spPr>
      </p:pic>
      <p:sp>
        <p:nvSpPr>
          <p:cNvPr id="32" name="Google Shape;32;p35"/>
          <p:cNvSpPr/>
          <p:nvPr/>
        </p:nvSpPr>
        <p:spPr>
          <a:xfrm>
            <a:off x="11899726" y="-25400"/>
            <a:ext cx="393875" cy="6959600"/>
          </a:xfrm>
          <a:prstGeom prst="rect">
            <a:avLst/>
          </a:prstGeom>
          <a:solidFill>
            <a:srgbClr val="FFA3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3" name="Google Shape;33;p35"/>
          <p:cNvSpPr txBox="1">
            <a:spLocks noGrp="1"/>
          </p:cNvSpPr>
          <p:nvPr>
            <p:ph type="ctrTitle"/>
          </p:nvPr>
        </p:nvSpPr>
        <p:spPr>
          <a:xfrm>
            <a:off x="1524000" y="1600199"/>
            <a:ext cx="9144000" cy="1909763"/>
          </a:xfrm>
          <a:prstGeom prst="rect">
            <a:avLst/>
          </a:prstGeom>
          <a:solidFill>
            <a:schemeClr val="lt1"/>
          </a:solid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A300"/>
              </a:buClr>
              <a:buSzPts val="4400"/>
              <a:buFont typeface="Source Sans Pro"/>
              <a:buNone/>
              <a:defRPr>
                <a:latin typeface="Source Sans Pro"/>
                <a:ea typeface="Source Sans Pro"/>
                <a:cs typeface="Source Sans Pro"/>
                <a:sym typeface="Source Sans Pro"/>
              </a:defRPr>
            </a:lvl1pPr>
            <a:lvl2pPr lvl="1"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2pPr>
            <a:lvl3pPr lvl="2"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3pPr>
            <a:lvl4pPr lvl="3"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4pPr>
            <a:lvl5pPr lvl="4"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5pPr>
            <a:lvl6pPr lvl="5"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6pPr>
            <a:lvl7pPr lvl="6"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7pPr>
            <a:lvl8pPr lvl="7"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8pPr>
            <a:lvl9pPr lvl="8"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9pPr>
          </a:lstStyle>
          <a:p>
            <a:endParaRPr/>
          </a:p>
        </p:txBody>
      </p:sp>
      <p:sp>
        <p:nvSpPr>
          <p:cNvPr id="34" name="Google Shape;34;p35"/>
          <p:cNvSpPr txBox="1">
            <a:spLocks noGrp="1"/>
          </p:cNvSpPr>
          <p:nvPr>
            <p:ph type="subTitle" idx="1"/>
          </p:nvPr>
        </p:nvSpPr>
        <p:spPr>
          <a:xfrm>
            <a:off x="1594150" y="3645738"/>
            <a:ext cx="9144000" cy="1655700"/>
          </a:xfrm>
          <a:prstGeom prst="rect">
            <a:avLst/>
          </a:prstGeom>
          <a:solidFill>
            <a:schemeClr val="lt1"/>
          </a:solid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2800"/>
              <a:buFont typeface="Source Sans Pro"/>
              <a:buChar char="•"/>
              <a:defRPr>
                <a:latin typeface="Source Sans Pro"/>
                <a:ea typeface="Source Sans Pro"/>
                <a:cs typeface="Source Sans Pro"/>
                <a:sym typeface="Source Sans Pro"/>
              </a:defRPr>
            </a:lvl1pPr>
            <a:lvl2pPr lvl="1"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2pPr>
            <a:lvl3pPr lvl="2"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3pPr>
            <a:lvl4pPr lvl="3"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4pPr>
            <a:lvl5pPr lvl="4"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5pPr>
            <a:lvl6pPr lvl="5"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6pPr>
            <a:lvl7pPr lvl="6"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7pPr>
            <a:lvl8pPr lvl="7"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8pPr>
            <a:lvl9pPr lvl="8"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9pPr>
          </a:lstStyle>
          <a:p>
            <a:endParaRPr/>
          </a:p>
        </p:txBody>
      </p:sp>
      <p:pic>
        <p:nvPicPr>
          <p:cNvPr id="35" name="Google Shape;35;p35" descr="Logo&#10;&#10;Description automatically generated"/>
          <p:cNvPicPr preferRelativeResize="0"/>
          <p:nvPr/>
        </p:nvPicPr>
        <p:blipFill rotWithShape="1">
          <a:blip r:embed="rId3">
            <a:alphaModFix/>
          </a:blip>
          <a:srcRect/>
          <a:stretch/>
        </p:blipFill>
        <p:spPr>
          <a:xfrm>
            <a:off x="209075" y="161375"/>
            <a:ext cx="3311751" cy="1068037"/>
          </a:xfrm>
          <a:prstGeom prst="rect">
            <a:avLst/>
          </a:prstGeom>
          <a:noFill/>
          <a:ln>
            <a:noFill/>
          </a:ln>
        </p:spPr>
      </p:pic>
      <p:pic>
        <p:nvPicPr>
          <p:cNvPr id="36" name="Google Shape;36;p35" descr="Logo&#10;&#10;Description automatically generated"/>
          <p:cNvPicPr preferRelativeResize="0"/>
          <p:nvPr/>
        </p:nvPicPr>
        <p:blipFill rotWithShape="1">
          <a:blip r:embed="rId4">
            <a:alphaModFix/>
          </a:blip>
          <a:srcRect/>
          <a:stretch/>
        </p:blipFill>
        <p:spPr>
          <a:xfrm>
            <a:off x="5075675" y="10239"/>
            <a:ext cx="3311762" cy="14541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Large Graphic Slide">
  <p:cSld name="Large Graphic Slide">
    <p:spTree>
      <p:nvGrpSpPr>
        <p:cNvPr id="1" name="Shape 37"/>
        <p:cNvGrpSpPr/>
        <p:nvPr/>
      </p:nvGrpSpPr>
      <p:grpSpPr>
        <a:xfrm>
          <a:off x="0" y="0"/>
          <a:ext cx="0" cy="0"/>
          <a:chOff x="0" y="0"/>
          <a:chExt cx="0" cy="0"/>
        </a:xfrm>
      </p:grpSpPr>
      <p:sp>
        <p:nvSpPr>
          <p:cNvPr id="38" name="Google Shape;38;g1a8d8a2dc86_0_6"/>
          <p:cNvSpPr/>
          <p:nvPr/>
        </p:nvSpPr>
        <p:spPr>
          <a:xfrm>
            <a:off x="12100560" y="-31750"/>
            <a:ext cx="192900" cy="6959700"/>
          </a:xfrm>
          <a:prstGeom prst="rect">
            <a:avLst/>
          </a:prstGeom>
          <a:solidFill>
            <a:srgbClr val="FFA3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9" name="Google Shape;39;g1a8d8a2dc86_0_6"/>
          <p:cNvSpPr txBox="1">
            <a:spLocks noGrp="1"/>
          </p:cNvSpPr>
          <p:nvPr>
            <p:ph type="dt" idx="10"/>
          </p:nvPr>
        </p:nvSpPr>
        <p:spPr>
          <a:xfrm>
            <a:off x="839788" y="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Font typeface="Arial"/>
              <a:buNone/>
              <a:defRPr>
                <a:latin typeface="Arial"/>
                <a:ea typeface="Arial"/>
                <a:cs typeface="Arial"/>
                <a:sym typeface="Arial"/>
              </a:defRPr>
            </a:lvl1pPr>
            <a:lvl2pPr lvl="1" algn="l">
              <a:lnSpc>
                <a:spcPct val="100000"/>
              </a:lnSpc>
              <a:spcBef>
                <a:spcPts val="0"/>
              </a:spcBef>
              <a:spcAft>
                <a:spcPts val="0"/>
              </a:spcAft>
              <a:buSzPts val="1400"/>
              <a:buFont typeface="Arial"/>
              <a:buNone/>
              <a:defRPr>
                <a:latin typeface="Arial"/>
                <a:ea typeface="Arial"/>
                <a:cs typeface="Arial"/>
                <a:sym typeface="Arial"/>
              </a:defRPr>
            </a:lvl2pPr>
            <a:lvl3pPr lvl="2" algn="l">
              <a:lnSpc>
                <a:spcPct val="100000"/>
              </a:lnSpc>
              <a:spcBef>
                <a:spcPts val="0"/>
              </a:spcBef>
              <a:spcAft>
                <a:spcPts val="0"/>
              </a:spcAft>
              <a:buSzPts val="1400"/>
              <a:buFont typeface="Arial"/>
              <a:buNone/>
              <a:defRPr>
                <a:latin typeface="Arial"/>
                <a:ea typeface="Arial"/>
                <a:cs typeface="Arial"/>
                <a:sym typeface="Arial"/>
              </a:defRPr>
            </a:lvl3pPr>
            <a:lvl4pPr lvl="3" algn="l">
              <a:lnSpc>
                <a:spcPct val="100000"/>
              </a:lnSpc>
              <a:spcBef>
                <a:spcPts val="0"/>
              </a:spcBef>
              <a:spcAft>
                <a:spcPts val="0"/>
              </a:spcAft>
              <a:buSzPts val="1400"/>
              <a:buFont typeface="Arial"/>
              <a:buNone/>
              <a:defRPr>
                <a:latin typeface="Arial"/>
                <a:ea typeface="Arial"/>
                <a:cs typeface="Arial"/>
                <a:sym typeface="Arial"/>
              </a:defRPr>
            </a:lvl4pPr>
            <a:lvl5pPr lvl="4" algn="l">
              <a:lnSpc>
                <a:spcPct val="100000"/>
              </a:lnSpc>
              <a:spcBef>
                <a:spcPts val="0"/>
              </a:spcBef>
              <a:spcAft>
                <a:spcPts val="0"/>
              </a:spcAft>
              <a:buSzPts val="1400"/>
              <a:buFont typeface="Arial"/>
              <a:buNone/>
              <a:defRPr>
                <a:latin typeface="Arial"/>
                <a:ea typeface="Arial"/>
                <a:cs typeface="Arial"/>
                <a:sym typeface="Arial"/>
              </a:defRPr>
            </a:lvl5pPr>
            <a:lvl6pPr lvl="5" algn="l">
              <a:lnSpc>
                <a:spcPct val="100000"/>
              </a:lnSpc>
              <a:spcBef>
                <a:spcPts val="0"/>
              </a:spcBef>
              <a:spcAft>
                <a:spcPts val="0"/>
              </a:spcAft>
              <a:buSzPts val="1400"/>
              <a:buFont typeface="Arial"/>
              <a:buNone/>
              <a:defRPr>
                <a:latin typeface="Arial"/>
                <a:ea typeface="Arial"/>
                <a:cs typeface="Arial"/>
                <a:sym typeface="Arial"/>
              </a:defRPr>
            </a:lvl6pPr>
            <a:lvl7pPr lvl="6" algn="l">
              <a:lnSpc>
                <a:spcPct val="100000"/>
              </a:lnSpc>
              <a:spcBef>
                <a:spcPts val="0"/>
              </a:spcBef>
              <a:spcAft>
                <a:spcPts val="0"/>
              </a:spcAft>
              <a:buSzPts val="1400"/>
              <a:buFont typeface="Arial"/>
              <a:buNone/>
              <a:defRPr>
                <a:latin typeface="Arial"/>
                <a:ea typeface="Arial"/>
                <a:cs typeface="Arial"/>
                <a:sym typeface="Arial"/>
              </a:defRPr>
            </a:lvl7pPr>
            <a:lvl8pPr lvl="7" algn="l">
              <a:lnSpc>
                <a:spcPct val="100000"/>
              </a:lnSpc>
              <a:spcBef>
                <a:spcPts val="0"/>
              </a:spcBef>
              <a:spcAft>
                <a:spcPts val="0"/>
              </a:spcAft>
              <a:buSzPts val="1400"/>
              <a:buFont typeface="Arial"/>
              <a:buNone/>
              <a:defRPr>
                <a:latin typeface="Arial"/>
                <a:ea typeface="Arial"/>
                <a:cs typeface="Arial"/>
                <a:sym typeface="Arial"/>
              </a:defRPr>
            </a:lvl8pPr>
            <a:lvl9pPr lvl="8" algn="l">
              <a:lnSpc>
                <a:spcPct val="100000"/>
              </a:lnSpc>
              <a:spcBef>
                <a:spcPts val="0"/>
              </a:spcBef>
              <a:spcAft>
                <a:spcPts val="0"/>
              </a:spcAft>
              <a:buSzPts val="1400"/>
              <a:buFont typeface="Arial"/>
              <a:buNone/>
              <a:defRPr>
                <a:latin typeface="Arial"/>
                <a:ea typeface="Arial"/>
                <a:cs typeface="Arial"/>
                <a:sym typeface="Arial"/>
              </a:defRPr>
            </a:lvl9pPr>
          </a:lstStyle>
          <a:p>
            <a:endParaRPr/>
          </a:p>
        </p:txBody>
      </p:sp>
      <p:sp>
        <p:nvSpPr>
          <p:cNvPr id="40" name="Google Shape;40;g1a8d8a2dc86_0_6"/>
          <p:cNvSpPr txBox="1">
            <a:spLocks noGrp="1"/>
          </p:cNvSpPr>
          <p:nvPr>
            <p:ph type="sldNum" idx="12"/>
          </p:nvPr>
        </p:nvSpPr>
        <p:spPr>
          <a:xfrm>
            <a:off x="8612188" y="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n-US"/>
              <a:t>‹#›</a:t>
            </a:fld>
            <a:endParaRPr/>
          </a:p>
        </p:txBody>
      </p:sp>
      <p:pic>
        <p:nvPicPr>
          <p:cNvPr id="41" name="Google Shape;41;g1a8d8a2dc86_0_6" descr="Logo&#10;&#10;Description automatically generated"/>
          <p:cNvPicPr preferRelativeResize="0"/>
          <p:nvPr/>
        </p:nvPicPr>
        <p:blipFill rotWithShape="1">
          <a:blip r:embed="rId2">
            <a:alphaModFix/>
          </a:blip>
          <a:srcRect/>
          <a:stretch/>
        </p:blipFill>
        <p:spPr>
          <a:xfrm>
            <a:off x="5319712" y="5972728"/>
            <a:ext cx="1552575" cy="832892"/>
          </a:xfrm>
          <a:prstGeom prst="rect">
            <a:avLst/>
          </a:prstGeom>
          <a:noFill/>
          <a:ln>
            <a:noFill/>
          </a:ln>
        </p:spPr>
      </p:pic>
      <p:pic>
        <p:nvPicPr>
          <p:cNvPr id="42" name="Google Shape;42;g1a8d8a2dc86_0_6" descr="Logo&#10;&#10;Description automatically generated"/>
          <p:cNvPicPr preferRelativeResize="0"/>
          <p:nvPr/>
        </p:nvPicPr>
        <p:blipFill rotWithShape="1">
          <a:blip r:embed="rId3">
            <a:alphaModFix/>
          </a:blip>
          <a:srcRect/>
          <a:stretch/>
        </p:blipFill>
        <p:spPr>
          <a:xfrm>
            <a:off x="195447" y="5899832"/>
            <a:ext cx="2228912" cy="978685"/>
          </a:xfrm>
          <a:prstGeom prst="rect">
            <a:avLst/>
          </a:prstGeom>
          <a:noFill/>
          <a:ln>
            <a:noFill/>
          </a:ln>
        </p:spPr>
      </p:pic>
      <p:pic>
        <p:nvPicPr>
          <p:cNvPr id="43" name="Google Shape;43;g1a8d8a2dc86_0_6" descr="Logo&#10;&#10;Description automatically generated"/>
          <p:cNvPicPr preferRelativeResize="0"/>
          <p:nvPr/>
        </p:nvPicPr>
        <p:blipFill rotWithShape="1">
          <a:blip r:embed="rId4">
            <a:alphaModFix/>
          </a:blip>
          <a:srcRect/>
          <a:stretch/>
        </p:blipFill>
        <p:spPr>
          <a:xfrm>
            <a:off x="9575712" y="6017249"/>
            <a:ext cx="2306475" cy="743850"/>
          </a:xfrm>
          <a:prstGeom prst="rect">
            <a:avLst/>
          </a:prstGeom>
          <a:noFill/>
          <a:ln>
            <a:noFill/>
          </a:ln>
        </p:spPr>
      </p:pic>
    </p:spTree>
    <p:extLst>
      <p:ext uri="{BB962C8B-B14F-4D97-AF65-F5344CB8AC3E}">
        <p14:creationId xmlns:p14="http://schemas.microsoft.com/office/powerpoint/2010/main" val="26580087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2 columns of text">
  <p:cSld name="2 columns of text">
    <p:spTree>
      <p:nvGrpSpPr>
        <p:cNvPr id="1" name="Shape 44"/>
        <p:cNvGrpSpPr/>
        <p:nvPr/>
      </p:nvGrpSpPr>
      <p:grpSpPr>
        <a:xfrm>
          <a:off x="0" y="0"/>
          <a:ext cx="0" cy="0"/>
          <a:chOff x="0" y="0"/>
          <a:chExt cx="0" cy="0"/>
        </a:xfrm>
      </p:grpSpPr>
      <p:sp>
        <p:nvSpPr>
          <p:cNvPr id="45" name="Google Shape;45;g2157e5493cd_0_1786"/>
          <p:cNvSpPr txBox="1">
            <a:spLocks noGrp="1"/>
          </p:cNvSpPr>
          <p:nvPr>
            <p:ph type="title"/>
          </p:nvPr>
        </p:nvSpPr>
        <p:spPr>
          <a:xfrm>
            <a:off x="682552" y="365126"/>
            <a:ext cx="10515600" cy="101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A300"/>
              </a:buClr>
              <a:buSzPts val="1800"/>
              <a:buNone/>
              <a:defRPr sz="2800">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g2157e5493cd_0_1786"/>
          <p:cNvSpPr txBox="1">
            <a:spLocks noGrp="1"/>
          </p:cNvSpPr>
          <p:nvPr>
            <p:ph type="sldNum" idx="12"/>
          </p:nvPr>
        </p:nvSpPr>
        <p:spPr>
          <a:xfrm>
            <a:off x="694617" y="6356354"/>
            <a:ext cx="2743200" cy="365100"/>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1pPr>
            <a:lvl2pPr marL="0" marR="0" lvl="1" indent="0" algn="l">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2pPr>
            <a:lvl3pPr marL="0" marR="0" lvl="2" indent="0" algn="l">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3pPr>
            <a:lvl4pPr marL="0" marR="0" lvl="3" indent="0" algn="l">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4pPr>
            <a:lvl5pPr marL="0" marR="0" lvl="4" indent="0" algn="l">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5pPr>
            <a:lvl6pPr marL="0" marR="0" lvl="5" indent="0" algn="l">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6pPr>
            <a:lvl7pPr marL="0" marR="0" lvl="6" indent="0" algn="l">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7pPr>
            <a:lvl8pPr marL="0" marR="0" lvl="7" indent="0" algn="l">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8pPr>
            <a:lvl9pPr marL="0" marR="0" lvl="8" indent="0" algn="l">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9pPr>
          </a:lstStyle>
          <a:p>
            <a:pPr marL="0" lvl="0" indent="0" algn="l" rtl="0">
              <a:spcBef>
                <a:spcPts val="0"/>
              </a:spcBef>
              <a:spcAft>
                <a:spcPts val="0"/>
              </a:spcAft>
              <a:buNone/>
            </a:pPr>
            <a:fld id="{00000000-1234-1234-1234-123412341234}" type="slidenum">
              <a:rPr lang="en-US"/>
              <a:t>‹#›</a:t>
            </a:fld>
            <a:endParaRPr/>
          </a:p>
        </p:txBody>
      </p:sp>
      <p:sp>
        <p:nvSpPr>
          <p:cNvPr id="47" name="Google Shape;47;g2157e5493cd_0_1786"/>
          <p:cNvSpPr txBox="1">
            <a:spLocks noGrp="1"/>
          </p:cNvSpPr>
          <p:nvPr>
            <p:ph type="body" idx="1"/>
          </p:nvPr>
        </p:nvSpPr>
        <p:spPr>
          <a:xfrm>
            <a:off x="682552" y="1489498"/>
            <a:ext cx="10503000" cy="36576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750"/>
              </a:spcBef>
              <a:spcAft>
                <a:spcPts val="0"/>
              </a:spcAft>
              <a:buClr>
                <a:schemeClr val="dk1"/>
              </a:buClr>
              <a:buSzPts val="1200"/>
              <a:buFont typeface="Arial"/>
              <a:buNone/>
              <a:defRPr sz="1600" b="0" i="0" u="none" strike="noStrike" cap="none">
                <a:solidFill>
                  <a:schemeClr val="dk1"/>
                </a:solidFill>
                <a:latin typeface="Calibri"/>
                <a:ea typeface="Calibri"/>
                <a:cs typeface="Calibri"/>
                <a:sym typeface="Calibri"/>
              </a:defRPr>
            </a:lvl1pPr>
            <a:lvl2pPr marL="914400" marR="0" lvl="1" indent="-228600" algn="l">
              <a:lnSpc>
                <a:spcPct val="90000"/>
              </a:lnSpc>
              <a:spcBef>
                <a:spcPts val="375"/>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a:lnSpc>
                <a:spcPct val="90000"/>
              </a:lnSpc>
              <a:spcBef>
                <a:spcPts val="375"/>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a:lnSpc>
                <a:spcPct val="90000"/>
              </a:lnSpc>
              <a:spcBef>
                <a:spcPts val="375"/>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4pPr>
            <a:lvl5pPr marL="2286000" marR="0" lvl="4" indent="-228600" algn="l">
              <a:lnSpc>
                <a:spcPct val="90000"/>
              </a:lnSpc>
              <a:spcBef>
                <a:spcPts val="375"/>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5pPr>
            <a:lvl6pPr marL="2743200" marR="0" lvl="5"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pic>
        <p:nvPicPr>
          <p:cNvPr id="48" name="Google Shape;48;g2157e5493cd_0_1786" descr="A picture containing text, clipart&#10;&#10;Description automatically generated"/>
          <p:cNvPicPr preferRelativeResize="0"/>
          <p:nvPr/>
        </p:nvPicPr>
        <p:blipFill rotWithShape="1">
          <a:blip r:embed="rId2">
            <a:alphaModFix/>
          </a:blip>
          <a:srcRect/>
          <a:stretch/>
        </p:blipFill>
        <p:spPr>
          <a:xfrm>
            <a:off x="10861921" y="5900934"/>
            <a:ext cx="1053862" cy="447093"/>
          </a:xfrm>
          <a:prstGeom prst="rect">
            <a:avLst/>
          </a:prstGeom>
          <a:noFill/>
          <a:ln>
            <a:noFill/>
          </a:ln>
        </p:spPr>
      </p:pic>
    </p:spTree>
    <p:extLst>
      <p:ext uri="{BB962C8B-B14F-4D97-AF65-F5344CB8AC3E}">
        <p14:creationId xmlns:p14="http://schemas.microsoft.com/office/powerpoint/2010/main" val="18135019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_Content Slide -  Vertical Blue/photo 1">
  <p:cSld name="2_Content Slide -  Vertical Blue/photo 1">
    <p:spTree>
      <p:nvGrpSpPr>
        <p:cNvPr id="1" name="Shape 49"/>
        <p:cNvGrpSpPr/>
        <p:nvPr/>
      </p:nvGrpSpPr>
      <p:grpSpPr>
        <a:xfrm>
          <a:off x="0" y="0"/>
          <a:ext cx="0" cy="0"/>
          <a:chOff x="0" y="0"/>
          <a:chExt cx="0" cy="0"/>
        </a:xfrm>
      </p:grpSpPr>
      <p:sp>
        <p:nvSpPr>
          <p:cNvPr id="50" name="Google Shape;50;g22bd6902b4d_0_329"/>
          <p:cNvSpPr>
            <a:spLocks noGrp="1"/>
          </p:cNvSpPr>
          <p:nvPr>
            <p:ph type="pic" idx="2"/>
          </p:nvPr>
        </p:nvSpPr>
        <p:spPr>
          <a:xfrm>
            <a:off x="4302269" y="0"/>
            <a:ext cx="7889700" cy="6858000"/>
          </a:xfrm>
          <a:prstGeom prst="rect">
            <a:avLst/>
          </a:prstGeom>
          <a:solidFill>
            <a:srgbClr val="F2F2F2"/>
          </a:solidFill>
          <a:ln>
            <a:noFill/>
          </a:ln>
        </p:spPr>
      </p:sp>
      <p:sp>
        <p:nvSpPr>
          <p:cNvPr id="51" name="Google Shape;51;g22bd6902b4d_0_329"/>
          <p:cNvSpPr/>
          <p:nvPr/>
        </p:nvSpPr>
        <p:spPr>
          <a:xfrm>
            <a:off x="0" y="0"/>
            <a:ext cx="4302300" cy="6858000"/>
          </a:xfrm>
          <a:prstGeom prst="rect">
            <a:avLst/>
          </a:prstGeom>
          <a:solidFill>
            <a:srgbClr val="FFA3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133"/>
              <a:buFont typeface="Arial"/>
              <a:buNone/>
            </a:pPr>
            <a:endParaRPr sz="2133" b="0" i="0" u="none" strike="noStrike" cap="none">
              <a:solidFill>
                <a:schemeClr val="lt1"/>
              </a:solidFill>
              <a:latin typeface="Calibri"/>
              <a:ea typeface="Calibri"/>
              <a:cs typeface="Calibri"/>
              <a:sym typeface="Calibri"/>
            </a:endParaRPr>
          </a:p>
        </p:txBody>
      </p:sp>
      <p:sp>
        <p:nvSpPr>
          <p:cNvPr id="52" name="Google Shape;52;g22bd6902b4d_0_329"/>
          <p:cNvSpPr txBox="1">
            <a:spLocks noGrp="1"/>
          </p:cNvSpPr>
          <p:nvPr>
            <p:ph type="body" idx="1"/>
          </p:nvPr>
        </p:nvSpPr>
        <p:spPr>
          <a:xfrm>
            <a:off x="496313" y="674158"/>
            <a:ext cx="3377100" cy="14625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3200"/>
              <a:buFont typeface="Arial"/>
              <a:buNone/>
              <a:defRPr sz="3200" b="1">
                <a:solidFill>
                  <a:schemeClr val="lt1"/>
                </a:solidFill>
                <a:latin typeface="Arial"/>
                <a:ea typeface="Arial"/>
                <a:cs typeface="Arial"/>
                <a:sym typeface="Arial"/>
              </a:defRPr>
            </a:lvl1pPr>
            <a:lvl2pPr marL="914400" lvl="1" indent="-342900" algn="l">
              <a:lnSpc>
                <a:spcPct val="100000"/>
              </a:lnSpc>
              <a:spcBef>
                <a:spcPts val="500"/>
              </a:spcBef>
              <a:spcAft>
                <a:spcPts val="0"/>
              </a:spcAft>
              <a:buClr>
                <a:schemeClr val="dk1"/>
              </a:buClr>
              <a:buSzPts val="1800"/>
              <a:buFont typeface="Arial"/>
              <a:buChar char="•"/>
              <a:defRPr>
                <a:latin typeface="Arial"/>
                <a:ea typeface="Arial"/>
                <a:cs typeface="Arial"/>
                <a:sym typeface="Arial"/>
              </a:defRPr>
            </a:lvl2pPr>
            <a:lvl3pPr marL="1371600" lvl="2" indent="-342900" algn="l">
              <a:lnSpc>
                <a:spcPct val="100000"/>
              </a:lnSpc>
              <a:spcBef>
                <a:spcPts val="500"/>
              </a:spcBef>
              <a:spcAft>
                <a:spcPts val="0"/>
              </a:spcAft>
              <a:buClr>
                <a:schemeClr val="dk1"/>
              </a:buClr>
              <a:buSzPts val="1800"/>
              <a:buFont typeface="Arial"/>
              <a:buChar char="•"/>
              <a:defRPr>
                <a:latin typeface="Arial"/>
                <a:ea typeface="Arial"/>
                <a:cs typeface="Arial"/>
                <a:sym typeface="Arial"/>
              </a:defRPr>
            </a:lvl3pPr>
            <a:lvl4pPr marL="1828800" lvl="3" indent="-342900" algn="l">
              <a:lnSpc>
                <a:spcPct val="100000"/>
              </a:lnSpc>
              <a:spcBef>
                <a:spcPts val="500"/>
              </a:spcBef>
              <a:spcAft>
                <a:spcPts val="0"/>
              </a:spcAft>
              <a:buClr>
                <a:schemeClr val="dk1"/>
              </a:buClr>
              <a:buSzPts val="1800"/>
              <a:buFont typeface="Arial"/>
              <a:buChar char="•"/>
              <a:defRPr>
                <a:latin typeface="Arial"/>
                <a:ea typeface="Arial"/>
                <a:cs typeface="Arial"/>
                <a:sym typeface="Arial"/>
              </a:defRPr>
            </a:lvl4pPr>
            <a:lvl5pPr marL="2286000" lvl="4" indent="-342900" algn="l">
              <a:lnSpc>
                <a:spcPct val="100000"/>
              </a:lnSpc>
              <a:spcBef>
                <a:spcPts val="500"/>
              </a:spcBef>
              <a:spcAft>
                <a:spcPts val="0"/>
              </a:spcAft>
              <a:buClr>
                <a:schemeClr val="dk1"/>
              </a:buClr>
              <a:buSzPts val="1800"/>
              <a:buFont typeface="Arial"/>
              <a:buChar char="•"/>
              <a:defRPr>
                <a:latin typeface="Arial"/>
                <a:ea typeface="Arial"/>
                <a:cs typeface="Arial"/>
                <a:sym typeface="Arial"/>
              </a:defRPr>
            </a:lvl5pPr>
            <a:lvl6pPr marL="2743200" lvl="5" indent="-342900" algn="l">
              <a:lnSpc>
                <a:spcPct val="100000"/>
              </a:lnSpc>
              <a:spcBef>
                <a:spcPts val="500"/>
              </a:spcBef>
              <a:spcAft>
                <a:spcPts val="0"/>
              </a:spcAft>
              <a:buClr>
                <a:schemeClr val="dk1"/>
              </a:buClr>
              <a:buSzPts val="1800"/>
              <a:buFont typeface="Arial"/>
              <a:buChar char="•"/>
              <a:defRPr>
                <a:latin typeface="Arial"/>
                <a:ea typeface="Arial"/>
                <a:cs typeface="Arial"/>
                <a:sym typeface="Arial"/>
              </a:defRPr>
            </a:lvl6pPr>
            <a:lvl7pPr marL="3200400" lvl="6" indent="-342900" algn="l">
              <a:lnSpc>
                <a:spcPct val="100000"/>
              </a:lnSpc>
              <a:spcBef>
                <a:spcPts val="500"/>
              </a:spcBef>
              <a:spcAft>
                <a:spcPts val="0"/>
              </a:spcAft>
              <a:buClr>
                <a:schemeClr val="dk1"/>
              </a:buClr>
              <a:buSzPts val="1800"/>
              <a:buFont typeface="Arial"/>
              <a:buChar char="•"/>
              <a:defRPr>
                <a:latin typeface="Arial"/>
                <a:ea typeface="Arial"/>
                <a:cs typeface="Arial"/>
                <a:sym typeface="Arial"/>
              </a:defRPr>
            </a:lvl7pPr>
            <a:lvl8pPr marL="3657600" lvl="7" indent="-342900" algn="l">
              <a:lnSpc>
                <a:spcPct val="100000"/>
              </a:lnSpc>
              <a:spcBef>
                <a:spcPts val="500"/>
              </a:spcBef>
              <a:spcAft>
                <a:spcPts val="0"/>
              </a:spcAft>
              <a:buClr>
                <a:schemeClr val="dk1"/>
              </a:buClr>
              <a:buSzPts val="1800"/>
              <a:buFont typeface="Arial"/>
              <a:buChar char="•"/>
              <a:defRPr>
                <a:latin typeface="Arial"/>
                <a:ea typeface="Arial"/>
                <a:cs typeface="Arial"/>
                <a:sym typeface="Arial"/>
              </a:defRPr>
            </a:lvl8pPr>
            <a:lvl9pPr marL="4114800" lvl="8" indent="-342900" algn="l">
              <a:lnSpc>
                <a:spcPct val="100000"/>
              </a:lnSpc>
              <a:spcBef>
                <a:spcPts val="500"/>
              </a:spcBef>
              <a:spcAft>
                <a:spcPts val="0"/>
              </a:spcAft>
              <a:buClr>
                <a:schemeClr val="dk1"/>
              </a:buClr>
              <a:buSzPts val="1800"/>
              <a:buFont typeface="Arial"/>
              <a:buChar char="•"/>
              <a:defRPr>
                <a:latin typeface="Arial"/>
                <a:ea typeface="Arial"/>
                <a:cs typeface="Arial"/>
                <a:sym typeface="Arial"/>
              </a:defRPr>
            </a:lvl9pPr>
          </a:lstStyle>
          <a:p>
            <a:endParaRPr/>
          </a:p>
        </p:txBody>
      </p:sp>
      <p:sp>
        <p:nvSpPr>
          <p:cNvPr id="53" name="Google Shape;53;g22bd6902b4d_0_329"/>
          <p:cNvSpPr txBox="1">
            <a:spLocks noGrp="1"/>
          </p:cNvSpPr>
          <p:nvPr>
            <p:ph type="body" idx="3"/>
          </p:nvPr>
        </p:nvSpPr>
        <p:spPr>
          <a:xfrm>
            <a:off x="496313" y="4240220"/>
            <a:ext cx="3377100" cy="1462500"/>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1000"/>
              </a:spcBef>
              <a:spcAft>
                <a:spcPts val="0"/>
              </a:spcAft>
              <a:buClr>
                <a:schemeClr val="lt1"/>
              </a:buClr>
              <a:buSzPts val="2400"/>
              <a:buFont typeface="Arial"/>
              <a:buNone/>
              <a:defRPr sz="2400">
                <a:solidFill>
                  <a:schemeClr val="lt1"/>
                </a:solidFill>
                <a:latin typeface="Arial"/>
                <a:ea typeface="Arial"/>
                <a:cs typeface="Arial"/>
                <a:sym typeface="Arial"/>
              </a:defRPr>
            </a:lvl1pPr>
            <a:lvl2pPr marL="914400" lvl="1" indent="-342900" algn="l">
              <a:lnSpc>
                <a:spcPct val="100000"/>
              </a:lnSpc>
              <a:spcBef>
                <a:spcPts val="500"/>
              </a:spcBef>
              <a:spcAft>
                <a:spcPts val="0"/>
              </a:spcAft>
              <a:buClr>
                <a:schemeClr val="dk1"/>
              </a:buClr>
              <a:buSzPts val="1800"/>
              <a:buFont typeface="Arial"/>
              <a:buChar char="•"/>
              <a:defRPr>
                <a:latin typeface="Arial"/>
                <a:ea typeface="Arial"/>
                <a:cs typeface="Arial"/>
                <a:sym typeface="Arial"/>
              </a:defRPr>
            </a:lvl2pPr>
            <a:lvl3pPr marL="1371600" lvl="2" indent="-342900" algn="l">
              <a:lnSpc>
                <a:spcPct val="100000"/>
              </a:lnSpc>
              <a:spcBef>
                <a:spcPts val="500"/>
              </a:spcBef>
              <a:spcAft>
                <a:spcPts val="0"/>
              </a:spcAft>
              <a:buClr>
                <a:schemeClr val="dk1"/>
              </a:buClr>
              <a:buSzPts val="1800"/>
              <a:buFont typeface="Arial"/>
              <a:buChar char="•"/>
              <a:defRPr>
                <a:latin typeface="Arial"/>
                <a:ea typeface="Arial"/>
                <a:cs typeface="Arial"/>
                <a:sym typeface="Arial"/>
              </a:defRPr>
            </a:lvl3pPr>
            <a:lvl4pPr marL="1828800" lvl="3" indent="-342900" algn="l">
              <a:lnSpc>
                <a:spcPct val="100000"/>
              </a:lnSpc>
              <a:spcBef>
                <a:spcPts val="500"/>
              </a:spcBef>
              <a:spcAft>
                <a:spcPts val="0"/>
              </a:spcAft>
              <a:buClr>
                <a:schemeClr val="dk1"/>
              </a:buClr>
              <a:buSzPts val="1800"/>
              <a:buFont typeface="Arial"/>
              <a:buChar char="•"/>
              <a:defRPr>
                <a:latin typeface="Arial"/>
                <a:ea typeface="Arial"/>
                <a:cs typeface="Arial"/>
                <a:sym typeface="Arial"/>
              </a:defRPr>
            </a:lvl4pPr>
            <a:lvl5pPr marL="2286000" lvl="4" indent="-342900" algn="l">
              <a:lnSpc>
                <a:spcPct val="100000"/>
              </a:lnSpc>
              <a:spcBef>
                <a:spcPts val="500"/>
              </a:spcBef>
              <a:spcAft>
                <a:spcPts val="0"/>
              </a:spcAft>
              <a:buClr>
                <a:schemeClr val="dk1"/>
              </a:buClr>
              <a:buSzPts val="1800"/>
              <a:buFont typeface="Arial"/>
              <a:buChar char="•"/>
              <a:defRPr>
                <a:latin typeface="Arial"/>
                <a:ea typeface="Arial"/>
                <a:cs typeface="Arial"/>
                <a:sym typeface="Arial"/>
              </a:defRPr>
            </a:lvl5pPr>
            <a:lvl6pPr marL="2743200" lvl="5" indent="-342900" algn="l">
              <a:lnSpc>
                <a:spcPct val="100000"/>
              </a:lnSpc>
              <a:spcBef>
                <a:spcPts val="500"/>
              </a:spcBef>
              <a:spcAft>
                <a:spcPts val="0"/>
              </a:spcAft>
              <a:buClr>
                <a:schemeClr val="dk1"/>
              </a:buClr>
              <a:buSzPts val="1800"/>
              <a:buFont typeface="Arial"/>
              <a:buChar char="•"/>
              <a:defRPr>
                <a:latin typeface="Arial"/>
                <a:ea typeface="Arial"/>
                <a:cs typeface="Arial"/>
                <a:sym typeface="Arial"/>
              </a:defRPr>
            </a:lvl6pPr>
            <a:lvl7pPr marL="3200400" lvl="6" indent="-342900" algn="l">
              <a:lnSpc>
                <a:spcPct val="100000"/>
              </a:lnSpc>
              <a:spcBef>
                <a:spcPts val="500"/>
              </a:spcBef>
              <a:spcAft>
                <a:spcPts val="0"/>
              </a:spcAft>
              <a:buClr>
                <a:schemeClr val="dk1"/>
              </a:buClr>
              <a:buSzPts val="1800"/>
              <a:buFont typeface="Arial"/>
              <a:buChar char="•"/>
              <a:defRPr>
                <a:latin typeface="Arial"/>
                <a:ea typeface="Arial"/>
                <a:cs typeface="Arial"/>
                <a:sym typeface="Arial"/>
              </a:defRPr>
            </a:lvl7pPr>
            <a:lvl8pPr marL="3657600" lvl="7" indent="-342900" algn="l">
              <a:lnSpc>
                <a:spcPct val="100000"/>
              </a:lnSpc>
              <a:spcBef>
                <a:spcPts val="500"/>
              </a:spcBef>
              <a:spcAft>
                <a:spcPts val="0"/>
              </a:spcAft>
              <a:buClr>
                <a:schemeClr val="dk1"/>
              </a:buClr>
              <a:buSzPts val="1800"/>
              <a:buFont typeface="Arial"/>
              <a:buChar char="•"/>
              <a:defRPr>
                <a:latin typeface="Arial"/>
                <a:ea typeface="Arial"/>
                <a:cs typeface="Arial"/>
                <a:sym typeface="Arial"/>
              </a:defRPr>
            </a:lvl8pPr>
            <a:lvl9pPr marL="4114800" lvl="8" indent="-342900" algn="l">
              <a:lnSpc>
                <a:spcPct val="100000"/>
              </a:lnSpc>
              <a:spcBef>
                <a:spcPts val="500"/>
              </a:spcBef>
              <a:spcAft>
                <a:spcPts val="0"/>
              </a:spcAft>
              <a:buClr>
                <a:schemeClr val="dk1"/>
              </a:buClr>
              <a:buSzPts val="1800"/>
              <a:buFont typeface="Arial"/>
              <a:buChar char="•"/>
              <a:defRPr>
                <a:latin typeface="Arial"/>
                <a:ea typeface="Arial"/>
                <a:cs typeface="Arial"/>
                <a:sym typeface="Arial"/>
              </a:defRPr>
            </a:lvl9pPr>
          </a:lstStyle>
          <a:p>
            <a:endParaRPr/>
          </a:p>
        </p:txBody>
      </p:sp>
      <p:sp>
        <p:nvSpPr>
          <p:cNvPr id="54" name="Google Shape;54;g22bd6902b4d_0_329"/>
          <p:cNvSpPr/>
          <p:nvPr/>
        </p:nvSpPr>
        <p:spPr>
          <a:xfrm>
            <a:off x="12100560" y="-31750"/>
            <a:ext cx="192900" cy="6959700"/>
          </a:xfrm>
          <a:prstGeom prst="rect">
            <a:avLst/>
          </a:prstGeom>
          <a:solidFill>
            <a:srgbClr val="FFA3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55" name="Google Shape;55;g22bd6902b4d_0_329" descr="Logo&#10;&#10;Description automatically generated"/>
          <p:cNvPicPr preferRelativeResize="0"/>
          <p:nvPr/>
        </p:nvPicPr>
        <p:blipFill rotWithShape="1">
          <a:blip r:embed="rId2">
            <a:alphaModFix/>
          </a:blip>
          <a:srcRect/>
          <a:stretch/>
        </p:blipFill>
        <p:spPr>
          <a:xfrm>
            <a:off x="10443978" y="5978004"/>
            <a:ext cx="1552575" cy="832892"/>
          </a:xfrm>
          <a:prstGeom prst="rect">
            <a:avLst/>
          </a:prstGeom>
          <a:noFill/>
          <a:ln>
            <a:noFill/>
          </a:ln>
        </p:spPr>
      </p:pic>
    </p:spTree>
    <p:extLst>
      <p:ext uri="{BB962C8B-B14F-4D97-AF65-F5344CB8AC3E}">
        <p14:creationId xmlns:p14="http://schemas.microsoft.com/office/powerpoint/2010/main" val="27641360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2_Content Slide -  Vertical Blue/photo">
  <p:cSld name="2_Content Slide -  Vertical Blue/photo">
    <p:spTree>
      <p:nvGrpSpPr>
        <p:cNvPr id="1" name="Shape 56"/>
        <p:cNvGrpSpPr/>
        <p:nvPr/>
      </p:nvGrpSpPr>
      <p:grpSpPr>
        <a:xfrm>
          <a:off x="0" y="0"/>
          <a:ext cx="0" cy="0"/>
          <a:chOff x="0" y="0"/>
          <a:chExt cx="0" cy="0"/>
        </a:xfrm>
      </p:grpSpPr>
      <p:sp>
        <p:nvSpPr>
          <p:cNvPr id="57" name="Google Shape;57;p37"/>
          <p:cNvSpPr>
            <a:spLocks noGrp="1"/>
          </p:cNvSpPr>
          <p:nvPr>
            <p:ph type="pic" idx="2"/>
          </p:nvPr>
        </p:nvSpPr>
        <p:spPr>
          <a:xfrm>
            <a:off x="4302269" y="0"/>
            <a:ext cx="7889731" cy="6858000"/>
          </a:xfrm>
          <a:prstGeom prst="rect">
            <a:avLst/>
          </a:prstGeom>
          <a:solidFill>
            <a:srgbClr val="F2F2F2"/>
          </a:solidFill>
          <a:ln>
            <a:noFill/>
          </a:ln>
        </p:spPr>
      </p:sp>
      <p:sp>
        <p:nvSpPr>
          <p:cNvPr id="58" name="Google Shape;58;p37"/>
          <p:cNvSpPr/>
          <p:nvPr/>
        </p:nvSpPr>
        <p:spPr>
          <a:xfrm>
            <a:off x="0" y="0"/>
            <a:ext cx="4302269" cy="6858000"/>
          </a:xfrm>
          <a:prstGeom prst="rect">
            <a:avLst/>
          </a:prstGeom>
          <a:solidFill>
            <a:srgbClr val="FFA3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133"/>
              <a:buFont typeface="Arial"/>
              <a:buNone/>
            </a:pPr>
            <a:endParaRPr sz="2133" b="0" i="0" u="none" strike="noStrike" cap="none">
              <a:solidFill>
                <a:schemeClr val="lt1"/>
              </a:solidFill>
              <a:latin typeface="Calibri"/>
              <a:ea typeface="Calibri"/>
              <a:cs typeface="Calibri"/>
              <a:sym typeface="Calibri"/>
            </a:endParaRPr>
          </a:p>
        </p:txBody>
      </p:sp>
      <p:sp>
        <p:nvSpPr>
          <p:cNvPr id="59" name="Google Shape;59;p37"/>
          <p:cNvSpPr txBox="1">
            <a:spLocks noGrp="1"/>
          </p:cNvSpPr>
          <p:nvPr>
            <p:ph type="body" idx="1"/>
          </p:nvPr>
        </p:nvSpPr>
        <p:spPr>
          <a:xfrm>
            <a:off x="496313" y="674158"/>
            <a:ext cx="3377100" cy="146250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0"/>
              </a:spcBef>
              <a:spcAft>
                <a:spcPts val="0"/>
              </a:spcAft>
              <a:buClr>
                <a:schemeClr val="lt1"/>
              </a:buClr>
              <a:buSzPts val="3200"/>
              <a:buFont typeface="Arial"/>
              <a:buNone/>
              <a:defRPr sz="3200">
                <a:solidFill>
                  <a:schemeClr val="lt1"/>
                </a:solidFill>
                <a:latin typeface="Arial"/>
                <a:ea typeface="Arial"/>
                <a:cs typeface="Arial"/>
                <a:sym typeface="Arial"/>
              </a:defRPr>
            </a:lvl1pPr>
            <a:lvl2pPr marL="914400" lvl="1"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2pPr>
            <a:lvl3pPr marL="1371600" lvl="2"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3pPr>
            <a:lvl4pPr marL="1828800" lvl="3"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4pPr>
            <a:lvl5pPr marL="2286000" lvl="4"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6pPr>
            <a:lvl7pPr marL="3200400" lvl="6"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7pPr>
            <a:lvl8pPr marL="3657600" lvl="7"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8pPr>
            <a:lvl9pPr marL="4114800" lvl="8"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9pPr>
          </a:lstStyle>
          <a:p>
            <a:endParaRPr/>
          </a:p>
        </p:txBody>
      </p:sp>
      <p:sp>
        <p:nvSpPr>
          <p:cNvPr id="60" name="Google Shape;60;p37"/>
          <p:cNvSpPr txBox="1">
            <a:spLocks noGrp="1"/>
          </p:cNvSpPr>
          <p:nvPr>
            <p:ph type="body" idx="3"/>
          </p:nvPr>
        </p:nvSpPr>
        <p:spPr>
          <a:xfrm>
            <a:off x="496313" y="4240220"/>
            <a:ext cx="3377076" cy="1462617"/>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lt1"/>
              </a:buClr>
              <a:buSzPts val="2400"/>
              <a:buNone/>
              <a:defRPr sz="2400" b="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9pPr>
          </a:lstStyle>
          <a:p>
            <a:endParaRPr/>
          </a:p>
        </p:txBody>
      </p:sp>
      <p:sp>
        <p:nvSpPr>
          <p:cNvPr id="61" name="Google Shape;61;p37"/>
          <p:cNvSpPr/>
          <p:nvPr/>
        </p:nvSpPr>
        <p:spPr>
          <a:xfrm>
            <a:off x="12100560" y="-31750"/>
            <a:ext cx="193040" cy="6959600"/>
          </a:xfrm>
          <a:prstGeom prst="rect">
            <a:avLst/>
          </a:prstGeom>
          <a:solidFill>
            <a:srgbClr val="FFA3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62" name="Google Shape;62;p37" descr="Logo&#10;&#10;Description automatically generated"/>
          <p:cNvPicPr preferRelativeResize="0"/>
          <p:nvPr/>
        </p:nvPicPr>
        <p:blipFill rotWithShape="1">
          <a:blip r:embed="rId2">
            <a:alphaModFix/>
          </a:blip>
          <a:srcRect/>
          <a:stretch/>
        </p:blipFill>
        <p:spPr>
          <a:xfrm>
            <a:off x="5319712" y="5972728"/>
            <a:ext cx="1552575" cy="832892"/>
          </a:xfrm>
          <a:prstGeom prst="rect">
            <a:avLst/>
          </a:prstGeom>
          <a:noFill/>
          <a:ln>
            <a:noFill/>
          </a:ln>
        </p:spPr>
      </p:pic>
      <p:pic>
        <p:nvPicPr>
          <p:cNvPr id="63" name="Google Shape;63;p37" descr="Logo&#10;&#10;Description automatically generated"/>
          <p:cNvPicPr preferRelativeResize="0"/>
          <p:nvPr/>
        </p:nvPicPr>
        <p:blipFill rotWithShape="1">
          <a:blip r:embed="rId3">
            <a:alphaModFix/>
          </a:blip>
          <a:srcRect/>
          <a:stretch/>
        </p:blipFill>
        <p:spPr>
          <a:xfrm>
            <a:off x="195447" y="5899832"/>
            <a:ext cx="2228909" cy="978684"/>
          </a:xfrm>
          <a:prstGeom prst="rect">
            <a:avLst/>
          </a:prstGeom>
          <a:noFill/>
          <a:ln>
            <a:noFill/>
          </a:ln>
        </p:spPr>
      </p:pic>
      <p:pic>
        <p:nvPicPr>
          <p:cNvPr id="64" name="Google Shape;64;p37" descr="Logo&#10;&#10;Description automatically generated"/>
          <p:cNvPicPr preferRelativeResize="0"/>
          <p:nvPr/>
        </p:nvPicPr>
        <p:blipFill rotWithShape="1">
          <a:blip r:embed="rId4">
            <a:alphaModFix/>
          </a:blip>
          <a:srcRect/>
          <a:stretch/>
        </p:blipFill>
        <p:spPr>
          <a:xfrm>
            <a:off x="9575712" y="6017249"/>
            <a:ext cx="2306475" cy="743850"/>
          </a:xfrm>
          <a:prstGeom prst="rect">
            <a:avLst/>
          </a:prstGeom>
          <a:noFill/>
          <a:ln>
            <a:noFill/>
          </a:ln>
        </p:spPr>
      </p:pic>
    </p:spTree>
    <p:extLst>
      <p:ext uri="{BB962C8B-B14F-4D97-AF65-F5344CB8AC3E}">
        <p14:creationId xmlns:p14="http://schemas.microsoft.com/office/powerpoint/2010/main" val="21587051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65"/>
        <p:cNvGrpSpPr/>
        <p:nvPr/>
      </p:nvGrpSpPr>
      <p:grpSpPr>
        <a:xfrm>
          <a:off x="0" y="0"/>
          <a:ext cx="0" cy="0"/>
          <a:chOff x="0" y="0"/>
          <a:chExt cx="0" cy="0"/>
        </a:xfrm>
      </p:grpSpPr>
      <p:sp>
        <p:nvSpPr>
          <p:cNvPr id="66" name="Google Shape;66;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n-US"/>
              <a:t>‹#›</a:t>
            </a:fld>
            <a:endParaRPr/>
          </a:p>
        </p:txBody>
      </p:sp>
      <p:sp>
        <p:nvSpPr>
          <p:cNvPr id="69" name="Google Shape;69;p38"/>
          <p:cNvSpPr txBox="1"/>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888888"/>
                </a:solidFill>
                <a:latin typeface="Helvetica Neue"/>
                <a:ea typeface="Helvetica Neue"/>
                <a:cs typeface="Helvetica Neue"/>
                <a:sym typeface="Helvetica Neue"/>
              </a:rPr>
              <a:t>10/10/2022</a:t>
            </a:r>
            <a:endParaRPr sz="1200" b="0" i="0" u="none" strike="noStrike" cap="none">
              <a:solidFill>
                <a:srgbClr val="888888"/>
              </a:solidFill>
              <a:latin typeface="Helvetica Neue"/>
              <a:ea typeface="Helvetica Neue"/>
              <a:cs typeface="Helvetica Neue"/>
              <a:sym typeface="Helvetica Neue"/>
            </a:endParaRPr>
          </a:p>
        </p:txBody>
      </p:sp>
      <p:sp>
        <p:nvSpPr>
          <p:cNvPr id="70" name="Google Shape;70;p38"/>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888888"/>
                </a:solidFill>
                <a:latin typeface="Helvetica Neue"/>
                <a:ea typeface="Helvetica Neue"/>
                <a:cs typeface="Helvetica Neue"/>
                <a:sym typeface="Helvetica Neue"/>
              </a:rPr>
              <a:t>‹#›</a:t>
            </a:fld>
            <a:endParaRPr sz="1200" b="0" i="0" u="none" strike="noStrike" cap="none">
              <a:solidFill>
                <a:srgbClr val="888888"/>
              </a:solidFill>
              <a:latin typeface="Helvetica Neue"/>
              <a:ea typeface="Helvetica Neue"/>
              <a:cs typeface="Helvetica Neue"/>
              <a:sym typeface="Helvetica Neue"/>
            </a:endParaRPr>
          </a:p>
        </p:txBody>
      </p:sp>
      <p:pic>
        <p:nvPicPr>
          <p:cNvPr id="71" name="Google Shape;71;p38" descr="Logo&#10;&#10;Description automatically generated"/>
          <p:cNvPicPr preferRelativeResize="0"/>
          <p:nvPr/>
        </p:nvPicPr>
        <p:blipFill rotWithShape="1">
          <a:blip r:embed="rId2">
            <a:alphaModFix/>
          </a:blip>
          <a:srcRect/>
          <a:stretch/>
        </p:blipFill>
        <p:spPr>
          <a:xfrm>
            <a:off x="9538813" y="89617"/>
            <a:ext cx="2258373" cy="1211523"/>
          </a:xfrm>
          <a:prstGeom prst="rect">
            <a:avLst/>
          </a:prstGeom>
          <a:noFill/>
          <a:ln>
            <a:noFill/>
          </a:ln>
        </p:spPr>
      </p:pic>
      <p:sp>
        <p:nvSpPr>
          <p:cNvPr id="72" name="Google Shape;72;p38"/>
          <p:cNvSpPr/>
          <p:nvPr/>
        </p:nvSpPr>
        <p:spPr>
          <a:xfrm>
            <a:off x="11899726" y="0"/>
            <a:ext cx="393875" cy="6959600"/>
          </a:xfrm>
          <a:prstGeom prst="rect">
            <a:avLst/>
          </a:prstGeom>
          <a:solidFill>
            <a:srgbClr val="FFA3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3" name="Google Shape;73;p38"/>
          <p:cNvSpPr txBox="1">
            <a:spLocks noGrp="1"/>
          </p:cNvSpPr>
          <p:nvPr>
            <p:ph type="ctrTitle"/>
          </p:nvPr>
        </p:nvSpPr>
        <p:spPr>
          <a:xfrm>
            <a:off x="1524000" y="1600199"/>
            <a:ext cx="9144000" cy="1909763"/>
          </a:xfrm>
          <a:prstGeom prst="rect">
            <a:avLst/>
          </a:prstGeom>
          <a:solidFill>
            <a:schemeClr val="lt1"/>
          </a:solid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A300"/>
              </a:buClr>
              <a:buSzPts val="3600"/>
              <a:buFont typeface="Arial"/>
              <a:buNone/>
              <a:defRPr sz="3600">
                <a:latin typeface="Arial"/>
                <a:ea typeface="Arial"/>
                <a:cs typeface="Arial"/>
                <a:sym typeface="Arial"/>
              </a:defRPr>
            </a:lvl1pPr>
            <a:lvl2pPr lvl="1" algn="l">
              <a:lnSpc>
                <a:spcPct val="100000"/>
              </a:lnSpc>
              <a:spcBef>
                <a:spcPts val="0"/>
              </a:spcBef>
              <a:spcAft>
                <a:spcPts val="0"/>
              </a:spcAft>
              <a:buSzPts val="1400"/>
              <a:buFont typeface="Arial"/>
              <a:buNone/>
              <a:defRPr>
                <a:latin typeface="Arial"/>
                <a:ea typeface="Arial"/>
                <a:cs typeface="Arial"/>
                <a:sym typeface="Arial"/>
              </a:defRPr>
            </a:lvl2pPr>
            <a:lvl3pPr lvl="2" algn="l">
              <a:lnSpc>
                <a:spcPct val="100000"/>
              </a:lnSpc>
              <a:spcBef>
                <a:spcPts val="0"/>
              </a:spcBef>
              <a:spcAft>
                <a:spcPts val="0"/>
              </a:spcAft>
              <a:buSzPts val="1400"/>
              <a:buFont typeface="Arial"/>
              <a:buNone/>
              <a:defRPr>
                <a:latin typeface="Arial"/>
                <a:ea typeface="Arial"/>
                <a:cs typeface="Arial"/>
                <a:sym typeface="Arial"/>
              </a:defRPr>
            </a:lvl3pPr>
            <a:lvl4pPr lvl="3" algn="l">
              <a:lnSpc>
                <a:spcPct val="100000"/>
              </a:lnSpc>
              <a:spcBef>
                <a:spcPts val="0"/>
              </a:spcBef>
              <a:spcAft>
                <a:spcPts val="0"/>
              </a:spcAft>
              <a:buSzPts val="1400"/>
              <a:buFont typeface="Arial"/>
              <a:buNone/>
              <a:defRPr>
                <a:latin typeface="Arial"/>
                <a:ea typeface="Arial"/>
                <a:cs typeface="Arial"/>
                <a:sym typeface="Arial"/>
              </a:defRPr>
            </a:lvl4pPr>
            <a:lvl5pPr lvl="4" algn="l">
              <a:lnSpc>
                <a:spcPct val="100000"/>
              </a:lnSpc>
              <a:spcBef>
                <a:spcPts val="0"/>
              </a:spcBef>
              <a:spcAft>
                <a:spcPts val="0"/>
              </a:spcAft>
              <a:buSzPts val="1400"/>
              <a:buFont typeface="Arial"/>
              <a:buNone/>
              <a:defRPr>
                <a:latin typeface="Arial"/>
                <a:ea typeface="Arial"/>
                <a:cs typeface="Arial"/>
                <a:sym typeface="Arial"/>
              </a:defRPr>
            </a:lvl5pPr>
            <a:lvl6pPr lvl="5" algn="l">
              <a:lnSpc>
                <a:spcPct val="100000"/>
              </a:lnSpc>
              <a:spcBef>
                <a:spcPts val="0"/>
              </a:spcBef>
              <a:spcAft>
                <a:spcPts val="0"/>
              </a:spcAft>
              <a:buSzPts val="1400"/>
              <a:buFont typeface="Arial"/>
              <a:buNone/>
              <a:defRPr>
                <a:latin typeface="Arial"/>
                <a:ea typeface="Arial"/>
                <a:cs typeface="Arial"/>
                <a:sym typeface="Arial"/>
              </a:defRPr>
            </a:lvl6pPr>
            <a:lvl7pPr lvl="6" algn="l">
              <a:lnSpc>
                <a:spcPct val="100000"/>
              </a:lnSpc>
              <a:spcBef>
                <a:spcPts val="0"/>
              </a:spcBef>
              <a:spcAft>
                <a:spcPts val="0"/>
              </a:spcAft>
              <a:buSzPts val="1400"/>
              <a:buFont typeface="Arial"/>
              <a:buNone/>
              <a:defRPr>
                <a:latin typeface="Arial"/>
                <a:ea typeface="Arial"/>
                <a:cs typeface="Arial"/>
                <a:sym typeface="Arial"/>
              </a:defRPr>
            </a:lvl7pPr>
            <a:lvl8pPr lvl="7" algn="l">
              <a:lnSpc>
                <a:spcPct val="100000"/>
              </a:lnSpc>
              <a:spcBef>
                <a:spcPts val="0"/>
              </a:spcBef>
              <a:spcAft>
                <a:spcPts val="0"/>
              </a:spcAft>
              <a:buSzPts val="1400"/>
              <a:buFont typeface="Arial"/>
              <a:buNone/>
              <a:defRPr>
                <a:latin typeface="Arial"/>
                <a:ea typeface="Arial"/>
                <a:cs typeface="Arial"/>
                <a:sym typeface="Arial"/>
              </a:defRPr>
            </a:lvl8pPr>
            <a:lvl9pPr lvl="8" algn="l">
              <a:lnSpc>
                <a:spcPct val="100000"/>
              </a:lnSpc>
              <a:spcBef>
                <a:spcPts val="0"/>
              </a:spcBef>
              <a:spcAft>
                <a:spcPts val="0"/>
              </a:spcAft>
              <a:buSzPts val="1400"/>
              <a:buFont typeface="Arial"/>
              <a:buNone/>
              <a:defRPr>
                <a:latin typeface="Arial"/>
                <a:ea typeface="Arial"/>
                <a:cs typeface="Arial"/>
                <a:sym typeface="Arial"/>
              </a:defRPr>
            </a:lvl9pPr>
          </a:lstStyle>
          <a:p>
            <a:endParaRPr/>
          </a:p>
        </p:txBody>
      </p:sp>
      <p:sp>
        <p:nvSpPr>
          <p:cNvPr id="74" name="Google Shape;74;p38"/>
          <p:cNvSpPr txBox="1">
            <a:spLocks noGrp="1"/>
          </p:cNvSpPr>
          <p:nvPr>
            <p:ph type="subTitle" idx="1"/>
          </p:nvPr>
        </p:nvSpPr>
        <p:spPr>
          <a:xfrm>
            <a:off x="1524000" y="3602038"/>
            <a:ext cx="9144000" cy="1655762"/>
          </a:xfrm>
          <a:prstGeom prst="rect">
            <a:avLst/>
          </a:prstGeom>
          <a:solidFill>
            <a:schemeClr val="lt1"/>
          </a:solid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2800"/>
              <a:buFont typeface="Arial"/>
              <a:buChar char="•"/>
              <a:defRPr>
                <a:latin typeface="Arial"/>
                <a:ea typeface="Arial"/>
                <a:cs typeface="Arial"/>
                <a:sym typeface="Arial"/>
              </a:defRPr>
            </a:lvl1pPr>
            <a:lvl2pPr lvl="1" algn="l">
              <a:lnSpc>
                <a:spcPct val="90000"/>
              </a:lnSpc>
              <a:spcBef>
                <a:spcPts val="500"/>
              </a:spcBef>
              <a:spcAft>
                <a:spcPts val="0"/>
              </a:spcAft>
              <a:buClr>
                <a:schemeClr val="dk1"/>
              </a:buClr>
              <a:buSzPts val="1800"/>
              <a:buFont typeface="Arial"/>
              <a:buChar char="•"/>
              <a:defRPr>
                <a:latin typeface="Arial"/>
                <a:ea typeface="Arial"/>
                <a:cs typeface="Arial"/>
                <a:sym typeface="Arial"/>
              </a:defRPr>
            </a:lvl2pPr>
            <a:lvl3pPr lvl="2" algn="l">
              <a:lnSpc>
                <a:spcPct val="90000"/>
              </a:lnSpc>
              <a:spcBef>
                <a:spcPts val="500"/>
              </a:spcBef>
              <a:spcAft>
                <a:spcPts val="0"/>
              </a:spcAft>
              <a:buClr>
                <a:schemeClr val="dk1"/>
              </a:buClr>
              <a:buSzPts val="1800"/>
              <a:buFont typeface="Arial"/>
              <a:buChar char="•"/>
              <a:defRPr>
                <a:latin typeface="Arial"/>
                <a:ea typeface="Arial"/>
                <a:cs typeface="Arial"/>
                <a:sym typeface="Arial"/>
              </a:defRPr>
            </a:lvl3pPr>
            <a:lvl4pPr lvl="3" algn="l">
              <a:lnSpc>
                <a:spcPct val="90000"/>
              </a:lnSpc>
              <a:spcBef>
                <a:spcPts val="500"/>
              </a:spcBef>
              <a:spcAft>
                <a:spcPts val="0"/>
              </a:spcAft>
              <a:buClr>
                <a:schemeClr val="dk1"/>
              </a:buClr>
              <a:buSzPts val="1800"/>
              <a:buFont typeface="Arial"/>
              <a:buChar char="•"/>
              <a:defRPr>
                <a:latin typeface="Arial"/>
                <a:ea typeface="Arial"/>
                <a:cs typeface="Arial"/>
                <a:sym typeface="Arial"/>
              </a:defRPr>
            </a:lvl4pPr>
            <a:lvl5pPr lvl="4" algn="l">
              <a:lnSpc>
                <a:spcPct val="90000"/>
              </a:lnSpc>
              <a:spcBef>
                <a:spcPts val="500"/>
              </a:spcBef>
              <a:spcAft>
                <a:spcPts val="0"/>
              </a:spcAft>
              <a:buClr>
                <a:schemeClr val="dk1"/>
              </a:buClr>
              <a:buSzPts val="1800"/>
              <a:buFont typeface="Arial"/>
              <a:buChar char="•"/>
              <a:defRPr>
                <a:latin typeface="Arial"/>
                <a:ea typeface="Arial"/>
                <a:cs typeface="Arial"/>
                <a:sym typeface="Arial"/>
              </a:defRPr>
            </a:lvl5pPr>
            <a:lvl6pPr lvl="5" algn="l">
              <a:lnSpc>
                <a:spcPct val="90000"/>
              </a:lnSpc>
              <a:spcBef>
                <a:spcPts val="500"/>
              </a:spcBef>
              <a:spcAft>
                <a:spcPts val="0"/>
              </a:spcAft>
              <a:buClr>
                <a:schemeClr val="dk1"/>
              </a:buClr>
              <a:buSzPts val="1800"/>
              <a:buFont typeface="Arial"/>
              <a:buChar char="•"/>
              <a:defRPr>
                <a:latin typeface="Arial"/>
                <a:ea typeface="Arial"/>
                <a:cs typeface="Arial"/>
                <a:sym typeface="Arial"/>
              </a:defRPr>
            </a:lvl6pPr>
            <a:lvl7pPr lvl="6" algn="l">
              <a:lnSpc>
                <a:spcPct val="90000"/>
              </a:lnSpc>
              <a:spcBef>
                <a:spcPts val="500"/>
              </a:spcBef>
              <a:spcAft>
                <a:spcPts val="0"/>
              </a:spcAft>
              <a:buClr>
                <a:schemeClr val="dk1"/>
              </a:buClr>
              <a:buSzPts val="1800"/>
              <a:buFont typeface="Arial"/>
              <a:buChar char="•"/>
              <a:defRPr>
                <a:latin typeface="Arial"/>
                <a:ea typeface="Arial"/>
                <a:cs typeface="Arial"/>
                <a:sym typeface="Arial"/>
              </a:defRPr>
            </a:lvl7pPr>
            <a:lvl8pPr lvl="7" algn="l">
              <a:lnSpc>
                <a:spcPct val="90000"/>
              </a:lnSpc>
              <a:spcBef>
                <a:spcPts val="500"/>
              </a:spcBef>
              <a:spcAft>
                <a:spcPts val="0"/>
              </a:spcAft>
              <a:buClr>
                <a:schemeClr val="dk1"/>
              </a:buClr>
              <a:buSzPts val="1800"/>
              <a:buFont typeface="Arial"/>
              <a:buChar char="•"/>
              <a:defRPr>
                <a:latin typeface="Arial"/>
                <a:ea typeface="Arial"/>
                <a:cs typeface="Arial"/>
                <a:sym typeface="Arial"/>
              </a:defRPr>
            </a:lvl8pPr>
            <a:lvl9pPr lvl="8" algn="l">
              <a:lnSpc>
                <a:spcPct val="90000"/>
              </a:lnSpc>
              <a:spcBef>
                <a:spcPts val="500"/>
              </a:spcBef>
              <a:spcAft>
                <a:spcPts val="0"/>
              </a:spcAft>
              <a:buClr>
                <a:schemeClr val="dk1"/>
              </a:buClr>
              <a:buSzPts val="1800"/>
              <a:buFont typeface="Arial"/>
              <a:buChar char="•"/>
              <a:defRPr>
                <a:latin typeface="Arial"/>
                <a:ea typeface="Arial"/>
                <a:cs typeface="Arial"/>
                <a:sym typeface="Arial"/>
              </a:defRPr>
            </a:lvl9pPr>
          </a:lstStyle>
          <a:p>
            <a:endParaRPr/>
          </a:p>
        </p:txBody>
      </p:sp>
      <p:pic>
        <p:nvPicPr>
          <p:cNvPr id="75" name="Google Shape;75;p38" descr="Logo&#10;&#10;Description automatically generated"/>
          <p:cNvPicPr preferRelativeResize="0"/>
          <p:nvPr/>
        </p:nvPicPr>
        <p:blipFill rotWithShape="1">
          <a:blip r:embed="rId3">
            <a:alphaModFix/>
          </a:blip>
          <a:srcRect/>
          <a:stretch/>
        </p:blipFill>
        <p:spPr>
          <a:xfrm>
            <a:off x="5075675" y="10239"/>
            <a:ext cx="3311762" cy="1454150"/>
          </a:xfrm>
          <a:prstGeom prst="rect">
            <a:avLst/>
          </a:prstGeom>
          <a:noFill/>
          <a:ln>
            <a:noFill/>
          </a:ln>
        </p:spPr>
      </p:pic>
      <p:pic>
        <p:nvPicPr>
          <p:cNvPr id="76" name="Google Shape;76;p38" descr="Logo&#10;&#10;Description automatically generated"/>
          <p:cNvPicPr preferRelativeResize="0"/>
          <p:nvPr/>
        </p:nvPicPr>
        <p:blipFill rotWithShape="1">
          <a:blip r:embed="rId4">
            <a:alphaModFix/>
          </a:blip>
          <a:srcRect/>
          <a:stretch/>
        </p:blipFill>
        <p:spPr>
          <a:xfrm>
            <a:off x="209075" y="161375"/>
            <a:ext cx="3311751" cy="1068037"/>
          </a:xfrm>
          <a:prstGeom prst="rect">
            <a:avLst/>
          </a:prstGeom>
          <a:noFill/>
          <a:ln>
            <a:noFill/>
          </a:ln>
        </p:spPr>
      </p:pic>
    </p:spTree>
    <p:extLst>
      <p:ext uri="{BB962C8B-B14F-4D97-AF65-F5344CB8AC3E}">
        <p14:creationId xmlns:p14="http://schemas.microsoft.com/office/powerpoint/2010/main" val="20212319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77"/>
        <p:cNvGrpSpPr/>
        <p:nvPr/>
      </p:nvGrpSpPr>
      <p:grpSpPr>
        <a:xfrm>
          <a:off x="0" y="0"/>
          <a:ext cx="0" cy="0"/>
          <a:chOff x="0" y="0"/>
          <a:chExt cx="0" cy="0"/>
        </a:xfrm>
      </p:grpSpPr>
      <p:sp>
        <p:nvSpPr>
          <p:cNvPr id="78" name="Google Shape;78;p39"/>
          <p:cNvSpPr/>
          <p:nvPr/>
        </p:nvSpPr>
        <p:spPr>
          <a:xfrm>
            <a:off x="0" y="5920348"/>
            <a:ext cx="12293600" cy="937652"/>
          </a:xfrm>
          <a:prstGeom prst="rect">
            <a:avLst/>
          </a:prstGeom>
          <a:solidFill>
            <a:srgbClr val="C6C8CA">
              <a:alpha val="4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9" name="Google Shape;79;p3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A300"/>
              </a:buClr>
              <a:buSzPts val="1800"/>
              <a:buFont typeface="Arial"/>
              <a:buNone/>
              <a:defRPr>
                <a:latin typeface="Arial"/>
                <a:ea typeface="Arial"/>
                <a:cs typeface="Arial"/>
                <a:sym typeface="Arial"/>
              </a:defRPr>
            </a:lvl1pPr>
            <a:lvl2pPr lvl="1" algn="l">
              <a:lnSpc>
                <a:spcPct val="100000"/>
              </a:lnSpc>
              <a:spcBef>
                <a:spcPts val="0"/>
              </a:spcBef>
              <a:spcAft>
                <a:spcPts val="0"/>
              </a:spcAft>
              <a:buSzPts val="1400"/>
              <a:buFont typeface="Arial"/>
              <a:buNone/>
              <a:defRPr>
                <a:latin typeface="Arial"/>
                <a:ea typeface="Arial"/>
                <a:cs typeface="Arial"/>
                <a:sym typeface="Arial"/>
              </a:defRPr>
            </a:lvl2pPr>
            <a:lvl3pPr lvl="2" algn="l">
              <a:lnSpc>
                <a:spcPct val="100000"/>
              </a:lnSpc>
              <a:spcBef>
                <a:spcPts val="0"/>
              </a:spcBef>
              <a:spcAft>
                <a:spcPts val="0"/>
              </a:spcAft>
              <a:buSzPts val="1400"/>
              <a:buFont typeface="Arial"/>
              <a:buNone/>
              <a:defRPr>
                <a:latin typeface="Arial"/>
                <a:ea typeface="Arial"/>
                <a:cs typeface="Arial"/>
                <a:sym typeface="Arial"/>
              </a:defRPr>
            </a:lvl3pPr>
            <a:lvl4pPr lvl="3" algn="l">
              <a:lnSpc>
                <a:spcPct val="100000"/>
              </a:lnSpc>
              <a:spcBef>
                <a:spcPts val="0"/>
              </a:spcBef>
              <a:spcAft>
                <a:spcPts val="0"/>
              </a:spcAft>
              <a:buSzPts val="1400"/>
              <a:buFont typeface="Arial"/>
              <a:buNone/>
              <a:defRPr>
                <a:latin typeface="Arial"/>
                <a:ea typeface="Arial"/>
                <a:cs typeface="Arial"/>
                <a:sym typeface="Arial"/>
              </a:defRPr>
            </a:lvl4pPr>
            <a:lvl5pPr lvl="4" algn="l">
              <a:lnSpc>
                <a:spcPct val="100000"/>
              </a:lnSpc>
              <a:spcBef>
                <a:spcPts val="0"/>
              </a:spcBef>
              <a:spcAft>
                <a:spcPts val="0"/>
              </a:spcAft>
              <a:buSzPts val="1400"/>
              <a:buFont typeface="Arial"/>
              <a:buNone/>
              <a:defRPr>
                <a:latin typeface="Arial"/>
                <a:ea typeface="Arial"/>
                <a:cs typeface="Arial"/>
                <a:sym typeface="Arial"/>
              </a:defRPr>
            </a:lvl5pPr>
            <a:lvl6pPr lvl="5" algn="l">
              <a:lnSpc>
                <a:spcPct val="100000"/>
              </a:lnSpc>
              <a:spcBef>
                <a:spcPts val="0"/>
              </a:spcBef>
              <a:spcAft>
                <a:spcPts val="0"/>
              </a:spcAft>
              <a:buSzPts val="1400"/>
              <a:buFont typeface="Arial"/>
              <a:buNone/>
              <a:defRPr>
                <a:latin typeface="Arial"/>
                <a:ea typeface="Arial"/>
                <a:cs typeface="Arial"/>
                <a:sym typeface="Arial"/>
              </a:defRPr>
            </a:lvl6pPr>
            <a:lvl7pPr lvl="6" algn="l">
              <a:lnSpc>
                <a:spcPct val="100000"/>
              </a:lnSpc>
              <a:spcBef>
                <a:spcPts val="0"/>
              </a:spcBef>
              <a:spcAft>
                <a:spcPts val="0"/>
              </a:spcAft>
              <a:buSzPts val="1400"/>
              <a:buFont typeface="Arial"/>
              <a:buNone/>
              <a:defRPr>
                <a:latin typeface="Arial"/>
                <a:ea typeface="Arial"/>
                <a:cs typeface="Arial"/>
                <a:sym typeface="Arial"/>
              </a:defRPr>
            </a:lvl7pPr>
            <a:lvl8pPr lvl="7" algn="l">
              <a:lnSpc>
                <a:spcPct val="100000"/>
              </a:lnSpc>
              <a:spcBef>
                <a:spcPts val="0"/>
              </a:spcBef>
              <a:spcAft>
                <a:spcPts val="0"/>
              </a:spcAft>
              <a:buSzPts val="1400"/>
              <a:buFont typeface="Arial"/>
              <a:buNone/>
              <a:defRPr>
                <a:latin typeface="Arial"/>
                <a:ea typeface="Arial"/>
                <a:cs typeface="Arial"/>
                <a:sym typeface="Arial"/>
              </a:defRPr>
            </a:lvl8pPr>
            <a:lvl9pPr lvl="8" algn="l">
              <a:lnSpc>
                <a:spcPct val="100000"/>
              </a:lnSpc>
              <a:spcBef>
                <a:spcPts val="0"/>
              </a:spcBef>
              <a:spcAft>
                <a:spcPts val="0"/>
              </a:spcAft>
              <a:buSzPts val="1400"/>
              <a:buFont typeface="Arial"/>
              <a:buNone/>
              <a:defRPr>
                <a:latin typeface="Arial"/>
                <a:ea typeface="Arial"/>
                <a:cs typeface="Arial"/>
                <a:sym typeface="Arial"/>
              </a:defRPr>
            </a:lvl9pPr>
          </a:lstStyle>
          <a:p>
            <a:endParaRPr/>
          </a:p>
        </p:txBody>
      </p:sp>
      <p:sp>
        <p:nvSpPr>
          <p:cNvPr id="80" name="Google Shape;80;p39"/>
          <p:cNvSpPr txBox="1">
            <a:spLocks noGrp="1"/>
          </p:cNvSpPr>
          <p:nvPr>
            <p:ph type="body" idx="1"/>
          </p:nvPr>
        </p:nvSpPr>
        <p:spPr>
          <a:xfrm>
            <a:off x="838200" y="1825625"/>
            <a:ext cx="5181600" cy="395819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Font typeface="Arial"/>
              <a:buChar char="•"/>
              <a:defRPr>
                <a:latin typeface="Arial"/>
                <a:ea typeface="Arial"/>
                <a:cs typeface="Arial"/>
                <a:sym typeface="Arial"/>
              </a:defRPr>
            </a:lvl1pPr>
            <a:lvl2pPr marL="914400" lvl="1"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2pPr>
            <a:lvl3pPr marL="1371600" lvl="2"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3pPr>
            <a:lvl4pPr marL="1828800" lvl="3"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4pPr>
            <a:lvl5pPr marL="2286000" lvl="4"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6pPr>
            <a:lvl7pPr marL="3200400" lvl="6"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7pPr>
            <a:lvl8pPr marL="3657600" lvl="7"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8pPr>
            <a:lvl9pPr marL="4114800" lvl="8"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9pPr>
          </a:lstStyle>
          <a:p>
            <a:endParaRPr/>
          </a:p>
        </p:txBody>
      </p:sp>
      <p:sp>
        <p:nvSpPr>
          <p:cNvPr id="81" name="Google Shape;81;p39"/>
          <p:cNvSpPr txBox="1">
            <a:spLocks noGrp="1"/>
          </p:cNvSpPr>
          <p:nvPr>
            <p:ph type="body" idx="2"/>
          </p:nvPr>
        </p:nvSpPr>
        <p:spPr>
          <a:xfrm>
            <a:off x="6172200" y="1825625"/>
            <a:ext cx="5181600" cy="395819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Font typeface="Arial"/>
              <a:buChar char="•"/>
              <a:defRPr>
                <a:latin typeface="Arial"/>
                <a:ea typeface="Arial"/>
                <a:cs typeface="Arial"/>
                <a:sym typeface="Arial"/>
              </a:defRPr>
            </a:lvl1pPr>
            <a:lvl2pPr marL="914400" lvl="1"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2pPr>
            <a:lvl3pPr marL="1371600" lvl="2"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3pPr>
            <a:lvl4pPr marL="1828800" lvl="3"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4pPr>
            <a:lvl5pPr marL="2286000" lvl="4"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6pPr>
            <a:lvl7pPr marL="3200400" lvl="6"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7pPr>
            <a:lvl8pPr marL="3657600" lvl="7"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8pPr>
            <a:lvl9pPr marL="4114800" lvl="8"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9pPr>
          </a:lstStyle>
          <a:p>
            <a:endParaRPr/>
          </a:p>
        </p:txBody>
      </p:sp>
      <p:sp>
        <p:nvSpPr>
          <p:cNvPr id="82" name="Google Shape;82;p39"/>
          <p:cNvSpPr txBox="1">
            <a:spLocks noGrp="1"/>
          </p:cNvSpPr>
          <p:nvPr>
            <p:ph type="dt" idx="10"/>
          </p:nvPr>
        </p:nvSpPr>
        <p:spPr>
          <a:xfrm>
            <a:off x="838200" y="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Font typeface="Arial"/>
              <a:buNone/>
              <a:defRPr>
                <a:latin typeface="Arial"/>
                <a:ea typeface="Arial"/>
                <a:cs typeface="Arial"/>
                <a:sym typeface="Arial"/>
              </a:defRPr>
            </a:lvl1pPr>
            <a:lvl2pPr lvl="1" algn="l">
              <a:lnSpc>
                <a:spcPct val="100000"/>
              </a:lnSpc>
              <a:spcBef>
                <a:spcPts val="0"/>
              </a:spcBef>
              <a:spcAft>
                <a:spcPts val="0"/>
              </a:spcAft>
              <a:buSzPts val="1400"/>
              <a:buFont typeface="Arial"/>
              <a:buNone/>
              <a:defRPr>
                <a:latin typeface="Arial"/>
                <a:ea typeface="Arial"/>
                <a:cs typeface="Arial"/>
                <a:sym typeface="Arial"/>
              </a:defRPr>
            </a:lvl2pPr>
            <a:lvl3pPr lvl="2" algn="l">
              <a:lnSpc>
                <a:spcPct val="100000"/>
              </a:lnSpc>
              <a:spcBef>
                <a:spcPts val="0"/>
              </a:spcBef>
              <a:spcAft>
                <a:spcPts val="0"/>
              </a:spcAft>
              <a:buSzPts val="1400"/>
              <a:buFont typeface="Arial"/>
              <a:buNone/>
              <a:defRPr>
                <a:latin typeface="Arial"/>
                <a:ea typeface="Arial"/>
                <a:cs typeface="Arial"/>
                <a:sym typeface="Arial"/>
              </a:defRPr>
            </a:lvl3pPr>
            <a:lvl4pPr lvl="3" algn="l">
              <a:lnSpc>
                <a:spcPct val="100000"/>
              </a:lnSpc>
              <a:spcBef>
                <a:spcPts val="0"/>
              </a:spcBef>
              <a:spcAft>
                <a:spcPts val="0"/>
              </a:spcAft>
              <a:buSzPts val="1400"/>
              <a:buFont typeface="Arial"/>
              <a:buNone/>
              <a:defRPr>
                <a:latin typeface="Arial"/>
                <a:ea typeface="Arial"/>
                <a:cs typeface="Arial"/>
                <a:sym typeface="Arial"/>
              </a:defRPr>
            </a:lvl4pPr>
            <a:lvl5pPr lvl="4" algn="l">
              <a:lnSpc>
                <a:spcPct val="100000"/>
              </a:lnSpc>
              <a:spcBef>
                <a:spcPts val="0"/>
              </a:spcBef>
              <a:spcAft>
                <a:spcPts val="0"/>
              </a:spcAft>
              <a:buSzPts val="1400"/>
              <a:buFont typeface="Arial"/>
              <a:buNone/>
              <a:defRPr>
                <a:latin typeface="Arial"/>
                <a:ea typeface="Arial"/>
                <a:cs typeface="Arial"/>
                <a:sym typeface="Arial"/>
              </a:defRPr>
            </a:lvl5pPr>
            <a:lvl6pPr lvl="5" algn="l">
              <a:lnSpc>
                <a:spcPct val="100000"/>
              </a:lnSpc>
              <a:spcBef>
                <a:spcPts val="0"/>
              </a:spcBef>
              <a:spcAft>
                <a:spcPts val="0"/>
              </a:spcAft>
              <a:buSzPts val="1400"/>
              <a:buFont typeface="Arial"/>
              <a:buNone/>
              <a:defRPr>
                <a:latin typeface="Arial"/>
                <a:ea typeface="Arial"/>
                <a:cs typeface="Arial"/>
                <a:sym typeface="Arial"/>
              </a:defRPr>
            </a:lvl6pPr>
            <a:lvl7pPr lvl="6" algn="l">
              <a:lnSpc>
                <a:spcPct val="100000"/>
              </a:lnSpc>
              <a:spcBef>
                <a:spcPts val="0"/>
              </a:spcBef>
              <a:spcAft>
                <a:spcPts val="0"/>
              </a:spcAft>
              <a:buSzPts val="1400"/>
              <a:buFont typeface="Arial"/>
              <a:buNone/>
              <a:defRPr>
                <a:latin typeface="Arial"/>
                <a:ea typeface="Arial"/>
                <a:cs typeface="Arial"/>
                <a:sym typeface="Arial"/>
              </a:defRPr>
            </a:lvl7pPr>
            <a:lvl8pPr lvl="7" algn="l">
              <a:lnSpc>
                <a:spcPct val="100000"/>
              </a:lnSpc>
              <a:spcBef>
                <a:spcPts val="0"/>
              </a:spcBef>
              <a:spcAft>
                <a:spcPts val="0"/>
              </a:spcAft>
              <a:buSzPts val="1400"/>
              <a:buFont typeface="Arial"/>
              <a:buNone/>
              <a:defRPr>
                <a:latin typeface="Arial"/>
                <a:ea typeface="Arial"/>
                <a:cs typeface="Arial"/>
                <a:sym typeface="Arial"/>
              </a:defRPr>
            </a:lvl8pPr>
            <a:lvl9pPr lvl="8" algn="l">
              <a:lnSpc>
                <a:spcPct val="100000"/>
              </a:lnSpc>
              <a:spcBef>
                <a:spcPts val="0"/>
              </a:spcBef>
              <a:spcAft>
                <a:spcPts val="0"/>
              </a:spcAft>
              <a:buSzPts val="1400"/>
              <a:buFont typeface="Arial"/>
              <a:buNone/>
              <a:defRPr>
                <a:latin typeface="Arial"/>
                <a:ea typeface="Arial"/>
                <a:cs typeface="Arial"/>
                <a:sym typeface="Arial"/>
              </a:defRPr>
            </a:lvl9pPr>
          </a:lstStyle>
          <a:p>
            <a:endParaRPr/>
          </a:p>
        </p:txBody>
      </p:sp>
      <p:sp>
        <p:nvSpPr>
          <p:cNvPr id="83" name="Google Shape;83;p39"/>
          <p:cNvSpPr txBox="1">
            <a:spLocks noGrp="1"/>
          </p:cNvSpPr>
          <p:nvPr>
            <p:ph type="ftr" idx="11"/>
          </p:nvPr>
        </p:nvSpPr>
        <p:spPr>
          <a:xfrm>
            <a:off x="4089400" y="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Font typeface="Arial"/>
              <a:buNone/>
              <a:defRPr>
                <a:latin typeface="Arial"/>
                <a:ea typeface="Arial"/>
                <a:cs typeface="Arial"/>
                <a:sym typeface="Arial"/>
              </a:defRPr>
            </a:lvl1pPr>
            <a:lvl2pPr lvl="1" algn="l">
              <a:lnSpc>
                <a:spcPct val="100000"/>
              </a:lnSpc>
              <a:spcBef>
                <a:spcPts val="0"/>
              </a:spcBef>
              <a:spcAft>
                <a:spcPts val="0"/>
              </a:spcAft>
              <a:buSzPts val="1400"/>
              <a:buFont typeface="Arial"/>
              <a:buNone/>
              <a:defRPr>
                <a:latin typeface="Arial"/>
                <a:ea typeface="Arial"/>
                <a:cs typeface="Arial"/>
                <a:sym typeface="Arial"/>
              </a:defRPr>
            </a:lvl2pPr>
            <a:lvl3pPr lvl="2" algn="l">
              <a:lnSpc>
                <a:spcPct val="100000"/>
              </a:lnSpc>
              <a:spcBef>
                <a:spcPts val="0"/>
              </a:spcBef>
              <a:spcAft>
                <a:spcPts val="0"/>
              </a:spcAft>
              <a:buSzPts val="1400"/>
              <a:buFont typeface="Arial"/>
              <a:buNone/>
              <a:defRPr>
                <a:latin typeface="Arial"/>
                <a:ea typeface="Arial"/>
                <a:cs typeface="Arial"/>
                <a:sym typeface="Arial"/>
              </a:defRPr>
            </a:lvl3pPr>
            <a:lvl4pPr lvl="3" algn="l">
              <a:lnSpc>
                <a:spcPct val="100000"/>
              </a:lnSpc>
              <a:spcBef>
                <a:spcPts val="0"/>
              </a:spcBef>
              <a:spcAft>
                <a:spcPts val="0"/>
              </a:spcAft>
              <a:buSzPts val="1400"/>
              <a:buFont typeface="Arial"/>
              <a:buNone/>
              <a:defRPr>
                <a:latin typeface="Arial"/>
                <a:ea typeface="Arial"/>
                <a:cs typeface="Arial"/>
                <a:sym typeface="Arial"/>
              </a:defRPr>
            </a:lvl4pPr>
            <a:lvl5pPr lvl="4" algn="l">
              <a:lnSpc>
                <a:spcPct val="100000"/>
              </a:lnSpc>
              <a:spcBef>
                <a:spcPts val="0"/>
              </a:spcBef>
              <a:spcAft>
                <a:spcPts val="0"/>
              </a:spcAft>
              <a:buSzPts val="1400"/>
              <a:buFont typeface="Arial"/>
              <a:buNone/>
              <a:defRPr>
                <a:latin typeface="Arial"/>
                <a:ea typeface="Arial"/>
                <a:cs typeface="Arial"/>
                <a:sym typeface="Arial"/>
              </a:defRPr>
            </a:lvl5pPr>
            <a:lvl6pPr lvl="5" algn="l">
              <a:lnSpc>
                <a:spcPct val="100000"/>
              </a:lnSpc>
              <a:spcBef>
                <a:spcPts val="0"/>
              </a:spcBef>
              <a:spcAft>
                <a:spcPts val="0"/>
              </a:spcAft>
              <a:buSzPts val="1400"/>
              <a:buFont typeface="Arial"/>
              <a:buNone/>
              <a:defRPr>
                <a:latin typeface="Arial"/>
                <a:ea typeface="Arial"/>
                <a:cs typeface="Arial"/>
                <a:sym typeface="Arial"/>
              </a:defRPr>
            </a:lvl6pPr>
            <a:lvl7pPr lvl="6" algn="l">
              <a:lnSpc>
                <a:spcPct val="100000"/>
              </a:lnSpc>
              <a:spcBef>
                <a:spcPts val="0"/>
              </a:spcBef>
              <a:spcAft>
                <a:spcPts val="0"/>
              </a:spcAft>
              <a:buSzPts val="1400"/>
              <a:buFont typeface="Arial"/>
              <a:buNone/>
              <a:defRPr>
                <a:latin typeface="Arial"/>
                <a:ea typeface="Arial"/>
                <a:cs typeface="Arial"/>
                <a:sym typeface="Arial"/>
              </a:defRPr>
            </a:lvl7pPr>
            <a:lvl8pPr lvl="7" algn="l">
              <a:lnSpc>
                <a:spcPct val="100000"/>
              </a:lnSpc>
              <a:spcBef>
                <a:spcPts val="0"/>
              </a:spcBef>
              <a:spcAft>
                <a:spcPts val="0"/>
              </a:spcAft>
              <a:buSzPts val="1400"/>
              <a:buFont typeface="Arial"/>
              <a:buNone/>
              <a:defRPr>
                <a:latin typeface="Arial"/>
                <a:ea typeface="Arial"/>
                <a:cs typeface="Arial"/>
                <a:sym typeface="Arial"/>
              </a:defRPr>
            </a:lvl8pPr>
            <a:lvl9pPr lvl="8" algn="l">
              <a:lnSpc>
                <a:spcPct val="100000"/>
              </a:lnSpc>
              <a:spcBef>
                <a:spcPts val="0"/>
              </a:spcBef>
              <a:spcAft>
                <a:spcPts val="0"/>
              </a:spcAft>
              <a:buSzPts val="1400"/>
              <a:buFont typeface="Arial"/>
              <a:buNone/>
              <a:defRPr>
                <a:latin typeface="Arial"/>
                <a:ea typeface="Arial"/>
                <a:cs typeface="Arial"/>
                <a:sym typeface="Arial"/>
              </a:defRPr>
            </a:lvl9pPr>
          </a:lstStyle>
          <a:p>
            <a:endParaRPr/>
          </a:p>
        </p:txBody>
      </p:sp>
      <p:sp>
        <p:nvSpPr>
          <p:cNvPr id="84" name="Google Shape;84;p39"/>
          <p:cNvSpPr txBox="1">
            <a:spLocks noGrp="1"/>
          </p:cNvSpPr>
          <p:nvPr>
            <p:ph type="sldNum" idx="12"/>
          </p:nvPr>
        </p:nvSpPr>
        <p:spPr>
          <a:xfrm>
            <a:off x="8610600" y="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n-US"/>
              <a:t>‹#›</a:t>
            </a:fld>
            <a:endParaRPr/>
          </a:p>
        </p:txBody>
      </p:sp>
      <p:sp>
        <p:nvSpPr>
          <p:cNvPr id="85" name="Google Shape;85;p39"/>
          <p:cNvSpPr/>
          <p:nvPr/>
        </p:nvSpPr>
        <p:spPr>
          <a:xfrm>
            <a:off x="12100560" y="-31750"/>
            <a:ext cx="193040" cy="6959600"/>
          </a:xfrm>
          <a:prstGeom prst="rect">
            <a:avLst/>
          </a:prstGeom>
          <a:solidFill>
            <a:srgbClr val="FFA3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86" name="Google Shape;86;p39" descr="Logo&#10;&#10;Description automatically generated"/>
          <p:cNvPicPr preferRelativeResize="0"/>
          <p:nvPr/>
        </p:nvPicPr>
        <p:blipFill rotWithShape="1">
          <a:blip r:embed="rId2">
            <a:alphaModFix/>
          </a:blip>
          <a:srcRect/>
          <a:stretch/>
        </p:blipFill>
        <p:spPr>
          <a:xfrm>
            <a:off x="5319712" y="5972728"/>
            <a:ext cx="1552575" cy="832892"/>
          </a:xfrm>
          <a:prstGeom prst="rect">
            <a:avLst/>
          </a:prstGeom>
          <a:noFill/>
          <a:ln>
            <a:noFill/>
          </a:ln>
        </p:spPr>
      </p:pic>
      <p:pic>
        <p:nvPicPr>
          <p:cNvPr id="87" name="Google Shape;87;p39" descr="Logo&#10;&#10;Description automatically generated"/>
          <p:cNvPicPr preferRelativeResize="0"/>
          <p:nvPr/>
        </p:nvPicPr>
        <p:blipFill rotWithShape="1">
          <a:blip r:embed="rId3">
            <a:alphaModFix/>
          </a:blip>
          <a:srcRect/>
          <a:stretch/>
        </p:blipFill>
        <p:spPr>
          <a:xfrm>
            <a:off x="195447" y="5899832"/>
            <a:ext cx="2228909" cy="978684"/>
          </a:xfrm>
          <a:prstGeom prst="rect">
            <a:avLst/>
          </a:prstGeom>
          <a:noFill/>
          <a:ln>
            <a:noFill/>
          </a:ln>
        </p:spPr>
      </p:pic>
      <p:pic>
        <p:nvPicPr>
          <p:cNvPr id="88" name="Google Shape;88;p39" descr="Logo&#10;&#10;Description automatically generated"/>
          <p:cNvPicPr preferRelativeResize="0"/>
          <p:nvPr/>
        </p:nvPicPr>
        <p:blipFill rotWithShape="1">
          <a:blip r:embed="rId4">
            <a:alphaModFix/>
          </a:blip>
          <a:srcRect/>
          <a:stretch/>
        </p:blipFill>
        <p:spPr>
          <a:xfrm>
            <a:off x="9575712" y="6017249"/>
            <a:ext cx="2306475" cy="743850"/>
          </a:xfrm>
          <a:prstGeom prst="rect">
            <a:avLst/>
          </a:prstGeom>
          <a:noFill/>
          <a:ln>
            <a:noFill/>
          </a:ln>
        </p:spPr>
      </p:pic>
    </p:spTree>
    <p:extLst>
      <p:ext uri="{BB962C8B-B14F-4D97-AF65-F5344CB8AC3E}">
        <p14:creationId xmlns:p14="http://schemas.microsoft.com/office/powerpoint/2010/main" val="42582430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89"/>
        <p:cNvGrpSpPr/>
        <p:nvPr/>
      </p:nvGrpSpPr>
      <p:grpSpPr>
        <a:xfrm>
          <a:off x="0" y="0"/>
          <a:ext cx="0" cy="0"/>
          <a:chOff x="0" y="0"/>
          <a:chExt cx="0" cy="0"/>
        </a:xfrm>
      </p:grpSpPr>
      <p:sp>
        <p:nvSpPr>
          <p:cNvPr id="90" name="Google Shape;90;p40"/>
          <p:cNvSpPr/>
          <p:nvPr/>
        </p:nvSpPr>
        <p:spPr>
          <a:xfrm>
            <a:off x="0" y="5920348"/>
            <a:ext cx="12293600" cy="937652"/>
          </a:xfrm>
          <a:prstGeom prst="rect">
            <a:avLst/>
          </a:prstGeom>
          <a:solidFill>
            <a:srgbClr val="C6C8CA">
              <a:alpha val="4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1" name="Google Shape;91;p40"/>
          <p:cNvSpPr/>
          <p:nvPr/>
        </p:nvSpPr>
        <p:spPr>
          <a:xfrm>
            <a:off x="12100560" y="-31750"/>
            <a:ext cx="193040" cy="6959600"/>
          </a:xfrm>
          <a:prstGeom prst="rect">
            <a:avLst/>
          </a:prstGeom>
          <a:solidFill>
            <a:srgbClr val="FFA3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2" name="Google Shape;92;p4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FFA300"/>
              </a:buClr>
              <a:buSzPts val="3200"/>
              <a:buFont typeface="Arial"/>
              <a:buNone/>
              <a:defRPr sz="3200">
                <a:latin typeface="Arial"/>
                <a:ea typeface="Arial"/>
                <a:cs typeface="Arial"/>
                <a:sym typeface="Arial"/>
              </a:defRPr>
            </a:lvl1pPr>
            <a:lvl2pPr lvl="1" algn="l">
              <a:lnSpc>
                <a:spcPct val="100000"/>
              </a:lnSpc>
              <a:spcBef>
                <a:spcPts val="0"/>
              </a:spcBef>
              <a:spcAft>
                <a:spcPts val="0"/>
              </a:spcAft>
              <a:buSzPts val="1400"/>
              <a:buFont typeface="Arial"/>
              <a:buNone/>
              <a:defRPr>
                <a:latin typeface="Arial"/>
                <a:ea typeface="Arial"/>
                <a:cs typeface="Arial"/>
                <a:sym typeface="Arial"/>
              </a:defRPr>
            </a:lvl2pPr>
            <a:lvl3pPr lvl="2" algn="l">
              <a:lnSpc>
                <a:spcPct val="100000"/>
              </a:lnSpc>
              <a:spcBef>
                <a:spcPts val="0"/>
              </a:spcBef>
              <a:spcAft>
                <a:spcPts val="0"/>
              </a:spcAft>
              <a:buSzPts val="1400"/>
              <a:buFont typeface="Arial"/>
              <a:buNone/>
              <a:defRPr>
                <a:latin typeface="Arial"/>
                <a:ea typeface="Arial"/>
                <a:cs typeface="Arial"/>
                <a:sym typeface="Arial"/>
              </a:defRPr>
            </a:lvl3pPr>
            <a:lvl4pPr lvl="3" algn="l">
              <a:lnSpc>
                <a:spcPct val="100000"/>
              </a:lnSpc>
              <a:spcBef>
                <a:spcPts val="0"/>
              </a:spcBef>
              <a:spcAft>
                <a:spcPts val="0"/>
              </a:spcAft>
              <a:buSzPts val="1400"/>
              <a:buFont typeface="Arial"/>
              <a:buNone/>
              <a:defRPr>
                <a:latin typeface="Arial"/>
                <a:ea typeface="Arial"/>
                <a:cs typeface="Arial"/>
                <a:sym typeface="Arial"/>
              </a:defRPr>
            </a:lvl4pPr>
            <a:lvl5pPr lvl="4" algn="l">
              <a:lnSpc>
                <a:spcPct val="100000"/>
              </a:lnSpc>
              <a:spcBef>
                <a:spcPts val="0"/>
              </a:spcBef>
              <a:spcAft>
                <a:spcPts val="0"/>
              </a:spcAft>
              <a:buSzPts val="1400"/>
              <a:buFont typeface="Arial"/>
              <a:buNone/>
              <a:defRPr>
                <a:latin typeface="Arial"/>
                <a:ea typeface="Arial"/>
                <a:cs typeface="Arial"/>
                <a:sym typeface="Arial"/>
              </a:defRPr>
            </a:lvl5pPr>
            <a:lvl6pPr lvl="5" algn="l">
              <a:lnSpc>
                <a:spcPct val="100000"/>
              </a:lnSpc>
              <a:spcBef>
                <a:spcPts val="0"/>
              </a:spcBef>
              <a:spcAft>
                <a:spcPts val="0"/>
              </a:spcAft>
              <a:buSzPts val="1400"/>
              <a:buFont typeface="Arial"/>
              <a:buNone/>
              <a:defRPr>
                <a:latin typeface="Arial"/>
                <a:ea typeface="Arial"/>
                <a:cs typeface="Arial"/>
                <a:sym typeface="Arial"/>
              </a:defRPr>
            </a:lvl6pPr>
            <a:lvl7pPr lvl="6" algn="l">
              <a:lnSpc>
                <a:spcPct val="100000"/>
              </a:lnSpc>
              <a:spcBef>
                <a:spcPts val="0"/>
              </a:spcBef>
              <a:spcAft>
                <a:spcPts val="0"/>
              </a:spcAft>
              <a:buSzPts val="1400"/>
              <a:buFont typeface="Arial"/>
              <a:buNone/>
              <a:defRPr>
                <a:latin typeface="Arial"/>
                <a:ea typeface="Arial"/>
                <a:cs typeface="Arial"/>
                <a:sym typeface="Arial"/>
              </a:defRPr>
            </a:lvl7pPr>
            <a:lvl8pPr lvl="7" algn="l">
              <a:lnSpc>
                <a:spcPct val="100000"/>
              </a:lnSpc>
              <a:spcBef>
                <a:spcPts val="0"/>
              </a:spcBef>
              <a:spcAft>
                <a:spcPts val="0"/>
              </a:spcAft>
              <a:buSzPts val="1400"/>
              <a:buFont typeface="Arial"/>
              <a:buNone/>
              <a:defRPr>
                <a:latin typeface="Arial"/>
                <a:ea typeface="Arial"/>
                <a:cs typeface="Arial"/>
                <a:sym typeface="Arial"/>
              </a:defRPr>
            </a:lvl8pPr>
            <a:lvl9pPr lvl="8" algn="l">
              <a:lnSpc>
                <a:spcPct val="100000"/>
              </a:lnSpc>
              <a:spcBef>
                <a:spcPts val="0"/>
              </a:spcBef>
              <a:spcAft>
                <a:spcPts val="0"/>
              </a:spcAft>
              <a:buSzPts val="1400"/>
              <a:buFont typeface="Arial"/>
              <a:buNone/>
              <a:defRPr>
                <a:latin typeface="Arial"/>
                <a:ea typeface="Arial"/>
                <a:cs typeface="Arial"/>
                <a:sym typeface="Arial"/>
              </a:defRPr>
            </a:lvl9pPr>
          </a:lstStyle>
          <a:p>
            <a:endParaRPr/>
          </a:p>
        </p:txBody>
      </p:sp>
      <p:sp>
        <p:nvSpPr>
          <p:cNvPr id="93" name="Google Shape;93;p4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Font typeface="Arial"/>
              <a:buChar char="•"/>
              <a:defRPr sz="3200">
                <a:latin typeface="Arial"/>
                <a:ea typeface="Arial"/>
                <a:cs typeface="Arial"/>
                <a:sym typeface="Arial"/>
              </a:defRPr>
            </a:lvl1pPr>
            <a:lvl2pPr marL="914400" lvl="1" indent="-406400" algn="l">
              <a:lnSpc>
                <a:spcPct val="90000"/>
              </a:lnSpc>
              <a:spcBef>
                <a:spcPts val="500"/>
              </a:spcBef>
              <a:spcAft>
                <a:spcPts val="0"/>
              </a:spcAft>
              <a:buClr>
                <a:schemeClr val="dk1"/>
              </a:buClr>
              <a:buSzPts val="2800"/>
              <a:buFont typeface="Arial"/>
              <a:buChar char="•"/>
              <a:defRPr sz="2800">
                <a:latin typeface="Arial"/>
                <a:ea typeface="Arial"/>
                <a:cs typeface="Arial"/>
                <a:sym typeface="Arial"/>
              </a:defRPr>
            </a:lvl2pPr>
            <a:lvl3pPr marL="1371600" lvl="2" indent="-381000" algn="l">
              <a:lnSpc>
                <a:spcPct val="90000"/>
              </a:lnSpc>
              <a:spcBef>
                <a:spcPts val="500"/>
              </a:spcBef>
              <a:spcAft>
                <a:spcPts val="0"/>
              </a:spcAft>
              <a:buClr>
                <a:schemeClr val="dk1"/>
              </a:buClr>
              <a:buSzPts val="2400"/>
              <a:buFont typeface="Arial"/>
              <a:buChar char="•"/>
              <a:defRPr sz="2400">
                <a:latin typeface="Arial"/>
                <a:ea typeface="Arial"/>
                <a:cs typeface="Arial"/>
                <a:sym typeface="Arial"/>
              </a:defRPr>
            </a:lvl3pPr>
            <a:lvl4pPr marL="1828800" lvl="3" indent="-355600" algn="l">
              <a:lnSpc>
                <a:spcPct val="90000"/>
              </a:lnSpc>
              <a:spcBef>
                <a:spcPts val="500"/>
              </a:spcBef>
              <a:spcAft>
                <a:spcPts val="0"/>
              </a:spcAft>
              <a:buClr>
                <a:schemeClr val="dk1"/>
              </a:buClr>
              <a:buSzPts val="2000"/>
              <a:buFont typeface="Arial"/>
              <a:buChar char="•"/>
              <a:defRPr sz="2000">
                <a:latin typeface="Arial"/>
                <a:ea typeface="Arial"/>
                <a:cs typeface="Arial"/>
                <a:sym typeface="Arial"/>
              </a:defRPr>
            </a:lvl4pPr>
            <a:lvl5pPr marL="2286000" lvl="4" indent="-355600" algn="l">
              <a:lnSpc>
                <a:spcPct val="90000"/>
              </a:lnSpc>
              <a:spcBef>
                <a:spcPts val="500"/>
              </a:spcBef>
              <a:spcAft>
                <a:spcPts val="0"/>
              </a:spcAft>
              <a:buClr>
                <a:schemeClr val="dk1"/>
              </a:buClr>
              <a:buSzPts val="2000"/>
              <a:buFont typeface="Arial"/>
              <a:buChar char="•"/>
              <a:defRPr sz="2000">
                <a:latin typeface="Arial"/>
                <a:ea typeface="Arial"/>
                <a:cs typeface="Arial"/>
                <a:sym typeface="Arial"/>
              </a:defRPr>
            </a:lvl5pPr>
            <a:lvl6pPr marL="2743200" lvl="5" indent="-355600" algn="l">
              <a:lnSpc>
                <a:spcPct val="90000"/>
              </a:lnSpc>
              <a:spcBef>
                <a:spcPts val="500"/>
              </a:spcBef>
              <a:spcAft>
                <a:spcPts val="0"/>
              </a:spcAft>
              <a:buClr>
                <a:schemeClr val="dk1"/>
              </a:buClr>
              <a:buSzPts val="2000"/>
              <a:buFont typeface="Arial"/>
              <a:buChar char="•"/>
              <a:defRPr sz="2000">
                <a:latin typeface="Arial"/>
                <a:ea typeface="Arial"/>
                <a:cs typeface="Arial"/>
                <a:sym typeface="Arial"/>
              </a:defRPr>
            </a:lvl6pPr>
            <a:lvl7pPr marL="3200400" lvl="6" indent="-355600" algn="l">
              <a:lnSpc>
                <a:spcPct val="90000"/>
              </a:lnSpc>
              <a:spcBef>
                <a:spcPts val="500"/>
              </a:spcBef>
              <a:spcAft>
                <a:spcPts val="0"/>
              </a:spcAft>
              <a:buClr>
                <a:schemeClr val="dk1"/>
              </a:buClr>
              <a:buSzPts val="2000"/>
              <a:buFont typeface="Arial"/>
              <a:buChar char="•"/>
              <a:defRPr sz="2000">
                <a:latin typeface="Arial"/>
                <a:ea typeface="Arial"/>
                <a:cs typeface="Arial"/>
                <a:sym typeface="Arial"/>
              </a:defRPr>
            </a:lvl7pPr>
            <a:lvl8pPr marL="3657600" lvl="7" indent="-355600" algn="l">
              <a:lnSpc>
                <a:spcPct val="90000"/>
              </a:lnSpc>
              <a:spcBef>
                <a:spcPts val="500"/>
              </a:spcBef>
              <a:spcAft>
                <a:spcPts val="0"/>
              </a:spcAft>
              <a:buClr>
                <a:schemeClr val="dk1"/>
              </a:buClr>
              <a:buSzPts val="2000"/>
              <a:buFont typeface="Arial"/>
              <a:buChar char="•"/>
              <a:defRPr sz="2000">
                <a:latin typeface="Arial"/>
                <a:ea typeface="Arial"/>
                <a:cs typeface="Arial"/>
                <a:sym typeface="Arial"/>
              </a:defRPr>
            </a:lvl8pPr>
            <a:lvl9pPr marL="4114800" lvl="8" indent="-355600" algn="l">
              <a:lnSpc>
                <a:spcPct val="90000"/>
              </a:lnSpc>
              <a:spcBef>
                <a:spcPts val="500"/>
              </a:spcBef>
              <a:spcAft>
                <a:spcPts val="0"/>
              </a:spcAft>
              <a:buClr>
                <a:schemeClr val="dk1"/>
              </a:buClr>
              <a:buSzPts val="2000"/>
              <a:buFont typeface="Arial"/>
              <a:buChar char="•"/>
              <a:defRPr sz="2000">
                <a:latin typeface="Arial"/>
                <a:ea typeface="Arial"/>
                <a:cs typeface="Arial"/>
                <a:sym typeface="Arial"/>
              </a:defRPr>
            </a:lvl9pPr>
          </a:lstStyle>
          <a:p>
            <a:endParaRPr/>
          </a:p>
        </p:txBody>
      </p:sp>
      <p:sp>
        <p:nvSpPr>
          <p:cNvPr id="94" name="Google Shape;94;p4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Font typeface="Arial"/>
              <a:buNone/>
              <a:defRPr sz="1600">
                <a:latin typeface="Arial"/>
                <a:ea typeface="Arial"/>
                <a:cs typeface="Arial"/>
                <a:sym typeface="Arial"/>
              </a:defRPr>
            </a:lvl1pPr>
            <a:lvl2pPr marL="914400" lvl="1" indent="-228600" algn="l">
              <a:lnSpc>
                <a:spcPct val="90000"/>
              </a:lnSpc>
              <a:spcBef>
                <a:spcPts val="500"/>
              </a:spcBef>
              <a:spcAft>
                <a:spcPts val="0"/>
              </a:spcAft>
              <a:buClr>
                <a:schemeClr val="dk1"/>
              </a:buClr>
              <a:buSzPts val="1400"/>
              <a:buFont typeface="Arial"/>
              <a:buNone/>
              <a:defRPr sz="1400">
                <a:latin typeface="Arial"/>
                <a:ea typeface="Arial"/>
                <a:cs typeface="Arial"/>
                <a:sym typeface="Arial"/>
              </a:defRPr>
            </a:lvl2pPr>
            <a:lvl3pPr marL="1371600" lvl="2" indent="-228600" algn="l">
              <a:lnSpc>
                <a:spcPct val="90000"/>
              </a:lnSpc>
              <a:spcBef>
                <a:spcPts val="500"/>
              </a:spcBef>
              <a:spcAft>
                <a:spcPts val="0"/>
              </a:spcAft>
              <a:buClr>
                <a:schemeClr val="dk1"/>
              </a:buClr>
              <a:buSzPts val="1200"/>
              <a:buFont typeface="Arial"/>
              <a:buNone/>
              <a:defRPr sz="1200">
                <a:latin typeface="Arial"/>
                <a:ea typeface="Arial"/>
                <a:cs typeface="Arial"/>
                <a:sym typeface="Arial"/>
              </a:defRPr>
            </a:lvl3pPr>
            <a:lvl4pPr marL="1828800" lvl="3" indent="-228600" algn="l">
              <a:lnSpc>
                <a:spcPct val="90000"/>
              </a:lnSpc>
              <a:spcBef>
                <a:spcPts val="500"/>
              </a:spcBef>
              <a:spcAft>
                <a:spcPts val="0"/>
              </a:spcAft>
              <a:buClr>
                <a:schemeClr val="dk1"/>
              </a:buClr>
              <a:buSzPts val="1000"/>
              <a:buFont typeface="Arial"/>
              <a:buNone/>
              <a:defRPr sz="1000">
                <a:latin typeface="Arial"/>
                <a:ea typeface="Arial"/>
                <a:cs typeface="Arial"/>
                <a:sym typeface="Arial"/>
              </a:defRPr>
            </a:lvl4pPr>
            <a:lvl5pPr marL="2286000" lvl="4" indent="-228600" algn="l">
              <a:lnSpc>
                <a:spcPct val="90000"/>
              </a:lnSpc>
              <a:spcBef>
                <a:spcPts val="500"/>
              </a:spcBef>
              <a:spcAft>
                <a:spcPts val="0"/>
              </a:spcAft>
              <a:buClr>
                <a:schemeClr val="dk1"/>
              </a:buClr>
              <a:buSzPts val="1000"/>
              <a:buFont typeface="Arial"/>
              <a:buNone/>
              <a:defRPr sz="1000">
                <a:latin typeface="Arial"/>
                <a:ea typeface="Arial"/>
                <a:cs typeface="Arial"/>
                <a:sym typeface="Arial"/>
              </a:defRPr>
            </a:lvl5pPr>
            <a:lvl6pPr marL="2743200" lvl="5" indent="-228600" algn="l">
              <a:lnSpc>
                <a:spcPct val="90000"/>
              </a:lnSpc>
              <a:spcBef>
                <a:spcPts val="500"/>
              </a:spcBef>
              <a:spcAft>
                <a:spcPts val="0"/>
              </a:spcAft>
              <a:buClr>
                <a:schemeClr val="dk1"/>
              </a:buClr>
              <a:buSzPts val="1000"/>
              <a:buFont typeface="Arial"/>
              <a:buNone/>
              <a:defRPr sz="1000">
                <a:latin typeface="Arial"/>
                <a:ea typeface="Arial"/>
                <a:cs typeface="Arial"/>
                <a:sym typeface="Arial"/>
              </a:defRPr>
            </a:lvl6pPr>
            <a:lvl7pPr marL="3200400" lvl="6" indent="-228600" algn="l">
              <a:lnSpc>
                <a:spcPct val="90000"/>
              </a:lnSpc>
              <a:spcBef>
                <a:spcPts val="500"/>
              </a:spcBef>
              <a:spcAft>
                <a:spcPts val="0"/>
              </a:spcAft>
              <a:buClr>
                <a:schemeClr val="dk1"/>
              </a:buClr>
              <a:buSzPts val="1000"/>
              <a:buFont typeface="Arial"/>
              <a:buNone/>
              <a:defRPr sz="1000">
                <a:latin typeface="Arial"/>
                <a:ea typeface="Arial"/>
                <a:cs typeface="Arial"/>
                <a:sym typeface="Arial"/>
              </a:defRPr>
            </a:lvl7pPr>
            <a:lvl8pPr marL="3657600" lvl="7" indent="-228600" algn="l">
              <a:lnSpc>
                <a:spcPct val="90000"/>
              </a:lnSpc>
              <a:spcBef>
                <a:spcPts val="500"/>
              </a:spcBef>
              <a:spcAft>
                <a:spcPts val="0"/>
              </a:spcAft>
              <a:buClr>
                <a:schemeClr val="dk1"/>
              </a:buClr>
              <a:buSzPts val="1000"/>
              <a:buFont typeface="Arial"/>
              <a:buNone/>
              <a:defRPr sz="1000">
                <a:latin typeface="Arial"/>
                <a:ea typeface="Arial"/>
                <a:cs typeface="Arial"/>
                <a:sym typeface="Arial"/>
              </a:defRPr>
            </a:lvl8pPr>
            <a:lvl9pPr marL="4114800" lvl="8" indent="-228600" algn="l">
              <a:lnSpc>
                <a:spcPct val="90000"/>
              </a:lnSpc>
              <a:spcBef>
                <a:spcPts val="500"/>
              </a:spcBef>
              <a:spcAft>
                <a:spcPts val="0"/>
              </a:spcAft>
              <a:buClr>
                <a:schemeClr val="dk1"/>
              </a:buClr>
              <a:buSzPts val="1000"/>
              <a:buFont typeface="Arial"/>
              <a:buNone/>
              <a:defRPr sz="1000">
                <a:latin typeface="Arial"/>
                <a:ea typeface="Arial"/>
                <a:cs typeface="Arial"/>
                <a:sym typeface="Arial"/>
              </a:defRPr>
            </a:lvl9pPr>
          </a:lstStyle>
          <a:p>
            <a:endParaRPr/>
          </a:p>
        </p:txBody>
      </p:sp>
      <p:sp>
        <p:nvSpPr>
          <p:cNvPr id="95" name="Google Shape;95;p40"/>
          <p:cNvSpPr txBox="1">
            <a:spLocks noGrp="1"/>
          </p:cNvSpPr>
          <p:nvPr>
            <p:ph type="dt" idx="10"/>
          </p:nvPr>
        </p:nvSpPr>
        <p:spPr>
          <a:xfrm>
            <a:off x="839788" y="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Font typeface="Arial"/>
              <a:buNone/>
              <a:defRPr>
                <a:latin typeface="Arial"/>
                <a:ea typeface="Arial"/>
                <a:cs typeface="Arial"/>
                <a:sym typeface="Arial"/>
              </a:defRPr>
            </a:lvl1pPr>
            <a:lvl2pPr lvl="1" algn="l">
              <a:lnSpc>
                <a:spcPct val="100000"/>
              </a:lnSpc>
              <a:spcBef>
                <a:spcPts val="0"/>
              </a:spcBef>
              <a:spcAft>
                <a:spcPts val="0"/>
              </a:spcAft>
              <a:buSzPts val="1400"/>
              <a:buFont typeface="Arial"/>
              <a:buNone/>
              <a:defRPr>
                <a:latin typeface="Arial"/>
                <a:ea typeface="Arial"/>
                <a:cs typeface="Arial"/>
                <a:sym typeface="Arial"/>
              </a:defRPr>
            </a:lvl2pPr>
            <a:lvl3pPr lvl="2" algn="l">
              <a:lnSpc>
                <a:spcPct val="100000"/>
              </a:lnSpc>
              <a:spcBef>
                <a:spcPts val="0"/>
              </a:spcBef>
              <a:spcAft>
                <a:spcPts val="0"/>
              </a:spcAft>
              <a:buSzPts val="1400"/>
              <a:buFont typeface="Arial"/>
              <a:buNone/>
              <a:defRPr>
                <a:latin typeface="Arial"/>
                <a:ea typeface="Arial"/>
                <a:cs typeface="Arial"/>
                <a:sym typeface="Arial"/>
              </a:defRPr>
            </a:lvl3pPr>
            <a:lvl4pPr lvl="3" algn="l">
              <a:lnSpc>
                <a:spcPct val="100000"/>
              </a:lnSpc>
              <a:spcBef>
                <a:spcPts val="0"/>
              </a:spcBef>
              <a:spcAft>
                <a:spcPts val="0"/>
              </a:spcAft>
              <a:buSzPts val="1400"/>
              <a:buFont typeface="Arial"/>
              <a:buNone/>
              <a:defRPr>
                <a:latin typeface="Arial"/>
                <a:ea typeface="Arial"/>
                <a:cs typeface="Arial"/>
                <a:sym typeface="Arial"/>
              </a:defRPr>
            </a:lvl4pPr>
            <a:lvl5pPr lvl="4" algn="l">
              <a:lnSpc>
                <a:spcPct val="100000"/>
              </a:lnSpc>
              <a:spcBef>
                <a:spcPts val="0"/>
              </a:spcBef>
              <a:spcAft>
                <a:spcPts val="0"/>
              </a:spcAft>
              <a:buSzPts val="1400"/>
              <a:buFont typeface="Arial"/>
              <a:buNone/>
              <a:defRPr>
                <a:latin typeface="Arial"/>
                <a:ea typeface="Arial"/>
                <a:cs typeface="Arial"/>
                <a:sym typeface="Arial"/>
              </a:defRPr>
            </a:lvl5pPr>
            <a:lvl6pPr lvl="5" algn="l">
              <a:lnSpc>
                <a:spcPct val="100000"/>
              </a:lnSpc>
              <a:spcBef>
                <a:spcPts val="0"/>
              </a:spcBef>
              <a:spcAft>
                <a:spcPts val="0"/>
              </a:spcAft>
              <a:buSzPts val="1400"/>
              <a:buFont typeface="Arial"/>
              <a:buNone/>
              <a:defRPr>
                <a:latin typeface="Arial"/>
                <a:ea typeface="Arial"/>
                <a:cs typeface="Arial"/>
                <a:sym typeface="Arial"/>
              </a:defRPr>
            </a:lvl6pPr>
            <a:lvl7pPr lvl="6" algn="l">
              <a:lnSpc>
                <a:spcPct val="100000"/>
              </a:lnSpc>
              <a:spcBef>
                <a:spcPts val="0"/>
              </a:spcBef>
              <a:spcAft>
                <a:spcPts val="0"/>
              </a:spcAft>
              <a:buSzPts val="1400"/>
              <a:buFont typeface="Arial"/>
              <a:buNone/>
              <a:defRPr>
                <a:latin typeface="Arial"/>
                <a:ea typeface="Arial"/>
                <a:cs typeface="Arial"/>
                <a:sym typeface="Arial"/>
              </a:defRPr>
            </a:lvl7pPr>
            <a:lvl8pPr lvl="7" algn="l">
              <a:lnSpc>
                <a:spcPct val="100000"/>
              </a:lnSpc>
              <a:spcBef>
                <a:spcPts val="0"/>
              </a:spcBef>
              <a:spcAft>
                <a:spcPts val="0"/>
              </a:spcAft>
              <a:buSzPts val="1400"/>
              <a:buFont typeface="Arial"/>
              <a:buNone/>
              <a:defRPr>
                <a:latin typeface="Arial"/>
                <a:ea typeface="Arial"/>
                <a:cs typeface="Arial"/>
                <a:sym typeface="Arial"/>
              </a:defRPr>
            </a:lvl8pPr>
            <a:lvl9pPr lvl="8" algn="l">
              <a:lnSpc>
                <a:spcPct val="100000"/>
              </a:lnSpc>
              <a:spcBef>
                <a:spcPts val="0"/>
              </a:spcBef>
              <a:spcAft>
                <a:spcPts val="0"/>
              </a:spcAft>
              <a:buSzPts val="1400"/>
              <a:buFont typeface="Arial"/>
              <a:buNone/>
              <a:defRPr>
                <a:latin typeface="Arial"/>
                <a:ea typeface="Arial"/>
                <a:cs typeface="Arial"/>
                <a:sym typeface="Arial"/>
              </a:defRPr>
            </a:lvl9pPr>
          </a:lstStyle>
          <a:p>
            <a:endParaRPr/>
          </a:p>
        </p:txBody>
      </p:sp>
      <p:sp>
        <p:nvSpPr>
          <p:cNvPr id="96" name="Google Shape;96;p40"/>
          <p:cNvSpPr txBox="1">
            <a:spLocks noGrp="1"/>
          </p:cNvSpPr>
          <p:nvPr>
            <p:ph type="ftr" idx="11"/>
          </p:nvPr>
        </p:nvSpPr>
        <p:spPr>
          <a:xfrm>
            <a:off x="4089400" y="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Font typeface="Arial"/>
              <a:buNone/>
              <a:defRPr>
                <a:latin typeface="Arial"/>
                <a:ea typeface="Arial"/>
                <a:cs typeface="Arial"/>
                <a:sym typeface="Arial"/>
              </a:defRPr>
            </a:lvl1pPr>
            <a:lvl2pPr lvl="1" algn="l">
              <a:lnSpc>
                <a:spcPct val="100000"/>
              </a:lnSpc>
              <a:spcBef>
                <a:spcPts val="0"/>
              </a:spcBef>
              <a:spcAft>
                <a:spcPts val="0"/>
              </a:spcAft>
              <a:buSzPts val="1400"/>
              <a:buFont typeface="Arial"/>
              <a:buNone/>
              <a:defRPr>
                <a:latin typeface="Arial"/>
                <a:ea typeface="Arial"/>
                <a:cs typeface="Arial"/>
                <a:sym typeface="Arial"/>
              </a:defRPr>
            </a:lvl2pPr>
            <a:lvl3pPr lvl="2" algn="l">
              <a:lnSpc>
                <a:spcPct val="100000"/>
              </a:lnSpc>
              <a:spcBef>
                <a:spcPts val="0"/>
              </a:spcBef>
              <a:spcAft>
                <a:spcPts val="0"/>
              </a:spcAft>
              <a:buSzPts val="1400"/>
              <a:buFont typeface="Arial"/>
              <a:buNone/>
              <a:defRPr>
                <a:latin typeface="Arial"/>
                <a:ea typeface="Arial"/>
                <a:cs typeface="Arial"/>
                <a:sym typeface="Arial"/>
              </a:defRPr>
            </a:lvl3pPr>
            <a:lvl4pPr lvl="3" algn="l">
              <a:lnSpc>
                <a:spcPct val="100000"/>
              </a:lnSpc>
              <a:spcBef>
                <a:spcPts val="0"/>
              </a:spcBef>
              <a:spcAft>
                <a:spcPts val="0"/>
              </a:spcAft>
              <a:buSzPts val="1400"/>
              <a:buFont typeface="Arial"/>
              <a:buNone/>
              <a:defRPr>
                <a:latin typeface="Arial"/>
                <a:ea typeface="Arial"/>
                <a:cs typeface="Arial"/>
                <a:sym typeface="Arial"/>
              </a:defRPr>
            </a:lvl4pPr>
            <a:lvl5pPr lvl="4" algn="l">
              <a:lnSpc>
                <a:spcPct val="100000"/>
              </a:lnSpc>
              <a:spcBef>
                <a:spcPts val="0"/>
              </a:spcBef>
              <a:spcAft>
                <a:spcPts val="0"/>
              </a:spcAft>
              <a:buSzPts val="1400"/>
              <a:buFont typeface="Arial"/>
              <a:buNone/>
              <a:defRPr>
                <a:latin typeface="Arial"/>
                <a:ea typeface="Arial"/>
                <a:cs typeface="Arial"/>
                <a:sym typeface="Arial"/>
              </a:defRPr>
            </a:lvl5pPr>
            <a:lvl6pPr lvl="5" algn="l">
              <a:lnSpc>
                <a:spcPct val="100000"/>
              </a:lnSpc>
              <a:spcBef>
                <a:spcPts val="0"/>
              </a:spcBef>
              <a:spcAft>
                <a:spcPts val="0"/>
              </a:spcAft>
              <a:buSzPts val="1400"/>
              <a:buFont typeface="Arial"/>
              <a:buNone/>
              <a:defRPr>
                <a:latin typeface="Arial"/>
                <a:ea typeface="Arial"/>
                <a:cs typeface="Arial"/>
                <a:sym typeface="Arial"/>
              </a:defRPr>
            </a:lvl6pPr>
            <a:lvl7pPr lvl="6" algn="l">
              <a:lnSpc>
                <a:spcPct val="100000"/>
              </a:lnSpc>
              <a:spcBef>
                <a:spcPts val="0"/>
              </a:spcBef>
              <a:spcAft>
                <a:spcPts val="0"/>
              </a:spcAft>
              <a:buSzPts val="1400"/>
              <a:buFont typeface="Arial"/>
              <a:buNone/>
              <a:defRPr>
                <a:latin typeface="Arial"/>
                <a:ea typeface="Arial"/>
                <a:cs typeface="Arial"/>
                <a:sym typeface="Arial"/>
              </a:defRPr>
            </a:lvl7pPr>
            <a:lvl8pPr lvl="7" algn="l">
              <a:lnSpc>
                <a:spcPct val="100000"/>
              </a:lnSpc>
              <a:spcBef>
                <a:spcPts val="0"/>
              </a:spcBef>
              <a:spcAft>
                <a:spcPts val="0"/>
              </a:spcAft>
              <a:buSzPts val="1400"/>
              <a:buFont typeface="Arial"/>
              <a:buNone/>
              <a:defRPr>
                <a:latin typeface="Arial"/>
                <a:ea typeface="Arial"/>
                <a:cs typeface="Arial"/>
                <a:sym typeface="Arial"/>
              </a:defRPr>
            </a:lvl8pPr>
            <a:lvl9pPr lvl="8" algn="l">
              <a:lnSpc>
                <a:spcPct val="100000"/>
              </a:lnSpc>
              <a:spcBef>
                <a:spcPts val="0"/>
              </a:spcBef>
              <a:spcAft>
                <a:spcPts val="0"/>
              </a:spcAft>
              <a:buSzPts val="1400"/>
              <a:buFont typeface="Arial"/>
              <a:buNone/>
              <a:defRPr>
                <a:latin typeface="Arial"/>
                <a:ea typeface="Arial"/>
                <a:cs typeface="Arial"/>
                <a:sym typeface="Arial"/>
              </a:defRPr>
            </a:lvl9pPr>
          </a:lstStyle>
          <a:p>
            <a:endParaRPr/>
          </a:p>
        </p:txBody>
      </p:sp>
      <p:sp>
        <p:nvSpPr>
          <p:cNvPr id="97" name="Google Shape;97;p40"/>
          <p:cNvSpPr txBox="1">
            <a:spLocks noGrp="1"/>
          </p:cNvSpPr>
          <p:nvPr>
            <p:ph type="sldNum" idx="12"/>
          </p:nvPr>
        </p:nvSpPr>
        <p:spPr>
          <a:xfrm>
            <a:off x="8612188" y="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n-US"/>
              <a:t>‹#›</a:t>
            </a:fld>
            <a:endParaRPr/>
          </a:p>
        </p:txBody>
      </p:sp>
      <p:pic>
        <p:nvPicPr>
          <p:cNvPr id="98" name="Google Shape;98;p40" descr="Logo&#10;&#10;Description automatically generated"/>
          <p:cNvPicPr preferRelativeResize="0"/>
          <p:nvPr/>
        </p:nvPicPr>
        <p:blipFill rotWithShape="1">
          <a:blip r:embed="rId2">
            <a:alphaModFix/>
          </a:blip>
          <a:srcRect/>
          <a:stretch/>
        </p:blipFill>
        <p:spPr>
          <a:xfrm>
            <a:off x="5319712" y="5972728"/>
            <a:ext cx="1552575" cy="832892"/>
          </a:xfrm>
          <a:prstGeom prst="rect">
            <a:avLst/>
          </a:prstGeom>
          <a:noFill/>
          <a:ln>
            <a:noFill/>
          </a:ln>
        </p:spPr>
      </p:pic>
      <p:pic>
        <p:nvPicPr>
          <p:cNvPr id="99" name="Google Shape;99;p40" descr="Logo&#10;&#10;Description automatically generated"/>
          <p:cNvPicPr preferRelativeResize="0"/>
          <p:nvPr/>
        </p:nvPicPr>
        <p:blipFill rotWithShape="1">
          <a:blip r:embed="rId3">
            <a:alphaModFix/>
          </a:blip>
          <a:srcRect/>
          <a:stretch/>
        </p:blipFill>
        <p:spPr>
          <a:xfrm>
            <a:off x="195447" y="5899832"/>
            <a:ext cx="2228909" cy="978684"/>
          </a:xfrm>
          <a:prstGeom prst="rect">
            <a:avLst/>
          </a:prstGeom>
          <a:noFill/>
          <a:ln>
            <a:noFill/>
          </a:ln>
        </p:spPr>
      </p:pic>
      <p:pic>
        <p:nvPicPr>
          <p:cNvPr id="100" name="Google Shape;100;p40" descr="Logo&#10;&#10;Description automatically generated"/>
          <p:cNvPicPr preferRelativeResize="0"/>
          <p:nvPr/>
        </p:nvPicPr>
        <p:blipFill rotWithShape="1">
          <a:blip r:embed="rId4">
            <a:alphaModFix/>
          </a:blip>
          <a:srcRect/>
          <a:stretch/>
        </p:blipFill>
        <p:spPr>
          <a:xfrm>
            <a:off x="9575712" y="6017249"/>
            <a:ext cx="2306475" cy="743850"/>
          </a:xfrm>
          <a:prstGeom prst="rect">
            <a:avLst/>
          </a:prstGeom>
          <a:noFill/>
          <a:ln>
            <a:noFill/>
          </a:ln>
        </p:spPr>
      </p:pic>
    </p:spTree>
    <p:extLst>
      <p:ext uri="{BB962C8B-B14F-4D97-AF65-F5344CB8AC3E}">
        <p14:creationId xmlns:p14="http://schemas.microsoft.com/office/powerpoint/2010/main" val="41752595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wo Content 1">
  <p:cSld name="Two Content 1">
    <p:spTree>
      <p:nvGrpSpPr>
        <p:cNvPr id="1" name="Shape 101"/>
        <p:cNvGrpSpPr/>
        <p:nvPr/>
      </p:nvGrpSpPr>
      <p:grpSpPr>
        <a:xfrm>
          <a:off x="0" y="0"/>
          <a:ext cx="0" cy="0"/>
          <a:chOff x="0" y="0"/>
          <a:chExt cx="0" cy="0"/>
        </a:xfrm>
      </p:grpSpPr>
      <p:sp>
        <p:nvSpPr>
          <p:cNvPr id="102" name="Google Shape;102;g17d83463391_0_22"/>
          <p:cNvSpPr/>
          <p:nvPr/>
        </p:nvSpPr>
        <p:spPr>
          <a:xfrm>
            <a:off x="0" y="5920348"/>
            <a:ext cx="12293700" cy="937800"/>
          </a:xfrm>
          <a:prstGeom prst="rect">
            <a:avLst/>
          </a:prstGeom>
          <a:solidFill>
            <a:srgbClr val="C6C8CA">
              <a:alpha val="4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3" name="Google Shape;103;g17d83463391_0_2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A300"/>
              </a:buClr>
              <a:buSzPts val="1800"/>
              <a:buFont typeface="Arial"/>
              <a:buNone/>
              <a:defRPr>
                <a:latin typeface="Arial"/>
                <a:ea typeface="Arial"/>
                <a:cs typeface="Arial"/>
                <a:sym typeface="Arial"/>
              </a:defRPr>
            </a:lvl1pPr>
            <a:lvl2pPr lvl="1" algn="l">
              <a:lnSpc>
                <a:spcPct val="100000"/>
              </a:lnSpc>
              <a:spcBef>
                <a:spcPts val="0"/>
              </a:spcBef>
              <a:spcAft>
                <a:spcPts val="0"/>
              </a:spcAft>
              <a:buSzPts val="1400"/>
              <a:buFont typeface="Arial"/>
              <a:buNone/>
              <a:defRPr>
                <a:latin typeface="Arial"/>
                <a:ea typeface="Arial"/>
                <a:cs typeface="Arial"/>
                <a:sym typeface="Arial"/>
              </a:defRPr>
            </a:lvl2pPr>
            <a:lvl3pPr lvl="2" algn="l">
              <a:lnSpc>
                <a:spcPct val="100000"/>
              </a:lnSpc>
              <a:spcBef>
                <a:spcPts val="0"/>
              </a:spcBef>
              <a:spcAft>
                <a:spcPts val="0"/>
              </a:spcAft>
              <a:buSzPts val="1400"/>
              <a:buFont typeface="Arial"/>
              <a:buNone/>
              <a:defRPr>
                <a:latin typeface="Arial"/>
                <a:ea typeface="Arial"/>
                <a:cs typeface="Arial"/>
                <a:sym typeface="Arial"/>
              </a:defRPr>
            </a:lvl3pPr>
            <a:lvl4pPr lvl="3" algn="l">
              <a:lnSpc>
                <a:spcPct val="100000"/>
              </a:lnSpc>
              <a:spcBef>
                <a:spcPts val="0"/>
              </a:spcBef>
              <a:spcAft>
                <a:spcPts val="0"/>
              </a:spcAft>
              <a:buSzPts val="1400"/>
              <a:buFont typeface="Arial"/>
              <a:buNone/>
              <a:defRPr>
                <a:latin typeface="Arial"/>
                <a:ea typeface="Arial"/>
                <a:cs typeface="Arial"/>
                <a:sym typeface="Arial"/>
              </a:defRPr>
            </a:lvl4pPr>
            <a:lvl5pPr lvl="4" algn="l">
              <a:lnSpc>
                <a:spcPct val="100000"/>
              </a:lnSpc>
              <a:spcBef>
                <a:spcPts val="0"/>
              </a:spcBef>
              <a:spcAft>
                <a:spcPts val="0"/>
              </a:spcAft>
              <a:buSzPts val="1400"/>
              <a:buFont typeface="Arial"/>
              <a:buNone/>
              <a:defRPr>
                <a:latin typeface="Arial"/>
                <a:ea typeface="Arial"/>
                <a:cs typeface="Arial"/>
                <a:sym typeface="Arial"/>
              </a:defRPr>
            </a:lvl5pPr>
            <a:lvl6pPr lvl="5" algn="l">
              <a:lnSpc>
                <a:spcPct val="100000"/>
              </a:lnSpc>
              <a:spcBef>
                <a:spcPts val="0"/>
              </a:spcBef>
              <a:spcAft>
                <a:spcPts val="0"/>
              </a:spcAft>
              <a:buSzPts val="1400"/>
              <a:buFont typeface="Arial"/>
              <a:buNone/>
              <a:defRPr>
                <a:latin typeface="Arial"/>
                <a:ea typeface="Arial"/>
                <a:cs typeface="Arial"/>
                <a:sym typeface="Arial"/>
              </a:defRPr>
            </a:lvl6pPr>
            <a:lvl7pPr lvl="6" algn="l">
              <a:lnSpc>
                <a:spcPct val="100000"/>
              </a:lnSpc>
              <a:spcBef>
                <a:spcPts val="0"/>
              </a:spcBef>
              <a:spcAft>
                <a:spcPts val="0"/>
              </a:spcAft>
              <a:buSzPts val="1400"/>
              <a:buFont typeface="Arial"/>
              <a:buNone/>
              <a:defRPr>
                <a:latin typeface="Arial"/>
                <a:ea typeface="Arial"/>
                <a:cs typeface="Arial"/>
                <a:sym typeface="Arial"/>
              </a:defRPr>
            </a:lvl7pPr>
            <a:lvl8pPr lvl="7" algn="l">
              <a:lnSpc>
                <a:spcPct val="100000"/>
              </a:lnSpc>
              <a:spcBef>
                <a:spcPts val="0"/>
              </a:spcBef>
              <a:spcAft>
                <a:spcPts val="0"/>
              </a:spcAft>
              <a:buSzPts val="1400"/>
              <a:buFont typeface="Arial"/>
              <a:buNone/>
              <a:defRPr>
                <a:latin typeface="Arial"/>
                <a:ea typeface="Arial"/>
                <a:cs typeface="Arial"/>
                <a:sym typeface="Arial"/>
              </a:defRPr>
            </a:lvl8pPr>
            <a:lvl9pPr lvl="8" algn="l">
              <a:lnSpc>
                <a:spcPct val="100000"/>
              </a:lnSpc>
              <a:spcBef>
                <a:spcPts val="0"/>
              </a:spcBef>
              <a:spcAft>
                <a:spcPts val="0"/>
              </a:spcAft>
              <a:buSzPts val="1400"/>
              <a:buFont typeface="Arial"/>
              <a:buNone/>
              <a:defRPr>
                <a:latin typeface="Arial"/>
                <a:ea typeface="Arial"/>
                <a:cs typeface="Arial"/>
                <a:sym typeface="Arial"/>
              </a:defRPr>
            </a:lvl9pPr>
          </a:lstStyle>
          <a:p>
            <a:endParaRPr/>
          </a:p>
        </p:txBody>
      </p:sp>
      <p:sp>
        <p:nvSpPr>
          <p:cNvPr id="104" name="Google Shape;104;g17d83463391_0_22"/>
          <p:cNvSpPr txBox="1">
            <a:spLocks noGrp="1"/>
          </p:cNvSpPr>
          <p:nvPr>
            <p:ph type="body" idx="1"/>
          </p:nvPr>
        </p:nvSpPr>
        <p:spPr>
          <a:xfrm>
            <a:off x="838200" y="1825625"/>
            <a:ext cx="5181600" cy="3958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Font typeface="Arial"/>
              <a:buChar char="•"/>
              <a:defRPr>
                <a:latin typeface="Arial"/>
                <a:ea typeface="Arial"/>
                <a:cs typeface="Arial"/>
                <a:sym typeface="Arial"/>
              </a:defRPr>
            </a:lvl1pPr>
            <a:lvl2pPr marL="914400" lvl="1"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2pPr>
            <a:lvl3pPr marL="1371600" lvl="2"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3pPr>
            <a:lvl4pPr marL="1828800" lvl="3"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4pPr>
            <a:lvl5pPr marL="2286000" lvl="4"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6pPr>
            <a:lvl7pPr marL="3200400" lvl="6"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7pPr>
            <a:lvl8pPr marL="3657600" lvl="7"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8pPr>
            <a:lvl9pPr marL="4114800" lvl="8"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9pPr>
          </a:lstStyle>
          <a:p>
            <a:endParaRPr/>
          </a:p>
        </p:txBody>
      </p:sp>
      <p:sp>
        <p:nvSpPr>
          <p:cNvPr id="105" name="Google Shape;105;g17d83463391_0_22"/>
          <p:cNvSpPr txBox="1">
            <a:spLocks noGrp="1"/>
          </p:cNvSpPr>
          <p:nvPr>
            <p:ph type="dt" idx="10"/>
          </p:nvPr>
        </p:nvSpPr>
        <p:spPr>
          <a:xfrm>
            <a:off x="838200" y="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Font typeface="Arial"/>
              <a:buNone/>
              <a:defRPr>
                <a:latin typeface="Arial"/>
                <a:ea typeface="Arial"/>
                <a:cs typeface="Arial"/>
                <a:sym typeface="Arial"/>
              </a:defRPr>
            </a:lvl1pPr>
            <a:lvl2pPr lvl="1" algn="l">
              <a:lnSpc>
                <a:spcPct val="100000"/>
              </a:lnSpc>
              <a:spcBef>
                <a:spcPts val="0"/>
              </a:spcBef>
              <a:spcAft>
                <a:spcPts val="0"/>
              </a:spcAft>
              <a:buSzPts val="1400"/>
              <a:buFont typeface="Arial"/>
              <a:buNone/>
              <a:defRPr>
                <a:latin typeface="Arial"/>
                <a:ea typeface="Arial"/>
                <a:cs typeface="Arial"/>
                <a:sym typeface="Arial"/>
              </a:defRPr>
            </a:lvl2pPr>
            <a:lvl3pPr lvl="2" algn="l">
              <a:lnSpc>
                <a:spcPct val="100000"/>
              </a:lnSpc>
              <a:spcBef>
                <a:spcPts val="0"/>
              </a:spcBef>
              <a:spcAft>
                <a:spcPts val="0"/>
              </a:spcAft>
              <a:buSzPts val="1400"/>
              <a:buFont typeface="Arial"/>
              <a:buNone/>
              <a:defRPr>
                <a:latin typeface="Arial"/>
                <a:ea typeface="Arial"/>
                <a:cs typeface="Arial"/>
                <a:sym typeface="Arial"/>
              </a:defRPr>
            </a:lvl3pPr>
            <a:lvl4pPr lvl="3" algn="l">
              <a:lnSpc>
                <a:spcPct val="100000"/>
              </a:lnSpc>
              <a:spcBef>
                <a:spcPts val="0"/>
              </a:spcBef>
              <a:spcAft>
                <a:spcPts val="0"/>
              </a:spcAft>
              <a:buSzPts val="1400"/>
              <a:buFont typeface="Arial"/>
              <a:buNone/>
              <a:defRPr>
                <a:latin typeface="Arial"/>
                <a:ea typeface="Arial"/>
                <a:cs typeface="Arial"/>
                <a:sym typeface="Arial"/>
              </a:defRPr>
            </a:lvl4pPr>
            <a:lvl5pPr lvl="4" algn="l">
              <a:lnSpc>
                <a:spcPct val="100000"/>
              </a:lnSpc>
              <a:spcBef>
                <a:spcPts val="0"/>
              </a:spcBef>
              <a:spcAft>
                <a:spcPts val="0"/>
              </a:spcAft>
              <a:buSzPts val="1400"/>
              <a:buFont typeface="Arial"/>
              <a:buNone/>
              <a:defRPr>
                <a:latin typeface="Arial"/>
                <a:ea typeface="Arial"/>
                <a:cs typeface="Arial"/>
                <a:sym typeface="Arial"/>
              </a:defRPr>
            </a:lvl5pPr>
            <a:lvl6pPr lvl="5" algn="l">
              <a:lnSpc>
                <a:spcPct val="100000"/>
              </a:lnSpc>
              <a:spcBef>
                <a:spcPts val="0"/>
              </a:spcBef>
              <a:spcAft>
                <a:spcPts val="0"/>
              </a:spcAft>
              <a:buSzPts val="1400"/>
              <a:buFont typeface="Arial"/>
              <a:buNone/>
              <a:defRPr>
                <a:latin typeface="Arial"/>
                <a:ea typeface="Arial"/>
                <a:cs typeface="Arial"/>
                <a:sym typeface="Arial"/>
              </a:defRPr>
            </a:lvl6pPr>
            <a:lvl7pPr lvl="6" algn="l">
              <a:lnSpc>
                <a:spcPct val="100000"/>
              </a:lnSpc>
              <a:spcBef>
                <a:spcPts val="0"/>
              </a:spcBef>
              <a:spcAft>
                <a:spcPts val="0"/>
              </a:spcAft>
              <a:buSzPts val="1400"/>
              <a:buFont typeface="Arial"/>
              <a:buNone/>
              <a:defRPr>
                <a:latin typeface="Arial"/>
                <a:ea typeface="Arial"/>
                <a:cs typeface="Arial"/>
                <a:sym typeface="Arial"/>
              </a:defRPr>
            </a:lvl7pPr>
            <a:lvl8pPr lvl="7" algn="l">
              <a:lnSpc>
                <a:spcPct val="100000"/>
              </a:lnSpc>
              <a:spcBef>
                <a:spcPts val="0"/>
              </a:spcBef>
              <a:spcAft>
                <a:spcPts val="0"/>
              </a:spcAft>
              <a:buSzPts val="1400"/>
              <a:buFont typeface="Arial"/>
              <a:buNone/>
              <a:defRPr>
                <a:latin typeface="Arial"/>
                <a:ea typeface="Arial"/>
                <a:cs typeface="Arial"/>
                <a:sym typeface="Arial"/>
              </a:defRPr>
            </a:lvl8pPr>
            <a:lvl9pPr lvl="8" algn="l">
              <a:lnSpc>
                <a:spcPct val="100000"/>
              </a:lnSpc>
              <a:spcBef>
                <a:spcPts val="0"/>
              </a:spcBef>
              <a:spcAft>
                <a:spcPts val="0"/>
              </a:spcAft>
              <a:buSzPts val="1400"/>
              <a:buFont typeface="Arial"/>
              <a:buNone/>
              <a:defRPr>
                <a:latin typeface="Arial"/>
                <a:ea typeface="Arial"/>
                <a:cs typeface="Arial"/>
                <a:sym typeface="Arial"/>
              </a:defRPr>
            </a:lvl9pPr>
          </a:lstStyle>
          <a:p>
            <a:endParaRPr/>
          </a:p>
        </p:txBody>
      </p:sp>
      <p:sp>
        <p:nvSpPr>
          <p:cNvPr id="106" name="Google Shape;106;g17d83463391_0_22"/>
          <p:cNvSpPr txBox="1">
            <a:spLocks noGrp="1"/>
          </p:cNvSpPr>
          <p:nvPr>
            <p:ph type="ftr" idx="11"/>
          </p:nvPr>
        </p:nvSpPr>
        <p:spPr>
          <a:xfrm>
            <a:off x="4089450" y="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Font typeface="Arial"/>
              <a:buNone/>
              <a:defRPr>
                <a:latin typeface="Arial"/>
                <a:ea typeface="Arial"/>
                <a:cs typeface="Arial"/>
                <a:sym typeface="Arial"/>
              </a:defRPr>
            </a:lvl1pPr>
            <a:lvl2pPr lvl="1" algn="l">
              <a:lnSpc>
                <a:spcPct val="100000"/>
              </a:lnSpc>
              <a:spcBef>
                <a:spcPts val="0"/>
              </a:spcBef>
              <a:spcAft>
                <a:spcPts val="0"/>
              </a:spcAft>
              <a:buSzPts val="1400"/>
              <a:buFont typeface="Arial"/>
              <a:buNone/>
              <a:defRPr>
                <a:latin typeface="Arial"/>
                <a:ea typeface="Arial"/>
                <a:cs typeface="Arial"/>
                <a:sym typeface="Arial"/>
              </a:defRPr>
            </a:lvl2pPr>
            <a:lvl3pPr lvl="2" algn="l">
              <a:lnSpc>
                <a:spcPct val="100000"/>
              </a:lnSpc>
              <a:spcBef>
                <a:spcPts val="0"/>
              </a:spcBef>
              <a:spcAft>
                <a:spcPts val="0"/>
              </a:spcAft>
              <a:buSzPts val="1400"/>
              <a:buFont typeface="Arial"/>
              <a:buNone/>
              <a:defRPr>
                <a:latin typeface="Arial"/>
                <a:ea typeface="Arial"/>
                <a:cs typeface="Arial"/>
                <a:sym typeface="Arial"/>
              </a:defRPr>
            </a:lvl3pPr>
            <a:lvl4pPr lvl="3" algn="l">
              <a:lnSpc>
                <a:spcPct val="100000"/>
              </a:lnSpc>
              <a:spcBef>
                <a:spcPts val="0"/>
              </a:spcBef>
              <a:spcAft>
                <a:spcPts val="0"/>
              </a:spcAft>
              <a:buSzPts val="1400"/>
              <a:buFont typeface="Arial"/>
              <a:buNone/>
              <a:defRPr>
                <a:latin typeface="Arial"/>
                <a:ea typeface="Arial"/>
                <a:cs typeface="Arial"/>
                <a:sym typeface="Arial"/>
              </a:defRPr>
            </a:lvl4pPr>
            <a:lvl5pPr lvl="4" algn="l">
              <a:lnSpc>
                <a:spcPct val="100000"/>
              </a:lnSpc>
              <a:spcBef>
                <a:spcPts val="0"/>
              </a:spcBef>
              <a:spcAft>
                <a:spcPts val="0"/>
              </a:spcAft>
              <a:buSzPts val="1400"/>
              <a:buFont typeface="Arial"/>
              <a:buNone/>
              <a:defRPr>
                <a:latin typeface="Arial"/>
                <a:ea typeface="Arial"/>
                <a:cs typeface="Arial"/>
                <a:sym typeface="Arial"/>
              </a:defRPr>
            </a:lvl5pPr>
            <a:lvl6pPr lvl="5" algn="l">
              <a:lnSpc>
                <a:spcPct val="100000"/>
              </a:lnSpc>
              <a:spcBef>
                <a:spcPts val="0"/>
              </a:spcBef>
              <a:spcAft>
                <a:spcPts val="0"/>
              </a:spcAft>
              <a:buSzPts val="1400"/>
              <a:buFont typeface="Arial"/>
              <a:buNone/>
              <a:defRPr>
                <a:latin typeface="Arial"/>
                <a:ea typeface="Arial"/>
                <a:cs typeface="Arial"/>
                <a:sym typeface="Arial"/>
              </a:defRPr>
            </a:lvl6pPr>
            <a:lvl7pPr lvl="6" algn="l">
              <a:lnSpc>
                <a:spcPct val="100000"/>
              </a:lnSpc>
              <a:spcBef>
                <a:spcPts val="0"/>
              </a:spcBef>
              <a:spcAft>
                <a:spcPts val="0"/>
              </a:spcAft>
              <a:buSzPts val="1400"/>
              <a:buFont typeface="Arial"/>
              <a:buNone/>
              <a:defRPr>
                <a:latin typeface="Arial"/>
                <a:ea typeface="Arial"/>
                <a:cs typeface="Arial"/>
                <a:sym typeface="Arial"/>
              </a:defRPr>
            </a:lvl7pPr>
            <a:lvl8pPr lvl="7" algn="l">
              <a:lnSpc>
                <a:spcPct val="100000"/>
              </a:lnSpc>
              <a:spcBef>
                <a:spcPts val="0"/>
              </a:spcBef>
              <a:spcAft>
                <a:spcPts val="0"/>
              </a:spcAft>
              <a:buSzPts val="1400"/>
              <a:buFont typeface="Arial"/>
              <a:buNone/>
              <a:defRPr>
                <a:latin typeface="Arial"/>
                <a:ea typeface="Arial"/>
                <a:cs typeface="Arial"/>
                <a:sym typeface="Arial"/>
              </a:defRPr>
            </a:lvl8pPr>
            <a:lvl9pPr lvl="8" algn="l">
              <a:lnSpc>
                <a:spcPct val="100000"/>
              </a:lnSpc>
              <a:spcBef>
                <a:spcPts val="0"/>
              </a:spcBef>
              <a:spcAft>
                <a:spcPts val="0"/>
              </a:spcAft>
              <a:buSzPts val="1400"/>
              <a:buFont typeface="Arial"/>
              <a:buNone/>
              <a:defRPr>
                <a:latin typeface="Arial"/>
                <a:ea typeface="Arial"/>
                <a:cs typeface="Arial"/>
                <a:sym typeface="Arial"/>
              </a:defRPr>
            </a:lvl9pPr>
          </a:lstStyle>
          <a:p>
            <a:endParaRPr/>
          </a:p>
        </p:txBody>
      </p:sp>
      <p:sp>
        <p:nvSpPr>
          <p:cNvPr id="107" name="Google Shape;107;g17d83463391_0_22"/>
          <p:cNvSpPr txBox="1">
            <a:spLocks noGrp="1"/>
          </p:cNvSpPr>
          <p:nvPr>
            <p:ph type="sldNum" idx="12"/>
          </p:nvPr>
        </p:nvSpPr>
        <p:spPr>
          <a:xfrm>
            <a:off x="8610600" y="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n-US"/>
              <a:t>‹#›</a:t>
            </a:fld>
            <a:endParaRPr/>
          </a:p>
        </p:txBody>
      </p:sp>
      <p:sp>
        <p:nvSpPr>
          <p:cNvPr id="108" name="Google Shape;108;g17d83463391_0_22"/>
          <p:cNvSpPr/>
          <p:nvPr/>
        </p:nvSpPr>
        <p:spPr>
          <a:xfrm>
            <a:off x="12100560" y="-31750"/>
            <a:ext cx="192900" cy="6959700"/>
          </a:xfrm>
          <a:prstGeom prst="rect">
            <a:avLst/>
          </a:prstGeom>
          <a:solidFill>
            <a:srgbClr val="FFA3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9" name="Google Shape;109;g17d83463391_0_22"/>
          <p:cNvSpPr>
            <a:spLocks noGrp="1"/>
          </p:cNvSpPr>
          <p:nvPr>
            <p:ph type="pic" idx="2"/>
          </p:nvPr>
        </p:nvSpPr>
        <p:spPr>
          <a:xfrm>
            <a:off x="6019800" y="1449900"/>
            <a:ext cx="4986000" cy="4333800"/>
          </a:xfrm>
          <a:prstGeom prst="rect">
            <a:avLst/>
          </a:prstGeom>
          <a:solidFill>
            <a:srgbClr val="F2F2F2"/>
          </a:solidFill>
          <a:ln>
            <a:noFill/>
          </a:ln>
        </p:spPr>
      </p:sp>
      <p:pic>
        <p:nvPicPr>
          <p:cNvPr id="110" name="Google Shape;110;g17d83463391_0_22" descr="Logo&#10;&#10;Description automatically generated"/>
          <p:cNvPicPr preferRelativeResize="0"/>
          <p:nvPr/>
        </p:nvPicPr>
        <p:blipFill rotWithShape="1">
          <a:blip r:embed="rId2">
            <a:alphaModFix/>
          </a:blip>
          <a:srcRect/>
          <a:stretch/>
        </p:blipFill>
        <p:spPr>
          <a:xfrm>
            <a:off x="5319712" y="5972728"/>
            <a:ext cx="1552575" cy="832892"/>
          </a:xfrm>
          <a:prstGeom prst="rect">
            <a:avLst/>
          </a:prstGeom>
          <a:noFill/>
          <a:ln>
            <a:noFill/>
          </a:ln>
        </p:spPr>
      </p:pic>
      <p:pic>
        <p:nvPicPr>
          <p:cNvPr id="111" name="Google Shape;111;g17d83463391_0_22" descr="Logo&#10;&#10;Description automatically generated"/>
          <p:cNvPicPr preferRelativeResize="0"/>
          <p:nvPr/>
        </p:nvPicPr>
        <p:blipFill rotWithShape="1">
          <a:blip r:embed="rId3">
            <a:alphaModFix/>
          </a:blip>
          <a:srcRect/>
          <a:stretch/>
        </p:blipFill>
        <p:spPr>
          <a:xfrm>
            <a:off x="195447" y="5899832"/>
            <a:ext cx="2228912" cy="978685"/>
          </a:xfrm>
          <a:prstGeom prst="rect">
            <a:avLst/>
          </a:prstGeom>
          <a:noFill/>
          <a:ln>
            <a:noFill/>
          </a:ln>
        </p:spPr>
      </p:pic>
      <p:pic>
        <p:nvPicPr>
          <p:cNvPr id="112" name="Google Shape;112;g17d83463391_0_22" descr="Logo&#10;&#10;Description automatically generated"/>
          <p:cNvPicPr preferRelativeResize="0"/>
          <p:nvPr/>
        </p:nvPicPr>
        <p:blipFill rotWithShape="1">
          <a:blip r:embed="rId4">
            <a:alphaModFix/>
          </a:blip>
          <a:srcRect/>
          <a:stretch/>
        </p:blipFill>
        <p:spPr>
          <a:xfrm>
            <a:off x="9575712" y="6017249"/>
            <a:ext cx="2306475" cy="743850"/>
          </a:xfrm>
          <a:prstGeom prst="rect">
            <a:avLst/>
          </a:prstGeom>
          <a:noFill/>
          <a:ln>
            <a:noFill/>
          </a:ln>
        </p:spPr>
      </p:pic>
    </p:spTree>
    <p:extLst>
      <p:ext uri="{BB962C8B-B14F-4D97-AF65-F5344CB8AC3E}">
        <p14:creationId xmlns:p14="http://schemas.microsoft.com/office/powerpoint/2010/main" val="7673569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wo Content 1 1">
  <p:cSld name="Two Content 1 1">
    <p:spTree>
      <p:nvGrpSpPr>
        <p:cNvPr id="1" name="Shape 113"/>
        <p:cNvGrpSpPr/>
        <p:nvPr/>
      </p:nvGrpSpPr>
      <p:grpSpPr>
        <a:xfrm>
          <a:off x="0" y="0"/>
          <a:ext cx="0" cy="0"/>
          <a:chOff x="0" y="0"/>
          <a:chExt cx="0" cy="0"/>
        </a:xfrm>
      </p:grpSpPr>
      <p:sp>
        <p:nvSpPr>
          <p:cNvPr id="114" name="Google Shape;114;g17d83463391_0_32"/>
          <p:cNvSpPr/>
          <p:nvPr/>
        </p:nvSpPr>
        <p:spPr>
          <a:xfrm>
            <a:off x="0" y="5920348"/>
            <a:ext cx="12293700" cy="937800"/>
          </a:xfrm>
          <a:prstGeom prst="rect">
            <a:avLst/>
          </a:prstGeom>
          <a:solidFill>
            <a:srgbClr val="C6C8CA">
              <a:alpha val="4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5" name="Google Shape;115;g17d83463391_0_3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A300"/>
              </a:buClr>
              <a:buSzPts val="1800"/>
              <a:buFont typeface="Arial"/>
              <a:buNone/>
              <a:defRPr>
                <a:latin typeface="Arial"/>
                <a:ea typeface="Arial"/>
                <a:cs typeface="Arial"/>
                <a:sym typeface="Arial"/>
              </a:defRPr>
            </a:lvl1pPr>
            <a:lvl2pPr lvl="1" algn="l">
              <a:lnSpc>
                <a:spcPct val="100000"/>
              </a:lnSpc>
              <a:spcBef>
                <a:spcPts val="0"/>
              </a:spcBef>
              <a:spcAft>
                <a:spcPts val="0"/>
              </a:spcAft>
              <a:buSzPts val="1400"/>
              <a:buFont typeface="Arial"/>
              <a:buNone/>
              <a:defRPr>
                <a:latin typeface="Arial"/>
                <a:ea typeface="Arial"/>
                <a:cs typeface="Arial"/>
                <a:sym typeface="Arial"/>
              </a:defRPr>
            </a:lvl2pPr>
            <a:lvl3pPr lvl="2" algn="l">
              <a:lnSpc>
                <a:spcPct val="100000"/>
              </a:lnSpc>
              <a:spcBef>
                <a:spcPts val="0"/>
              </a:spcBef>
              <a:spcAft>
                <a:spcPts val="0"/>
              </a:spcAft>
              <a:buSzPts val="1400"/>
              <a:buFont typeface="Arial"/>
              <a:buNone/>
              <a:defRPr>
                <a:latin typeface="Arial"/>
                <a:ea typeface="Arial"/>
                <a:cs typeface="Arial"/>
                <a:sym typeface="Arial"/>
              </a:defRPr>
            </a:lvl3pPr>
            <a:lvl4pPr lvl="3" algn="l">
              <a:lnSpc>
                <a:spcPct val="100000"/>
              </a:lnSpc>
              <a:spcBef>
                <a:spcPts val="0"/>
              </a:spcBef>
              <a:spcAft>
                <a:spcPts val="0"/>
              </a:spcAft>
              <a:buSzPts val="1400"/>
              <a:buFont typeface="Arial"/>
              <a:buNone/>
              <a:defRPr>
                <a:latin typeface="Arial"/>
                <a:ea typeface="Arial"/>
                <a:cs typeface="Arial"/>
                <a:sym typeface="Arial"/>
              </a:defRPr>
            </a:lvl4pPr>
            <a:lvl5pPr lvl="4" algn="l">
              <a:lnSpc>
                <a:spcPct val="100000"/>
              </a:lnSpc>
              <a:spcBef>
                <a:spcPts val="0"/>
              </a:spcBef>
              <a:spcAft>
                <a:spcPts val="0"/>
              </a:spcAft>
              <a:buSzPts val="1400"/>
              <a:buFont typeface="Arial"/>
              <a:buNone/>
              <a:defRPr>
                <a:latin typeface="Arial"/>
                <a:ea typeface="Arial"/>
                <a:cs typeface="Arial"/>
                <a:sym typeface="Arial"/>
              </a:defRPr>
            </a:lvl5pPr>
            <a:lvl6pPr lvl="5" algn="l">
              <a:lnSpc>
                <a:spcPct val="100000"/>
              </a:lnSpc>
              <a:spcBef>
                <a:spcPts val="0"/>
              </a:spcBef>
              <a:spcAft>
                <a:spcPts val="0"/>
              </a:spcAft>
              <a:buSzPts val="1400"/>
              <a:buFont typeface="Arial"/>
              <a:buNone/>
              <a:defRPr>
                <a:latin typeface="Arial"/>
                <a:ea typeface="Arial"/>
                <a:cs typeface="Arial"/>
                <a:sym typeface="Arial"/>
              </a:defRPr>
            </a:lvl6pPr>
            <a:lvl7pPr lvl="6" algn="l">
              <a:lnSpc>
                <a:spcPct val="100000"/>
              </a:lnSpc>
              <a:spcBef>
                <a:spcPts val="0"/>
              </a:spcBef>
              <a:spcAft>
                <a:spcPts val="0"/>
              </a:spcAft>
              <a:buSzPts val="1400"/>
              <a:buFont typeface="Arial"/>
              <a:buNone/>
              <a:defRPr>
                <a:latin typeface="Arial"/>
                <a:ea typeface="Arial"/>
                <a:cs typeface="Arial"/>
                <a:sym typeface="Arial"/>
              </a:defRPr>
            </a:lvl7pPr>
            <a:lvl8pPr lvl="7" algn="l">
              <a:lnSpc>
                <a:spcPct val="100000"/>
              </a:lnSpc>
              <a:spcBef>
                <a:spcPts val="0"/>
              </a:spcBef>
              <a:spcAft>
                <a:spcPts val="0"/>
              </a:spcAft>
              <a:buSzPts val="1400"/>
              <a:buFont typeface="Arial"/>
              <a:buNone/>
              <a:defRPr>
                <a:latin typeface="Arial"/>
                <a:ea typeface="Arial"/>
                <a:cs typeface="Arial"/>
                <a:sym typeface="Arial"/>
              </a:defRPr>
            </a:lvl8pPr>
            <a:lvl9pPr lvl="8" algn="l">
              <a:lnSpc>
                <a:spcPct val="100000"/>
              </a:lnSpc>
              <a:spcBef>
                <a:spcPts val="0"/>
              </a:spcBef>
              <a:spcAft>
                <a:spcPts val="0"/>
              </a:spcAft>
              <a:buSzPts val="1400"/>
              <a:buFont typeface="Arial"/>
              <a:buNone/>
              <a:defRPr>
                <a:latin typeface="Arial"/>
                <a:ea typeface="Arial"/>
                <a:cs typeface="Arial"/>
                <a:sym typeface="Arial"/>
              </a:defRPr>
            </a:lvl9pPr>
          </a:lstStyle>
          <a:p>
            <a:endParaRPr/>
          </a:p>
        </p:txBody>
      </p:sp>
      <p:sp>
        <p:nvSpPr>
          <p:cNvPr id="116" name="Google Shape;116;g17d83463391_0_32"/>
          <p:cNvSpPr txBox="1">
            <a:spLocks noGrp="1"/>
          </p:cNvSpPr>
          <p:nvPr>
            <p:ph type="dt" idx="10"/>
          </p:nvPr>
        </p:nvSpPr>
        <p:spPr>
          <a:xfrm>
            <a:off x="838200" y="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Font typeface="Arial"/>
              <a:buNone/>
              <a:defRPr>
                <a:latin typeface="Arial"/>
                <a:ea typeface="Arial"/>
                <a:cs typeface="Arial"/>
                <a:sym typeface="Arial"/>
              </a:defRPr>
            </a:lvl1pPr>
            <a:lvl2pPr lvl="1" algn="l">
              <a:lnSpc>
                <a:spcPct val="100000"/>
              </a:lnSpc>
              <a:spcBef>
                <a:spcPts val="0"/>
              </a:spcBef>
              <a:spcAft>
                <a:spcPts val="0"/>
              </a:spcAft>
              <a:buSzPts val="1400"/>
              <a:buFont typeface="Arial"/>
              <a:buNone/>
              <a:defRPr>
                <a:latin typeface="Arial"/>
                <a:ea typeface="Arial"/>
                <a:cs typeface="Arial"/>
                <a:sym typeface="Arial"/>
              </a:defRPr>
            </a:lvl2pPr>
            <a:lvl3pPr lvl="2" algn="l">
              <a:lnSpc>
                <a:spcPct val="100000"/>
              </a:lnSpc>
              <a:spcBef>
                <a:spcPts val="0"/>
              </a:spcBef>
              <a:spcAft>
                <a:spcPts val="0"/>
              </a:spcAft>
              <a:buSzPts val="1400"/>
              <a:buFont typeface="Arial"/>
              <a:buNone/>
              <a:defRPr>
                <a:latin typeface="Arial"/>
                <a:ea typeface="Arial"/>
                <a:cs typeface="Arial"/>
                <a:sym typeface="Arial"/>
              </a:defRPr>
            </a:lvl3pPr>
            <a:lvl4pPr lvl="3" algn="l">
              <a:lnSpc>
                <a:spcPct val="100000"/>
              </a:lnSpc>
              <a:spcBef>
                <a:spcPts val="0"/>
              </a:spcBef>
              <a:spcAft>
                <a:spcPts val="0"/>
              </a:spcAft>
              <a:buSzPts val="1400"/>
              <a:buFont typeface="Arial"/>
              <a:buNone/>
              <a:defRPr>
                <a:latin typeface="Arial"/>
                <a:ea typeface="Arial"/>
                <a:cs typeface="Arial"/>
                <a:sym typeface="Arial"/>
              </a:defRPr>
            </a:lvl4pPr>
            <a:lvl5pPr lvl="4" algn="l">
              <a:lnSpc>
                <a:spcPct val="100000"/>
              </a:lnSpc>
              <a:spcBef>
                <a:spcPts val="0"/>
              </a:spcBef>
              <a:spcAft>
                <a:spcPts val="0"/>
              </a:spcAft>
              <a:buSzPts val="1400"/>
              <a:buFont typeface="Arial"/>
              <a:buNone/>
              <a:defRPr>
                <a:latin typeface="Arial"/>
                <a:ea typeface="Arial"/>
                <a:cs typeface="Arial"/>
                <a:sym typeface="Arial"/>
              </a:defRPr>
            </a:lvl5pPr>
            <a:lvl6pPr lvl="5" algn="l">
              <a:lnSpc>
                <a:spcPct val="100000"/>
              </a:lnSpc>
              <a:spcBef>
                <a:spcPts val="0"/>
              </a:spcBef>
              <a:spcAft>
                <a:spcPts val="0"/>
              </a:spcAft>
              <a:buSzPts val="1400"/>
              <a:buFont typeface="Arial"/>
              <a:buNone/>
              <a:defRPr>
                <a:latin typeface="Arial"/>
                <a:ea typeface="Arial"/>
                <a:cs typeface="Arial"/>
                <a:sym typeface="Arial"/>
              </a:defRPr>
            </a:lvl6pPr>
            <a:lvl7pPr lvl="6" algn="l">
              <a:lnSpc>
                <a:spcPct val="100000"/>
              </a:lnSpc>
              <a:spcBef>
                <a:spcPts val="0"/>
              </a:spcBef>
              <a:spcAft>
                <a:spcPts val="0"/>
              </a:spcAft>
              <a:buSzPts val="1400"/>
              <a:buFont typeface="Arial"/>
              <a:buNone/>
              <a:defRPr>
                <a:latin typeface="Arial"/>
                <a:ea typeface="Arial"/>
                <a:cs typeface="Arial"/>
                <a:sym typeface="Arial"/>
              </a:defRPr>
            </a:lvl7pPr>
            <a:lvl8pPr lvl="7" algn="l">
              <a:lnSpc>
                <a:spcPct val="100000"/>
              </a:lnSpc>
              <a:spcBef>
                <a:spcPts val="0"/>
              </a:spcBef>
              <a:spcAft>
                <a:spcPts val="0"/>
              </a:spcAft>
              <a:buSzPts val="1400"/>
              <a:buFont typeface="Arial"/>
              <a:buNone/>
              <a:defRPr>
                <a:latin typeface="Arial"/>
                <a:ea typeface="Arial"/>
                <a:cs typeface="Arial"/>
                <a:sym typeface="Arial"/>
              </a:defRPr>
            </a:lvl8pPr>
            <a:lvl9pPr lvl="8" algn="l">
              <a:lnSpc>
                <a:spcPct val="100000"/>
              </a:lnSpc>
              <a:spcBef>
                <a:spcPts val="0"/>
              </a:spcBef>
              <a:spcAft>
                <a:spcPts val="0"/>
              </a:spcAft>
              <a:buSzPts val="1400"/>
              <a:buFont typeface="Arial"/>
              <a:buNone/>
              <a:defRPr>
                <a:latin typeface="Arial"/>
                <a:ea typeface="Arial"/>
                <a:cs typeface="Arial"/>
                <a:sym typeface="Arial"/>
              </a:defRPr>
            </a:lvl9pPr>
          </a:lstStyle>
          <a:p>
            <a:endParaRPr/>
          </a:p>
        </p:txBody>
      </p:sp>
      <p:sp>
        <p:nvSpPr>
          <p:cNvPr id="117" name="Google Shape;117;g17d83463391_0_32"/>
          <p:cNvSpPr txBox="1">
            <a:spLocks noGrp="1"/>
          </p:cNvSpPr>
          <p:nvPr>
            <p:ph type="ftr" idx="11"/>
          </p:nvPr>
        </p:nvSpPr>
        <p:spPr>
          <a:xfrm>
            <a:off x="4089450" y="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Font typeface="Arial"/>
              <a:buNone/>
              <a:defRPr>
                <a:latin typeface="Arial"/>
                <a:ea typeface="Arial"/>
                <a:cs typeface="Arial"/>
                <a:sym typeface="Arial"/>
              </a:defRPr>
            </a:lvl1pPr>
            <a:lvl2pPr lvl="1" algn="l">
              <a:lnSpc>
                <a:spcPct val="100000"/>
              </a:lnSpc>
              <a:spcBef>
                <a:spcPts val="0"/>
              </a:spcBef>
              <a:spcAft>
                <a:spcPts val="0"/>
              </a:spcAft>
              <a:buSzPts val="1400"/>
              <a:buFont typeface="Arial"/>
              <a:buNone/>
              <a:defRPr>
                <a:latin typeface="Arial"/>
                <a:ea typeface="Arial"/>
                <a:cs typeface="Arial"/>
                <a:sym typeface="Arial"/>
              </a:defRPr>
            </a:lvl2pPr>
            <a:lvl3pPr lvl="2" algn="l">
              <a:lnSpc>
                <a:spcPct val="100000"/>
              </a:lnSpc>
              <a:spcBef>
                <a:spcPts val="0"/>
              </a:spcBef>
              <a:spcAft>
                <a:spcPts val="0"/>
              </a:spcAft>
              <a:buSzPts val="1400"/>
              <a:buFont typeface="Arial"/>
              <a:buNone/>
              <a:defRPr>
                <a:latin typeface="Arial"/>
                <a:ea typeface="Arial"/>
                <a:cs typeface="Arial"/>
                <a:sym typeface="Arial"/>
              </a:defRPr>
            </a:lvl3pPr>
            <a:lvl4pPr lvl="3" algn="l">
              <a:lnSpc>
                <a:spcPct val="100000"/>
              </a:lnSpc>
              <a:spcBef>
                <a:spcPts val="0"/>
              </a:spcBef>
              <a:spcAft>
                <a:spcPts val="0"/>
              </a:spcAft>
              <a:buSzPts val="1400"/>
              <a:buFont typeface="Arial"/>
              <a:buNone/>
              <a:defRPr>
                <a:latin typeface="Arial"/>
                <a:ea typeface="Arial"/>
                <a:cs typeface="Arial"/>
                <a:sym typeface="Arial"/>
              </a:defRPr>
            </a:lvl4pPr>
            <a:lvl5pPr lvl="4" algn="l">
              <a:lnSpc>
                <a:spcPct val="100000"/>
              </a:lnSpc>
              <a:spcBef>
                <a:spcPts val="0"/>
              </a:spcBef>
              <a:spcAft>
                <a:spcPts val="0"/>
              </a:spcAft>
              <a:buSzPts val="1400"/>
              <a:buFont typeface="Arial"/>
              <a:buNone/>
              <a:defRPr>
                <a:latin typeface="Arial"/>
                <a:ea typeface="Arial"/>
                <a:cs typeface="Arial"/>
                <a:sym typeface="Arial"/>
              </a:defRPr>
            </a:lvl5pPr>
            <a:lvl6pPr lvl="5" algn="l">
              <a:lnSpc>
                <a:spcPct val="100000"/>
              </a:lnSpc>
              <a:spcBef>
                <a:spcPts val="0"/>
              </a:spcBef>
              <a:spcAft>
                <a:spcPts val="0"/>
              </a:spcAft>
              <a:buSzPts val="1400"/>
              <a:buFont typeface="Arial"/>
              <a:buNone/>
              <a:defRPr>
                <a:latin typeface="Arial"/>
                <a:ea typeface="Arial"/>
                <a:cs typeface="Arial"/>
                <a:sym typeface="Arial"/>
              </a:defRPr>
            </a:lvl6pPr>
            <a:lvl7pPr lvl="6" algn="l">
              <a:lnSpc>
                <a:spcPct val="100000"/>
              </a:lnSpc>
              <a:spcBef>
                <a:spcPts val="0"/>
              </a:spcBef>
              <a:spcAft>
                <a:spcPts val="0"/>
              </a:spcAft>
              <a:buSzPts val="1400"/>
              <a:buFont typeface="Arial"/>
              <a:buNone/>
              <a:defRPr>
                <a:latin typeface="Arial"/>
                <a:ea typeface="Arial"/>
                <a:cs typeface="Arial"/>
                <a:sym typeface="Arial"/>
              </a:defRPr>
            </a:lvl7pPr>
            <a:lvl8pPr lvl="7" algn="l">
              <a:lnSpc>
                <a:spcPct val="100000"/>
              </a:lnSpc>
              <a:spcBef>
                <a:spcPts val="0"/>
              </a:spcBef>
              <a:spcAft>
                <a:spcPts val="0"/>
              </a:spcAft>
              <a:buSzPts val="1400"/>
              <a:buFont typeface="Arial"/>
              <a:buNone/>
              <a:defRPr>
                <a:latin typeface="Arial"/>
                <a:ea typeface="Arial"/>
                <a:cs typeface="Arial"/>
                <a:sym typeface="Arial"/>
              </a:defRPr>
            </a:lvl8pPr>
            <a:lvl9pPr lvl="8" algn="l">
              <a:lnSpc>
                <a:spcPct val="100000"/>
              </a:lnSpc>
              <a:spcBef>
                <a:spcPts val="0"/>
              </a:spcBef>
              <a:spcAft>
                <a:spcPts val="0"/>
              </a:spcAft>
              <a:buSzPts val="1400"/>
              <a:buFont typeface="Arial"/>
              <a:buNone/>
              <a:defRPr>
                <a:latin typeface="Arial"/>
                <a:ea typeface="Arial"/>
                <a:cs typeface="Arial"/>
                <a:sym typeface="Arial"/>
              </a:defRPr>
            </a:lvl9pPr>
          </a:lstStyle>
          <a:p>
            <a:endParaRPr/>
          </a:p>
        </p:txBody>
      </p:sp>
      <p:sp>
        <p:nvSpPr>
          <p:cNvPr id="118" name="Google Shape;118;g17d83463391_0_32"/>
          <p:cNvSpPr txBox="1">
            <a:spLocks noGrp="1"/>
          </p:cNvSpPr>
          <p:nvPr>
            <p:ph type="sldNum" idx="12"/>
          </p:nvPr>
        </p:nvSpPr>
        <p:spPr>
          <a:xfrm>
            <a:off x="8610600" y="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n-US"/>
              <a:t>‹#›</a:t>
            </a:fld>
            <a:endParaRPr/>
          </a:p>
        </p:txBody>
      </p:sp>
      <p:sp>
        <p:nvSpPr>
          <p:cNvPr id="119" name="Google Shape;119;g17d83463391_0_32"/>
          <p:cNvSpPr/>
          <p:nvPr/>
        </p:nvSpPr>
        <p:spPr>
          <a:xfrm>
            <a:off x="12100560" y="-31750"/>
            <a:ext cx="192900" cy="6959700"/>
          </a:xfrm>
          <a:prstGeom prst="rect">
            <a:avLst/>
          </a:prstGeom>
          <a:solidFill>
            <a:srgbClr val="FFA3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0" name="Google Shape;120;g17d83463391_0_32"/>
          <p:cNvSpPr>
            <a:spLocks noGrp="1"/>
          </p:cNvSpPr>
          <p:nvPr>
            <p:ph type="pic" idx="2"/>
          </p:nvPr>
        </p:nvSpPr>
        <p:spPr>
          <a:xfrm>
            <a:off x="6585130" y="1395400"/>
            <a:ext cx="4485900" cy="3899100"/>
          </a:xfrm>
          <a:prstGeom prst="rect">
            <a:avLst/>
          </a:prstGeom>
          <a:solidFill>
            <a:srgbClr val="F2F2F2"/>
          </a:solidFill>
          <a:ln>
            <a:noFill/>
          </a:ln>
        </p:spPr>
      </p:sp>
      <p:sp>
        <p:nvSpPr>
          <p:cNvPr id="121" name="Google Shape;121;g17d83463391_0_32"/>
          <p:cNvSpPr>
            <a:spLocks noGrp="1"/>
          </p:cNvSpPr>
          <p:nvPr>
            <p:ph type="pic" idx="3"/>
          </p:nvPr>
        </p:nvSpPr>
        <p:spPr>
          <a:xfrm>
            <a:off x="1222675" y="1395400"/>
            <a:ext cx="4485900" cy="3899100"/>
          </a:xfrm>
          <a:prstGeom prst="rect">
            <a:avLst/>
          </a:prstGeom>
          <a:solidFill>
            <a:srgbClr val="F2F2F2"/>
          </a:solidFill>
          <a:ln>
            <a:noFill/>
          </a:ln>
        </p:spPr>
      </p:sp>
      <p:sp>
        <p:nvSpPr>
          <p:cNvPr id="122" name="Google Shape;122;g17d83463391_0_32"/>
          <p:cNvSpPr txBox="1">
            <a:spLocks noGrp="1"/>
          </p:cNvSpPr>
          <p:nvPr>
            <p:ph type="body" idx="1"/>
          </p:nvPr>
        </p:nvSpPr>
        <p:spPr>
          <a:xfrm>
            <a:off x="874825" y="5357075"/>
            <a:ext cx="5181600" cy="500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Font typeface="Arial"/>
              <a:buChar char="•"/>
              <a:defRPr>
                <a:latin typeface="Arial"/>
                <a:ea typeface="Arial"/>
                <a:cs typeface="Arial"/>
                <a:sym typeface="Arial"/>
              </a:defRPr>
            </a:lvl1pPr>
            <a:lvl2pPr marL="914400" lvl="1"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2pPr>
            <a:lvl3pPr marL="1371600" lvl="2"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3pPr>
            <a:lvl4pPr marL="1828800" lvl="3"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4pPr>
            <a:lvl5pPr marL="2286000" lvl="4"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6pPr>
            <a:lvl7pPr marL="3200400" lvl="6"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7pPr>
            <a:lvl8pPr marL="3657600" lvl="7"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8pPr>
            <a:lvl9pPr marL="4114800" lvl="8"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9pPr>
          </a:lstStyle>
          <a:p>
            <a:endParaRPr/>
          </a:p>
        </p:txBody>
      </p:sp>
      <p:sp>
        <p:nvSpPr>
          <p:cNvPr id="123" name="Google Shape;123;g17d83463391_0_32"/>
          <p:cNvSpPr txBox="1">
            <a:spLocks noGrp="1"/>
          </p:cNvSpPr>
          <p:nvPr>
            <p:ph type="body" idx="4"/>
          </p:nvPr>
        </p:nvSpPr>
        <p:spPr>
          <a:xfrm>
            <a:off x="6237275" y="5357075"/>
            <a:ext cx="5181600" cy="500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Font typeface="Arial"/>
              <a:buChar char="•"/>
              <a:defRPr>
                <a:latin typeface="Arial"/>
                <a:ea typeface="Arial"/>
                <a:cs typeface="Arial"/>
                <a:sym typeface="Arial"/>
              </a:defRPr>
            </a:lvl1pPr>
            <a:lvl2pPr marL="914400" lvl="1"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2pPr>
            <a:lvl3pPr marL="1371600" lvl="2"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3pPr>
            <a:lvl4pPr marL="1828800" lvl="3"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4pPr>
            <a:lvl5pPr marL="2286000" lvl="4"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6pPr>
            <a:lvl7pPr marL="3200400" lvl="6"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7pPr>
            <a:lvl8pPr marL="3657600" lvl="7"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8pPr>
            <a:lvl9pPr marL="4114800" lvl="8"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9pPr>
          </a:lstStyle>
          <a:p>
            <a:endParaRPr/>
          </a:p>
        </p:txBody>
      </p:sp>
      <p:pic>
        <p:nvPicPr>
          <p:cNvPr id="124" name="Google Shape;124;g17d83463391_0_32" descr="Logo&#10;&#10;Description automatically generated"/>
          <p:cNvPicPr preferRelativeResize="0"/>
          <p:nvPr/>
        </p:nvPicPr>
        <p:blipFill rotWithShape="1">
          <a:blip r:embed="rId2">
            <a:alphaModFix/>
          </a:blip>
          <a:srcRect/>
          <a:stretch/>
        </p:blipFill>
        <p:spPr>
          <a:xfrm>
            <a:off x="5319712" y="5972728"/>
            <a:ext cx="1552575" cy="832892"/>
          </a:xfrm>
          <a:prstGeom prst="rect">
            <a:avLst/>
          </a:prstGeom>
          <a:noFill/>
          <a:ln>
            <a:noFill/>
          </a:ln>
        </p:spPr>
      </p:pic>
      <p:pic>
        <p:nvPicPr>
          <p:cNvPr id="125" name="Google Shape;125;g17d83463391_0_32" descr="Logo&#10;&#10;Description automatically generated"/>
          <p:cNvPicPr preferRelativeResize="0"/>
          <p:nvPr/>
        </p:nvPicPr>
        <p:blipFill rotWithShape="1">
          <a:blip r:embed="rId3">
            <a:alphaModFix/>
          </a:blip>
          <a:srcRect/>
          <a:stretch/>
        </p:blipFill>
        <p:spPr>
          <a:xfrm>
            <a:off x="195447" y="5899832"/>
            <a:ext cx="2228912" cy="978685"/>
          </a:xfrm>
          <a:prstGeom prst="rect">
            <a:avLst/>
          </a:prstGeom>
          <a:noFill/>
          <a:ln>
            <a:noFill/>
          </a:ln>
        </p:spPr>
      </p:pic>
      <p:pic>
        <p:nvPicPr>
          <p:cNvPr id="126" name="Google Shape;126;g17d83463391_0_32" descr="Logo&#10;&#10;Description automatically generated"/>
          <p:cNvPicPr preferRelativeResize="0"/>
          <p:nvPr/>
        </p:nvPicPr>
        <p:blipFill rotWithShape="1">
          <a:blip r:embed="rId4">
            <a:alphaModFix/>
          </a:blip>
          <a:srcRect/>
          <a:stretch/>
        </p:blipFill>
        <p:spPr>
          <a:xfrm>
            <a:off x="9575712" y="6017249"/>
            <a:ext cx="2306475" cy="743850"/>
          </a:xfrm>
          <a:prstGeom prst="rect">
            <a:avLst/>
          </a:prstGeom>
          <a:noFill/>
          <a:ln>
            <a:noFill/>
          </a:ln>
        </p:spPr>
      </p:pic>
    </p:spTree>
    <p:extLst>
      <p:ext uri="{BB962C8B-B14F-4D97-AF65-F5344CB8AC3E}">
        <p14:creationId xmlns:p14="http://schemas.microsoft.com/office/powerpoint/2010/main" val="30385432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5"/>
        <p:cNvGrpSpPr/>
        <p:nvPr/>
      </p:nvGrpSpPr>
      <p:grpSpPr>
        <a:xfrm>
          <a:off x="0" y="0"/>
          <a:ext cx="0" cy="0"/>
          <a:chOff x="0" y="0"/>
          <a:chExt cx="0" cy="0"/>
        </a:xfrm>
      </p:grpSpPr>
      <p:sp>
        <p:nvSpPr>
          <p:cNvPr id="16" name="Google Shape;16;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9" name="Google Shape;19;p35" descr="Logo&#10;&#10;Description automatically generated"/>
          <p:cNvPicPr preferRelativeResize="0"/>
          <p:nvPr/>
        </p:nvPicPr>
        <p:blipFill rotWithShape="1">
          <a:blip r:embed="rId2">
            <a:alphaModFix/>
          </a:blip>
          <a:srcRect/>
          <a:stretch/>
        </p:blipFill>
        <p:spPr>
          <a:xfrm>
            <a:off x="9538813" y="89617"/>
            <a:ext cx="2258373" cy="1211523"/>
          </a:xfrm>
          <a:prstGeom prst="rect">
            <a:avLst/>
          </a:prstGeom>
          <a:noFill/>
          <a:ln>
            <a:noFill/>
          </a:ln>
        </p:spPr>
      </p:pic>
      <p:sp>
        <p:nvSpPr>
          <p:cNvPr id="20" name="Google Shape;20;p35"/>
          <p:cNvSpPr/>
          <p:nvPr/>
        </p:nvSpPr>
        <p:spPr>
          <a:xfrm>
            <a:off x="11899726" y="-25400"/>
            <a:ext cx="393875" cy="6959600"/>
          </a:xfrm>
          <a:prstGeom prst="rect">
            <a:avLst/>
          </a:prstGeom>
          <a:solidFill>
            <a:srgbClr val="FFA3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1" name="Google Shape;21;p35"/>
          <p:cNvSpPr txBox="1">
            <a:spLocks noGrp="1"/>
          </p:cNvSpPr>
          <p:nvPr>
            <p:ph type="ctrTitle"/>
          </p:nvPr>
        </p:nvSpPr>
        <p:spPr>
          <a:xfrm>
            <a:off x="1524000" y="1600199"/>
            <a:ext cx="9144000" cy="1909763"/>
          </a:xfrm>
          <a:prstGeom prst="rect">
            <a:avLst/>
          </a:prstGeom>
          <a:solidFill>
            <a:schemeClr val="lt1"/>
          </a:solid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A300"/>
              </a:buClr>
              <a:buSzPts val="4400"/>
              <a:buFont typeface="Source Sans Pro"/>
              <a:buNone/>
              <a:defRPr>
                <a:latin typeface="Source Sans Pro"/>
                <a:ea typeface="Source Sans Pro"/>
                <a:cs typeface="Source Sans Pro"/>
                <a:sym typeface="Source Sans Pro"/>
              </a:defRPr>
            </a:lvl1pPr>
            <a:lvl2pPr lvl="1">
              <a:spcBef>
                <a:spcPts val="0"/>
              </a:spcBef>
              <a:spcAft>
                <a:spcPts val="0"/>
              </a:spcAft>
              <a:buSzPts val="1400"/>
              <a:buFont typeface="Source Sans Pro"/>
              <a:buNone/>
              <a:defRPr>
                <a:latin typeface="Source Sans Pro"/>
                <a:ea typeface="Source Sans Pro"/>
                <a:cs typeface="Source Sans Pro"/>
                <a:sym typeface="Source Sans Pro"/>
              </a:defRPr>
            </a:lvl2pPr>
            <a:lvl3pPr lvl="2">
              <a:spcBef>
                <a:spcPts val="0"/>
              </a:spcBef>
              <a:spcAft>
                <a:spcPts val="0"/>
              </a:spcAft>
              <a:buSzPts val="1400"/>
              <a:buFont typeface="Source Sans Pro"/>
              <a:buNone/>
              <a:defRPr>
                <a:latin typeface="Source Sans Pro"/>
                <a:ea typeface="Source Sans Pro"/>
                <a:cs typeface="Source Sans Pro"/>
                <a:sym typeface="Source Sans Pro"/>
              </a:defRPr>
            </a:lvl3pPr>
            <a:lvl4pPr lvl="3">
              <a:spcBef>
                <a:spcPts val="0"/>
              </a:spcBef>
              <a:spcAft>
                <a:spcPts val="0"/>
              </a:spcAft>
              <a:buSzPts val="1400"/>
              <a:buFont typeface="Source Sans Pro"/>
              <a:buNone/>
              <a:defRPr>
                <a:latin typeface="Source Sans Pro"/>
                <a:ea typeface="Source Sans Pro"/>
                <a:cs typeface="Source Sans Pro"/>
                <a:sym typeface="Source Sans Pro"/>
              </a:defRPr>
            </a:lvl4pPr>
            <a:lvl5pPr lvl="4">
              <a:spcBef>
                <a:spcPts val="0"/>
              </a:spcBef>
              <a:spcAft>
                <a:spcPts val="0"/>
              </a:spcAft>
              <a:buSzPts val="1400"/>
              <a:buFont typeface="Source Sans Pro"/>
              <a:buNone/>
              <a:defRPr>
                <a:latin typeface="Source Sans Pro"/>
                <a:ea typeface="Source Sans Pro"/>
                <a:cs typeface="Source Sans Pro"/>
                <a:sym typeface="Source Sans Pro"/>
              </a:defRPr>
            </a:lvl5pPr>
            <a:lvl6pPr lvl="5">
              <a:spcBef>
                <a:spcPts val="0"/>
              </a:spcBef>
              <a:spcAft>
                <a:spcPts val="0"/>
              </a:spcAft>
              <a:buSzPts val="1400"/>
              <a:buFont typeface="Source Sans Pro"/>
              <a:buNone/>
              <a:defRPr>
                <a:latin typeface="Source Sans Pro"/>
                <a:ea typeface="Source Sans Pro"/>
                <a:cs typeface="Source Sans Pro"/>
                <a:sym typeface="Source Sans Pro"/>
              </a:defRPr>
            </a:lvl6pPr>
            <a:lvl7pPr lvl="6">
              <a:spcBef>
                <a:spcPts val="0"/>
              </a:spcBef>
              <a:spcAft>
                <a:spcPts val="0"/>
              </a:spcAft>
              <a:buSzPts val="1400"/>
              <a:buFont typeface="Source Sans Pro"/>
              <a:buNone/>
              <a:defRPr>
                <a:latin typeface="Source Sans Pro"/>
                <a:ea typeface="Source Sans Pro"/>
                <a:cs typeface="Source Sans Pro"/>
                <a:sym typeface="Source Sans Pro"/>
              </a:defRPr>
            </a:lvl7pPr>
            <a:lvl8pPr lvl="7">
              <a:spcBef>
                <a:spcPts val="0"/>
              </a:spcBef>
              <a:spcAft>
                <a:spcPts val="0"/>
              </a:spcAft>
              <a:buSzPts val="1400"/>
              <a:buFont typeface="Source Sans Pro"/>
              <a:buNone/>
              <a:defRPr>
                <a:latin typeface="Source Sans Pro"/>
                <a:ea typeface="Source Sans Pro"/>
                <a:cs typeface="Source Sans Pro"/>
                <a:sym typeface="Source Sans Pro"/>
              </a:defRPr>
            </a:lvl8pPr>
            <a:lvl9pPr lvl="8">
              <a:spcBef>
                <a:spcPts val="0"/>
              </a:spcBef>
              <a:spcAft>
                <a:spcPts val="0"/>
              </a:spcAft>
              <a:buSzPts val="1400"/>
              <a:buFont typeface="Source Sans Pro"/>
              <a:buNone/>
              <a:defRPr>
                <a:latin typeface="Source Sans Pro"/>
                <a:ea typeface="Source Sans Pro"/>
                <a:cs typeface="Source Sans Pro"/>
                <a:sym typeface="Source Sans Pro"/>
              </a:defRPr>
            </a:lvl9pPr>
          </a:lstStyle>
          <a:p>
            <a:endParaRPr/>
          </a:p>
        </p:txBody>
      </p:sp>
      <p:sp>
        <p:nvSpPr>
          <p:cNvPr id="22" name="Google Shape;22;p35"/>
          <p:cNvSpPr txBox="1">
            <a:spLocks noGrp="1"/>
          </p:cNvSpPr>
          <p:nvPr>
            <p:ph type="subTitle" idx="1"/>
          </p:nvPr>
        </p:nvSpPr>
        <p:spPr>
          <a:xfrm>
            <a:off x="1594150" y="3645738"/>
            <a:ext cx="9144000" cy="1655700"/>
          </a:xfrm>
          <a:prstGeom prst="rect">
            <a:avLst/>
          </a:prstGeom>
          <a:solidFill>
            <a:schemeClr val="lt1"/>
          </a:solid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2800"/>
              <a:buFont typeface="Source Sans Pro"/>
              <a:buChar char="•"/>
              <a:defRPr>
                <a:latin typeface="Source Sans Pro"/>
                <a:ea typeface="Source Sans Pro"/>
                <a:cs typeface="Source Sans Pro"/>
                <a:sym typeface="Source Sans Pro"/>
              </a:defRPr>
            </a:lvl1pPr>
            <a:lvl2pPr lvl="1"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2pPr>
            <a:lvl3pPr lvl="2"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3pPr>
            <a:lvl4pPr lvl="3"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4pPr>
            <a:lvl5pPr lvl="4"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5pPr>
            <a:lvl6pPr lvl="5"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6pPr>
            <a:lvl7pPr lvl="6"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7pPr>
            <a:lvl8pPr lvl="7"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8pPr>
            <a:lvl9pPr lvl="8"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9pPr>
          </a:lstStyle>
          <a:p>
            <a:endParaRPr/>
          </a:p>
        </p:txBody>
      </p:sp>
      <p:pic>
        <p:nvPicPr>
          <p:cNvPr id="23" name="Google Shape;23;p35" descr="Logo&#10;&#10;Description automatically generated"/>
          <p:cNvPicPr preferRelativeResize="0"/>
          <p:nvPr/>
        </p:nvPicPr>
        <p:blipFill rotWithShape="1">
          <a:blip r:embed="rId3">
            <a:alphaModFix/>
          </a:blip>
          <a:srcRect/>
          <a:stretch/>
        </p:blipFill>
        <p:spPr>
          <a:xfrm>
            <a:off x="209075" y="161375"/>
            <a:ext cx="3311751" cy="1068037"/>
          </a:xfrm>
          <a:prstGeom prst="rect">
            <a:avLst/>
          </a:prstGeom>
          <a:noFill/>
          <a:ln>
            <a:noFill/>
          </a:ln>
        </p:spPr>
      </p:pic>
      <p:pic>
        <p:nvPicPr>
          <p:cNvPr id="24" name="Google Shape;24;p35" descr="Logo&#10;&#10;Description automatically generated"/>
          <p:cNvPicPr preferRelativeResize="0"/>
          <p:nvPr/>
        </p:nvPicPr>
        <p:blipFill rotWithShape="1">
          <a:blip r:embed="rId4">
            <a:alphaModFix/>
          </a:blip>
          <a:srcRect/>
          <a:stretch/>
        </p:blipFill>
        <p:spPr>
          <a:xfrm>
            <a:off x="5075675" y="10239"/>
            <a:ext cx="3311762" cy="1454150"/>
          </a:xfrm>
          <a:prstGeom prst="rect">
            <a:avLst/>
          </a:prstGeom>
          <a:noFill/>
          <a:ln>
            <a:noFill/>
          </a:ln>
        </p:spPr>
      </p:pic>
    </p:spTree>
    <p:extLst>
      <p:ext uri="{BB962C8B-B14F-4D97-AF65-F5344CB8AC3E}">
        <p14:creationId xmlns:p14="http://schemas.microsoft.com/office/powerpoint/2010/main" val="7658835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_Content Slide -  Vertical Blue/photo 1">
  <p:cSld name="2_Content Slide -  Vertical Blue/photo_2">
    <p:spTree>
      <p:nvGrpSpPr>
        <p:cNvPr id="1" name="Shape 37"/>
        <p:cNvGrpSpPr/>
        <p:nvPr/>
      </p:nvGrpSpPr>
      <p:grpSpPr>
        <a:xfrm>
          <a:off x="0" y="0"/>
          <a:ext cx="0" cy="0"/>
          <a:chOff x="0" y="0"/>
          <a:chExt cx="0" cy="0"/>
        </a:xfrm>
      </p:grpSpPr>
      <p:sp>
        <p:nvSpPr>
          <p:cNvPr id="38" name="Google Shape;38;g22bd6902b4d_0_329"/>
          <p:cNvSpPr>
            <a:spLocks noGrp="1"/>
          </p:cNvSpPr>
          <p:nvPr>
            <p:ph type="pic" idx="2"/>
          </p:nvPr>
        </p:nvSpPr>
        <p:spPr>
          <a:xfrm>
            <a:off x="4302269" y="0"/>
            <a:ext cx="7889700" cy="6858000"/>
          </a:xfrm>
          <a:prstGeom prst="rect">
            <a:avLst/>
          </a:prstGeom>
          <a:solidFill>
            <a:srgbClr val="F2F2F2"/>
          </a:solidFill>
          <a:ln>
            <a:noFill/>
          </a:ln>
        </p:spPr>
      </p:sp>
      <p:sp>
        <p:nvSpPr>
          <p:cNvPr id="39" name="Google Shape;39;g22bd6902b4d_0_329"/>
          <p:cNvSpPr/>
          <p:nvPr/>
        </p:nvSpPr>
        <p:spPr>
          <a:xfrm>
            <a:off x="0" y="0"/>
            <a:ext cx="4302300" cy="6858000"/>
          </a:xfrm>
          <a:prstGeom prst="rect">
            <a:avLst/>
          </a:prstGeom>
          <a:solidFill>
            <a:srgbClr val="FFA3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133"/>
              <a:buFont typeface="Arial"/>
              <a:buNone/>
            </a:pPr>
            <a:endParaRPr sz="2133" b="0" i="0" u="none" strike="noStrike" cap="none">
              <a:solidFill>
                <a:schemeClr val="lt1"/>
              </a:solidFill>
              <a:latin typeface="Calibri"/>
              <a:ea typeface="Calibri"/>
              <a:cs typeface="Calibri"/>
              <a:sym typeface="Calibri"/>
            </a:endParaRPr>
          </a:p>
        </p:txBody>
      </p:sp>
      <p:sp>
        <p:nvSpPr>
          <p:cNvPr id="40" name="Google Shape;40;g22bd6902b4d_0_329"/>
          <p:cNvSpPr txBox="1">
            <a:spLocks noGrp="1"/>
          </p:cNvSpPr>
          <p:nvPr>
            <p:ph type="body" idx="1"/>
          </p:nvPr>
        </p:nvSpPr>
        <p:spPr>
          <a:xfrm>
            <a:off x="496313" y="674158"/>
            <a:ext cx="3377100" cy="14625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lt1"/>
              </a:buClr>
              <a:buSzPts val="3200"/>
              <a:buFont typeface="Source Sans Pro"/>
              <a:buNone/>
              <a:defRPr sz="3200" b="1">
                <a:solidFill>
                  <a:schemeClr val="lt1"/>
                </a:solidFill>
                <a:latin typeface="Source Sans Pro"/>
                <a:ea typeface="Source Sans Pro"/>
                <a:cs typeface="Source Sans Pro"/>
                <a:sym typeface="Source Sans Pro"/>
              </a:defRPr>
            </a:lvl1pPr>
            <a:lvl2pPr marL="914400" lvl="1" indent="-342900" algn="l">
              <a:lnSpc>
                <a:spcPct val="10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2pPr>
            <a:lvl3pPr marL="1371600" lvl="2" indent="-342900" algn="l">
              <a:lnSpc>
                <a:spcPct val="10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3pPr>
            <a:lvl4pPr marL="1828800" lvl="3" indent="-342900" algn="l">
              <a:lnSpc>
                <a:spcPct val="10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4pPr>
            <a:lvl5pPr marL="2286000" lvl="4" indent="-342900" algn="l">
              <a:lnSpc>
                <a:spcPct val="10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5pPr>
            <a:lvl6pPr marL="2743200" lvl="5" indent="-342900" algn="l">
              <a:lnSpc>
                <a:spcPct val="10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6pPr>
            <a:lvl7pPr marL="3200400" lvl="6" indent="-342900" algn="l">
              <a:lnSpc>
                <a:spcPct val="10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7pPr>
            <a:lvl8pPr marL="3657600" lvl="7" indent="-342900" algn="l">
              <a:lnSpc>
                <a:spcPct val="10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8pPr>
            <a:lvl9pPr marL="4114800" lvl="8" indent="-342900" algn="l">
              <a:lnSpc>
                <a:spcPct val="10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9pPr>
          </a:lstStyle>
          <a:p>
            <a:endParaRPr/>
          </a:p>
        </p:txBody>
      </p:sp>
      <p:sp>
        <p:nvSpPr>
          <p:cNvPr id="41" name="Google Shape;41;g22bd6902b4d_0_329"/>
          <p:cNvSpPr txBox="1">
            <a:spLocks noGrp="1"/>
          </p:cNvSpPr>
          <p:nvPr>
            <p:ph type="body" idx="3"/>
          </p:nvPr>
        </p:nvSpPr>
        <p:spPr>
          <a:xfrm>
            <a:off x="496313" y="4240220"/>
            <a:ext cx="3377100" cy="1462500"/>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1000"/>
              </a:spcBef>
              <a:spcAft>
                <a:spcPts val="0"/>
              </a:spcAft>
              <a:buClr>
                <a:schemeClr val="lt1"/>
              </a:buClr>
              <a:buSzPts val="2400"/>
              <a:buFont typeface="Source Sans Pro"/>
              <a:buNone/>
              <a:defRPr sz="2400">
                <a:solidFill>
                  <a:schemeClr val="lt1"/>
                </a:solidFill>
                <a:latin typeface="Source Sans Pro"/>
                <a:ea typeface="Source Sans Pro"/>
                <a:cs typeface="Source Sans Pro"/>
                <a:sym typeface="Source Sans Pro"/>
              </a:defRPr>
            </a:lvl1pPr>
            <a:lvl2pPr marL="914400" lvl="1" indent="-342900" algn="l">
              <a:lnSpc>
                <a:spcPct val="10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2pPr>
            <a:lvl3pPr marL="1371600" lvl="2" indent="-342900" algn="l">
              <a:lnSpc>
                <a:spcPct val="10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3pPr>
            <a:lvl4pPr marL="1828800" lvl="3" indent="-342900" algn="l">
              <a:lnSpc>
                <a:spcPct val="10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4pPr>
            <a:lvl5pPr marL="2286000" lvl="4" indent="-342900" algn="l">
              <a:lnSpc>
                <a:spcPct val="10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5pPr>
            <a:lvl6pPr marL="2743200" lvl="5" indent="-342900" algn="l">
              <a:lnSpc>
                <a:spcPct val="10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6pPr>
            <a:lvl7pPr marL="3200400" lvl="6" indent="-342900" algn="l">
              <a:lnSpc>
                <a:spcPct val="10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7pPr>
            <a:lvl8pPr marL="3657600" lvl="7" indent="-342900" algn="l">
              <a:lnSpc>
                <a:spcPct val="10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8pPr>
            <a:lvl9pPr marL="4114800" lvl="8" indent="-342900" algn="l">
              <a:lnSpc>
                <a:spcPct val="10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9pPr>
          </a:lstStyle>
          <a:p>
            <a:endParaRPr/>
          </a:p>
        </p:txBody>
      </p:sp>
      <p:sp>
        <p:nvSpPr>
          <p:cNvPr id="42" name="Google Shape;42;g22bd6902b4d_0_329"/>
          <p:cNvSpPr/>
          <p:nvPr/>
        </p:nvSpPr>
        <p:spPr>
          <a:xfrm>
            <a:off x="12100560" y="-31750"/>
            <a:ext cx="192900" cy="6959700"/>
          </a:xfrm>
          <a:prstGeom prst="rect">
            <a:avLst/>
          </a:prstGeom>
          <a:solidFill>
            <a:srgbClr val="FFA3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3" name="Google Shape;43;g22bd6902b4d_0_329" descr="Logo&#10;&#10;Description automatically generated"/>
          <p:cNvPicPr preferRelativeResize="0"/>
          <p:nvPr/>
        </p:nvPicPr>
        <p:blipFill rotWithShape="1">
          <a:blip r:embed="rId2">
            <a:alphaModFix/>
          </a:blip>
          <a:srcRect/>
          <a:stretch/>
        </p:blipFill>
        <p:spPr>
          <a:xfrm>
            <a:off x="10443978" y="5978004"/>
            <a:ext cx="1552575" cy="832892"/>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5"/>
        <p:cNvGrpSpPr/>
        <p:nvPr/>
      </p:nvGrpSpPr>
      <p:grpSpPr>
        <a:xfrm>
          <a:off x="0" y="0"/>
          <a:ext cx="0" cy="0"/>
          <a:chOff x="0" y="0"/>
          <a:chExt cx="0" cy="0"/>
        </a:xfrm>
      </p:grpSpPr>
      <p:sp>
        <p:nvSpPr>
          <p:cNvPr id="26" name="Google Shape;26;p36"/>
          <p:cNvSpPr/>
          <p:nvPr/>
        </p:nvSpPr>
        <p:spPr>
          <a:xfrm>
            <a:off x="0" y="5920348"/>
            <a:ext cx="12293600" cy="937652"/>
          </a:xfrm>
          <a:prstGeom prst="rect">
            <a:avLst/>
          </a:prstGeom>
          <a:solidFill>
            <a:srgbClr val="C6C8CA">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7" name="Google Shape;27;p36"/>
          <p:cNvSpPr txBox="1">
            <a:spLocks noGrp="1"/>
          </p:cNvSpPr>
          <p:nvPr>
            <p:ph type="body" idx="1"/>
          </p:nvPr>
        </p:nvSpPr>
        <p:spPr>
          <a:xfrm>
            <a:off x="838200" y="1825625"/>
            <a:ext cx="10515600" cy="3959786"/>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Font typeface="Source Sans Pro"/>
              <a:buChar char="•"/>
              <a:defRPr>
                <a:latin typeface="Source Sans Pro"/>
                <a:ea typeface="Source Sans Pro"/>
                <a:cs typeface="Source Sans Pro"/>
                <a:sym typeface="Source Sans Pro"/>
              </a:defRPr>
            </a:lvl1pPr>
            <a:lvl2pPr marL="914400" lvl="1" indent="-381000" algn="l">
              <a:lnSpc>
                <a:spcPct val="90000"/>
              </a:lnSpc>
              <a:spcBef>
                <a:spcPts val="500"/>
              </a:spcBef>
              <a:spcAft>
                <a:spcPts val="0"/>
              </a:spcAft>
              <a:buClr>
                <a:schemeClr val="dk1"/>
              </a:buClr>
              <a:buSzPts val="2400"/>
              <a:buFont typeface="Source Sans Pro"/>
              <a:buChar char="•"/>
              <a:defRPr>
                <a:latin typeface="Source Sans Pro"/>
                <a:ea typeface="Source Sans Pro"/>
                <a:cs typeface="Source Sans Pro"/>
                <a:sym typeface="Source Sans Pro"/>
              </a:defRPr>
            </a:lvl2pPr>
            <a:lvl3pPr marL="1371600" lvl="2" indent="-355600" algn="l">
              <a:lnSpc>
                <a:spcPct val="90000"/>
              </a:lnSpc>
              <a:spcBef>
                <a:spcPts val="500"/>
              </a:spcBef>
              <a:spcAft>
                <a:spcPts val="0"/>
              </a:spcAft>
              <a:buClr>
                <a:schemeClr val="dk1"/>
              </a:buClr>
              <a:buSzPts val="2000"/>
              <a:buFont typeface="Source Sans Pro"/>
              <a:buChar char="•"/>
              <a:defRPr>
                <a:latin typeface="Source Sans Pro"/>
                <a:ea typeface="Source Sans Pro"/>
                <a:cs typeface="Source Sans Pro"/>
                <a:sym typeface="Source Sans Pro"/>
              </a:defRPr>
            </a:lvl3pPr>
            <a:lvl4pPr marL="1828800" lvl="3"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4pPr>
            <a:lvl5pPr marL="2286000" lvl="4"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5pPr>
            <a:lvl6pPr marL="2743200" lvl="5"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6pPr>
            <a:lvl7pPr marL="3200400" lvl="6"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7pPr>
            <a:lvl8pPr marL="3657600" lvl="7"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8pPr>
            <a:lvl9pPr marL="4114800" lvl="8"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9pPr>
          </a:lstStyle>
          <a:p>
            <a:endParaRPr/>
          </a:p>
        </p:txBody>
      </p:sp>
      <p:sp>
        <p:nvSpPr>
          <p:cNvPr id="28" name="Google Shape;28;p36"/>
          <p:cNvSpPr txBox="1">
            <a:spLocks noGrp="1"/>
          </p:cNvSpPr>
          <p:nvPr>
            <p:ph type="dt" idx="10"/>
          </p:nvPr>
        </p:nvSpPr>
        <p:spPr>
          <a:xfrm>
            <a:off x="0" y="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6"/>
          <p:cNvSpPr txBox="1">
            <a:spLocks noGrp="1"/>
          </p:cNvSpPr>
          <p:nvPr>
            <p:ph type="sldNum" idx="12"/>
          </p:nvPr>
        </p:nvSpPr>
        <p:spPr>
          <a:xfrm>
            <a:off x="9357360" y="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rgbClr val="888888"/>
                </a:solidFill>
                <a:latin typeface="Arial"/>
                <a:ea typeface="Arial"/>
                <a:cs typeface="Arial"/>
                <a:sym typeface="Arial"/>
              </a:defRPr>
            </a:lvl1pPr>
            <a:lvl2pPr marL="0" lvl="1" indent="0" algn="r">
              <a:spcBef>
                <a:spcPts val="0"/>
              </a:spcBef>
              <a:buNone/>
              <a:defRPr sz="1200" b="0" i="0" u="none" strike="noStrike" cap="none">
                <a:solidFill>
                  <a:srgbClr val="888888"/>
                </a:solidFill>
                <a:latin typeface="Arial"/>
                <a:ea typeface="Arial"/>
                <a:cs typeface="Arial"/>
                <a:sym typeface="Arial"/>
              </a:defRPr>
            </a:lvl2pPr>
            <a:lvl3pPr marL="0" lvl="2" indent="0" algn="r">
              <a:spcBef>
                <a:spcPts val="0"/>
              </a:spcBef>
              <a:buNone/>
              <a:defRPr sz="1200" b="0" i="0" u="none" strike="noStrike" cap="none">
                <a:solidFill>
                  <a:srgbClr val="888888"/>
                </a:solidFill>
                <a:latin typeface="Arial"/>
                <a:ea typeface="Arial"/>
                <a:cs typeface="Arial"/>
                <a:sym typeface="Arial"/>
              </a:defRPr>
            </a:lvl3pPr>
            <a:lvl4pPr marL="0" lvl="3" indent="0" algn="r">
              <a:spcBef>
                <a:spcPts val="0"/>
              </a:spcBef>
              <a:buNone/>
              <a:defRPr sz="1200" b="0" i="0" u="none" strike="noStrike" cap="none">
                <a:solidFill>
                  <a:srgbClr val="888888"/>
                </a:solidFill>
                <a:latin typeface="Arial"/>
                <a:ea typeface="Arial"/>
                <a:cs typeface="Arial"/>
                <a:sym typeface="Arial"/>
              </a:defRPr>
            </a:lvl4pPr>
            <a:lvl5pPr marL="0" lvl="4" indent="0" algn="r">
              <a:spcBef>
                <a:spcPts val="0"/>
              </a:spcBef>
              <a:buNone/>
              <a:defRPr sz="1200" b="0" i="0" u="none" strike="noStrike" cap="none">
                <a:solidFill>
                  <a:srgbClr val="888888"/>
                </a:solidFill>
                <a:latin typeface="Arial"/>
                <a:ea typeface="Arial"/>
                <a:cs typeface="Arial"/>
                <a:sym typeface="Arial"/>
              </a:defRPr>
            </a:lvl5pPr>
            <a:lvl6pPr marL="0" lvl="5" indent="0" algn="r">
              <a:spcBef>
                <a:spcPts val="0"/>
              </a:spcBef>
              <a:buNone/>
              <a:defRPr sz="1200" b="0" i="0" u="none" strike="noStrike" cap="none">
                <a:solidFill>
                  <a:srgbClr val="888888"/>
                </a:solidFill>
                <a:latin typeface="Arial"/>
                <a:ea typeface="Arial"/>
                <a:cs typeface="Arial"/>
                <a:sym typeface="Arial"/>
              </a:defRPr>
            </a:lvl6pPr>
            <a:lvl7pPr marL="0" lvl="6" indent="0" algn="r">
              <a:spcBef>
                <a:spcPts val="0"/>
              </a:spcBef>
              <a:buNone/>
              <a:defRPr sz="1200" b="0" i="0" u="none" strike="noStrike" cap="none">
                <a:solidFill>
                  <a:srgbClr val="888888"/>
                </a:solidFill>
                <a:latin typeface="Arial"/>
                <a:ea typeface="Arial"/>
                <a:cs typeface="Arial"/>
                <a:sym typeface="Arial"/>
              </a:defRPr>
            </a:lvl7pPr>
            <a:lvl8pPr marL="0" lvl="7" indent="0" algn="r">
              <a:spcBef>
                <a:spcPts val="0"/>
              </a:spcBef>
              <a:buNone/>
              <a:defRPr sz="1200" b="0" i="0" u="none" strike="noStrike" cap="none">
                <a:solidFill>
                  <a:srgbClr val="888888"/>
                </a:solidFill>
                <a:latin typeface="Arial"/>
                <a:ea typeface="Arial"/>
                <a:cs typeface="Arial"/>
                <a:sym typeface="Arial"/>
              </a:defRPr>
            </a:lvl8pPr>
            <a:lvl9pPr marL="0" lvl="8" indent="0" algn="r">
              <a:spcBef>
                <a:spcPts val="0"/>
              </a:spcBef>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0" name="Google Shape;30;p3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A300"/>
              </a:buClr>
              <a:buSzPts val="4400"/>
              <a:buFont typeface="Source Sans Pro"/>
              <a:buNone/>
              <a:defRPr sz="4400">
                <a:latin typeface="Source Sans Pro"/>
                <a:ea typeface="Source Sans Pro"/>
                <a:cs typeface="Source Sans Pro"/>
                <a:sym typeface="Source Sans Pro"/>
              </a:defRPr>
            </a:lvl1pPr>
            <a:lvl2pPr lvl="1">
              <a:spcBef>
                <a:spcPts val="0"/>
              </a:spcBef>
              <a:spcAft>
                <a:spcPts val="0"/>
              </a:spcAft>
              <a:buSzPts val="1400"/>
              <a:buFont typeface="Source Sans Pro"/>
              <a:buNone/>
              <a:defRPr>
                <a:latin typeface="Source Sans Pro"/>
                <a:ea typeface="Source Sans Pro"/>
                <a:cs typeface="Source Sans Pro"/>
                <a:sym typeface="Source Sans Pro"/>
              </a:defRPr>
            </a:lvl2pPr>
            <a:lvl3pPr lvl="2">
              <a:spcBef>
                <a:spcPts val="0"/>
              </a:spcBef>
              <a:spcAft>
                <a:spcPts val="0"/>
              </a:spcAft>
              <a:buSzPts val="1400"/>
              <a:buFont typeface="Source Sans Pro"/>
              <a:buNone/>
              <a:defRPr>
                <a:latin typeface="Source Sans Pro"/>
                <a:ea typeface="Source Sans Pro"/>
                <a:cs typeface="Source Sans Pro"/>
                <a:sym typeface="Source Sans Pro"/>
              </a:defRPr>
            </a:lvl3pPr>
            <a:lvl4pPr lvl="3">
              <a:spcBef>
                <a:spcPts val="0"/>
              </a:spcBef>
              <a:spcAft>
                <a:spcPts val="0"/>
              </a:spcAft>
              <a:buSzPts val="1400"/>
              <a:buFont typeface="Source Sans Pro"/>
              <a:buNone/>
              <a:defRPr>
                <a:latin typeface="Source Sans Pro"/>
                <a:ea typeface="Source Sans Pro"/>
                <a:cs typeface="Source Sans Pro"/>
                <a:sym typeface="Source Sans Pro"/>
              </a:defRPr>
            </a:lvl4pPr>
            <a:lvl5pPr lvl="4">
              <a:spcBef>
                <a:spcPts val="0"/>
              </a:spcBef>
              <a:spcAft>
                <a:spcPts val="0"/>
              </a:spcAft>
              <a:buSzPts val="1400"/>
              <a:buFont typeface="Source Sans Pro"/>
              <a:buNone/>
              <a:defRPr>
                <a:latin typeface="Source Sans Pro"/>
                <a:ea typeface="Source Sans Pro"/>
                <a:cs typeface="Source Sans Pro"/>
                <a:sym typeface="Source Sans Pro"/>
              </a:defRPr>
            </a:lvl5pPr>
            <a:lvl6pPr lvl="5">
              <a:spcBef>
                <a:spcPts val="0"/>
              </a:spcBef>
              <a:spcAft>
                <a:spcPts val="0"/>
              </a:spcAft>
              <a:buSzPts val="1400"/>
              <a:buFont typeface="Source Sans Pro"/>
              <a:buNone/>
              <a:defRPr>
                <a:latin typeface="Source Sans Pro"/>
                <a:ea typeface="Source Sans Pro"/>
                <a:cs typeface="Source Sans Pro"/>
                <a:sym typeface="Source Sans Pro"/>
              </a:defRPr>
            </a:lvl6pPr>
            <a:lvl7pPr lvl="6">
              <a:spcBef>
                <a:spcPts val="0"/>
              </a:spcBef>
              <a:spcAft>
                <a:spcPts val="0"/>
              </a:spcAft>
              <a:buSzPts val="1400"/>
              <a:buFont typeface="Source Sans Pro"/>
              <a:buNone/>
              <a:defRPr>
                <a:latin typeface="Source Sans Pro"/>
                <a:ea typeface="Source Sans Pro"/>
                <a:cs typeface="Source Sans Pro"/>
                <a:sym typeface="Source Sans Pro"/>
              </a:defRPr>
            </a:lvl7pPr>
            <a:lvl8pPr lvl="7">
              <a:spcBef>
                <a:spcPts val="0"/>
              </a:spcBef>
              <a:spcAft>
                <a:spcPts val="0"/>
              </a:spcAft>
              <a:buSzPts val="1400"/>
              <a:buFont typeface="Source Sans Pro"/>
              <a:buNone/>
              <a:defRPr>
                <a:latin typeface="Source Sans Pro"/>
                <a:ea typeface="Source Sans Pro"/>
                <a:cs typeface="Source Sans Pro"/>
                <a:sym typeface="Source Sans Pro"/>
              </a:defRPr>
            </a:lvl8pPr>
            <a:lvl9pPr lvl="8">
              <a:spcBef>
                <a:spcPts val="0"/>
              </a:spcBef>
              <a:spcAft>
                <a:spcPts val="0"/>
              </a:spcAft>
              <a:buSzPts val="1400"/>
              <a:buFont typeface="Source Sans Pro"/>
              <a:buNone/>
              <a:defRPr>
                <a:latin typeface="Source Sans Pro"/>
                <a:ea typeface="Source Sans Pro"/>
                <a:cs typeface="Source Sans Pro"/>
                <a:sym typeface="Source Sans Pro"/>
              </a:defRPr>
            </a:lvl9pPr>
          </a:lstStyle>
          <a:p>
            <a:endParaRPr/>
          </a:p>
        </p:txBody>
      </p:sp>
      <p:sp>
        <p:nvSpPr>
          <p:cNvPr id="31" name="Google Shape;31;p36"/>
          <p:cNvSpPr/>
          <p:nvPr/>
        </p:nvSpPr>
        <p:spPr>
          <a:xfrm>
            <a:off x="12100560" y="-31750"/>
            <a:ext cx="193040" cy="6959600"/>
          </a:xfrm>
          <a:prstGeom prst="rect">
            <a:avLst/>
          </a:prstGeom>
          <a:solidFill>
            <a:srgbClr val="FFA3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2" name="Google Shape;32;p36" descr="Logo&#10;&#10;Description automatically generated"/>
          <p:cNvPicPr preferRelativeResize="0"/>
          <p:nvPr/>
        </p:nvPicPr>
        <p:blipFill rotWithShape="1">
          <a:blip r:embed="rId2">
            <a:alphaModFix/>
          </a:blip>
          <a:srcRect/>
          <a:stretch/>
        </p:blipFill>
        <p:spPr>
          <a:xfrm>
            <a:off x="5319712" y="5972728"/>
            <a:ext cx="1552575" cy="832892"/>
          </a:xfrm>
          <a:prstGeom prst="rect">
            <a:avLst/>
          </a:prstGeom>
          <a:noFill/>
          <a:ln>
            <a:noFill/>
          </a:ln>
        </p:spPr>
      </p:pic>
      <p:cxnSp>
        <p:nvCxnSpPr>
          <p:cNvPr id="33" name="Google Shape;33;p36"/>
          <p:cNvCxnSpPr/>
          <p:nvPr/>
        </p:nvCxnSpPr>
        <p:spPr>
          <a:xfrm>
            <a:off x="888826" y="1536194"/>
            <a:ext cx="10426874" cy="0"/>
          </a:xfrm>
          <a:prstGeom prst="straightConnector1">
            <a:avLst/>
          </a:prstGeom>
          <a:noFill/>
          <a:ln w="28575" cap="flat" cmpd="sng">
            <a:solidFill>
              <a:srgbClr val="FFA300"/>
            </a:solidFill>
            <a:prstDash val="solid"/>
            <a:miter lim="800000"/>
            <a:headEnd type="none" w="sm" len="sm"/>
            <a:tailEnd type="none" w="sm" len="sm"/>
          </a:ln>
        </p:spPr>
      </p:cxnSp>
      <p:pic>
        <p:nvPicPr>
          <p:cNvPr id="34" name="Google Shape;34;p36" descr="Logo&#10;&#10;Description automatically generated"/>
          <p:cNvPicPr preferRelativeResize="0"/>
          <p:nvPr/>
        </p:nvPicPr>
        <p:blipFill rotWithShape="1">
          <a:blip r:embed="rId3">
            <a:alphaModFix/>
          </a:blip>
          <a:srcRect/>
          <a:stretch/>
        </p:blipFill>
        <p:spPr>
          <a:xfrm>
            <a:off x="9575712" y="6017249"/>
            <a:ext cx="2306475" cy="743850"/>
          </a:xfrm>
          <a:prstGeom prst="rect">
            <a:avLst/>
          </a:prstGeom>
          <a:noFill/>
          <a:ln>
            <a:noFill/>
          </a:ln>
        </p:spPr>
      </p:pic>
      <p:pic>
        <p:nvPicPr>
          <p:cNvPr id="35" name="Google Shape;35;p36" descr="Logo&#10;&#10;Description automatically generated"/>
          <p:cNvPicPr preferRelativeResize="0"/>
          <p:nvPr/>
        </p:nvPicPr>
        <p:blipFill rotWithShape="1">
          <a:blip r:embed="rId4">
            <a:alphaModFix/>
          </a:blip>
          <a:srcRect/>
          <a:stretch/>
        </p:blipFill>
        <p:spPr>
          <a:xfrm>
            <a:off x="195447" y="5899832"/>
            <a:ext cx="2228909" cy="978684"/>
          </a:xfrm>
          <a:prstGeom prst="rect">
            <a:avLst/>
          </a:prstGeom>
          <a:noFill/>
          <a:ln>
            <a:noFill/>
          </a:ln>
        </p:spPr>
      </p:pic>
      <p:sp>
        <p:nvSpPr>
          <p:cNvPr id="36" name="Google Shape;36;p36"/>
          <p:cNvSpPr txBox="1">
            <a:spLocks noGrp="1"/>
          </p:cNvSpPr>
          <p:nvPr>
            <p:ph type="ftr" idx="11"/>
          </p:nvPr>
        </p:nvSpPr>
        <p:spPr>
          <a:xfrm>
            <a:off x="4089400" y="-5276"/>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Font typeface="Source Sans Pro"/>
              <a:buNone/>
              <a:defRPr>
                <a:latin typeface="Source Sans Pro"/>
                <a:ea typeface="Source Sans Pro"/>
                <a:cs typeface="Source Sans Pro"/>
                <a:sym typeface="Source Sans Pro"/>
              </a:defRPr>
            </a:lvl1pPr>
            <a:lvl2pPr lvl="1" algn="l">
              <a:spcBef>
                <a:spcPts val="0"/>
              </a:spcBef>
              <a:spcAft>
                <a:spcPts val="0"/>
              </a:spcAft>
              <a:buSzPts val="1400"/>
              <a:buFont typeface="Source Sans Pro"/>
              <a:buNone/>
              <a:defRPr>
                <a:latin typeface="Source Sans Pro"/>
                <a:ea typeface="Source Sans Pro"/>
                <a:cs typeface="Source Sans Pro"/>
                <a:sym typeface="Source Sans Pro"/>
              </a:defRPr>
            </a:lvl2pPr>
            <a:lvl3pPr lvl="2" algn="l">
              <a:spcBef>
                <a:spcPts val="0"/>
              </a:spcBef>
              <a:spcAft>
                <a:spcPts val="0"/>
              </a:spcAft>
              <a:buSzPts val="1400"/>
              <a:buFont typeface="Source Sans Pro"/>
              <a:buNone/>
              <a:defRPr>
                <a:latin typeface="Source Sans Pro"/>
                <a:ea typeface="Source Sans Pro"/>
                <a:cs typeface="Source Sans Pro"/>
                <a:sym typeface="Source Sans Pro"/>
              </a:defRPr>
            </a:lvl3pPr>
            <a:lvl4pPr lvl="3" algn="l">
              <a:spcBef>
                <a:spcPts val="0"/>
              </a:spcBef>
              <a:spcAft>
                <a:spcPts val="0"/>
              </a:spcAft>
              <a:buSzPts val="1400"/>
              <a:buFont typeface="Source Sans Pro"/>
              <a:buNone/>
              <a:defRPr>
                <a:latin typeface="Source Sans Pro"/>
                <a:ea typeface="Source Sans Pro"/>
                <a:cs typeface="Source Sans Pro"/>
                <a:sym typeface="Source Sans Pro"/>
              </a:defRPr>
            </a:lvl4pPr>
            <a:lvl5pPr lvl="4" algn="l">
              <a:spcBef>
                <a:spcPts val="0"/>
              </a:spcBef>
              <a:spcAft>
                <a:spcPts val="0"/>
              </a:spcAft>
              <a:buSzPts val="1400"/>
              <a:buFont typeface="Source Sans Pro"/>
              <a:buNone/>
              <a:defRPr>
                <a:latin typeface="Source Sans Pro"/>
                <a:ea typeface="Source Sans Pro"/>
                <a:cs typeface="Source Sans Pro"/>
                <a:sym typeface="Source Sans Pro"/>
              </a:defRPr>
            </a:lvl5pPr>
            <a:lvl6pPr lvl="5" algn="l">
              <a:spcBef>
                <a:spcPts val="0"/>
              </a:spcBef>
              <a:spcAft>
                <a:spcPts val="0"/>
              </a:spcAft>
              <a:buSzPts val="1400"/>
              <a:buFont typeface="Source Sans Pro"/>
              <a:buNone/>
              <a:defRPr>
                <a:latin typeface="Source Sans Pro"/>
                <a:ea typeface="Source Sans Pro"/>
                <a:cs typeface="Source Sans Pro"/>
                <a:sym typeface="Source Sans Pro"/>
              </a:defRPr>
            </a:lvl6pPr>
            <a:lvl7pPr lvl="6" algn="l">
              <a:spcBef>
                <a:spcPts val="0"/>
              </a:spcBef>
              <a:spcAft>
                <a:spcPts val="0"/>
              </a:spcAft>
              <a:buSzPts val="1400"/>
              <a:buFont typeface="Source Sans Pro"/>
              <a:buNone/>
              <a:defRPr>
                <a:latin typeface="Source Sans Pro"/>
                <a:ea typeface="Source Sans Pro"/>
                <a:cs typeface="Source Sans Pro"/>
                <a:sym typeface="Source Sans Pro"/>
              </a:defRPr>
            </a:lvl7pPr>
            <a:lvl8pPr lvl="7" algn="l">
              <a:spcBef>
                <a:spcPts val="0"/>
              </a:spcBef>
              <a:spcAft>
                <a:spcPts val="0"/>
              </a:spcAft>
              <a:buSzPts val="1400"/>
              <a:buFont typeface="Source Sans Pro"/>
              <a:buNone/>
              <a:defRPr>
                <a:latin typeface="Source Sans Pro"/>
                <a:ea typeface="Source Sans Pro"/>
                <a:cs typeface="Source Sans Pro"/>
                <a:sym typeface="Source Sans Pro"/>
              </a:defRPr>
            </a:lvl8pPr>
            <a:lvl9pPr lvl="8" algn="l">
              <a:spcBef>
                <a:spcPts val="0"/>
              </a:spcBef>
              <a:spcAft>
                <a:spcPts val="0"/>
              </a:spcAft>
              <a:buSzPts val="1400"/>
              <a:buFont typeface="Source Sans Pro"/>
              <a:buNone/>
              <a:defRPr>
                <a:latin typeface="Source Sans Pro"/>
                <a:ea typeface="Source Sans Pro"/>
                <a:cs typeface="Source Sans Pro"/>
                <a:sym typeface="Source Sans Pro"/>
              </a:defRPr>
            </a:lvl9pPr>
          </a:lstStyle>
          <a:p>
            <a:endParaRPr/>
          </a:p>
        </p:txBody>
      </p:sp>
    </p:spTree>
    <p:extLst>
      <p:ext uri="{BB962C8B-B14F-4D97-AF65-F5344CB8AC3E}">
        <p14:creationId xmlns:p14="http://schemas.microsoft.com/office/powerpoint/2010/main" val="5046593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2_Content Slide -  Vertical Blue/photo">
  <p:cSld name="2_Content Slide -  Vertical Blue/photo">
    <p:spTree>
      <p:nvGrpSpPr>
        <p:cNvPr id="1" name="Shape 37"/>
        <p:cNvGrpSpPr/>
        <p:nvPr/>
      </p:nvGrpSpPr>
      <p:grpSpPr>
        <a:xfrm>
          <a:off x="0" y="0"/>
          <a:ext cx="0" cy="0"/>
          <a:chOff x="0" y="0"/>
          <a:chExt cx="0" cy="0"/>
        </a:xfrm>
      </p:grpSpPr>
      <p:sp>
        <p:nvSpPr>
          <p:cNvPr id="38" name="Google Shape;38;p37"/>
          <p:cNvSpPr>
            <a:spLocks noGrp="1"/>
          </p:cNvSpPr>
          <p:nvPr>
            <p:ph type="pic" idx="2"/>
          </p:nvPr>
        </p:nvSpPr>
        <p:spPr>
          <a:xfrm>
            <a:off x="4302269" y="0"/>
            <a:ext cx="7889731" cy="6858000"/>
          </a:xfrm>
          <a:prstGeom prst="rect">
            <a:avLst/>
          </a:prstGeom>
          <a:solidFill>
            <a:srgbClr val="F2F2F2"/>
          </a:solidFill>
          <a:ln>
            <a:noFill/>
          </a:ln>
        </p:spPr>
      </p:sp>
      <p:sp>
        <p:nvSpPr>
          <p:cNvPr id="39" name="Google Shape;39;p37"/>
          <p:cNvSpPr/>
          <p:nvPr/>
        </p:nvSpPr>
        <p:spPr>
          <a:xfrm>
            <a:off x="0" y="0"/>
            <a:ext cx="4302269" cy="6858000"/>
          </a:xfrm>
          <a:prstGeom prst="rect">
            <a:avLst/>
          </a:prstGeom>
          <a:solidFill>
            <a:srgbClr val="FFA3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133" b="0" i="0" u="none" strike="noStrike" cap="none">
              <a:solidFill>
                <a:schemeClr val="lt1"/>
              </a:solidFill>
              <a:latin typeface="Calibri"/>
              <a:ea typeface="Calibri"/>
              <a:cs typeface="Calibri"/>
              <a:sym typeface="Calibri"/>
            </a:endParaRPr>
          </a:p>
        </p:txBody>
      </p:sp>
      <p:sp>
        <p:nvSpPr>
          <p:cNvPr id="40" name="Google Shape;40;p37"/>
          <p:cNvSpPr txBox="1">
            <a:spLocks noGrp="1"/>
          </p:cNvSpPr>
          <p:nvPr>
            <p:ph type="body" idx="1"/>
          </p:nvPr>
        </p:nvSpPr>
        <p:spPr>
          <a:xfrm>
            <a:off x="496313" y="674158"/>
            <a:ext cx="3377100" cy="1462500"/>
          </a:xfrm>
          <a:prstGeom prst="rect">
            <a:avLst/>
          </a:prstGeom>
          <a:noFill/>
          <a:ln>
            <a:noFill/>
          </a:ln>
        </p:spPr>
        <p:txBody>
          <a:bodyPr spcFirstLastPara="1" wrap="square" lIns="0" tIns="0" rIns="0" bIns="0" anchor="t" anchorCtr="0">
            <a:noAutofit/>
          </a:bodyPr>
          <a:lstStyle>
            <a:lvl1pPr marL="457200" lvl="0" indent="-228600" algn="l" rtl="0">
              <a:lnSpc>
                <a:spcPct val="90000"/>
              </a:lnSpc>
              <a:spcBef>
                <a:spcPts val="0"/>
              </a:spcBef>
              <a:spcAft>
                <a:spcPts val="0"/>
              </a:spcAft>
              <a:buClr>
                <a:schemeClr val="lt1"/>
              </a:buClr>
              <a:buSzPts val="3200"/>
              <a:buFont typeface="Source Sans Pro"/>
              <a:buNone/>
              <a:defRPr sz="3200">
                <a:solidFill>
                  <a:schemeClr val="lt1"/>
                </a:solidFill>
                <a:latin typeface="Source Sans Pro"/>
                <a:ea typeface="Source Sans Pro"/>
                <a:cs typeface="Source Sans Pro"/>
                <a:sym typeface="Source Sans Pro"/>
              </a:defRPr>
            </a:lvl1pPr>
            <a:lvl2pPr marL="914400" lvl="1" indent="-342900" algn="l" rtl="0">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2pPr>
            <a:lvl3pPr marL="1371600" lvl="2" indent="-342900" algn="l" rtl="0">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3pPr>
            <a:lvl4pPr marL="1828800" lvl="3" indent="-342900" algn="l" rtl="0">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4pPr>
            <a:lvl5pPr marL="2286000" lvl="4" indent="-342900" algn="l" rtl="0">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5pPr>
            <a:lvl6pPr marL="2743200" lvl="5" indent="-342900" algn="l" rtl="0">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6pPr>
            <a:lvl7pPr marL="3200400" lvl="6" indent="-342900" algn="l" rtl="0">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7pPr>
            <a:lvl8pPr marL="3657600" lvl="7" indent="-342900" algn="l" rtl="0">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8pPr>
            <a:lvl9pPr marL="4114800" lvl="8" indent="-342900" algn="l" rtl="0">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9pPr>
          </a:lstStyle>
          <a:p>
            <a:endParaRPr/>
          </a:p>
        </p:txBody>
      </p:sp>
      <p:sp>
        <p:nvSpPr>
          <p:cNvPr id="41" name="Google Shape;41;p37"/>
          <p:cNvSpPr txBox="1">
            <a:spLocks noGrp="1"/>
          </p:cNvSpPr>
          <p:nvPr>
            <p:ph type="body" idx="3"/>
          </p:nvPr>
        </p:nvSpPr>
        <p:spPr>
          <a:xfrm>
            <a:off x="496313" y="4240220"/>
            <a:ext cx="3377076" cy="1462617"/>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lt1"/>
              </a:buClr>
              <a:buSzPts val="2400"/>
              <a:buNone/>
              <a:defRPr sz="2400" b="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9pPr>
          </a:lstStyle>
          <a:p>
            <a:endParaRPr/>
          </a:p>
        </p:txBody>
      </p:sp>
      <p:sp>
        <p:nvSpPr>
          <p:cNvPr id="42" name="Google Shape;42;p37"/>
          <p:cNvSpPr/>
          <p:nvPr/>
        </p:nvSpPr>
        <p:spPr>
          <a:xfrm>
            <a:off x="12100560" y="-31750"/>
            <a:ext cx="193040" cy="6959600"/>
          </a:xfrm>
          <a:prstGeom prst="rect">
            <a:avLst/>
          </a:prstGeom>
          <a:solidFill>
            <a:srgbClr val="FFA3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43" name="Google Shape;43;p37" descr="Logo&#10;&#10;Description automatically generated"/>
          <p:cNvPicPr preferRelativeResize="0"/>
          <p:nvPr/>
        </p:nvPicPr>
        <p:blipFill rotWithShape="1">
          <a:blip r:embed="rId2">
            <a:alphaModFix/>
          </a:blip>
          <a:srcRect/>
          <a:stretch/>
        </p:blipFill>
        <p:spPr>
          <a:xfrm>
            <a:off x="5319712" y="5972728"/>
            <a:ext cx="1552575" cy="832892"/>
          </a:xfrm>
          <a:prstGeom prst="rect">
            <a:avLst/>
          </a:prstGeom>
          <a:noFill/>
          <a:ln>
            <a:noFill/>
          </a:ln>
        </p:spPr>
      </p:pic>
      <p:pic>
        <p:nvPicPr>
          <p:cNvPr id="44" name="Google Shape;44;p37" descr="Logo&#10;&#10;Description automatically generated"/>
          <p:cNvPicPr preferRelativeResize="0"/>
          <p:nvPr/>
        </p:nvPicPr>
        <p:blipFill rotWithShape="1">
          <a:blip r:embed="rId3">
            <a:alphaModFix/>
          </a:blip>
          <a:srcRect/>
          <a:stretch/>
        </p:blipFill>
        <p:spPr>
          <a:xfrm>
            <a:off x="195447" y="5899832"/>
            <a:ext cx="2228909" cy="978684"/>
          </a:xfrm>
          <a:prstGeom prst="rect">
            <a:avLst/>
          </a:prstGeom>
          <a:noFill/>
          <a:ln>
            <a:noFill/>
          </a:ln>
        </p:spPr>
      </p:pic>
      <p:pic>
        <p:nvPicPr>
          <p:cNvPr id="45" name="Google Shape;45;p37" descr="Logo&#10;&#10;Description automatically generated"/>
          <p:cNvPicPr preferRelativeResize="0"/>
          <p:nvPr/>
        </p:nvPicPr>
        <p:blipFill rotWithShape="1">
          <a:blip r:embed="rId4">
            <a:alphaModFix/>
          </a:blip>
          <a:srcRect/>
          <a:stretch/>
        </p:blipFill>
        <p:spPr>
          <a:xfrm>
            <a:off x="9575712" y="6017249"/>
            <a:ext cx="2306475" cy="743850"/>
          </a:xfrm>
          <a:prstGeom prst="rect">
            <a:avLst/>
          </a:prstGeom>
          <a:noFill/>
          <a:ln>
            <a:noFill/>
          </a:ln>
        </p:spPr>
      </p:pic>
    </p:spTree>
    <p:extLst>
      <p:ext uri="{BB962C8B-B14F-4D97-AF65-F5344CB8AC3E}">
        <p14:creationId xmlns:p14="http://schemas.microsoft.com/office/powerpoint/2010/main" val="7060010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46"/>
        <p:cNvGrpSpPr/>
        <p:nvPr/>
      </p:nvGrpSpPr>
      <p:grpSpPr>
        <a:xfrm>
          <a:off x="0" y="0"/>
          <a:ext cx="0" cy="0"/>
          <a:chOff x="0" y="0"/>
          <a:chExt cx="0" cy="0"/>
        </a:xfrm>
      </p:grpSpPr>
      <p:sp>
        <p:nvSpPr>
          <p:cNvPr id="47" name="Google Shape;47;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50" name="Google Shape;50;p38"/>
          <p:cNvSpPr txBox="1"/>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200">
                <a:solidFill>
                  <a:srgbClr val="888888"/>
                </a:solidFill>
                <a:latin typeface="Helvetica Neue"/>
                <a:ea typeface="Helvetica Neue"/>
                <a:cs typeface="Helvetica Neue"/>
                <a:sym typeface="Helvetica Neue"/>
              </a:rPr>
              <a:t>10/10/2022</a:t>
            </a:r>
            <a:endParaRPr sz="1200">
              <a:solidFill>
                <a:srgbClr val="888888"/>
              </a:solidFill>
              <a:latin typeface="Helvetica Neue"/>
              <a:ea typeface="Helvetica Neue"/>
              <a:cs typeface="Helvetica Neue"/>
              <a:sym typeface="Helvetica Neue"/>
            </a:endParaRPr>
          </a:p>
        </p:txBody>
      </p:sp>
      <p:sp>
        <p:nvSpPr>
          <p:cNvPr id="51" name="Google Shape;51;p38"/>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a:solidFill>
                  <a:srgbClr val="888888"/>
                </a:solidFill>
                <a:latin typeface="Helvetica Neue"/>
                <a:ea typeface="Helvetica Neue"/>
                <a:cs typeface="Helvetica Neue"/>
                <a:sym typeface="Helvetica Neue"/>
              </a:rPr>
              <a:t>‹#›</a:t>
            </a:fld>
            <a:endParaRPr sz="1200">
              <a:solidFill>
                <a:srgbClr val="888888"/>
              </a:solidFill>
              <a:latin typeface="Helvetica Neue"/>
              <a:ea typeface="Helvetica Neue"/>
              <a:cs typeface="Helvetica Neue"/>
              <a:sym typeface="Helvetica Neue"/>
            </a:endParaRPr>
          </a:p>
        </p:txBody>
      </p:sp>
      <p:pic>
        <p:nvPicPr>
          <p:cNvPr id="52" name="Google Shape;52;p38" descr="Logo&#10;&#10;Description automatically generated"/>
          <p:cNvPicPr preferRelativeResize="0"/>
          <p:nvPr/>
        </p:nvPicPr>
        <p:blipFill rotWithShape="1">
          <a:blip r:embed="rId2">
            <a:alphaModFix/>
          </a:blip>
          <a:srcRect/>
          <a:stretch/>
        </p:blipFill>
        <p:spPr>
          <a:xfrm>
            <a:off x="9538813" y="89617"/>
            <a:ext cx="2258373" cy="1211523"/>
          </a:xfrm>
          <a:prstGeom prst="rect">
            <a:avLst/>
          </a:prstGeom>
          <a:noFill/>
          <a:ln>
            <a:noFill/>
          </a:ln>
        </p:spPr>
      </p:pic>
      <p:sp>
        <p:nvSpPr>
          <p:cNvPr id="53" name="Google Shape;53;p38"/>
          <p:cNvSpPr/>
          <p:nvPr/>
        </p:nvSpPr>
        <p:spPr>
          <a:xfrm>
            <a:off x="11899726" y="0"/>
            <a:ext cx="393875" cy="6959600"/>
          </a:xfrm>
          <a:prstGeom prst="rect">
            <a:avLst/>
          </a:prstGeom>
          <a:solidFill>
            <a:srgbClr val="FFA3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4" name="Google Shape;54;p38"/>
          <p:cNvSpPr txBox="1">
            <a:spLocks noGrp="1"/>
          </p:cNvSpPr>
          <p:nvPr>
            <p:ph type="ctrTitle"/>
          </p:nvPr>
        </p:nvSpPr>
        <p:spPr>
          <a:xfrm>
            <a:off x="1524000" y="1600199"/>
            <a:ext cx="9144000" cy="1909763"/>
          </a:xfrm>
          <a:prstGeom prst="rect">
            <a:avLst/>
          </a:prstGeom>
          <a:solidFill>
            <a:schemeClr val="lt1"/>
          </a:solid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A300"/>
              </a:buClr>
              <a:buSzPts val="3600"/>
              <a:buFont typeface="Source Sans Pro"/>
              <a:buNone/>
              <a:defRPr sz="3600">
                <a:latin typeface="Source Sans Pro"/>
                <a:ea typeface="Source Sans Pro"/>
                <a:cs typeface="Source Sans Pro"/>
                <a:sym typeface="Source Sans Pro"/>
              </a:defRPr>
            </a:lvl1pPr>
            <a:lvl2pPr lvl="1">
              <a:spcBef>
                <a:spcPts val="0"/>
              </a:spcBef>
              <a:spcAft>
                <a:spcPts val="0"/>
              </a:spcAft>
              <a:buSzPts val="1400"/>
              <a:buFont typeface="Source Sans Pro"/>
              <a:buNone/>
              <a:defRPr>
                <a:latin typeface="Source Sans Pro"/>
                <a:ea typeface="Source Sans Pro"/>
                <a:cs typeface="Source Sans Pro"/>
                <a:sym typeface="Source Sans Pro"/>
              </a:defRPr>
            </a:lvl2pPr>
            <a:lvl3pPr lvl="2">
              <a:spcBef>
                <a:spcPts val="0"/>
              </a:spcBef>
              <a:spcAft>
                <a:spcPts val="0"/>
              </a:spcAft>
              <a:buSzPts val="1400"/>
              <a:buFont typeface="Source Sans Pro"/>
              <a:buNone/>
              <a:defRPr>
                <a:latin typeface="Source Sans Pro"/>
                <a:ea typeface="Source Sans Pro"/>
                <a:cs typeface="Source Sans Pro"/>
                <a:sym typeface="Source Sans Pro"/>
              </a:defRPr>
            </a:lvl3pPr>
            <a:lvl4pPr lvl="3">
              <a:spcBef>
                <a:spcPts val="0"/>
              </a:spcBef>
              <a:spcAft>
                <a:spcPts val="0"/>
              </a:spcAft>
              <a:buSzPts val="1400"/>
              <a:buFont typeface="Source Sans Pro"/>
              <a:buNone/>
              <a:defRPr>
                <a:latin typeface="Source Sans Pro"/>
                <a:ea typeface="Source Sans Pro"/>
                <a:cs typeface="Source Sans Pro"/>
                <a:sym typeface="Source Sans Pro"/>
              </a:defRPr>
            </a:lvl4pPr>
            <a:lvl5pPr lvl="4">
              <a:spcBef>
                <a:spcPts val="0"/>
              </a:spcBef>
              <a:spcAft>
                <a:spcPts val="0"/>
              </a:spcAft>
              <a:buSzPts val="1400"/>
              <a:buFont typeface="Source Sans Pro"/>
              <a:buNone/>
              <a:defRPr>
                <a:latin typeface="Source Sans Pro"/>
                <a:ea typeface="Source Sans Pro"/>
                <a:cs typeface="Source Sans Pro"/>
                <a:sym typeface="Source Sans Pro"/>
              </a:defRPr>
            </a:lvl5pPr>
            <a:lvl6pPr lvl="5">
              <a:spcBef>
                <a:spcPts val="0"/>
              </a:spcBef>
              <a:spcAft>
                <a:spcPts val="0"/>
              </a:spcAft>
              <a:buSzPts val="1400"/>
              <a:buFont typeface="Source Sans Pro"/>
              <a:buNone/>
              <a:defRPr>
                <a:latin typeface="Source Sans Pro"/>
                <a:ea typeface="Source Sans Pro"/>
                <a:cs typeface="Source Sans Pro"/>
                <a:sym typeface="Source Sans Pro"/>
              </a:defRPr>
            </a:lvl6pPr>
            <a:lvl7pPr lvl="6">
              <a:spcBef>
                <a:spcPts val="0"/>
              </a:spcBef>
              <a:spcAft>
                <a:spcPts val="0"/>
              </a:spcAft>
              <a:buSzPts val="1400"/>
              <a:buFont typeface="Source Sans Pro"/>
              <a:buNone/>
              <a:defRPr>
                <a:latin typeface="Source Sans Pro"/>
                <a:ea typeface="Source Sans Pro"/>
                <a:cs typeface="Source Sans Pro"/>
                <a:sym typeface="Source Sans Pro"/>
              </a:defRPr>
            </a:lvl7pPr>
            <a:lvl8pPr lvl="7">
              <a:spcBef>
                <a:spcPts val="0"/>
              </a:spcBef>
              <a:spcAft>
                <a:spcPts val="0"/>
              </a:spcAft>
              <a:buSzPts val="1400"/>
              <a:buFont typeface="Source Sans Pro"/>
              <a:buNone/>
              <a:defRPr>
                <a:latin typeface="Source Sans Pro"/>
                <a:ea typeface="Source Sans Pro"/>
                <a:cs typeface="Source Sans Pro"/>
                <a:sym typeface="Source Sans Pro"/>
              </a:defRPr>
            </a:lvl8pPr>
            <a:lvl9pPr lvl="8">
              <a:spcBef>
                <a:spcPts val="0"/>
              </a:spcBef>
              <a:spcAft>
                <a:spcPts val="0"/>
              </a:spcAft>
              <a:buSzPts val="1400"/>
              <a:buFont typeface="Source Sans Pro"/>
              <a:buNone/>
              <a:defRPr>
                <a:latin typeface="Source Sans Pro"/>
                <a:ea typeface="Source Sans Pro"/>
                <a:cs typeface="Source Sans Pro"/>
                <a:sym typeface="Source Sans Pro"/>
              </a:defRPr>
            </a:lvl9pPr>
          </a:lstStyle>
          <a:p>
            <a:endParaRPr/>
          </a:p>
        </p:txBody>
      </p:sp>
      <p:sp>
        <p:nvSpPr>
          <p:cNvPr id="55" name="Google Shape;55;p38"/>
          <p:cNvSpPr txBox="1">
            <a:spLocks noGrp="1"/>
          </p:cNvSpPr>
          <p:nvPr>
            <p:ph type="subTitle" idx="1"/>
          </p:nvPr>
        </p:nvSpPr>
        <p:spPr>
          <a:xfrm>
            <a:off x="1524000" y="3602038"/>
            <a:ext cx="9144000" cy="1655762"/>
          </a:xfrm>
          <a:prstGeom prst="rect">
            <a:avLst/>
          </a:prstGeom>
          <a:solidFill>
            <a:schemeClr val="lt1"/>
          </a:solid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2800"/>
              <a:buFont typeface="Source Sans Pro"/>
              <a:buChar char="•"/>
              <a:defRPr>
                <a:latin typeface="Source Sans Pro"/>
                <a:ea typeface="Source Sans Pro"/>
                <a:cs typeface="Source Sans Pro"/>
                <a:sym typeface="Source Sans Pro"/>
              </a:defRPr>
            </a:lvl1pPr>
            <a:lvl2pPr lvl="1"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2pPr>
            <a:lvl3pPr lvl="2"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3pPr>
            <a:lvl4pPr lvl="3"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4pPr>
            <a:lvl5pPr lvl="4"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5pPr>
            <a:lvl6pPr lvl="5"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6pPr>
            <a:lvl7pPr lvl="6"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7pPr>
            <a:lvl8pPr lvl="7"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8pPr>
            <a:lvl9pPr lvl="8"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9pPr>
          </a:lstStyle>
          <a:p>
            <a:endParaRPr/>
          </a:p>
        </p:txBody>
      </p:sp>
      <p:pic>
        <p:nvPicPr>
          <p:cNvPr id="56" name="Google Shape;56;p38" descr="Logo&#10;&#10;Description automatically generated"/>
          <p:cNvPicPr preferRelativeResize="0"/>
          <p:nvPr/>
        </p:nvPicPr>
        <p:blipFill rotWithShape="1">
          <a:blip r:embed="rId3">
            <a:alphaModFix/>
          </a:blip>
          <a:srcRect/>
          <a:stretch/>
        </p:blipFill>
        <p:spPr>
          <a:xfrm>
            <a:off x="5075675" y="10239"/>
            <a:ext cx="3311762" cy="1454150"/>
          </a:xfrm>
          <a:prstGeom prst="rect">
            <a:avLst/>
          </a:prstGeom>
          <a:noFill/>
          <a:ln>
            <a:noFill/>
          </a:ln>
        </p:spPr>
      </p:pic>
      <p:pic>
        <p:nvPicPr>
          <p:cNvPr id="57" name="Google Shape;57;p38" descr="Logo&#10;&#10;Description automatically generated"/>
          <p:cNvPicPr preferRelativeResize="0"/>
          <p:nvPr/>
        </p:nvPicPr>
        <p:blipFill rotWithShape="1">
          <a:blip r:embed="rId4">
            <a:alphaModFix/>
          </a:blip>
          <a:srcRect/>
          <a:stretch/>
        </p:blipFill>
        <p:spPr>
          <a:xfrm>
            <a:off x="209075" y="161375"/>
            <a:ext cx="3311751" cy="1068037"/>
          </a:xfrm>
          <a:prstGeom prst="rect">
            <a:avLst/>
          </a:prstGeom>
          <a:noFill/>
          <a:ln>
            <a:noFill/>
          </a:ln>
        </p:spPr>
      </p:pic>
    </p:spTree>
    <p:extLst>
      <p:ext uri="{BB962C8B-B14F-4D97-AF65-F5344CB8AC3E}">
        <p14:creationId xmlns:p14="http://schemas.microsoft.com/office/powerpoint/2010/main" val="37253839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58"/>
        <p:cNvGrpSpPr/>
        <p:nvPr/>
      </p:nvGrpSpPr>
      <p:grpSpPr>
        <a:xfrm>
          <a:off x="0" y="0"/>
          <a:ext cx="0" cy="0"/>
          <a:chOff x="0" y="0"/>
          <a:chExt cx="0" cy="0"/>
        </a:xfrm>
      </p:grpSpPr>
      <p:sp>
        <p:nvSpPr>
          <p:cNvPr id="59" name="Google Shape;59;p39"/>
          <p:cNvSpPr/>
          <p:nvPr/>
        </p:nvSpPr>
        <p:spPr>
          <a:xfrm>
            <a:off x="0" y="5920348"/>
            <a:ext cx="12293600" cy="937652"/>
          </a:xfrm>
          <a:prstGeom prst="rect">
            <a:avLst/>
          </a:prstGeom>
          <a:solidFill>
            <a:srgbClr val="C6C8CA">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0" name="Google Shape;60;p3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A300"/>
              </a:buClr>
              <a:buSzPts val="1800"/>
              <a:buFont typeface="Source Sans Pro"/>
              <a:buNone/>
              <a:defRPr>
                <a:latin typeface="Source Sans Pro"/>
                <a:ea typeface="Source Sans Pro"/>
                <a:cs typeface="Source Sans Pro"/>
                <a:sym typeface="Source Sans Pro"/>
              </a:defRPr>
            </a:lvl1pPr>
            <a:lvl2pPr lvl="1">
              <a:spcBef>
                <a:spcPts val="0"/>
              </a:spcBef>
              <a:spcAft>
                <a:spcPts val="0"/>
              </a:spcAft>
              <a:buSzPts val="1400"/>
              <a:buFont typeface="Source Sans Pro"/>
              <a:buNone/>
              <a:defRPr>
                <a:latin typeface="Source Sans Pro"/>
                <a:ea typeface="Source Sans Pro"/>
                <a:cs typeface="Source Sans Pro"/>
                <a:sym typeface="Source Sans Pro"/>
              </a:defRPr>
            </a:lvl2pPr>
            <a:lvl3pPr lvl="2">
              <a:spcBef>
                <a:spcPts val="0"/>
              </a:spcBef>
              <a:spcAft>
                <a:spcPts val="0"/>
              </a:spcAft>
              <a:buSzPts val="1400"/>
              <a:buFont typeface="Source Sans Pro"/>
              <a:buNone/>
              <a:defRPr>
                <a:latin typeface="Source Sans Pro"/>
                <a:ea typeface="Source Sans Pro"/>
                <a:cs typeface="Source Sans Pro"/>
                <a:sym typeface="Source Sans Pro"/>
              </a:defRPr>
            </a:lvl3pPr>
            <a:lvl4pPr lvl="3">
              <a:spcBef>
                <a:spcPts val="0"/>
              </a:spcBef>
              <a:spcAft>
                <a:spcPts val="0"/>
              </a:spcAft>
              <a:buSzPts val="1400"/>
              <a:buFont typeface="Source Sans Pro"/>
              <a:buNone/>
              <a:defRPr>
                <a:latin typeface="Source Sans Pro"/>
                <a:ea typeface="Source Sans Pro"/>
                <a:cs typeface="Source Sans Pro"/>
                <a:sym typeface="Source Sans Pro"/>
              </a:defRPr>
            </a:lvl4pPr>
            <a:lvl5pPr lvl="4">
              <a:spcBef>
                <a:spcPts val="0"/>
              </a:spcBef>
              <a:spcAft>
                <a:spcPts val="0"/>
              </a:spcAft>
              <a:buSzPts val="1400"/>
              <a:buFont typeface="Source Sans Pro"/>
              <a:buNone/>
              <a:defRPr>
                <a:latin typeface="Source Sans Pro"/>
                <a:ea typeface="Source Sans Pro"/>
                <a:cs typeface="Source Sans Pro"/>
                <a:sym typeface="Source Sans Pro"/>
              </a:defRPr>
            </a:lvl5pPr>
            <a:lvl6pPr lvl="5">
              <a:spcBef>
                <a:spcPts val="0"/>
              </a:spcBef>
              <a:spcAft>
                <a:spcPts val="0"/>
              </a:spcAft>
              <a:buSzPts val="1400"/>
              <a:buFont typeface="Source Sans Pro"/>
              <a:buNone/>
              <a:defRPr>
                <a:latin typeface="Source Sans Pro"/>
                <a:ea typeface="Source Sans Pro"/>
                <a:cs typeface="Source Sans Pro"/>
                <a:sym typeface="Source Sans Pro"/>
              </a:defRPr>
            </a:lvl6pPr>
            <a:lvl7pPr lvl="6">
              <a:spcBef>
                <a:spcPts val="0"/>
              </a:spcBef>
              <a:spcAft>
                <a:spcPts val="0"/>
              </a:spcAft>
              <a:buSzPts val="1400"/>
              <a:buFont typeface="Source Sans Pro"/>
              <a:buNone/>
              <a:defRPr>
                <a:latin typeface="Source Sans Pro"/>
                <a:ea typeface="Source Sans Pro"/>
                <a:cs typeface="Source Sans Pro"/>
                <a:sym typeface="Source Sans Pro"/>
              </a:defRPr>
            </a:lvl7pPr>
            <a:lvl8pPr lvl="7">
              <a:spcBef>
                <a:spcPts val="0"/>
              </a:spcBef>
              <a:spcAft>
                <a:spcPts val="0"/>
              </a:spcAft>
              <a:buSzPts val="1400"/>
              <a:buFont typeface="Source Sans Pro"/>
              <a:buNone/>
              <a:defRPr>
                <a:latin typeface="Source Sans Pro"/>
                <a:ea typeface="Source Sans Pro"/>
                <a:cs typeface="Source Sans Pro"/>
                <a:sym typeface="Source Sans Pro"/>
              </a:defRPr>
            </a:lvl8pPr>
            <a:lvl9pPr lvl="8">
              <a:spcBef>
                <a:spcPts val="0"/>
              </a:spcBef>
              <a:spcAft>
                <a:spcPts val="0"/>
              </a:spcAft>
              <a:buSzPts val="1400"/>
              <a:buFont typeface="Source Sans Pro"/>
              <a:buNone/>
              <a:defRPr>
                <a:latin typeface="Source Sans Pro"/>
                <a:ea typeface="Source Sans Pro"/>
                <a:cs typeface="Source Sans Pro"/>
                <a:sym typeface="Source Sans Pro"/>
              </a:defRPr>
            </a:lvl9pPr>
          </a:lstStyle>
          <a:p>
            <a:endParaRPr/>
          </a:p>
        </p:txBody>
      </p:sp>
      <p:sp>
        <p:nvSpPr>
          <p:cNvPr id="61" name="Google Shape;61;p39"/>
          <p:cNvSpPr txBox="1">
            <a:spLocks noGrp="1"/>
          </p:cNvSpPr>
          <p:nvPr>
            <p:ph type="body" idx="1"/>
          </p:nvPr>
        </p:nvSpPr>
        <p:spPr>
          <a:xfrm>
            <a:off x="838200" y="1825625"/>
            <a:ext cx="5181600" cy="395819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Font typeface="Source Sans Pro"/>
              <a:buChar char="•"/>
              <a:defRPr>
                <a:latin typeface="Source Sans Pro"/>
                <a:ea typeface="Source Sans Pro"/>
                <a:cs typeface="Source Sans Pro"/>
                <a:sym typeface="Source Sans Pro"/>
              </a:defRPr>
            </a:lvl1pPr>
            <a:lvl2pPr marL="914400" lvl="1"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2pPr>
            <a:lvl3pPr marL="1371600" lvl="2"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3pPr>
            <a:lvl4pPr marL="1828800" lvl="3"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4pPr>
            <a:lvl5pPr marL="2286000" lvl="4"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5pPr>
            <a:lvl6pPr marL="2743200" lvl="5"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6pPr>
            <a:lvl7pPr marL="3200400" lvl="6"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7pPr>
            <a:lvl8pPr marL="3657600" lvl="7"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8pPr>
            <a:lvl9pPr marL="4114800" lvl="8"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9pPr>
          </a:lstStyle>
          <a:p>
            <a:endParaRPr/>
          </a:p>
        </p:txBody>
      </p:sp>
      <p:sp>
        <p:nvSpPr>
          <p:cNvPr id="62" name="Google Shape;62;p39"/>
          <p:cNvSpPr txBox="1">
            <a:spLocks noGrp="1"/>
          </p:cNvSpPr>
          <p:nvPr>
            <p:ph type="body" idx="2"/>
          </p:nvPr>
        </p:nvSpPr>
        <p:spPr>
          <a:xfrm>
            <a:off x="6172200" y="1825625"/>
            <a:ext cx="5181600" cy="395819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Font typeface="Source Sans Pro"/>
              <a:buChar char="•"/>
              <a:defRPr>
                <a:latin typeface="Source Sans Pro"/>
                <a:ea typeface="Source Sans Pro"/>
                <a:cs typeface="Source Sans Pro"/>
                <a:sym typeface="Source Sans Pro"/>
              </a:defRPr>
            </a:lvl1pPr>
            <a:lvl2pPr marL="914400" lvl="1"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2pPr>
            <a:lvl3pPr marL="1371600" lvl="2"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3pPr>
            <a:lvl4pPr marL="1828800" lvl="3"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4pPr>
            <a:lvl5pPr marL="2286000" lvl="4"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5pPr>
            <a:lvl6pPr marL="2743200" lvl="5"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6pPr>
            <a:lvl7pPr marL="3200400" lvl="6"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7pPr>
            <a:lvl8pPr marL="3657600" lvl="7"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8pPr>
            <a:lvl9pPr marL="4114800" lvl="8"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9pPr>
          </a:lstStyle>
          <a:p>
            <a:endParaRPr/>
          </a:p>
        </p:txBody>
      </p:sp>
      <p:sp>
        <p:nvSpPr>
          <p:cNvPr id="63" name="Google Shape;63;p39"/>
          <p:cNvSpPr txBox="1">
            <a:spLocks noGrp="1"/>
          </p:cNvSpPr>
          <p:nvPr>
            <p:ph type="dt" idx="10"/>
          </p:nvPr>
        </p:nvSpPr>
        <p:spPr>
          <a:xfrm>
            <a:off x="838200" y="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Font typeface="Source Sans Pro"/>
              <a:buNone/>
              <a:defRPr>
                <a:latin typeface="Source Sans Pro"/>
                <a:ea typeface="Source Sans Pro"/>
                <a:cs typeface="Source Sans Pro"/>
                <a:sym typeface="Source Sans Pro"/>
              </a:defRPr>
            </a:lvl1pPr>
            <a:lvl2pPr lvl="1" algn="l">
              <a:spcBef>
                <a:spcPts val="0"/>
              </a:spcBef>
              <a:spcAft>
                <a:spcPts val="0"/>
              </a:spcAft>
              <a:buSzPts val="1400"/>
              <a:buFont typeface="Source Sans Pro"/>
              <a:buNone/>
              <a:defRPr>
                <a:latin typeface="Source Sans Pro"/>
                <a:ea typeface="Source Sans Pro"/>
                <a:cs typeface="Source Sans Pro"/>
                <a:sym typeface="Source Sans Pro"/>
              </a:defRPr>
            </a:lvl2pPr>
            <a:lvl3pPr lvl="2" algn="l">
              <a:spcBef>
                <a:spcPts val="0"/>
              </a:spcBef>
              <a:spcAft>
                <a:spcPts val="0"/>
              </a:spcAft>
              <a:buSzPts val="1400"/>
              <a:buFont typeface="Source Sans Pro"/>
              <a:buNone/>
              <a:defRPr>
                <a:latin typeface="Source Sans Pro"/>
                <a:ea typeface="Source Sans Pro"/>
                <a:cs typeface="Source Sans Pro"/>
                <a:sym typeface="Source Sans Pro"/>
              </a:defRPr>
            </a:lvl3pPr>
            <a:lvl4pPr lvl="3" algn="l">
              <a:spcBef>
                <a:spcPts val="0"/>
              </a:spcBef>
              <a:spcAft>
                <a:spcPts val="0"/>
              </a:spcAft>
              <a:buSzPts val="1400"/>
              <a:buFont typeface="Source Sans Pro"/>
              <a:buNone/>
              <a:defRPr>
                <a:latin typeface="Source Sans Pro"/>
                <a:ea typeface="Source Sans Pro"/>
                <a:cs typeface="Source Sans Pro"/>
                <a:sym typeface="Source Sans Pro"/>
              </a:defRPr>
            </a:lvl4pPr>
            <a:lvl5pPr lvl="4" algn="l">
              <a:spcBef>
                <a:spcPts val="0"/>
              </a:spcBef>
              <a:spcAft>
                <a:spcPts val="0"/>
              </a:spcAft>
              <a:buSzPts val="1400"/>
              <a:buFont typeface="Source Sans Pro"/>
              <a:buNone/>
              <a:defRPr>
                <a:latin typeface="Source Sans Pro"/>
                <a:ea typeface="Source Sans Pro"/>
                <a:cs typeface="Source Sans Pro"/>
                <a:sym typeface="Source Sans Pro"/>
              </a:defRPr>
            </a:lvl5pPr>
            <a:lvl6pPr lvl="5" algn="l">
              <a:spcBef>
                <a:spcPts val="0"/>
              </a:spcBef>
              <a:spcAft>
                <a:spcPts val="0"/>
              </a:spcAft>
              <a:buSzPts val="1400"/>
              <a:buFont typeface="Source Sans Pro"/>
              <a:buNone/>
              <a:defRPr>
                <a:latin typeface="Source Sans Pro"/>
                <a:ea typeface="Source Sans Pro"/>
                <a:cs typeface="Source Sans Pro"/>
                <a:sym typeface="Source Sans Pro"/>
              </a:defRPr>
            </a:lvl6pPr>
            <a:lvl7pPr lvl="6" algn="l">
              <a:spcBef>
                <a:spcPts val="0"/>
              </a:spcBef>
              <a:spcAft>
                <a:spcPts val="0"/>
              </a:spcAft>
              <a:buSzPts val="1400"/>
              <a:buFont typeface="Source Sans Pro"/>
              <a:buNone/>
              <a:defRPr>
                <a:latin typeface="Source Sans Pro"/>
                <a:ea typeface="Source Sans Pro"/>
                <a:cs typeface="Source Sans Pro"/>
                <a:sym typeface="Source Sans Pro"/>
              </a:defRPr>
            </a:lvl7pPr>
            <a:lvl8pPr lvl="7" algn="l">
              <a:spcBef>
                <a:spcPts val="0"/>
              </a:spcBef>
              <a:spcAft>
                <a:spcPts val="0"/>
              </a:spcAft>
              <a:buSzPts val="1400"/>
              <a:buFont typeface="Source Sans Pro"/>
              <a:buNone/>
              <a:defRPr>
                <a:latin typeface="Source Sans Pro"/>
                <a:ea typeface="Source Sans Pro"/>
                <a:cs typeface="Source Sans Pro"/>
                <a:sym typeface="Source Sans Pro"/>
              </a:defRPr>
            </a:lvl8pPr>
            <a:lvl9pPr lvl="8" algn="l">
              <a:spcBef>
                <a:spcPts val="0"/>
              </a:spcBef>
              <a:spcAft>
                <a:spcPts val="0"/>
              </a:spcAft>
              <a:buSzPts val="1400"/>
              <a:buFont typeface="Source Sans Pro"/>
              <a:buNone/>
              <a:defRPr>
                <a:latin typeface="Source Sans Pro"/>
                <a:ea typeface="Source Sans Pro"/>
                <a:cs typeface="Source Sans Pro"/>
                <a:sym typeface="Source Sans Pro"/>
              </a:defRPr>
            </a:lvl9pPr>
          </a:lstStyle>
          <a:p>
            <a:endParaRPr/>
          </a:p>
        </p:txBody>
      </p:sp>
      <p:sp>
        <p:nvSpPr>
          <p:cNvPr id="64" name="Google Shape;64;p39"/>
          <p:cNvSpPr txBox="1">
            <a:spLocks noGrp="1"/>
          </p:cNvSpPr>
          <p:nvPr>
            <p:ph type="ftr" idx="11"/>
          </p:nvPr>
        </p:nvSpPr>
        <p:spPr>
          <a:xfrm>
            <a:off x="4089400" y="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Font typeface="Source Sans Pro"/>
              <a:buNone/>
              <a:defRPr>
                <a:latin typeface="Source Sans Pro"/>
                <a:ea typeface="Source Sans Pro"/>
                <a:cs typeface="Source Sans Pro"/>
                <a:sym typeface="Source Sans Pro"/>
              </a:defRPr>
            </a:lvl1pPr>
            <a:lvl2pPr lvl="1" algn="l">
              <a:spcBef>
                <a:spcPts val="0"/>
              </a:spcBef>
              <a:spcAft>
                <a:spcPts val="0"/>
              </a:spcAft>
              <a:buSzPts val="1400"/>
              <a:buFont typeface="Source Sans Pro"/>
              <a:buNone/>
              <a:defRPr>
                <a:latin typeface="Source Sans Pro"/>
                <a:ea typeface="Source Sans Pro"/>
                <a:cs typeface="Source Sans Pro"/>
                <a:sym typeface="Source Sans Pro"/>
              </a:defRPr>
            </a:lvl2pPr>
            <a:lvl3pPr lvl="2" algn="l">
              <a:spcBef>
                <a:spcPts val="0"/>
              </a:spcBef>
              <a:spcAft>
                <a:spcPts val="0"/>
              </a:spcAft>
              <a:buSzPts val="1400"/>
              <a:buFont typeface="Source Sans Pro"/>
              <a:buNone/>
              <a:defRPr>
                <a:latin typeface="Source Sans Pro"/>
                <a:ea typeface="Source Sans Pro"/>
                <a:cs typeface="Source Sans Pro"/>
                <a:sym typeface="Source Sans Pro"/>
              </a:defRPr>
            </a:lvl3pPr>
            <a:lvl4pPr lvl="3" algn="l">
              <a:spcBef>
                <a:spcPts val="0"/>
              </a:spcBef>
              <a:spcAft>
                <a:spcPts val="0"/>
              </a:spcAft>
              <a:buSzPts val="1400"/>
              <a:buFont typeface="Source Sans Pro"/>
              <a:buNone/>
              <a:defRPr>
                <a:latin typeface="Source Sans Pro"/>
                <a:ea typeface="Source Sans Pro"/>
                <a:cs typeface="Source Sans Pro"/>
                <a:sym typeface="Source Sans Pro"/>
              </a:defRPr>
            </a:lvl4pPr>
            <a:lvl5pPr lvl="4" algn="l">
              <a:spcBef>
                <a:spcPts val="0"/>
              </a:spcBef>
              <a:spcAft>
                <a:spcPts val="0"/>
              </a:spcAft>
              <a:buSzPts val="1400"/>
              <a:buFont typeface="Source Sans Pro"/>
              <a:buNone/>
              <a:defRPr>
                <a:latin typeface="Source Sans Pro"/>
                <a:ea typeface="Source Sans Pro"/>
                <a:cs typeface="Source Sans Pro"/>
                <a:sym typeface="Source Sans Pro"/>
              </a:defRPr>
            </a:lvl5pPr>
            <a:lvl6pPr lvl="5" algn="l">
              <a:spcBef>
                <a:spcPts val="0"/>
              </a:spcBef>
              <a:spcAft>
                <a:spcPts val="0"/>
              </a:spcAft>
              <a:buSzPts val="1400"/>
              <a:buFont typeface="Source Sans Pro"/>
              <a:buNone/>
              <a:defRPr>
                <a:latin typeface="Source Sans Pro"/>
                <a:ea typeface="Source Sans Pro"/>
                <a:cs typeface="Source Sans Pro"/>
                <a:sym typeface="Source Sans Pro"/>
              </a:defRPr>
            </a:lvl6pPr>
            <a:lvl7pPr lvl="6" algn="l">
              <a:spcBef>
                <a:spcPts val="0"/>
              </a:spcBef>
              <a:spcAft>
                <a:spcPts val="0"/>
              </a:spcAft>
              <a:buSzPts val="1400"/>
              <a:buFont typeface="Source Sans Pro"/>
              <a:buNone/>
              <a:defRPr>
                <a:latin typeface="Source Sans Pro"/>
                <a:ea typeface="Source Sans Pro"/>
                <a:cs typeface="Source Sans Pro"/>
                <a:sym typeface="Source Sans Pro"/>
              </a:defRPr>
            </a:lvl7pPr>
            <a:lvl8pPr lvl="7" algn="l">
              <a:spcBef>
                <a:spcPts val="0"/>
              </a:spcBef>
              <a:spcAft>
                <a:spcPts val="0"/>
              </a:spcAft>
              <a:buSzPts val="1400"/>
              <a:buFont typeface="Source Sans Pro"/>
              <a:buNone/>
              <a:defRPr>
                <a:latin typeface="Source Sans Pro"/>
                <a:ea typeface="Source Sans Pro"/>
                <a:cs typeface="Source Sans Pro"/>
                <a:sym typeface="Source Sans Pro"/>
              </a:defRPr>
            </a:lvl8pPr>
            <a:lvl9pPr lvl="8" algn="l">
              <a:spcBef>
                <a:spcPts val="0"/>
              </a:spcBef>
              <a:spcAft>
                <a:spcPts val="0"/>
              </a:spcAft>
              <a:buSzPts val="1400"/>
              <a:buFont typeface="Source Sans Pro"/>
              <a:buNone/>
              <a:defRPr>
                <a:latin typeface="Source Sans Pro"/>
                <a:ea typeface="Source Sans Pro"/>
                <a:cs typeface="Source Sans Pro"/>
                <a:sym typeface="Source Sans Pro"/>
              </a:defRPr>
            </a:lvl9pPr>
          </a:lstStyle>
          <a:p>
            <a:endParaRPr/>
          </a:p>
        </p:txBody>
      </p:sp>
      <p:sp>
        <p:nvSpPr>
          <p:cNvPr id="65" name="Google Shape;65;p39"/>
          <p:cNvSpPr txBox="1">
            <a:spLocks noGrp="1"/>
          </p:cNvSpPr>
          <p:nvPr>
            <p:ph type="sldNum" idx="12"/>
          </p:nvPr>
        </p:nvSpPr>
        <p:spPr>
          <a:xfrm>
            <a:off x="8610600" y="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888888"/>
                </a:solidFill>
                <a:latin typeface="Helvetica Neue"/>
                <a:ea typeface="Helvetica Neue"/>
                <a:cs typeface="Helvetica Neue"/>
                <a:sym typeface="Helvetica Neue"/>
              </a:defRPr>
            </a:lvl1pPr>
            <a:lvl2pPr marL="0" lvl="1" indent="0" algn="r">
              <a:spcBef>
                <a:spcPts val="0"/>
              </a:spcBef>
              <a:buNone/>
              <a:defRPr sz="1200">
                <a:solidFill>
                  <a:srgbClr val="888888"/>
                </a:solidFill>
                <a:latin typeface="Helvetica Neue"/>
                <a:ea typeface="Helvetica Neue"/>
                <a:cs typeface="Helvetica Neue"/>
                <a:sym typeface="Helvetica Neue"/>
              </a:defRPr>
            </a:lvl2pPr>
            <a:lvl3pPr marL="0" lvl="2" indent="0" algn="r">
              <a:spcBef>
                <a:spcPts val="0"/>
              </a:spcBef>
              <a:buNone/>
              <a:defRPr sz="1200">
                <a:solidFill>
                  <a:srgbClr val="888888"/>
                </a:solidFill>
                <a:latin typeface="Helvetica Neue"/>
                <a:ea typeface="Helvetica Neue"/>
                <a:cs typeface="Helvetica Neue"/>
                <a:sym typeface="Helvetica Neue"/>
              </a:defRPr>
            </a:lvl3pPr>
            <a:lvl4pPr marL="0" lvl="3" indent="0" algn="r">
              <a:spcBef>
                <a:spcPts val="0"/>
              </a:spcBef>
              <a:buNone/>
              <a:defRPr sz="1200">
                <a:solidFill>
                  <a:srgbClr val="888888"/>
                </a:solidFill>
                <a:latin typeface="Helvetica Neue"/>
                <a:ea typeface="Helvetica Neue"/>
                <a:cs typeface="Helvetica Neue"/>
                <a:sym typeface="Helvetica Neue"/>
              </a:defRPr>
            </a:lvl4pPr>
            <a:lvl5pPr marL="0" lvl="4" indent="0" algn="r">
              <a:spcBef>
                <a:spcPts val="0"/>
              </a:spcBef>
              <a:buNone/>
              <a:defRPr sz="1200">
                <a:solidFill>
                  <a:srgbClr val="888888"/>
                </a:solidFill>
                <a:latin typeface="Helvetica Neue"/>
                <a:ea typeface="Helvetica Neue"/>
                <a:cs typeface="Helvetica Neue"/>
                <a:sym typeface="Helvetica Neue"/>
              </a:defRPr>
            </a:lvl5pPr>
            <a:lvl6pPr marL="0" lvl="5" indent="0" algn="r">
              <a:spcBef>
                <a:spcPts val="0"/>
              </a:spcBef>
              <a:buNone/>
              <a:defRPr sz="1200">
                <a:solidFill>
                  <a:srgbClr val="888888"/>
                </a:solidFill>
                <a:latin typeface="Helvetica Neue"/>
                <a:ea typeface="Helvetica Neue"/>
                <a:cs typeface="Helvetica Neue"/>
                <a:sym typeface="Helvetica Neue"/>
              </a:defRPr>
            </a:lvl6pPr>
            <a:lvl7pPr marL="0" lvl="6" indent="0" algn="r">
              <a:spcBef>
                <a:spcPts val="0"/>
              </a:spcBef>
              <a:buNone/>
              <a:defRPr sz="1200">
                <a:solidFill>
                  <a:srgbClr val="888888"/>
                </a:solidFill>
                <a:latin typeface="Helvetica Neue"/>
                <a:ea typeface="Helvetica Neue"/>
                <a:cs typeface="Helvetica Neue"/>
                <a:sym typeface="Helvetica Neue"/>
              </a:defRPr>
            </a:lvl7pPr>
            <a:lvl8pPr marL="0" lvl="7" indent="0" algn="r">
              <a:spcBef>
                <a:spcPts val="0"/>
              </a:spcBef>
              <a:buNone/>
              <a:defRPr sz="1200">
                <a:solidFill>
                  <a:srgbClr val="888888"/>
                </a:solidFill>
                <a:latin typeface="Helvetica Neue"/>
                <a:ea typeface="Helvetica Neue"/>
                <a:cs typeface="Helvetica Neue"/>
                <a:sym typeface="Helvetica Neue"/>
              </a:defRPr>
            </a:lvl8pPr>
            <a:lvl9pPr marL="0" lvl="8" indent="0" algn="r">
              <a:spcBef>
                <a:spcPts val="0"/>
              </a:spcBef>
              <a:buNone/>
              <a:defRPr sz="1200">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n-US"/>
              <a:t>‹#›</a:t>
            </a:fld>
            <a:endParaRPr/>
          </a:p>
        </p:txBody>
      </p:sp>
      <p:sp>
        <p:nvSpPr>
          <p:cNvPr id="66" name="Google Shape;66;p39"/>
          <p:cNvSpPr/>
          <p:nvPr/>
        </p:nvSpPr>
        <p:spPr>
          <a:xfrm>
            <a:off x="12100560" y="-31750"/>
            <a:ext cx="193040" cy="6959600"/>
          </a:xfrm>
          <a:prstGeom prst="rect">
            <a:avLst/>
          </a:prstGeom>
          <a:solidFill>
            <a:srgbClr val="FFA3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7" name="Google Shape;67;p39" descr="Logo&#10;&#10;Description automatically generated"/>
          <p:cNvPicPr preferRelativeResize="0"/>
          <p:nvPr/>
        </p:nvPicPr>
        <p:blipFill rotWithShape="1">
          <a:blip r:embed="rId2">
            <a:alphaModFix/>
          </a:blip>
          <a:srcRect/>
          <a:stretch/>
        </p:blipFill>
        <p:spPr>
          <a:xfrm>
            <a:off x="5319712" y="5972728"/>
            <a:ext cx="1552575" cy="832892"/>
          </a:xfrm>
          <a:prstGeom prst="rect">
            <a:avLst/>
          </a:prstGeom>
          <a:noFill/>
          <a:ln>
            <a:noFill/>
          </a:ln>
        </p:spPr>
      </p:pic>
      <p:pic>
        <p:nvPicPr>
          <p:cNvPr id="68" name="Google Shape;68;p39" descr="Logo&#10;&#10;Description automatically generated"/>
          <p:cNvPicPr preferRelativeResize="0"/>
          <p:nvPr/>
        </p:nvPicPr>
        <p:blipFill rotWithShape="1">
          <a:blip r:embed="rId3">
            <a:alphaModFix/>
          </a:blip>
          <a:srcRect/>
          <a:stretch/>
        </p:blipFill>
        <p:spPr>
          <a:xfrm>
            <a:off x="195447" y="5899832"/>
            <a:ext cx="2228909" cy="978684"/>
          </a:xfrm>
          <a:prstGeom prst="rect">
            <a:avLst/>
          </a:prstGeom>
          <a:noFill/>
          <a:ln>
            <a:noFill/>
          </a:ln>
        </p:spPr>
      </p:pic>
      <p:pic>
        <p:nvPicPr>
          <p:cNvPr id="69" name="Google Shape;69;p39" descr="Logo&#10;&#10;Description automatically generated"/>
          <p:cNvPicPr preferRelativeResize="0"/>
          <p:nvPr/>
        </p:nvPicPr>
        <p:blipFill rotWithShape="1">
          <a:blip r:embed="rId4">
            <a:alphaModFix/>
          </a:blip>
          <a:srcRect/>
          <a:stretch/>
        </p:blipFill>
        <p:spPr>
          <a:xfrm>
            <a:off x="9575712" y="6017249"/>
            <a:ext cx="2306475" cy="743850"/>
          </a:xfrm>
          <a:prstGeom prst="rect">
            <a:avLst/>
          </a:prstGeom>
          <a:noFill/>
          <a:ln>
            <a:noFill/>
          </a:ln>
        </p:spPr>
      </p:pic>
    </p:spTree>
    <p:extLst>
      <p:ext uri="{BB962C8B-B14F-4D97-AF65-F5344CB8AC3E}">
        <p14:creationId xmlns:p14="http://schemas.microsoft.com/office/powerpoint/2010/main" val="25736778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70"/>
        <p:cNvGrpSpPr/>
        <p:nvPr/>
      </p:nvGrpSpPr>
      <p:grpSpPr>
        <a:xfrm>
          <a:off x="0" y="0"/>
          <a:ext cx="0" cy="0"/>
          <a:chOff x="0" y="0"/>
          <a:chExt cx="0" cy="0"/>
        </a:xfrm>
      </p:grpSpPr>
      <p:sp>
        <p:nvSpPr>
          <p:cNvPr id="71" name="Google Shape;71;p40"/>
          <p:cNvSpPr/>
          <p:nvPr/>
        </p:nvSpPr>
        <p:spPr>
          <a:xfrm>
            <a:off x="0" y="5920348"/>
            <a:ext cx="12293600" cy="937652"/>
          </a:xfrm>
          <a:prstGeom prst="rect">
            <a:avLst/>
          </a:prstGeom>
          <a:solidFill>
            <a:srgbClr val="C6C8CA">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2" name="Google Shape;72;p40"/>
          <p:cNvSpPr/>
          <p:nvPr/>
        </p:nvSpPr>
        <p:spPr>
          <a:xfrm>
            <a:off x="12100560" y="-31750"/>
            <a:ext cx="193040" cy="6959600"/>
          </a:xfrm>
          <a:prstGeom prst="rect">
            <a:avLst/>
          </a:prstGeom>
          <a:solidFill>
            <a:srgbClr val="FFA3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 name="Google Shape;73;p4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FFA300"/>
              </a:buClr>
              <a:buSzPts val="3200"/>
              <a:buFont typeface="Source Sans Pro"/>
              <a:buNone/>
              <a:defRPr sz="3200">
                <a:latin typeface="Source Sans Pro"/>
                <a:ea typeface="Source Sans Pro"/>
                <a:cs typeface="Source Sans Pro"/>
                <a:sym typeface="Source Sans Pro"/>
              </a:defRPr>
            </a:lvl1pPr>
            <a:lvl2pPr lvl="1">
              <a:spcBef>
                <a:spcPts val="0"/>
              </a:spcBef>
              <a:spcAft>
                <a:spcPts val="0"/>
              </a:spcAft>
              <a:buSzPts val="1400"/>
              <a:buFont typeface="Source Sans Pro"/>
              <a:buNone/>
              <a:defRPr>
                <a:latin typeface="Source Sans Pro"/>
                <a:ea typeface="Source Sans Pro"/>
                <a:cs typeface="Source Sans Pro"/>
                <a:sym typeface="Source Sans Pro"/>
              </a:defRPr>
            </a:lvl2pPr>
            <a:lvl3pPr lvl="2">
              <a:spcBef>
                <a:spcPts val="0"/>
              </a:spcBef>
              <a:spcAft>
                <a:spcPts val="0"/>
              </a:spcAft>
              <a:buSzPts val="1400"/>
              <a:buFont typeface="Source Sans Pro"/>
              <a:buNone/>
              <a:defRPr>
                <a:latin typeface="Source Sans Pro"/>
                <a:ea typeface="Source Sans Pro"/>
                <a:cs typeface="Source Sans Pro"/>
                <a:sym typeface="Source Sans Pro"/>
              </a:defRPr>
            </a:lvl3pPr>
            <a:lvl4pPr lvl="3">
              <a:spcBef>
                <a:spcPts val="0"/>
              </a:spcBef>
              <a:spcAft>
                <a:spcPts val="0"/>
              </a:spcAft>
              <a:buSzPts val="1400"/>
              <a:buFont typeface="Source Sans Pro"/>
              <a:buNone/>
              <a:defRPr>
                <a:latin typeface="Source Sans Pro"/>
                <a:ea typeface="Source Sans Pro"/>
                <a:cs typeface="Source Sans Pro"/>
                <a:sym typeface="Source Sans Pro"/>
              </a:defRPr>
            </a:lvl4pPr>
            <a:lvl5pPr lvl="4">
              <a:spcBef>
                <a:spcPts val="0"/>
              </a:spcBef>
              <a:spcAft>
                <a:spcPts val="0"/>
              </a:spcAft>
              <a:buSzPts val="1400"/>
              <a:buFont typeface="Source Sans Pro"/>
              <a:buNone/>
              <a:defRPr>
                <a:latin typeface="Source Sans Pro"/>
                <a:ea typeface="Source Sans Pro"/>
                <a:cs typeface="Source Sans Pro"/>
                <a:sym typeface="Source Sans Pro"/>
              </a:defRPr>
            </a:lvl5pPr>
            <a:lvl6pPr lvl="5">
              <a:spcBef>
                <a:spcPts val="0"/>
              </a:spcBef>
              <a:spcAft>
                <a:spcPts val="0"/>
              </a:spcAft>
              <a:buSzPts val="1400"/>
              <a:buFont typeface="Source Sans Pro"/>
              <a:buNone/>
              <a:defRPr>
                <a:latin typeface="Source Sans Pro"/>
                <a:ea typeface="Source Sans Pro"/>
                <a:cs typeface="Source Sans Pro"/>
                <a:sym typeface="Source Sans Pro"/>
              </a:defRPr>
            </a:lvl6pPr>
            <a:lvl7pPr lvl="6">
              <a:spcBef>
                <a:spcPts val="0"/>
              </a:spcBef>
              <a:spcAft>
                <a:spcPts val="0"/>
              </a:spcAft>
              <a:buSzPts val="1400"/>
              <a:buFont typeface="Source Sans Pro"/>
              <a:buNone/>
              <a:defRPr>
                <a:latin typeface="Source Sans Pro"/>
                <a:ea typeface="Source Sans Pro"/>
                <a:cs typeface="Source Sans Pro"/>
                <a:sym typeface="Source Sans Pro"/>
              </a:defRPr>
            </a:lvl7pPr>
            <a:lvl8pPr lvl="7">
              <a:spcBef>
                <a:spcPts val="0"/>
              </a:spcBef>
              <a:spcAft>
                <a:spcPts val="0"/>
              </a:spcAft>
              <a:buSzPts val="1400"/>
              <a:buFont typeface="Source Sans Pro"/>
              <a:buNone/>
              <a:defRPr>
                <a:latin typeface="Source Sans Pro"/>
                <a:ea typeface="Source Sans Pro"/>
                <a:cs typeface="Source Sans Pro"/>
                <a:sym typeface="Source Sans Pro"/>
              </a:defRPr>
            </a:lvl8pPr>
            <a:lvl9pPr lvl="8">
              <a:spcBef>
                <a:spcPts val="0"/>
              </a:spcBef>
              <a:spcAft>
                <a:spcPts val="0"/>
              </a:spcAft>
              <a:buSzPts val="1400"/>
              <a:buFont typeface="Source Sans Pro"/>
              <a:buNone/>
              <a:defRPr>
                <a:latin typeface="Source Sans Pro"/>
                <a:ea typeface="Source Sans Pro"/>
                <a:cs typeface="Source Sans Pro"/>
                <a:sym typeface="Source Sans Pro"/>
              </a:defRPr>
            </a:lvl9pPr>
          </a:lstStyle>
          <a:p>
            <a:endParaRPr/>
          </a:p>
        </p:txBody>
      </p:sp>
      <p:sp>
        <p:nvSpPr>
          <p:cNvPr id="74" name="Google Shape;74;p4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Font typeface="Source Sans Pro"/>
              <a:buChar char="•"/>
              <a:defRPr sz="3200">
                <a:latin typeface="Source Sans Pro"/>
                <a:ea typeface="Source Sans Pro"/>
                <a:cs typeface="Source Sans Pro"/>
                <a:sym typeface="Source Sans Pro"/>
              </a:defRPr>
            </a:lvl1pPr>
            <a:lvl2pPr marL="914400" lvl="1" indent="-406400" algn="l">
              <a:lnSpc>
                <a:spcPct val="90000"/>
              </a:lnSpc>
              <a:spcBef>
                <a:spcPts val="500"/>
              </a:spcBef>
              <a:spcAft>
                <a:spcPts val="0"/>
              </a:spcAft>
              <a:buClr>
                <a:schemeClr val="dk1"/>
              </a:buClr>
              <a:buSzPts val="2800"/>
              <a:buFont typeface="Source Sans Pro"/>
              <a:buChar char="•"/>
              <a:defRPr sz="2800">
                <a:latin typeface="Source Sans Pro"/>
                <a:ea typeface="Source Sans Pro"/>
                <a:cs typeface="Source Sans Pro"/>
                <a:sym typeface="Source Sans Pro"/>
              </a:defRPr>
            </a:lvl2pPr>
            <a:lvl3pPr marL="1371600" lvl="2" indent="-381000" algn="l">
              <a:lnSpc>
                <a:spcPct val="90000"/>
              </a:lnSpc>
              <a:spcBef>
                <a:spcPts val="500"/>
              </a:spcBef>
              <a:spcAft>
                <a:spcPts val="0"/>
              </a:spcAft>
              <a:buClr>
                <a:schemeClr val="dk1"/>
              </a:buClr>
              <a:buSzPts val="2400"/>
              <a:buFont typeface="Source Sans Pro"/>
              <a:buChar char="•"/>
              <a:defRPr sz="2400">
                <a:latin typeface="Source Sans Pro"/>
                <a:ea typeface="Source Sans Pro"/>
                <a:cs typeface="Source Sans Pro"/>
                <a:sym typeface="Source Sans Pro"/>
              </a:defRPr>
            </a:lvl3pPr>
            <a:lvl4pPr marL="1828800" lvl="3" indent="-355600" algn="l">
              <a:lnSpc>
                <a:spcPct val="90000"/>
              </a:lnSpc>
              <a:spcBef>
                <a:spcPts val="500"/>
              </a:spcBef>
              <a:spcAft>
                <a:spcPts val="0"/>
              </a:spcAft>
              <a:buClr>
                <a:schemeClr val="dk1"/>
              </a:buClr>
              <a:buSzPts val="2000"/>
              <a:buFont typeface="Source Sans Pro"/>
              <a:buChar char="•"/>
              <a:defRPr sz="2000">
                <a:latin typeface="Source Sans Pro"/>
                <a:ea typeface="Source Sans Pro"/>
                <a:cs typeface="Source Sans Pro"/>
                <a:sym typeface="Source Sans Pro"/>
              </a:defRPr>
            </a:lvl4pPr>
            <a:lvl5pPr marL="2286000" lvl="4" indent="-355600" algn="l">
              <a:lnSpc>
                <a:spcPct val="90000"/>
              </a:lnSpc>
              <a:spcBef>
                <a:spcPts val="500"/>
              </a:spcBef>
              <a:spcAft>
                <a:spcPts val="0"/>
              </a:spcAft>
              <a:buClr>
                <a:schemeClr val="dk1"/>
              </a:buClr>
              <a:buSzPts val="2000"/>
              <a:buFont typeface="Source Sans Pro"/>
              <a:buChar char="•"/>
              <a:defRPr sz="2000">
                <a:latin typeface="Source Sans Pro"/>
                <a:ea typeface="Source Sans Pro"/>
                <a:cs typeface="Source Sans Pro"/>
                <a:sym typeface="Source Sans Pro"/>
              </a:defRPr>
            </a:lvl5pPr>
            <a:lvl6pPr marL="2743200" lvl="5" indent="-355600" algn="l">
              <a:lnSpc>
                <a:spcPct val="90000"/>
              </a:lnSpc>
              <a:spcBef>
                <a:spcPts val="500"/>
              </a:spcBef>
              <a:spcAft>
                <a:spcPts val="0"/>
              </a:spcAft>
              <a:buClr>
                <a:schemeClr val="dk1"/>
              </a:buClr>
              <a:buSzPts val="2000"/>
              <a:buFont typeface="Source Sans Pro"/>
              <a:buChar char="•"/>
              <a:defRPr sz="2000">
                <a:latin typeface="Source Sans Pro"/>
                <a:ea typeface="Source Sans Pro"/>
                <a:cs typeface="Source Sans Pro"/>
                <a:sym typeface="Source Sans Pro"/>
              </a:defRPr>
            </a:lvl6pPr>
            <a:lvl7pPr marL="3200400" lvl="6" indent="-355600" algn="l">
              <a:lnSpc>
                <a:spcPct val="90000"/>
              </a:lnSpc>
              <a:spcBef>
                <a:spcPts val="500"/>
              </a:spcBef>
              <a:spcAft>
                <a:spcPts val="0"/>
              </a:spcAft>
              <a:buClr>
                <a:schemeClr val="dk1"/>
              </a:buClr>
              <a:buSzPts val="2000"/>
              <a:buFont typeface="Source Sans Pro"/>
              <a:buChar char="•"/>
              <a:defRPr sz="2000">
                <a:latin typeface="Source Sans Pro"/>
                <a:ea typeface="Source Sans Pro"/>
                <a:cs typeface="Source Sans Pro"/>
                <a:sym typeface="Source Sans Pro"/>
              </a:defRPr>
            </a:lvl7pPr>
            <a:lvl8pPr marL="3657600" lvl="7" indent="-355600" algn="l">
              <a:lnSpc>
                <a:spcPct val="90000"/>
              </a:lnSpc>
              <a:spcBef>
                <a:spcPts val="500"/>
              </a:spcBef>
              <a:spcAft>
                <a:spcPts val="0"/>
              </a:spcAft>
              <a:buClr>
                <a:schemeClr val="dk1"/>
              </a:buClr>
              <a:buSzPts val="2000"/>
              <a:buFont typeface="Source Sans Pro"/>
              <a:buChar char="•"/>
              <a:defRPr sz="2000">
                <a:latin typeface="Source Sans Pro"/>
                <a:ea typeface="Source Sans Pro"/>
                <a:cs typeface="Source Sans Pro"/>
                <a:sym typeface="Source Sans Pro"/>
              </a:defRPr>
            </a:lvl8pPr>
            <a:lvl9pPr marL="4114800" lvl="8" indent="-355600" algn="l">
              <a:lnSpc>
                <a:spcPct val="90000"/>
              </a:lnSpc>
              <a:spcBef>
                <a:spcPts val="500"/>
              </a:spcBef>
              <a:spcAft>
                <a:spcPts val="0"/>
              </a:spcAft>
              <a:buClr>
                <a:schemeClr val="dk1"/>
              </a:buClr>
              <a:buSzPts val="2000"/>
              <a:buFont typeface="Source Sans Pro"/>
              <a:buChar char="•"/>
              <a:defRPr sz="2000">
                <a:latin typeface="Source Sans Pro"/>
                <a:ea typeface="Source Sans Pro"/>
                <a:cs typeface="Source Sans Pro"/>
                <a:sym typeface="Source Sans Pro"/>
              </a:defRPr>
            </a:lvl9pPr>
          </a:lstStyle>
          <a:p>
            <a:endParaRPr/>
          </a:p>
        </p:txBody>
      </p:sp>
      <p:sp>
        <p:nvSpPr>
          <p:cNvPr id="75" name="Google Shape;75;p4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Font typeface="Source Sans Pro"/>
              <a:buNone/>
              <a:defRPr sz="1600">
                <a:latin typeface="Source Sans Pro"/>
                <a:ea typeface="Source Sans Pro"/>
                <a:cs typeface="Source Sans Pro"/>
                <a:sym typeface="Source Sans Pro"/>
              </a:defRPr>
            </a:lvl1pPr>
            <a:lvl2pPr marL="914400" lvl="1" indent="-228600" algn="l">
              <a:lnSpc>
                <a:spcPct val="90000"/>
              </a:lnSpc>
              <a:spcBef>
                <a:spcPts val="500"/>
              </a:spcBef>
              <a:spcAft>
                <a:spcPts val="0"/>
              </a:spcAft>
              <a:buClr>
                <a:schemeClr val="dk1"/>
              </a:buClr>
              <a:buSzPts val="1400"/>
              <a:buFont typeface="Source Sans Pro"/>
              <a:buNone/>
              <a:defRPr sz="1400">
                <a:latin typeface="Source Sans Pro"/>
                <a:ea typeface="Source Sans Pro"/>
                <a:cs typeface="Source Sans Pro"/>
                <a:sym typeface="Source Sans Pro"/>
              </a:defRPr>
            </a:lvl2pPr>
            <a:lvl3pPr marL="1371600" lvl="2" indent="-228600" algn="l">
              <a:lnSpc>
                <a:spcPct val="90000"/>
              </a:lnSpc>
              <a:spcBef>
                <a:spcPts val="500"/>
              </a:spcBef>
              <a:spcAft>
                <a:spcPts val="0"/>
              </a:spcAft>
              <a:buClr>
                <a:schemeClr val="dk1"/>
              </a:buClr>
              <a:buSzPts val="1200"/>
              <a:buFont typeface="Source Sans Pro"/>
              <a:buNone/>
              <a:defRPr sz="1200">
                <a:latin typeface="Source Sans Pro"/>
                <a:ea typeface="Source Sans Pro"/>
                <a:cs typeface="Source Sans Pro"/>
                <a:sym typeface="Source Sans Pro"/>
              </a:defRPr>
            </a:lvl3pPr>
            <a:lvl4pPr marL="1828800" lvl="3" indent="-228600" algn="l">
              <a:lnSpc>
                <a:spcPct val="90000"/>
              </a:lnSpc>
              <a:spcBef>
                <a:spcPts val="500"/>
              </a:spcBef>
              <a:spcAft>
                <a:spcPts val="0"/>
              </a:spcAft>
              <a:buClr>
                <a:schemeClr val="dk1"/>
              </a:buClr>
              <a:buSzPts val="1000"/>
              <a:buFont typeface="Source Sans Pro"/>
              <a:buNone/>
              <a:defRPr sz="1000">
                <a:latin typeface="Source Sans Pro"/>
                <a:ea typeface="Source Sans Pro"/>
                <a:cs typeface="Source Sans Pro"/>
                <a:sym typeface="Source Sans Pro"/>
              </a:defRPr>
            </a:lvl4pPr>
            <a:lvl5pPr marL="2286000" lvl="4" indent="-228600" algn="l">
              <a:lnSpc>
                <a:spcPct val="90000"/>
              </a:lnSpc>
              <a:spcBef>
                <a:spcPts val="500"/>
              </a:spcBef>
              <a:spcAft>
                <a:spcPts val="0"/>
              </a:spcAft>
              <a:buClr>
                <a:schemeClr val="dk1"/>
              </a:buClr>
              <a:buSzPts val="1000"/>
              <a:buFont typeface="Source Sans Pro"/>
              <a:buNone/>
              <a:defRPr sz="1000">
                <a:latin typeface="Source Sans Pro"/>
                <a:ea typeface="Source Sans Pro"/>
                <a:cs typeface="Source Sans Pro"/>
                <a:sym typeface="Source Sans Pro"/>
              </a:defRPr>
            </a:lvl5pPr>
            <a:lvl6pPr marL="2743200" lvl="5" indent="-228600" algn="l">
              <a:lnSpc>
                <a:spcPct val="90000"/>
              </a:lnSpc>
              <a:spcBef>
                <a:spcPts val="500"/>
              </a:spcBef>
              <a:spcAft>
                <a:spcPts val="0"/>
              </a:spcAft>
              <a:buClr>
                <a:schemeClr val="dk1"/>
              </a:buClr>
              <a:buSzPts val="1000"/>
              <a:buFont typeface="Source Sans Pro"/>
              <a:buNone/>
              <a:defRPr sz="1000">
                <a:latin typeface="Source Sans Pro"/>
                <a:ea typeface="Source Sans Pro"/>
                <a:cs typeface="Source Sans Pro"/>
                <a:sym typeface="Source Sans Pro"/>
              </a:defRPr>
            </a:lvl6pPr>
            <a:lvl7pPr marL="3200400" lvl="6" indent="-228600" algn="l">
              <a:lnSpc>
                <a:spcPct val="90000"/>
              </a:lnSpc>
              <a:spcBef>
                <a:spcPts val="500"/>
              </a:spcBef>
              <a:spcAft>
                <a:spcPts val="0"/>
              </a:spcAft>
              <a:buClr>
                <a:schemeClr val="dk1"/>
              </a:buClr>
              <a:buSzPts val="1000"/>
              <a:buFont typeface="Source Sans Pro"/>
              <a:buNone/>
              <a:defRPr sz="1000">
                <a:latin typeface="Source Sans Pro"/>
                <a:ea typeface="Source Sans Pro"/>
                <a:cs typeface="Source Sans Pro"/>
                <a:sym typeface="Source Sans Pro"/>
              </a:defRPr>
            </a:lvl7pPr>
            <a:lvl8pPr marL="3657600" lvl="7" indent="-228600" algn="l">
              <a:lnSpc>
                <a:spcPct val="90000"/>
              </a:lnSpc>
              <a:spcBef>
                <a:spcPts val="500"/>
              </a:spcBef>
              <a:spcAft>
                <a:spcPts val="0"/>
              </a:spcAft>
              <a:buClr>
                <a:schemeClr val="dk1"/>
              </a:buClr>
              <a:buSzPts val="1000"/>
              <a:buFont typeface="Source Sans Pro"/>
              <a:buNone/>
              <a:defRPr sz="1000">
                <a:latin typeface="Source Sans Pro"/>
                <a:ea typeface="Source Sans Pro"/>
                <a:cs typeface="Source Sans Pro"/>
                <a:sym typeface="Source Sans Pro"/>
              </a:defRPr>
            </a:lvl8pPr>
            <a:lvl9pPr marL="4114800" lvl="8" indent="-228600" algn="l">
              <a:lnSpc>
                <a:spcPct val="90000"/>
              </a:lnSpc>
              <a:spcBef>
                <a:spcPts val="500"/>
              </a:spcBef>
              <a:spcAft>
                <a:spcPts val="0"/>
              </a:spcAft>
              <a:buClr>
                <a:schemeClr val="dk1"/>
              </a:buClr>
              <a:buSzPts val="1000"/>
              <a:buFont typeface="Source Sans Pro"/>
              <a:buNone/>
              <a:defRPr sz="1000">
                <a:latin typeface="Source Sans Pro"/>
                <a:ea typeface="Source Sans Pro"/>
                <a:cs typeface="Source Sans Pro"/>
                <a:sym typeface="Source Sans Pro"/>
              </a:defRPr>
            </a:lvl9pPr>
          </a:lstStyle>
          <a:p>
            <a:endParaRPr/>
          </a:p>
        </p:txBody>
      </p:sp>
      <p:sp>
        <p:nvSpPr>
          <p:cNvPr id="76" name="Google Shape;76;p40"/>
          <p:cNvSpPr txBox="1">
            <a:spLocks noGrp="1"/>
          </p:cNvSpPr>
          <p:nvPr>
            <p:ph type="dt" idx="10"/>
          </p:nvPr>
        </p:nvSpPr>
        <p:spPr>
          <a:xfrm>
            <a:off x="839788" y="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Font typeface="Source Sans Pro"/>
              <a:buNone/>
              <a:defRPr>
                <a:latin typeface="Source Sans Pro"/>
                <a:ea typeface="Source Sans Pro"/>
                <a:cs typeface="Source Sans Pro"/>
                <a:sym typeface="Source Sans Pro"/>
              </a:defRPr>
            </a:lvl1pPr>
            <a:lvl2pPr lvl="1" algn="l">
              <a:spcBef>
                <a:spcPts val="0"/>
              </a:spcBef>
              <a:spcAft>
                <a:spcPts val="0"/>
              </a:spcAft>
              <a:buSzPts val="1400"/>
              <a:buFont typeface="Source Sans Pro"/>
              <a:buNone/>
              <a:defRPr>
                <a:latin typeface="Source Sans Pro"/>
                <a:ea typeface="Source Sans Pro"/>
                <a:cs typeface="Source Sans Pro"/>
                <a:sym typeface="Source Sans Pro"/>
              </a:defRPr>
            </a:lvl2pPr>
            <a:lvl3pPr lvl="2" algn="l">
              <a:spcBef>
                <a:spcPts val="0"/>
              </a:spcBef>
              <a:spcAft>
                <a:spcPts val="0"/>
              </a:spcAft>
              <a:buSzPts val="1400"/>
              <a:buFont typeface="Source Sans Pro"/>
              <a:buNone/>
              <a:defRPr>
                <a:latin typeface="Source Sans Pro"/>
                <a:ea typeface="Source Sans Pro"/>
                <a:cs typeface="Source Sans Pro"/>
                <a:sym typeface="Source Sans Pro"/>
              </a:defRPr>
            </a:lvl3pPr>
            <a:lvl4pPr lvl="3" algn="l">
              <a:spcBef>
                <a:spcPts val="0"/>
              </a:spcBef>
              <a:spcAft>
                <a:spcPts val="0"/>
              </a:spcAft>
              <a:buSzPts val="1400"/>
              <a:buFont typeface="Source Sans Pro"/>
              <a:buNone/>
              <a:defRPr>
                <a:latin typeface="Source Sans Pro"/>
                <a:ea typeface="Source Sans Pro"/>
                <a:cs typeface="Source Sans Pro"/>
                <a:sym typeface="Source Sans Pro"/>
              </a:defRPr>
            </a:lvl4pPr>
            <a:lvl5pPr lvl="4" algn="l">
              <a:spcBef>
                <a:spcPts val="0"/>
              </a:spcBef>
              <a:spcAft>
                <a:spcPts val="0"/>
              </a:spcAft>
              <a:buSzPts val="1400"/>
              <a:buFont typeface="Source Sans Pro"/>
              <a:buNone/>
              <a:defRPr>
                <a:latin typeface="Source Sans Pro"/>
                <a:ea typeface="Source Sans Pro"/>
                <a:cs typeface="Source Sans Pro"/>
                <a:sym typeface="Source Sans Pro"/>
              </a:defRPr>
            </a:lvl5pPr>
            <a:lvl6pPr lvl="5" algn="l">
              <a:spcBef>
                <a:spcPts val="0"/>
              </a:spcBef>
              <a:spcAft>
                <a:spcPts val="0"/>
              </a:spcAft>
              <a:buSzPts val="1400"/>
              <a:buFont typeface="Source Sans Pro"/>
              <a:buNone/>
              <a:defRPr>
                <a:latin typeface="Source Sans Pro"/>
                <a:ea typeface="Source Sans Pro"/>
                <a:cs typeface="Source Sans Pro"/>
                <a:sym typeface="Source Sans Pro"/>
              </a:defRPr>
            </a:lvl6pPr>
            <a:lvl7pPr lvl="6" algn="l">
              <a:spcBef>
                <a:spcPts val="0"/>
              </a:spcBef>
              <a:spcAft>
                <a:spcPts val="0"/>
              </a:spcAft>
              <a:buSzPts val="1400"/>
              <a:buFont typeface="Source Sans Pro"/>
              <a:buNone/>
              <a:defRPr>
                <a:latin typeface="Source Sans Pro"/>
                <a:ea typeface="Source Sans Pro"/>
                <a:cs typeface="Source Sans Pro"/>
                <a:sym typeface="Source Sans Pro"/>
              </a:defRPr>
            </a:lvl7pPr>
            <a:lvl8pPr lvl="7" algn="l">
              <a:spcBef>
                <a:spcPts val="0"/>
              </a:spcBef>
              <a:spcAft>
                <a:spcPts val="0"/>
              </a:spcAft>
              <a:buSzPts val="1400"/>
              <a:buFont typeface="Source Sans Pro"/>
              <a:buNone/>
              <a:defRPr>
                <a:latin typeface="Source Sans Pro"/>
                <a:ea typeface="Source Sans Pro"/>
                <a:cs typeface="Source Sans Pro"/>
                <a:sym typeface="Source Sans Pro"/>
              </a:defRPr>
            </a:lvl8pPr>
            <a:lvl9pPr lvl="8" algn="l">
              <a:spcBef>
                <a:spcPts val="0"/>
              </a:spcBef>
              <a:spcAft>
                <a:spcPts val="0"/>
              </a:spcAft>
              <a:buSzPts val="1400"/>
              <a:buFont typeface="Source Sans Pro"/>
              <a:buNone/>
              <a:defRPr>
                <a:latin typeface="Source Sans Pro"/>
                <a:ea typeface="Source Sans Pro"/>
                <a:cs typeface="Source Sans Pro"/>
                <a:sym typeface="Source Sans Pro"/>
              </a:defRPr>
            </a:lvl9pPr>
          </a:lstStyle>
          <a:p>
            <a:endParaRPr/>
          </a:p>
        </p:txBody>
      </p:sp>
      <p:sp>
        <p:nvSpPr>
          <p:cNvPr id="77" name="Google Shape;77;p40"/>
          <p:cNvSpPr txBox="1">
            <a:spLocks noGrp="1"/>
          </p:cNvSpPr>
          <p:nvPr>
            <p:ph type="ftr" idx="11"/>
          </p:nvPr>
        </p:nvSpPr>
        <p:spPr>
          <a:xfrm>
            <a:off x="4089400" y="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Font typeface="Source Sans Pro"/>
              <a:buNone/>
              <a:defRPr>
                <a:latin typeface="Source Sans Pro"/>
                <a:ea typeface="Source Sans Pro"/>
                <a:cs typeface="Source Sans Pro"/>
                <a:sym typeface="Source Sans Pro"/>
              </a:defRPr>
            </a:lvl1pPr>
            <a:lvl2pPr lvl="1" algn="l">
              <a:spcBef>
                <a:spcPts val="0"/>
              </a:spcBef>
              <a:spcAft>
                <a:spcPts val="0"/>
              </a:spcAft>
              <a:buSzPts val="1400"/>
              <a:buFont typeface="Source Sans Pro"/>
              <a:buNone/>
              <a:defRPr>
                <a:latin typeface="Source Sans Pro"/>
                <a:ea typeface="Source Sans Pro"/>
                <a:cs typeface="Source Sans Pro"/>
                <a:sym typeface="Source Sans Pro"/>
              </a:defRPr>
            </a:lvl2pPr>
            <a:lvl3pPr lvl="2" algn="l">
              <a:spcBef>
                <a:spcPts val="0"/>
              </a:spcBef>
              <a:spcAft>
                <a:spcPts val="0"/>
              </a:spcAft>
              <a:buSzPts val="1400"/>
              <a:buFont typeface="Source Sans Pro"/>
              <a:buNone/>
              <a:defRPr>
                <a:latin typeface="Source Sans Pro"/>
                <a:ea typeface="Source Sans Pro"/>
                <a:cs typeface="Source Sans Pro"/>
                <a:sym typeface="Source Sans Pro"/>
              </a:defRPr>
            </a:lvl3pPr>
            <a:lvl4pPr lvl="3" algn="l">
              <a:spcBef>
                <a:spcPts val="0"/>
              </a:spcBef>
              <a:spcAft>
                <a:spcPts val="0"/>
              </a:spcAft>
              <a:buSzPts val="1400"/>
              <a:buFont typeface="Source Sans Pro"/>
              <a:buNone/>
              <a:defRPr>
                <a:latin typeface="Source Sans Pro"/>
                <a:ea typeface="Source Sans Pro"/>
                <a:cs typeface="Source Sans Pro"/>
                <a:sym typeface="Source Sans Pro"/>
              </a:defRPr>
            </a:lvl4pPr>
            <a:lvl5pPr lvl="4" algn="l">
              <a:spcBef>
                <a:spcPts val="0"/>
              </a:spcBef>
              <a:spcAft>
                <a:spcPts val="0"/>
              </a:spcAft>
              <a:buSzPts val="1400"/>
              <a:buFont typeface="Source Sans Pro"/>
              <a:buNone/>
              <a:defRPr>
                <a:latin typeface="Source Sans Pro"/>
                <a:ea typeface="Source Sans Pro"/>
                <a:cs typeface="Source Sans Pro"/>
                <a:sym typeface="Source Sans Pro"/>
              </a:defRPr>
            </a:lvl5pPr>
            <a:lvl6pPr lvl="5" algn="l">
              <a:spcBef>
                <a:spcPts val="0"/>
              </a:spcBef>
              <a:spcAft>
                <a:spcPts val="0"/>
              </a:spcAft>
              <a:buSzPts val="1400"/>
              <a:buFont typeface="Source Sans Pro"/>
              <a:buNone/>
              <a:defRPr>
                <a:latin typeface="Source Sans Pro"/>
                <a:ea typeface="Source Sans Pro"/>
                <a:cs typeface="Source Sans Pro"/>
                <a:sym typeface="Source Sans Pro"/>
              </a:defRPr>
            </a:lvl6pPr>
            <a:lvl7pPr lvl="6" algn="l">
              <a:spcBef>
                <a:spcPts val="0"/>
              </a:spcBef>
              <a:spcAft>
                <a:spcPts val="0"/>
              </a:spcAft>
              <a:buSzPts val="1400"/>
              <a:buFont typeface="Source Sans Pro"/>
              <a:buNone/>
              <a:defRPr>
                <a:latin typeface="Source Sans Pro"/>
                <a:ea typeface="Source Sans Pro"/>
                <a:cs typeface="Source Sans Pro"/>
                <a:sym typeface="Source Sans Pro"/>
              </a:defRPr>
            </a:lvl7pPr>
            <a:lvl8pPr lvl="7" algn="l">
              <a:spcBef>
                <a:spcPts val="0"/>
              </a:spcBef>
              <a:spcAft>
                <a:spcPts val="0"/>
              </a:spcAft>
              <a:buSzPts val="1400"/>
              <a:buFont typeface="Source Sans Pro"/>
              <a:buNone/>
              <a:defRPr>
                <a:latin typeface="Source Sans Pro"/>
                <a:ea typeface="Source Sans Pro"/>
                <a:cs typeface="Source Sans Pro"/>
                <a:sym typeface="Source Sans Pro"/>
              </a:defRPr>
            </a:lvl8pPr>
            <a:lvl9pPr lvl="8" algn="l">
              <a:spcBef>
                <a:spcPts val="0"/>
              </a:spcBef>
              <a:spcAft>
                <a:spcPts val="0"/>
              </a:spcAft>
              <a:buSzPts val="1400"/>
              <a:buFont typeface="Source Sans Pro"/>
              <a:buNone/>
              <a:defRPr>
                <a:latin typeface="Source Sans Pro"/>
                <a:ea typeface="Source Sans Pro"/>
                <a:cs typeface="Source Sans Pro"/>
                <a:sym typeface="Source Sans Pro"/>
              </a:defRPr>
            </a:lvl9pPr>
          </a:lstStyle>
          <a:p>
            <a:endParaRPr/>
          </a:p>
        </p:txBody>
      </p:sp>
      <p:sp>
        <p:nvSpPr>
          <p:cNvPr id="78" name="Google Shape;78;p40"/>
          <p:cNvSpPr txBox="1">
            <a:spLocks noGrp="1"/>
          </p:cNvSpPr>
          <p:nvPr>
            <p:ph type="sldNum" idx="12"/>
          </p:nvPr>
        </p:nvSpPr>
        <p:spPr>
          <a:xfrm>
            <a:off x="8612188" y="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79" name="Google Shape;79;p40" descr="Logo&#10;&#10;Description automatically generated"/>
          <p:cNvPicPr preferRelativeResize="0"/>
          <p:nvPr/>
        </p:nvPicPr>
        <p:blipFill rotWithShape="1">
          <a:blip r:embed="rId2">
            <a:alphaModFix/>
          </a:blip>
          <a:srcRect/>
          <a:stretch/>
        </p:blipFill>
        <p:spPr>
          <a:xfrm>
            <a:off x="5319712" y="5972728"/>
            <a:ext cx="1552575" cy="832892"/>
          </a:xfrm>
          <a:prstGeom prst="rect">
            <a:avLst/>
          </a:prstGeom>
          <a:noFill/>
          <a:ln>
            <a:noFill/>
          </a:ln>
        </p:spPr>
      </p:pic>
      <p:pic>
        <p:nvPicPr>
          <p:cNvPr id="80" name="Google Shape;80;p40" descr="Logo&#10;&#10;Description automatically generated"/>
          <p:cNvPicPr preferRelativeResize="0"/>
          <p:nvPr/>
        </p:nvPicPr>
        <p:blipFill rotWithShape="1">
          <a:blip r:embed="rId3">
            <a:alphaModFix/>
          </a:blip>
          <a:srcRect/>
          <a:stretch/>
        </p:blipFill>
        <p:spPr>
          <a:xfrm>
            <a:off x="195447" y="5899832"/>
            <a:ext cx="2228909" cy="978684"/>
          </a:xfrm>
          <a:prstGeom prst="rect">
            <a:avLst/>
          </a:prstGeom>
          <a:noFill/>
          <a:ln>
            <a:noFill/>
          </a:ln>
        </p:spPr>
      </p:pic>
      <p:pic>
        <p:nvPicPr>
          <p:cNvPr id="81" name="Google Shape;81;p40" descr="Logo&#10;&#10;Description automatically generated"/>
          <p:cNvPicPr preferRelativeResize="0"/>
          <p:nvPr/>
        </p:nvPicPr>
        <p:blipFill rotWithShape="1">
          <a:blip r:embed="rId4">
            <a:alphaModFix/>
          </a:blip>
          <a:srcRect/>
          <a:stretch/>
        </p:blipFill>
        <p:spPr>
          <a:xfrm>
            <a:off x="9575712" y="6017249"/>
            <a:ext cx="2306475" cy="743850"/>
          </a:xfrm>
          <a:prstGeom prst="rect">
            <a:avLst/>
          </a:prstGeom>
          <a:noFill/>
          <a:ln>
            <a:noFill/>
          </a:ln>
        </p:spPr>
      </p:pic>
    </p:spTree>
    <p:extLst>
      <p:ext uri="{BB962C8B-B14F-4D97-AF65-F5344CB8AC3E}">
        <p14:creationId xmlns:p14="http://schemas.microsoft.com/office/powerpoint/2010/main" val="8387779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Large Graphic Slide">
  <p:cSld name="Large Graphic Slide">
    <p:spTree>
      <p:nvGrpSpPr>
        <p:cNvPr id="1" name="Shape 82"/>
        <p:cNvGrpSpPr/>
        <p:nvPr/>
      </p:nvGrpSpPr>
      <p:grpSpPr>
        <a:xfrm>
          <a:off x="0" y="0"/>
          <a:ext cx="0" cy="0"/>
          <a:chOff x="0" y="0"/>
          <a:chExt cx="0" cy="0"/>
        </a:xfrm>
      </p:grpSpPr>
      <p:sp>
        <p:nvSpPr>
          <p:cNvPr id="83" name="Google Shape;83;g1a8d8a2dc86_0_6"/>
          <p:cNvSpPr/>
          <p:nvPr/>
        </p:nvSpPr>
        <p:spPr>
          <a:xfrm>
            <a:off x="12100560" y="-31750"/>
            <a:ext cx="192900" cy="6959700"/>
          </a:xfrm>
          <a:prstGeom prst="rect">
            <a:avLst/>
          </a:prstGeom>
          <a:solidFill>
            <a:srgbClr val="FFA3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4" name="Google Shape;84;g1a8d8a2dc86_0_6"/>
          <p:cNvSpPr txBox="1">
            <a:spLocks noGrp="1"/>
          </p:cNvSpPr>
          <p:nvPr>
            <p:ph type="dt" idx="10"/>
          </p:nvPr>
        </p:nvSpPr>
        <p:spPr>
          <a:xfrm>
            <a:off x="839788" y="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Font typeface="Source Sans Pro"/>
              <a:buNone/>
              <a:defRPr>
                <a:latin typeface="Source Sans Pro"/>
                <a:ea typeface="Source Sans Pro"/>
                <a:cs typeface="Source Sans Pro"/>
                <a:sym typeface="Source Sans Pro"/>
              </a:defRPr>
            </a:lvl1pPr>
            <a:lvl2pPr lvl="1" algn="l" rtl="0">
              <a:spcBef>
                <a:spcPts val="0"/>
              </a:spcBef>
              <a:spcAft>
                <a:spcPts val="0"/>
              </a:spcAft>
              <a:buSzPts val="1400"/>
              <a:buFont typeface="Source Sans Pro"/>
              <a:buNone/>
              <a:defRPr>
                <a:latin typeface="Source Sans Pro"/>
                <a:ea typeface="Source Sans Pro"/>
                <a:cs typeface="Source Sans Pro"/>
                <a:sym typeface="Source Sans Pro"/>
              </a:defRPr>
            </a:lvl2pPr>
            <a:lvl3pPr lvl="2" algn="l" rtl="0">
              <a:spcBef>
                <a:spcPts val="0"/>
              </a:spcBef>
              <a:spcAft>
                <a:spcPts val="0"/>
              </a:spcAft>
              <a:buSzPts val="1400"/>
              <a:buFont typeface="Source Sans Pro"/>
              <a:buNone/>
              <a:defRPr>
                <a:latin typeface="Source Sans Pro"/>
                <a:ea typeface="Source Sans Pro"/>
                <a:cs typeface="Source Sans Pro"/>
                <a:sym typeface="Source Sans Pro"/>
              </a:defRPr>
            </a:lvl3pPr>
            <a:lvl4pPr lvl="3" algn="l" rtl="0">
              <a:spcBef>
                <a:spcPts val="0"/>
              </a:spcBef>
              <a:spcAft>
                <a:spcPts val="0"/>
              </a:spcAft>
              <a:buSzPts val="1400"/>
              <a:buFont typeface="Source Sans Pro"/>
              <a:buNone/>
              <a:defRPr>
                <a:latin typeface="Source Sans Pro"/>
                <a:ea typeface="Source Sans Pro"/>
                <a:cs typeface="Source Sans Pro"/>
                <a:sym typeface="Source Sans Pro"/>
              </a:defRPr>
            </a:lvl4pPr>
            <a:lvl5pPr lvl="4" algn="l" rtl="0">
              <a:spcBef>
                <a:spcPts val="0"/>
              </a:spcBef>
              <a:spcAft>
                <a:spcPts val="0"/>
              </a:spcAft>
              <a:buSzPts val="1400"/>
              <a:buFont typeface="Source Sans Pro"/>
              <a:buNone/>
              <a:defRPr>
                <a:latin typeface="Source Sans Pro"/>
                <a:ea typeface="Source Sans Pro"/>
                <a:cs typeface="Source Sans Pro"/>
                <a:sym typeface="Source Sans Pro"/>
              </a:defRPr>
            </a:lvl5pPr>
            <a:lvl6pPr lvl="5" algn="l" rtl="0">
              <a:spcBef>
                <a:spcPts val="0"/>
              </a:spcBef>
              <a:spcAft>
                <a:spcPts val="0"/>
              </a:spcAft>
              <a:buSzPts val="1400"/>
              <a:buFont typeface="Source Sans Pro"/>
              <a:buNone/>
              <a:defRPr>
                <a:latin typeface="Source Sans Pro"/>
                <a:ea typeface="Source Sans Pro"/>
                <a:cs typeface="Source Sans Pro"/>
                <a:sym typeface="Source Sans Pro"/>
              </a:defRPr>
            </a:lvl6pPr>
            <a:lvl7pPr lvl="6" algn="l" rtl="0">
              <a:spcBef>
                <a:spcPts val="0"/>
              </a:spcBef>
              <a:spcAft>
                <a:spcPts val="0"/>
              </a:spcAft>
              <a:buSzPts val="1400"/>
              <a:buFont typeface="Source Sans Pro"/>
              <a:buNone/>
              <a:defRPr>
                <a:latin typeface="Source Sans Pro"/>
                <a:ea typeface="Source Sans Pro"/>
                <a:cs typeface="Source Sans Pro"/>
                <a:sym typeface="Source Sans Pro"/>
              </a:defRPr>
            </a:lvl7pPr>
            <a:lvl8pPr lvl="7" algn="l" rtl="0">
              <a:spcBef>
                <a:spcPts val="0"/>
              </a:spcBef>
              <a:spcAft>
                <a:spcPts val="0"/>
              </a:spcAft>
              <a:buSzPts val="1400"/>
              <a:buFont typeface="Source Sans Pro"/>
              <a:buNone/>
              <a:defRPr>
                <a:latin typeface="Source Sans Pro"/>
                <a:ea typeface="Source Sans Pro"/>
                <a:cs typeface="Source Sans Pro"/>
                <a:sym typeface="Source Sans Pro"/>
              </a:defRPr>
            </a:lvl8pPr>
            <a:lvl9pPr lvl="8" algn="l" rtl="0">
              <a:spcBef>
                <a:spcPts val="0"/>
              </a:spcBef>
              <a:spcAft>
                <a:spcPts val="0"/>
              </a:spcAft>
              <a:buSzPts val="1400"/>
              <a:buFont typeface="Source Sans Pro"/>
              <a:buNone/>
              <a:defRPr>
                <a:latin typeface="Source Sans Pro"/>
                <a:ea typeface="Source Sans Pro"/>
                <a:cs typeface="Source Sans Pro"/>
                <a:sym typeface="Source Sans Pro"/>
              </a:defRPr>
            </a:lvl9pPr>
          </a:lstStyle>
          <a:p>
            <a:endParaRPr/>
          </a:p>
        </p:txBody>
      </p:sp>
      <p:sp>
        <p:nvSpPr>
          <p:cNvPr id="85" name="Google Shape;85;g1a8d8a2dc86_0_6"/>
          <p:cNvSpPr txBox="1">
            <a:spLocks noGrp="1"/>
          </p:cNvSpPr>
          <p:nvPr>
            <p:ph type="sldNum" idx="12"/>
          </p:nvPr>
        </p:nvSpPr>
        <p:spPr>
          <a:xfrm>
            <a:off x="8612188" y="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86" name="Google Shape;86;g1a8d8a2dc86_0_6" descr="Logo&#10;&#10;Description automatically generated"/>
          <p:cNvPicPr preferRelativeResize="0"/>
          <p:nvPr/>
        </p:nvPicPr>
        <p:blipFill rotWithShape="1">
          <a:blip r:embed="rId2">
            <a:alphaModFix/>
          </a:blip>
          <a:srcRect/>
          <a:stretch/>
        </p:blipFill>
        <p:spPr>
          <a:xfrm>
            <a:off x="5319712" y="5972728"/>
            <a:ext cx="1552575" cy="832892"/>
          </a:xfrm>
          <a:prstGeom prst="rect">
            <a:avLst/>
          </a:prstGeom>
          <a:noFill/>
          <a:ln>
            <a:noFill/>
          </a:ln>
        </p:spPr>
      </p:pic>
      <p:pic>
        <p:nvPicPr>
          <p:cNvPr id="87" name="Google Shape;87;g1a8d8a2dc86_0_6" descr="Logo&#10;&#10;Description automatically generated"/>
          <p:cNvPicPr preferRelativeResize="0"/>
          <p:nvPr/>
        </p:nvPicPr>
        <p:blipFill rotWithShape="1">
          <a:blip r:embed="rId3">
            <a:alphaModFix/>
          </a:blip>
          <a:srcRect/>
          <a:stretch/>
        </p:blipFill>
        <p:spPr>
          <a:xfrm>
            <a:off x="195447" y="5899832"/>
            <a:ext cx="2228912" cy="978685"/>
          </a:xfrm>
          <a:prstGeom prst="rect">
            <a:avLst/>
          </a:prstGeom>
          <a:noFill/>
          <a:ln>
            <a:noFill/>
          </a:ln>
        </p:spPr>
      </p:pic>
      <p:pic>
        <p:nvPicPr>
          <p:cNvPr id="88" name="Google Shape;88;g1a8d8a2dc86_0_6" descr="Logo&#10;&#10;Description automatically generated"/>
          <p:cNvPicPr preferRelativeResize="0"/>
          <p:nvPr/>
        </p:nvPicPr>
        <p:blipFill rotWithShape="1">
          <a:blip r:embed="rId4">
            <a:alphaModFix/>
          </a:blip>
          <a:srcRect/>
          <a:stretch/>
        </p:blipFill>
        <p:spPr>
          <a:xfrm>
            <a:off x="9575712" y="6017249"/>
            <a:ext cx="2306475" cy="743850"/>
          </a:xfrm>
          <a:prstGeom prst="rect">
            <a:avLst/>
          </a:prstGeom>
          <a:noFill/>
          <a:ln>
            <a:noFill/>
          </a:ln>
        </p:spPr>
      </p:pic>
    </p:spTree>
    <p:extLst>
      <p:ext uri="{BB962C8B-B14F-4D97-AF65-F5344CB8AC3E}">
        <p14:creationId xmlns:p14="http://schemas.microsoft.com/office/powerpoint/2010/main" val="1795084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wo Content 1">
  <p:cSld name="Two Content 1">
    <p:spTree>
      <p:nvGrpSpPr>
        <p:cNvPr id="1" name="Shape 89"/>
        <p:cNvGrpSpPr/>
        <p:nvPr/>
      </p:nvGrpSpPr>
      <p:grpSpPr>
        <a:xfrm>
          <a:off x="0" y="0"/>
          <a:ext cx="0" cy="0"/>
          <a:chOff x="0" y="0"/>
          <a:chExt cx="0" cy="0"/>
        </a:xfrm>
      </p:grpSpPr>
      <p:sp>
        <p:nvSpPr>
          <p:cNvPr id="90" name="Google Shape;90;g17d83463391_0_22"/>
          <p:cNvSpPr/>
          <p:nvPr/>
        </p:nvSpPr>
        <p:spPr>
          <a:xfrm>
            <a:off x="0" y="5920348"/>
            <a:ext cx="12293700" cy="937800"/>
          </a:xfrm>
          <a:prstGeom prst="rect">
            <a:avLst/>
          </a:prstGeom>
          <a:solidFill>
            <a:srgbClr val="C6C8CA">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1" name="Google Shape;91;g17d83463391_0_2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FFA300"/>
              </a:buClr>
              <a:buSzPts val="1800"/>
              <a:buFont typeface="Source Sans Pro"/>
              <a:buNone/>
              <a:defRPr>
                <a:latin typeface="Source Sans Pro"/>
                <a:ea typeface="Source Sans Pro"/>
                <a:cs typeface="Source Sans Pro"/>
                <a:sym typeface="Source Sans Pro"/>
              </a:defRPr>
            </a:lvl1pPr>
            <a:lvl2pPr lvl="1" rtl="0">
              <a:spcBef>
                <a:spcPts val="0"/>
              </a:spcBef>
              <a:spcAft>
                <a:spcPts val="0"/>
              </a:spcAft>
              <a:buSzPts val="1400"/>
              <a:buFont typeface="Source Sans Pro"/>
              <a:buNone/>
              <a:defRPr>
                <a:latin typeface="Source Sans Pro"/>
                <a:ea typeface="Source Sans Pro"/>
                <a:cs typeface="Source Sans Pro"/>
                <a:sym typeface="Source Sans Pro"/>
              </a:defRPr>
            </a:lvl2pPr>
            <a:lvl3pPr lvl="2" rtl="0">
              <a:spcBef>
                <a:spcPts val="0"/>
              </a:spcBef>
              <a:spcAft>
                <a:spcPts val="0"/>
              </a:spcAft>
              <a:buSzPts val="1400"/>
              <a:buFont typeface="Source Sans Pro"/>
              <a:buNone/>
              <a:defRPr>
                <a:latin typeface="Source Sans Pro"/>
                <a:ea typeface="Source Sans Pro"/>
                <a:cs typeface="Source Sans Pro"/>
                <a:sym typeface="Source Sans Pro"/>
              </a:defRPr>
            </a:lvl3pPr>
            <a:lvl4pPr lvl="3" rtl="0">
              <a:spcBef>
                <a:spcPts val="0"/>
              </a:spcBef>
              <a:spcAft>
                <a:spcPts val="0"/>
              </a:spcAft>
              <a:buSzPts val="1400"/>
              <a:buFont typeface="Source Sans Pro"/>
              <a:buNone/>
              <a:defRPr>
                <a:latin typeface="Source Sans Pro"/>
                <a:ea typeface="Source Sans Pro"/>
                <a:cs typeface="Source Sans Pro"/>
                <a:sym typeface="Source Sans Pro"/>
              </a:defRPr>
            </a:lvl4pPr>
            <a:lvl5pPr lvl="4" rtl="0">
              <a:spcBef>
                <a:spcPts val="0"/>
              </a:spcBef>
              <a:spcAft>
                <a:spcPts val="0"/>
              </a:spcAft>
              <a:buSzPts val="1400"/>
              <a:buFont typeface="Source Sans Pro"/>
              <a:buNone/>
              <a:defRPr>
                <a:latin typeface="Source Sans Pro"/>
                <a:ea typeface="Source Sans Pro"/>
                <a:cs typeface="Source Sans Pro"/>
                <a:sym typeface="Source Sans Pro"/>
              </a:defRPr>
            </a:lvl5pPr>
            <a:lvl6pPr lvl="5" rtl="0">
              <a:spcBef>
                <a:spcPts val="0"/>
              </a:spcBef>
              <a:spcAft>
                <a:spcPts val="0"/>
              </a:spcAft>
              <a:buSzPts val="1400"/>
              <a:buFont typeface="Source Sans Pro"/>
              <a:buNone/>
              <a:defRPr>
                <a:latin typeface="Source Sans Pro"/>
                <a:ea typeface="Source Sans Pro"/>
                <a:cs typeface="Source Sans Pro"/>
                <a:sym typeface="Source Sans Pro"/>
              </a:defRPr>
            </a:lvl6pPr>
            <a:lvl7pPr lvl="6" rtl="0">
              <a:spcBef>
                <a:spcPts val="0"/>
              </a:spcBef>
              <a:spcAft>
                <a:spcPts val="0"/>
              </a:spcAft>
              <a:buSzPts val="1400"/>
              <a:buFont typeface="Source Sans Pro"/>
              <a:buNone/>
              <a:defRPr>
                <a:latin typeface="Source Sans Pro"/>
                <a:ea typeface="Source Sans Pro"/>
                <a:cs typeface="Source Sans Pro"/>
                <a:sym typeface="Source Sans Pro"/>
              </a:defRPr>
            </a:lvl7pPr>
            <a:lvl8pPr lvl="7" rtl="0">
              <a:spcBef>
                <a:spcPts val="0"/>
              </a:spcBef>
              <a:spcAft>
                <a:spcPts val="0"/>
              </a:spcAft>
              <a:buSzPts val="1400"/>
              <a:buFont typeface="Source Sans Pro"/>
              <a:buNone/>
              <a:defRPr>
                <a:latin typeface="Source Sans Pro"/>
                <a:ea typeface="Source Sans Pro"/>
                <a:cs typeface="Source Sans Pro"/>
                <a:sym typeface="Source Sans Pro"/>
              </a:defRPr>
            </a:lvl8pPr>
            <a:lvl9pPr lvl="8" rtl="0">
              <a:spcBef>
                <a:spcPts val="0"/>
              </a:spcBef>
              <a:spcAft>
                <a:spcPts val="0"/>
              </a:spcAft>
              <a:buSzPts val="1400"/>
              <a:buFont typeface="Source Sans Pro"/>
              <a:buNone/>
              <a:defRPr>
                <a:latin typeface="Source Sans Pro"/>
                <a:ea typeface="Source Sans Pro"/>
                <a:cs typeface="Source Sans Pro"/>
                <a:sym typeface="Source Sans Pro"/>
              </a:defRPr>
            </a:lvl9pPr>
          </a:lstStyle>
          <a:p>
            <a:endParaRPr/>
          </a:p>
        </p:txBody>
      </p:sp>
      <p:sp>
        <p:nvSpPr>
          <p:cNvPr id="92" name="Google Shape;92;g17d83463391_0_22"/>
          <p:cNvSpPr txBox="1">
            <a:spLocks noGrp="1"/>
          </p:cNvSpPr>
          <p:nvPr>
            <p:ph type="body" idx="1"/>
          </p:nvPr>
        </p:nvSpPr>
        <p:spPr>
          <a:xfrm>
            <a:off x="838200" y="1825625"/>
            <a:ext cx="5181600" cy="3958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Font typeface="Source Sans Pro"/>
              <a:buChar char="•"/>
              <a:defRPr>
                <a:latin typeface="Source Sans Pro"/>
                <a:ea typeface="Source Sans Pro"/>
                <a:cs typeface="Source Sans Pro"/>
                <a:sym typeface="Source Sans Pro"/>
              </a:defRPr>
            </a:lvl1pPr>
            <a:lvl2pPr marL="914400" lvl="1" indent="-342900" algn="l" rtl="0">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2pPr>
            <a:lvl3pPr marL="1371600" lvl="2" indent="-342900" algn="l" rtl="0">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3pPr>
            <a:lvl4pPr marL="1828800" lvl="3" indent="-342900" algn="l" rtl="0">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4pPr>
            <a:lvl5pPr marL="2286000" lvl="4" indent="-342900" algn="l" rtl="0">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5pPr>
            <a:lvl6pPr marL="2743200" lvl="5" indent="-342900" algn="l" rtl="0">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6pPr>
            <a:lvl7pPr marL="3200400" lvl="6" indent="-342900" algn="l" rtl="0">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7pPr>
            <a:lvl8pPr marL="3657600" lvl="7" indent="-342900" algn="l" rtl="0">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8pPr>
            <a:lvl9pPr marL="4114800" lvl="8" indent="-342900" algn="l" rtl="0">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9pPr>
          </a:lstStyle>
          <a:p>
            <a:endParaRPr/>
          </a:p>
        </p:txBody>
      </p:sp>
      <p:sp>
        <p:nvSpPr>
          <p:cNvPr id="93" name="Google Shape;93;g17d83463391_0_22"/>
          <p:cNvSpPr txBox="1">
            <a:spLocks noGrp="1"/>
          </p:cNvSpPr>
          <p:nvPr>
            <p:ph type="dt" idx="10"/>
          </p:nvPr>
        </p:nvSpPr>
        <p:spPr>
          <a:xfrm>
            <a:off x="838200" y="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Font typeface="Source Sans Pro"/>
              <a:buNone/>
              <a:defRPr>
                <a:latin typeface="Source Sans Pro"/>
                <a:ea typeface="Source Sans Pro"/>
                <a:cs typeface="Source Sans Pro"/>
                <a:sym typeface="Source Sans Pro"/>
              </a:defRPr>
            </a:lvl1pPr>
            <a:lvl2pPr lvl="1" algn="l" rtl="0">
              <a:spcBef>
                <a:spcPts val="0"/>
              </a:spcBef>
              <a:spcAft>
                <a:spcPts val="0"/>
              </a:spcAft>
              <a:buSzPts val="1400"/>
              <a:buFont typeface="Source Sans Pro"/>
              <a:buNone/>
              <a:defRPr>
                <a:latin typeface="Source Sans Pro"/>
                <a:ea typeface="Source Sans Pro"/>
                <a:cs typeface="Source Sans Pro"/>
                <a:sym typeface="Source Sans Pro"/>
              </a:defRPr>
            </a:lvl2pPr>
            <a:lvl3pPr lvl="2" algn="l" rtl="0">
              <a:spcBef>
                <a:spcPts val="0"/>
              </a:spcBef>
              <a:spcAft>
                <a:spcPts val="0"/>
              </a:spcAft>
              <a:buSzPts val="1400"/>
              <a:buFont typeface="Source Sans Pro"/>
              <a:buNone/>
              <a:defRPr>
                <a:latin typeface="Source Sans Pro"/>
                <a:ea typeface="Source Sans Pro"/>
                <a:cs typeface="Source Sans Pro"/>
                <a:sym typeface="Source Sans Pro"/>
              </a:defRPr>
            </a:lvl3pPr>
            <a:lvl4pPr lvl="3" algn="l" rtl="0">
              <a:spcBef>
                <a:spcPts val="0"/>
              </a:spcBef>
              <a:spcAft>
                <a:spcPts val="0"/>
              </a:spcAft>
              <a:buSzPts val="1400"/>
              <a:buFont typeface="Source Sans Pro"/>
              <a:buNone/>
              <a:defRPr>
                <a:latin typeface="Source Sans Pro"/>
                <a:ea typeface="Source Sans Pro"/>
                <a:cs typeface="Source Sans Pro"/>
                <a:sym typeface="Source Sans Pro"/>
              </a:defRPr>
            </a:lvl4pPr>
            <a:lvl5pPr lvl="4" algn="l" rtl="0">
              <a:spcBef>
                <a:spcPts val="0"/>
              </a:spcBef>
              <a:spcAft>
                <a:spcPts val="0"/>
              </a:spcAft>
              <a:buSzPts val="1400"/>
              <a:buFont typeface="Source Sans Pro"/>
              <a:buNone/>
              <a:defRPr>
                <a:latin typeface="Source Sans Pro"/>
                <a:ea typeface="Source Sans Pro"/>
                <a:cs typeface="Source Sans Pro"/>
                <a:sym typeface="Source Sans Pro"/>
              </a:defRPr>
            </a:lvl5pPr>
            <a:lvl6pPr lvl="5" algn="l" rtl="0">
              <a:spcBef>
                <a:spcPts val="0"/>
              </a:spcBef>
              <a:spcAft>
                <a:spcPts val="0"/>
              </a:spcAft>
              <a:buSzPts val="1400"/>
              <a:buFont typeface="Source Sans Pro"/>
              <a:buNone/>
              <a:defRPr>
                <a:latin typeface="Source Sans Pro"/>
                <a:ea typeface="Source Sans Pro"/>
                <a:cs typeface="Source Sans Pro"/>
                <a:sym typeface="Source Sans Pro"/>
              </a:defRPr>
            </a:lvl6pPr>
            <a:lvl7pPr lvl="6" algn="l" rtl="0">
              <a:spcBef>
                <a:spcPts val="0"/>
              </a:spcBef>
              <a:spcAft>
                <a:spcPts val="0"/>
              </a:spcAft>
              <a:buSzPts val="1400"/>
              <a:buFont typeface="Source Sans Pro"/>
              <a:buNone/>
              <a:defRPr>
                <a:latin typeface="Source Sans Pro"/>
                <a:ea typeface="Source Sans Pro"/>
                <a:cs typeface="Source Sans Pro"/>
                <a:sym typeface="Source Sans Pro"/>
              </a:defRPr>
            </a:lvl7pPr>
            <a:lvl8pPr lvl="7" algn="l" rtl="0">
              <a:spcBef>
                <a:spcPts val="0"/>
              </a:spcBef>
              <a:spcAft>
                <a:spcPts val="0"/>
              </a:spcAft>
              <a:buSzPts val="1400"/>
              <a:buFont typeface="Source Sans Pro"/>
              <a:buNone/>
              <a:defRPr>
                <a:latin typeface="Source Sans Pro"/>
                <a:ea typeface="Source Sans Pro"/>
                <a:cs typeface="Source Sans Pro"/>
                <a:sym typeface="Source Sans Pro"/>
              </a:defRPr>
            </a:lvl8pPr>
            <a:lvl9pPr lvl="8" algn="l" rtl="0">
              <a:spcBef>
                <a:spcPts val="0"/>
              </a:spcBef>
              <a:spcAft>
                <a:spcPts val="0"/>
              </a:spcAft>
              <a:buSzPts val="1400"/>
              <a:buFont typeface="Source Sans Pro"/>
              <a:buNone/>
              <a:defRPr>
                <a:latin typeface="Source Sans Pro"/>
                <a:ea typeface="Source Sans Pro"/>
                <a:cs typeface="Source Sans Pro"/>
                <a:sym typeface="Source Sans Pro"/>
              </a:defRPr>
            </a:lvl9pPr>
          </a:lstStyle>
          <a:p>
            <a:endParaRPr/>
          </a:p>
        </p:txBody>
      </p:sp>
      <p:sp>
        <p:nvSpPr>
          <p:cNvPr id="94" name="Google Shape;94;g17d83463391_0_22"/>
          <p:cNvSpPr txBox="1">
            <a:spLocks noGrp="1"/>
          </p:cNvSpPr>
          <p:nvPr>
            <p:ph type="ftr" idx="11"/>
          </p:nvPr>
        </p:nvSpPr>
        <p:spPr>
          <a:xfrm>
            <a:off x="4089450" y="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Font typeface="Source Sans Pro"/>
              <a:buNone/>
              <a:defRPr>
                <a:latin typeface="Source Sans Pro"/>
                <a:ea typeface="Source Sans Pro"/>
                <a:cs typeface="Source Sans Pro"/>
                <a:sym typeface="Source Sans Pro"/>
              </a:defRPr>
            </a:lvl1pPr>
            <a:lvl2pPr lvl="1" algn="l" rtl="0">
              <a:spcBef>
                <a:spcPts val="0"/>
              </a:spcBef>
              <a:spcAft>
                <a:spcPts val="0"/>
              </a:spcAft>
              <a:buSzPts val="1400"/>
              <a:buFont typeface="Source Sans Pro"/>
              <a:buNone/>
              <a:defRPr>
                <a:latin typeface="Source Sans Pro"/>
                <a:ea typeface="Source Sans Pro"/>
                <a:cs typeface="Source Sans Pro"/>
                <a:sym typeface="Source Sans Pro"/>
              </a:defRPr>
            </a:lvl2pPr>
            <a:lvl3pPr lvl="2" algn="l" rtl="0">
              <a:spcBef>
                <a:spcPts val="0"/>
              </a:spcBef>
              <a:spcAft>
                <a:spcPts val="0"/>
              </a:spcAft>
              <a:buSzPts val="1400"/>
              <a:buFont typeface="Source Sans Pro"/>
              <a:buNone/>
              <a:defRPr>
                <a:latin typeface="Source Sans Pro"/>
                <a:ea typeface="Source Sans Pro"/>
                <a:cs typeface="Source Sans Pro"/>
                <a:sym typeface="Source Sans Pro"/>
              </a:defRPr>
            </a:lvl3pPr>
            <a:lvl4pPr lvl="3" algn="l" rtl="0">
              <a:spcBef>
                <a:spcPts val="0"/>
              </a:spcBef>
              <a:spcAft>
                <a:spcPts val="0"/>
              </a:spcAft>
              <a:buSzPts val="1400"/>
              <a:buFont typeface="Source Sans Pro"/>
              <a:buNone/>
              <a:defRPr>
                <a:latin typeface="Source Sans Pro"/>
                <a:ea typeface="Source Sans Pro"/>
                <a:cs typeface="Source Sans Pro"/>
                <a:sym typeface="Source Sans Pro"/>
              </a:defRPr>
            </a:lvl4pPr>
            <a:lvl5pPr lvl="4" algn="l" rtl="0">
              <a:spcBef>
                <a:spcPts val="0"/>
              </a:spcBef>
              <a:spcAft>
                <a:spcPts val="0"/>
              </a:spcAft>
              <a:buSzPts val="1400"/>
              <a:buFont typeface="Source Sans Pro"/>
              <a:buNone/>
              <a:defRPr>
                <a:latin typeface="Source Sans Pro"/>
                <a:ea typeface="Source Sans Pro"/>
                <a:cs typeface="Source Sans Pro"/>
                <a:sym typeface="Source Sans Pro"/>
              </a:defRPr>
            </a:lvl5pPr>
            <a:lvl6pPr lvl="5" algn="l" rtl="0">
              <a:spcBef>
                <a:spcPts val="0"/>
              </a:spcBef>
              <a:spcAft>
                <a:spcPts val="0"/>
              </a:spcAft>
              <a:buSzPts val="1400"/>
              <a:buFont typeface="Source Sans Pro"/>
              <a:buNone/>
              <a:defRPr>
                <a:latin typeface="Source Sans Pro"/>
                <a:ea typeface="Source Sans Pro"/>
                <a:cs typeface="Source Sans Pro"/>
                <a:sym typeface="Source Sans Pro"/>
              </a:defRPr>
            </a:lvl6pPr>
            <a:lvl7pPr lvl="6" algn="l" rtl="0">
              <a:spcBef>
                <a:spcPts val="0"/>
              </a:spcBef>
              <a:spcAft>
                <a:spcPts val="0"/>
              </a:spcAft>
              <a:buSzPts val="1400"/>
              <a:buFont typeface="Source Sans Pro"/>
              <a:buNone/>
              <a:defRPr>
                <a:latin typeface="Source Sans Pro"/>
                <a:ea typeface="Source Sans Pro"/>
                <a:cs typeface="Source Sans Pro"/>
                <a:sym typeface="Source Sans Pro"/>
              </a:defRPr>
            </a:lvl7pPr>
            <a:lvl8pPr lvl="7" algn="l" rtl="0">
              <a:spcBef>
                <a:spcPts val="0"/>
              </a:spcBef>
              <a:spcAft>
                <a:spcPts val="0"/>
              </a:spcAft>
              <a:buSzPts val="1400"/>
              <a:buFont typeface="Source Sans Pro"/>
              <a:buNone/>
              <a:defRPr>
                <a:latin typeface="Source Sans Pro"/>
                <a:ea typeface="Source Sans Pro"/>
                <a:cs typeface="Source Sans Pro"/>
                <a:sym typeface="Source Sans Pro"/>
              </a:defRPr>
            </a:lvl8pPr>
            <a:lvl9pPr lvl="8" algn="l" rtl="0">
              <a:spcBef>
                <a:spcPts val="0"/>
              </a:spcBef>
              <a:spcAft>
                <a:spcPts val="0"/>
              </a:spcAft>
              <a:buSzPts val="1400"/>
              <a:buFont typeface="Source Sans Pro"/>
              <a:buNone/>
              <a:defRPr>
                <a:latin typeface="Source Sans Pro"/>
                <a:ea typeface="Source Sans Pro"/>
                <a:cs typeface="Source Sans Pro"/>
                <a:sym typeface="Source Sans Pro"/>
              </a:defRPr>
            </a:lvl9pPr>
          </a:lstStyle>
          <a:p>
            <a:endParaRPr/>
          </a:p>
        </p:txBody>
      </p:sp>
      <p:sp>
        <p:nvSpPr>
          <p:cNvPr id="95" name="Google Shape;95;g17d83463391_0_22"/>
          <p:cNvSpPr txBox="1">
            <a:spLocks noGrp="1"/>
          </p:cNvSpPr>
          <p:nvPr>
            <p:ph type="sldNum" idx="12"/>
          </p:nvPr>
        </p:nvSpPr>
        <p:spPr>
          <a:xfrm>
            <a:off x="8610600" y="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sz="1200">
                <a:solidFill>
                  <a:srgbClr val="888888"/>
                </a:solidFill>
                <a:latin typeface="Helvetica Neue"/>
                <a:ea typeface="Helvetica Neue"/>
                <a:cs typeface="Helvetica Neue"/>
                <a:sym typeface="Helvetica Neue"/>
              </a:defRPr>
            </a:lvl1pPr>
            <a:lvl2pPr marL="0" lvl="1" indent="0" algn="r" rtl="0">
              <a:spcBef>
                <a:spcPts val="0"/>
              </a:spcBef>
              <a:buNone/>
              <a:defRPr sz="1200">
                <a:solidFill>
                  <a:srgbClr val="888888"/>
                </a:solidFill>
                <a:latin typeface="Helvetica Neue"/>
                <a:ea typeface="Helvetica Neue"/>
                <a:cs typeface="Helvetica Neue"/>
                <a:sym typeface="Helvetica Neue"/>
              </a:defRPr>
            </a:lvl2pPr>
            <a:lvl3pPr marL="0" lvl="2" indent="0" algn="r" rtl="0">
              <a:spcBef>
                <a:spcPts val="0"/>
              </a:spcBef>
              <a:buNone/>
              <a:defRPr sz="1200">
                <a:solidFill>
                  <a:srgbClr val="888888"/>
                </a:solidFill>
                <a:latin typeface="Helvetica Neue"/>
                <a:ea typeface="Helvetica Neue"/>
                <a:cs typeface="Helvetica Neue"/>
                <a:sym typeface="Helvetica Neue"/>
              </a:defRPr>
            </a:lvl3pPr>
            <a:lvl4pPr marL="0" lvl="3" indent="0" algn="r" rtl="0">
              <a:spcBef>
                <a:spcPts val="0"/>
              </a:spcBef>
              <a:buNone/>
              <a:defRPr sz="1200">
                <a:solidFill>
                  <a:srgbClr val="888888"/>
                </a:solidFill>
                <a:latin typeface="Helvetica Neue"/>
                <a:ea typeface="Helvetica Neue"/>
                <a:cs typeface="Helvetica Neue"/>
                <a:sym typeface="Helvetica Neue"/>
              </a:defRPr>
            </a:lvl4pPr>
            <a:lvl5pPr marL="0" lvl="4" indent="0" algn="r" rtl="0">
              <a:spcBef>
                <a:spcPts val="0"/>
              </a:spcBef>
              <a:buNone/>
              <a:defRPr sz="1200">
                <a:solidFill>
                  <a:srgbClr val="888888"/>
                </a:solidFill>
                <a:latin typeface="Helvetica Neue"/>
                <a:ea typeface="Helvetica Neue"/>
                <a:cs typeface="Helvetica Neue"/>
                <a:sym typeface="Helvetica Neue"/>
              </a:defRPr>
            </a:lvl5pPr>
            <a:lvl6pPr marL="0" lvl="5" indent="0" algn="r" rtl="0">
              <a:spcBef>
                <a:spcPts val="0"/>
              </a:spcBef>
              <a:buNone/>
              <a:defRPr sz="1200">
                <a:solidFill>
                  <a:srgbClr val="888888"/>
                </a:solidFill>
                <a:latin typeface="Helvetica Neue"/>
                <a:ea typeface="Helvetica Neue"/>
                <a:cs typeface="Helvetica Neue"/>
                <a:sym typeface="Helvetica Neue"/>
              </a:defRPr>
            </a:lvl6pPr>
            <a:lvl7pPr marL="0" lvl="6" indent="0" algn="r" rtl="0">
              <a:spcBef>
                <a:spcPts val="0"/>
              </a:spcBef>
              <a:buNone/>
              <a:defRPr sz="1200">
                <a:solidFill>
                  <a:srgbClr val="888888"/>
                </a:solidFill>
                <a:latin typeface="Helvetica Neue"/>
                <a:ea typeface="Helvetica Neue"/>
                <a:cs typeface="Helvetica Neue"/>
                <a:sym typeface="Helvetica Neue"/>
              </a:defRPr>
            </a:lvl7pPr>
            <a:lvl8pPr marL="0" lvl="7" indent="0" algn="r" rtl="0">
              <a:spcBef>
                <a:spcPts val="0"/>
              </a:spcBef>
              <a:buNone/>
              <a:defRPr sz="1200">
                <a:solidFill>
                  <a:srgbClr val="888888"/>
                </a:solidFill>
                <a:latin typeface="Helvetica Neue"/>
                <a:ea typeface="Helvetica Neue"/>
                <a:cs typeface="Helvetica Neue"/>
                <a:sym typeface="Helvetica Neue"/>
              </a:defRPr>
            </a:lvl8pPr>
            <a:lvl9pPr marL="0" lvl="8" indent="0" algn="r" rtl="0">
              <a:spcBef>
                <a:spcPts val="0"/>
              </a:spcBef>
              <a:buNone/>
              <a:defRPr sz="1200">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n-US"/>
              <a:t>‹#›</a:t>
            </a:fld>
            <a:endParaRPr/>
          </a:p>
        </p:txBody>
      </p:sp>
      <p:sp>
        <p:nvSpPr>
          <p:cNvPr id="96" name="Google Shape;96;g17d83463391_0_22"/>
          <p:cNvSpPr/>
          <p:nvPr/>
        </p:nvSpPr>
        <p:spPr>
          <a:xfrm>
            <a:off x="12100560" y="-31750"/>
            <a:ext cx="192900" cy="6959700"/>
          </a:xfrm>
          <a:prstGeom prst="rect">
            <a:avLst/>
          </a:prstGeom>
          <a:solidFill>
            <a:srgbClr val="FFA3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7" name="Google Shape;97;g17d83463391_0_22"/>
          <p:cNvSpPr>
            <a:spLocks noGrp="1"/>
          </p:cNvSpPr>
          <p:nvPr>
            <p:ph type="pic" idx="2"/>
          </p:nvPr>
        </p:nvSpPr>
        <p:spPr>
          <a:xfrm>
            <a:off x="6019800" y="1449900"/>
            <a:ext cx="4986000" cy="4333800"/>
          </a:xfrm>
          <a:prstGeom prst="rect">
            <a:avLst/>
          </a:prstGeom>
          <a:solidFill>
            <a:srgbClr val="F2F2F2"/>
          </a:solidFill>
          <a:ln>
            <a:noFill/>
          </a:ln>
        </p:spPr>
      </p:sp>
      <p:pic>
        <p:nvPicPr>
          <p:cNvPr id="98" name="Google Shape;98;g17d83463391_0_22" descr="Logo&#10;&#10;Description automatically generated"/>
          <p:cNvPicPr preferRelativeResize="0"/>
          <p:nvPr/>
        </p:nvPicPr>
        <p:blipFill rotWithShape="1">
          <a:blip r:embed="rId2">
            <a:alphaModFix/>
          </a:blip>
          <a:srcRect/>
          <a:stretch/>
        </p:blipFill>
        <p:spPr>
          <a:xfrm>
            <a:off x="5319712" y="5972728"/>
            <a:ext cx="1552575" cy="832892"/>
          </a:xfrm>
          <a:prstGeom prst="rect">
            <a:avLst/>
          </a:prstGeom>
          <a:noFill/>
          <a:ln>
            <a:noFill/>
          </a:ln>
        </p:spPr>
      </p:pic>
      <p:pic>
        <p:nvPicPr>
          <p:cNvPr id="99" name="Google Shape;99;g17d83463391_0_22" descr="Logo&#10;&#10;Description automatically generated"/>
          <p:cNvPicPr preferRelativeResize="0"/>
          <p:nvPr/>
        </p:nvPicPr>
        <p:blipFill rotWithShape="1">
          <a:blip r:embed="rId3">
            <a:alphaModFix/>
          </a:blip>
          <a:srcRect/>
          <a:stretch/>
        </p:blipFill>
        <p:spPr>
          <a:xfrm>
            <a:off x="195447" y="5899832"/>
            <a:ext cx="2228912" cy="978685"/>
          </a:xfrm>
          <a:prstGeom prst="rect">
            <a:avLst/>
          </a:prstGeom>
          <a:noFill/>
          <a:ln>
            <a:noFill/>
          </a:ln>
        </p:spPr>
      </p:pic>
      <p:pic>
        <p:nvPicPr>
          <p:cNvPr id="100" name="Google Shape;100;g17d83463391_0_22" descr="Logo&#10;&#10;Description automatically generated"/>
          <p:cNvPicPr preferRelativeResize="0"/>
          <p:nvPr/>
        </p:nvPicPr>
        <p:blipFill rotWithShape="1">
          <a:blip r:embed="rId4">
            <a:alphaModFix/>
          </a:blip>
          <a:srcRect/>
          <a:stretch/>
        </p:blipFill>
        <p:spPr>
          <a:xfrm>
            <a:off x="9575712" y="6017249"/>
            <a:ext cx="2306475" cy="743850"/>
          </a:xfrm>
          <a:prstGeom prst="rect">
            <a:avLst/>
          </a:prstGeom>
          <a:noFill/>
          <a:ln>
            <a:noFill/>
          </a:ln>
        </p:spPr>
      </p:pic>
    </p:spTree>
    <p:extLst>
      <p:ext uri="{BB962C8B-B14F-4D97-AF65-F5344CB8AC3E}">
        <p14:creationId xmlns:p14="http://schemas.microsoft.com/office/powerpoint/2010/main" val="32852866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wo Content 1 1">
  <p:cSld name="Two Content 1 1">
    <p:spTree>
      <p:nvGrpSpPr>
        <p:cNvPr id="1" name="Shape 101"/>
        <p:cNvGrpSpPr/>
        <p:nvPr/>
      </p:nvGrpSpPr>
      <p:grpSpPr>
        <a:xfrm>
          <a:off x="0" y="0"/>
          <a:ext cx="0" cy="0"/>
          <a:chOff x="0" y="0"/>
          <a:chExt cx="0" cy="0"/>
        </a:xfrm>
      </p:grpSpPr>
      <p:sp>
        <p:nvSpPr>
          <p:cNvPr id="102" name="Google Shape;102;g17d83463391_0_32"/>
          <p:cNvSpPr/>
          <p:nvPr/>
        </p:nvSpPr>
        <p:spPr>
          <a:xfrm>
            <a:off x="0" y="5920348"/>
            <a:ext cx="12293700" cy="937800"/>
          </a:xfrm>
          <a:prstGeom prst="rect">
            <a:avLst/>
          </a:prstGeom>
          <a:solidFill>
            <a:srgbClr val="C6C8CA">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3" name="Google Shape;103;g17d83463391_0_3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FFA300"/>
              </a:buClr>
              <a:buSzPts val="1800"/>
              <a:buFont typeface="Source Sans Pro"/>
              <a:buNone/>
              <a:defRPr>
                <a:latin typeface="Source Sans Pro"/>
                <a:ea typeface="Source Sans Pro"/>
                <a:cs typeface="Source Sans Pro"/>
                <a:sym typeface="Source Sans Pro"/>
              </a:defRPr>
            </a:lvl1pPr>
            <a:lvl2pPr lvl="1" rtl="0">
              <a:spcBef>
                <a:spcPts val="0"/>
              </a:spcBef>
              <a:spcAft>
                <a:spcPts val="0"/>
              </a:spcAft>
              <a:buSzPts val="1400"/>
              <a:buFont typeface="Source Sans Pro"/>
              <a:buNone/>
              <a:defRPr>
                <a:latin typeface="Source Sans Pro"/>
                <a:ea typeface="Source Sans Pro"/>
                <a:cs typeface="Source Sans Pro"/>
                <a:sym typeface="Source Sans Pro"/>
              </a:defRPr>
            </a:lvl2pPr>
            <a:lvl3pPr lvl="2" rtl="0">
              <a:spcBef>
                <a:spcPts val="0"/>
              </a:spcBef>
              <a:spcAft>
                <a:spcPts val="0"/>
              </a:spcAft>
              <a:buSzPts val="1400"/>
              <a:buFont typeface="Source Sans Pro"/>
              <a:buNone/>
              <a:defRPr>
                <a:latin typeface="Source Sans Pro"/>
                <a:ea typeface="Source Sans Pro"/>
                <a:cs typeface="Source Sans Pro"/>
                <a:sym typeface="Source Sans Pro"/>
              </a:defRPr>
            </a:lvl3pPr>
            <a:lvl4pPr lvl="3" rtl="0">
              <a:spcBef>
                <a:spcPts val="0"/>
              </a:spcBef>
              <a:spcAft>
                <a:spcPts val="0"/>
              </a:spcAft>
              <a:buSzPts val="1400"/>
              <a:buFont typeface="Source Sans Pro"/>
              <a:buNone/>
              <a:defRPr>
                <a:latin typeface="Source Sans Pro"/>
                <a:ea typeface="Source Sans Pro"/>
                <a:cs typeface="Source Sans Pro"/>
                <a:sym typeface="Source Sans Pro"/>
              </a:defRPr>
            </a:lvl4pPr>
            <a:lvl5pPr lvl="4" rtl="0">
              <a:spcBef>
                <a:spcPts val="0"/>
              </a:spcBef>
              <a:spcAft>
                <a:spcPts val="0"/>
              </a:spcAft>
              <a:buSzPts val="1400"/>
              <a:buFont typeface="Source Sans Pro"/>
              <a:buNone/>
              <a:defRPr>
                <a:latin typeface="Source Sans Pro"/>
                <a:ea typeface="Source Sans Pro"/>
                <a:cs typeface="Source Sans Pro"/>
                <a:sym typeface="Source Sans Pro"/>
              </a:defRPr>
            </a:lvl5pPr>
            <a:lvl6pPr lvl="5" rtl="0">
              <a:spcBef>
                <a:spcPts val="0"/>
              </a:spcBef>
              <a:spcAft>
                <a:spcPts val="0"/>
              </a:spcAft>
              <a:buSzPts val="1400"/>
              <a:buFont typeface="Source Sans Pro"/>
              <a:buNone/>
              <a:defRPr>
                <a:latin typeface="Source Sans Pro"/>
                <a:ea typeface="Source Sans Pro"/>
                <a:cs typeface="Source Sans Pro"/>
                <a:sym typeface="Source Sans Pro"/>
              </a:defRPr>
            </a:lvl6pPr>
            <a:lvl7pPr lvl="6" rtl="0">
              <a:spcBef>
                <a:spcPts val="0"/>
              </a:spcBef>
              <a:spcAft>
                <a:spcPts val="0"/>
              </a:spcAft>
              <a:buSzPts val="1400"/>
              <a:buFont typeface="Source Sans Pro"/>
              <a:buNone/>
              <a:defRPr>
                <a:latin typeface="Source Sans Pro"/>
                <a:ea typeface="Source Sans Pro"/>
                <a:cs typeface="Source Sans Pro"/>
                <a:sym typeface="Source Sans Pro"/>
              </a:defRPr>
            </a:lvl7pPr>
            <a:lvl8pPr lvl="7" rtl="0">
              <a:spcBef>
                <a:spcPts val="0"/>
              </a:spcBef>
              <a:spcAft>
                <a:spcPts val="0"/>
              </a:spcAft>
              <a:buSzPts val="1400"/>
              <a:buFont typeface="Source Sans Pro"/>
              <a:buNone/>
              <a:defRPr>
                <a:latin typeface="Source Sans Pro"/>
                <a:ea typeface="Source Sans Pro"/>
                <a:cs typeface="Source Sans Pro"/>
                <a:sym typeface="Source Sans Pro"/>
              </a:defRPr>
            </a:lvl8pPr>
            <a:lvl9pPr lvl="8" rtl="0">
              <a:spcBef>
                <a:spcPts val="0"/>
              </a:spcBef>
              <a:spcAft>
                <a:spcPts val="0"/>
              </a:spcAft>
              <a:buSzPts val="1400"/>
              <a:buFont typeface="Source Sans Pro"/>
              <a:buNone/>
              <a:defRPr>
                <a:latin typeface="Source Sans Pro"/>
                <a:ea typeface="Source Sans Pro"/>
                <a:cs typeface="Source Sans Pro"/>
                <a:sym typeface="Source Sans Pro"/>
              </a:defRPr>
            </a:lvl9pPr>
          </a:lstStyle>
          <a:p>
            <a:endParaRPr/>
          </a:p>
        </p:txBody>
      </p:sp>
      <p:sp>
        <p:nvSpPr>
          <p:cNvPr id="104" name="Google Shape;104;g17d83463391_0_32"/>
          <p:cNvSpPr txBox="1">
            <a:spLocks noGrp="1"/>
          </p:cNvSpPr>
          <p:nvPr>
            <p:ph type="dt" idx="10"/>
          </p:nvPr>
        </p:nvSpPr>
        <p:spPr>
          <a:xfrm>
            <a:off x="838200" y="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Font typeface="Source Sans Pro"/>
              <a:buNone/>
              <a:defRPr>
                <a:latin typeface="Source Sans Pro"/>
                <a:ea typeface="Source Sans Pro"/>
                <a:cs typeface="Source Sans Pro"/>
                <a:sym typeface="Source Sans Pro"/>
              </a:defRPr>
            </a:lvl1pPr>
            <a:lvl2pPr lvl="1" algn="l" rtl="0">
              <a:spcBef>
                <a:spcPts val="0"/>
              </a:spcBef>
              <a:spcAft>
                <a:spcPts val="0"/>
              </a:spcAft>
              <a:buSzPts val="1400"/>
              <a:buFont typeface="Source Sans Pro"/>
              <a:buNone/>
              <a:defRPr>
                <a:latin typeface="Source Sans Pro"/>
                <a:ea typeface="Source Sans Pro"/>
                <a:cs typeface="Source Sans Pro"/>
                <a:sym typeface="Source Sans Pro"/>
              </a:defRPr>
            </a:lvl2pPr>
            <a:lvl3pPr lvl="2" algn="l" rtl="0">
              <a:spcBef>
                <a:spcPts val="0"/>
              </a:spcBef>
              <a:spcAft>
                <a:spcPts val="0"/>
              </a:spcAft>
              <a:buSzPts val="1400"/>
              <a:buFont typeface="Source Sans Pro"/>
              <a:buNone/>
              <a:defRPr>
                <a:latin typeface="Source Sans Pro"/>
                <a:ea typeface="Source Sans Pro"/>
                <a:cs typeface="Source Sans Pro"/>
                <a:sym typeface="Source Sans Pro"/>
              </a:defRPr>
            </a:lvl3pPr>
            <a:lvl4pPr lvl="3" algn="l" rtl="0">
              <a:spcBef>
                <a:spcPts val="0"/>
              </a:spcBef>
              <a:spcAft>
                <a:spcPts val="0"/>
              </a:spcAft>
              <a:buSzPts val="1400"/>
              <a:buFont typeface="Source Sans Pro"/>
              <a:buNone/>
              <a:defRPr>
                <a:latin typeface="Source Sans Pro"/>
                <a:ea typeface="Source Sans Pro"/>
                <a:cs typeface="Source Sans Pro"/>
                <a:sym typeface="Source Sans Pro"/>
              </a:defRPr>
            </a:lvl4pPr>
            <a:lvl5pPr lvl="4" algn="l" rtl="0">
              <a:spcBef>
                <a:spcPts val="0"/>
              </a:spcBef>
              <a:spcAft>
                <a:spcPts val="0"/>
              </a:spcAft>
              <a:buSzPts val="1400"/>
              <a:buFont typeface="Source Sans Pro"/>
              <a:buNone/>
              <a:defRPr>
                <a:latin typeface="Source Sans Pro"/>
                <a:ea typeface="Source Sans Pro"/>
                <a:cs typeface="Source Sans Pro"/>
                <a:sym typeface="Source Sans Pro"/>
              </a:defRPr>
            </a:lvl5pPr>
            <a:lvl6pPr lvl="5" algn="l" rtl="0">
              <a:spcBef>
                <a:spcPts val="0"/>
              </a:spcBef>
              <a:spcAft>
                <a:spcPts val="0"/>
              </a:spcAft>
              <a:buSzPts val="1400"/>
              <a:buFont typeface="Source Sans Pro"/>
              <a:buNone/>
              <a:defRPr>
                <a:latin typeface="Source Sans Pro"/>
                <a:ea typeface="Source Sans Pro"/>
                <a:cs typeface="Source Sans Pro"/>
                <a:sym typeface="Source Sans Pro"/>
              </a:defRPr>
            </a:lvl6pPr>
            <a:lvl7pPr lvl="6" algn="l" rtl="0">
              <a:spcBef>
                <a:spcPts val="0"/>
              </a:spcBef>
              <a:spcAft>
                <a:spcPts val="0"/>
              </a:spcAft>
              <a:buSzPts val="1400"/>
              <a:buFont typeface="Source Sans Pro"/>
              <a:buNone/>
              <a:defRPr>
                <a:latin typeface="Source Sans Pro"/>
                <a:ea typeface="Source Sans Pro"/>
                <a:cs typeface="Source Sans Pro"/>
                <a:sym typeface="Source Sans Pro"/>
              </a:defRPr>
            </a:lvl7pPr>
            <a:lvl8pPr lvl="7" algn="l" rtl="0">
              <a:spcBef>
                <a:spcPts val="0"/>
              </a:spcBef>
              <a:spcAft>
                <a:spcPts val="0"/>
              </a:spcAft>
              <a:buSzPts val="1400"/>
              <a:buFont typeface="Source Sans Pro"/>
              <a:buNone/>
              <a:defRPr>
                <a:latin typeface="Source Sans Pro"/>
                <a:ea typeface="Source Sans Pro"/>
                <a:cs typeface="Source Sans Pro"/>
                <a:sym typeface="Source Sans Pro"/>
              </a:defRPr>
            </a:lvl8pPr>
            <a:lvl9pPr lvl="8" algn="l" rtl="0">
              <a:spcBef>
                <a:spcPts val="0"/>
              </a:spcBef>
              <a:spcAft>
                <a:spcPts val="0"/>
              </a:spcAft>
              <a:buSzPts val="1400"/>
              <a:buFont typeface="Source Sans Pro"/>
              <a:buNone/>
              <a:defRPr>
                <a:latin typeface="Source Sans Pro"/>
                <a:ea typeface="Source Sans Pro"/>
                <a:cs typeface="Source Sans Pro"/>
                <a:sym typeface="Source Sans Pro"/>
              </a:defRPr>
            </a:lvl9pPr>
          </a:lstStyle>
          <a:p>
            <a:endParaRPr/>
          </a:p>
        </p:txBody>
      </p:sp>
      <p:sp>
        <p:nvSpPr>
          <p:cNvPr id="105" name="Google Shape;105;g17d83463391_0_32"/>
          <p:cNvSpPr txBox="1">
            <a:spLocks noGrp="1"/>
          </p:cNvSpPr>
          <p:nvPr>
            <p:ph type="ftr" idx="11"/>
          </p:nvPr>
        </p:nvSpPr>
        <p:spPr>
          <a:xfrm>
            <a:off x="4089450" y="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Font typeface="Source Sans Pro"/>
              <a:buNone/>
              <a:defRPr>
                <a:latin typeface="Source Sans Pro"/>
                <a:ea typeface="Source Sans Pro"/>
                <a:cs typeface="Source Sans Pro"/>
                <a:sym typeface="Source Sans Pro"/>
              </a:defRPr>
            </a:lvl1pPr>
            <a:lvl2pPr lvl="1" algn="l" rtl="0">
              <a:spcBef>
                <a:spcPts val="0"/>
              </a:spcBef>
              <a:spcAft>
                <a:spcPts val="0"/>
              </a:spcAft>
              <a:buSzPts val="1400"/>
              <a:buFont typeface="Source Sans Pro"/>
              <a:buNone/>
              <a:defRPr>
                <a:latin typeface="Source Sans Pro"/>
                <a:ea typeface="Source Sans Pro"/>
                <a:cs typeface="Source Sans Pro"/>
                <a:sym typeface="Source Sans Pro"/>
              </a:defRPr>
            </a:lvl2pPr>
            <a:lvl3pPr lvl="2" algn="l" rtl="0">
              <a:spcBef>
                <a:spcPts val="0"/>
              </a:spcBef>
              <a:spcAft>
                <a:spcPts val="0"/>
              </a:spcAft>
              <a:buSzPts val="1400"/>
              <a:buFont typeface="Source Sans Pro"/>
              <a:buNone/>
              <a:defRPr>
                <a:latin typeface="Source Sans Pro"/>
                <a:ea typeface="Source Sans Pro"/>
                <a:cs typeface="Source Sans Pro"/>
                <a:sym typeface="Source Sans Pro"/>
              </a:defRPr>
            </a:lvl3pPr>
            <a:lvl4pPr lvl="3" algn="l" rtl="0">
              <a:spcBef>
                <a:spcPts val="0"/>
              </a:spcBef>
              <a:spcAft>
                <a:spcPts val="0"/>
              </a:spcAft>
              <a:buSzPts val="1400"/>
              <a:buFont typeface="Source Sans Pro"/>
              <a:buNone/>
              <a:defRPr>
                <a:latin typeface="Source Sans Pro"/>
                <a:ea typeface="Source Sans Pro"/>
                <a:cs typeface="Source Sans Pro"/>
                <a:sym typeface="Source Sans Pro"/>
              </a:defRPr>
            </a:lvl4pPr>
            <a:lvl5pPr lvl="4" algn="l" rtl="0">
              <a:spcBef>
                <a:spcPts val="0"/>
              </a:spcBef>
              <a:spcAft>
                <a:spcPts val="0"/>
              </a:spcAft>
              <a:buSzPts val="1400"/>
              <a:buFont typeface="Source Sans Pro"/>
              <a:buNone/>
              <a:defRPr>
                <a:latin typeface="Source Sans Pro"/>
                <a:ea typeface="Source Sans Pro"/>
                <a:cs typeface="Source Sans Pro"/>
                <a:sym typeface="Source Sans Pro"/>
              </a:defRPr>
            </a:lvl5pPr>
            <a:lvl6pPr lvl="5" algn="l" rtl="0">
              <a:spcBef>
                <a:spcPts val="0"/>
              </a:spcBef>
              <a:spcAft>
                <a:spcPts val="0"/>
              </a:spcAft>
              <a:buSzPts val="1400"/>
              <a:buFont typeface="Source Sans Pro"/>
              <a:buNone/>
              <a:defRPr>
                <a:latin typeface="Source Sans Pro"/>
                <a:ea typeface="Source Sans Pro"/>
                <a:cs typeface="Source Sans Pro"/>
                <a:sym typeface="Source Sans Pro"/>
              </a:defRPr>
            </a:lvl6pPr>
            <a:lvl7pPr lvl="6" algn="l" rtl="0">
              <a:spcBef>
                <a:spcPts val="0"/>
              </a:spcBef>
              <a:spcAft>
                <a:spcPts val="0"/>
              </a:spcAft>
              <a:buSzPts val="1400"/>
              <a:buFont typeface="Source Sans Pro"/>
              <a:buNone/>
              <a:defRPr>
                <a:latin typeface="Source Sans Pro"/>
                <a:ea typeface="Source Sans Pro"/>
                <a:cs typeface="Source Sans Pro"/>
                <a:sym typeface="Source Sans Pro"/>
              </a:defRPr>
            </a:lvl7pPr>
            <a:lvl8pPr lvl="7" algn="l" rtl="0">
              <a:spcBef>
                <a:spcPts val="0"/>
              </a:spcBef>
              <a:spcAft>
                <a:spcPts val="0"/>
              </a:spcAft>
              <a:buSzPts val="1400"/>
              <a:buFont typeface="Source Sans Pro"/>
              <a:buNone/>
              <a:defRPr>
                <a:latin typeface="Source Sans Pro"/>
                <a:ea typeface="Source Sans Pro"/>
                <a:cs typeface="Source Sans Pro"/>
                <a:sym typeface="Source Sans Pro"/>
              </a:defRPr>
            </a:lvl8pPr>
            <a:lvl9pPr lvl="8" algn="l" rtl="0">
              <a:spcBef>
                <a:spcPts val="0"/>
              </a:spcBef>
              <a:spcAft>
                <a:spcPts val="0"/>
              </a:spcAft>
              <a:buSzPts val="1400"/>
              <a:buFont typeface="Source Sans Pro"/>
              <a:buNone/>
              <a:defRPr>
                <a:latin typeface="Source Sans Pro"/>
                <a:ea typeface="Source Sans Pro"/>
                <a:cs typeface="Source Sans Pro"/>
                <a:sym typeface="Source Sans Pro"/>
              </a:defRPr>
            </a:lvl9pPr>
          </a:lstStyle>
          <a:p>
            <a:endParaRPr/>
          </a:p>
        </p:txBody>
      </p:sp>
      <p:sp>
        <p:nvSpPr>
          <p:cNvPr id="106" name="Google Shape;106;g17d83463391_0_32"/>
          <p:cNvSpPr txBox="1">
            <a:spLocks noGrp="1"/>
          </p:cNvSpPr>
          <p:nvPr>
            <p:ph type="sldNum" idx="12"/>
          </p:nvPr>
        </p:nvSpPr>
        <p:spPr>
          <a:xfrm>
            <a:off x="8610600" y="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sz="1200">
                <a:solidFill>
                  <a:srgbClr val="888888"/>
                </a:solidFill>
                <a:latin typeface="Helvetica Neue"/>
                <a:ea typeface="Helvetica Neue"/>
                <a:cs typeface="Helvetica Neue"/>
                <a:sym typeface="Helvetica Neue"/>
              </a:defRPr>
            </a:lvl1pPr>
            <a:lvl2pPr marL="0" lvl="1" indent="0" algn="r" rtl="0">
              <a:spcBef>
                <a:spcPts val="0"/>
              </a:spcBef>
              <a:buNone/>
              <a:defRPr sz="1200">
                <a:solidFill>
                  <a:srgbClr val="888888"/>
                </a:solidFill>
                <a:latin typeface="Helvetica Neue"/>
                <a:ea typeface="Helvetica Neue"/>
                <a:cs typeface="Helvetica Neue"/>
                <a:sym typeface="Helvetica Neue"/>
              </a:defRPr>
            </a:lvl2pPr>
            <a:lvl3pPr marL="0" lvl="2" indent="0" algn="r" rtl="0">
              <a:spcBef>
                <a:spcPts val="0"/>
              </a:spcBef>
              <a:buNone/>
              <a:defRPr sz="1200">
                <a:solidFill>
                  <a:srgbClr val="888888"/>
                </a:solidFill>
                <a:latin typeface="Helvetica Neue"/>
                <a:ea typeface="Helvetica Neue"/>
                <a:cs typeface="Helvetica Neue"/>
                <a:sym typeface="Helvetica Neue"/>
              </a:defRPr>
            </a:lvl3pPr>
            <a:lvl4pPr marL="0" lvl="3" indent="0" algn="r" rtl="0">
              <a:spcBef>
                <a:spcPts val="0"/>
              </a:spcBef>
              <a:buNone/>
              <a:defRPr sz="1200">
                <a:solidFill>
                  <a:srgbClr val="888888"/>
                </a:solidFill>
                <a:latin typeface="Helvetica Neue"/>
                <a:ea typeface="Helvetica Neue"/>
                <a:cs typeface="Helvetica Neue"/>
                <a:sym typeface="Helvetica Neue"/>
              </a:defRPr>
            </a:lvl4pPr>
            <a:lvl5pPr marL="0" lvl="4" indent="0" algn="r" rtl="0">
              <a:spcBef>
                <a:spcPts val="0"/>
              </a:spcBef>
              <a:buNone/>
              <a:defRPr sz="1200">
                <a:solidFill>
                  <a:srgbClr val="888888"/>
                </a:solidFill>
                <a:latin typeface="Helvetica Neue"/>
                <a:ea typeface="Helvetica Neue"/>
                <a:cs typeface="Helvetica Neue"/>
                <a:sym typeface="Helvetica Neue"/>
              </a:defRPr>
            </a:lvl5pPr>
            <a:lvl6pPr marL="0" lvl="5" indent="0" algn="r" rtl="0">
              <a:spcBef>
                <a:spcPts val="0"/>
              </a:spcBef>
              <a:buNone/>
              <a:defRPr sz="1200">
                <a:solidFill>
                  <a:srgbClr val="888888"/>
                </a:solidFill>
                <a:latin typeface="Helvetica Neue"/>
                <a:ea typeface="Helvetica Neue"/>
                <a:cs typeface="Helvetica Neue"/>
                <a:sym typeface="Helvetica Neue"/>
              </a:defRPr>
            </a:lvl6pPr>
            <a:lvl7pPr marL="0" lvl="6" indent="0" algn="r" rtl="0">
              <a:spcBef>
                <a:spcPts val="0"/>
              </a:spcBef>
              <a:buNone/>
              <a:defRPr sz="1200">
                <a:solidFill>
                  <a:srgbClr val="888888"/>
                </a:solidFill>
                <a:latin typeface="Helvetica Neue"/>
                <a:ea typeface="Helvetica Neue"/>
                <a:cs typeface="Helvetica Neue"/>
                <a:sym typeface="Helvetica Neue"/>
              </a:defRPr>
            </a:lvl7pPr>
            <a:lvl8pPr marL="0" lvl="7" indent="0" algn="r" rtl="0">
              <a:spcBef>
                <a:spcPts val="0"/>
              </a:spcBef>
              <a:buNone/>
              <a:defRPr sz="1200">
                <a:solidFill>
                  <a:srgbClr val="888888"/>
                </a:solidFill>
                <a:latin typeface="Helvetica Neue"/>
                <a:ea typeface="Helvetica Neue"/>
                <a:cs typeface="Helvetica Neue"/>
                <a:sym typeface="Helvetica Neue"/>
              </a:defRPr>
            </a:lvl8pPr>
            <a:lvl9pPr marL="0" lvl="8" indent="0" algn="r" rtl="0">
              <a:spcBef>
                <a:spcPts val="0"/>
              </a:spcBef>
              <a:buNone/>
              <a:defRPr sz="1200">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n-US"/>
              <a:t>‹#›</a:t>
            </a:fld>
            <a:endParaRPr/>
          </a:p>
        </p:txBody>
      </p:sp>
      <p:sp>
        <p:nvSpPr>
          <p:cNvPr id="107" name="Google Shape;107;g17d83463391_0_32"/>
          <p:cNvSpPr/>
          <p:nvPr/>
        </p:nvSpPr>
        <p:spPr>
          <a:xfrm>
            <a:off x="12100560" y="-31750"/>
            <a:ext cx="192900" cy="6959700"/>
          </a:xfrm>
          <a:prstGeom prst="rect">
            <a:avLst/>
          </a:prstGeom>
          <a:solidFill>
            <a:srgbClr val="FFA3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8" name="Google Shape;108;g17d83463391_0_32"/>
          <p:cNvSpPr>
            <a:spLocks noGrp="1"/>
          </p:cNvSpPr>
          <p:nvPr>
            <p:ph type="pic" idx="2"/>
          </p:nvPr>
        </p:nvSpPr>
        <p:spPr>
          <a:xfrm>
            <a:off x="6585130" y="1395400"/>
            <a:ext cx="4485900" cy="3899100"/>
          </a:xfrm>
          <a:prstGeom prst="rect">
            <a:avLst/>
          </a:prstGeom>
          <a:solidFill>
            <a:srgbClr val="F2F2F2"/>
          </a:solidFill>
          <a:ln>
            <a:noFill/>
          </a:ln>
        </p:spPr>
      </p:sp>
      <p:sp>
        <p:nvSpPr>
          <p:cNvPr id="109" name="Google Shape;109;g17d83463391_0_32"/>
          <p:cNvSpPr>
            <a:spLocks noGrp="1"/>
          </p:cNvSpPr>
          <p:nvPr>
            <p:ph type="pic" idx="3"/>
          </p:nvPr>
        </p:nvSpPr>
        <p:spPr>
          <a:xfrm>
            <a:off x="1222675" y="1395400"/>
            <a:ext cx="4485900" cy="3899100"/>
          </a:xfrm>
          <a:prstGeom prst="rect">
            <a:avLst/>
          </a:prstGeom>
          <a:solidFill>
            <a:srgbClr val="F2F2F2"/>
          </a:solidFill>
          <a:ln>
            <a:noFill/>
          </a:ln>
        </p:spPr>
      </p:sp>
      <p:sp>
        <p:nvSpPr>
          <p:cNvPr id="110" name="Google Shape;110;g17d83463391_0_32"/>
          <p:cNvSpPr txBox="1">
            <a:spLocks noGrp="1"/>
          </p:cNvSpPr>
          <p:nvPr>
            <p:ph type="body" idx="1"/>
          </p:nvPr>
        </p:nvSpPr>
        <p:spPr>
          <a:xfrm>
            <a:off x="874825" y="5357075"/>
            <a:ext cx="5181600" cy="5007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Font typeface="Source Sans Pro"/>
              <a:buChar char="•"/>
              <a:defRPr>
                <a:latin typeface="Source Sans Pro"/>
                <a:ea typeface="Source Sans Pro"/>
                <a:cs typeface="Source Sans Pro"/>
                <a:sym typeface="Source Sans Pro"/>
              </a:defRPr>
            </a:lvl1pPr>
            <a:lvl2pPr marL="914400" lvl="1" indent="-342900" algn="l" rtl="0">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2pPr>
            <a:lvl3pPr marL="1371600" lvl="2" indent="-342900" algn="l" rtl="0">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3pPr>
            <a:lvl4pPr marL="1828800" lvl="3" indent="-342900" algn="l" rtl="0">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4pPr>
            <a:lvl5pPr marL="2286000" lvl="4" indent="-342900" algn="l" rtl="0">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5pPr>
            <a:lvl6pPr marL="2743200" lvl="5" indent="-342900" algn="l" rtl="0">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6pPr>
            <a:lvl7pPr marL="3200400" lvl="6" indent="-342900" algn="l" rtl="0">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7pPr>
            <a:lvl8pPr marL="3657600" lvl="7" indent="-342900" algn="l" rtl="0">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8pPr>
            <a:lvl9pPr marL="4114800" lvl="8" indent="-342900" algn="l" rtl="0">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9pPr>
          </a:lstStyle>
          <a:p>
            <a:endParaRPr/>
          </a:p>
        </p:txBody>
      </p:sp>
      <p:sp>
        <p:nvSpPr>
          <p:cNvPr id="111" name="Google Shape;111;g17d83463391_0_32"/>
          <p:cNvSpPr txBox="1">
            <a:spLocks noGrp="1"/>
          </p:cNvSpPr>
          <p:nvPr>
            <p:ph type="body" idx="4"/>
          </p:nvPr>
        </p:nvSpPr>
        <p:spPr>
          <a:xfrm>
            <a:off x="6237275" y="5357075"/>
            <a:ext cx="5181600" cy="5007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Font typeface="Source Sans Pro"/>
              <a:buChar char="•"/>
              <a:defRPr>
                <a:latin typeface="Source Sans Pro"/>
                <a:ea typeface="Source Sans Pro"/>
                <a:cs typeface="Source Sans Pro"/>
                <a:sym typeface="Source Sans Pro"/>
              </a:defRPr>
            </a:lvl1pPr>
            <a:lvl2pPr marL="914400" lvl="1" indent="-342900" algn="l" rtl="0">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2pPr>
            <a:lvl3pPr marL="1371600" lvl="2" indent="-342900" algn="l" rtl="0">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3pPr>
            <a:lvl4pPr marL="1828800" lvl="3" indent="-342900" algn="l" rtl="0">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4pPr>
            <a:lvl5pPr marL="2286000" lvl="4" indent="-342900" algn="l" rtl="0">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5pPr>
            <a:lvl6pPr marL="2743200" lvl="5" indent="-342900" algn="l" rtl="0">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6pPr>
            <a:lvl7pPr marL="3200400" lvl="6" indent="-342900" algn="l" rtl="0">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7pPr>
            <a:lvl8pPr marL="3657600" lvl="7" indent="-342900" algn="l" rtl="0">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8pPr>
            <a:lvl9pPr marL="4114800" lvl="8" indent="-342900" algn="l" rtl="0">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9pPr>
          </a:lstStyle>
          <a:p>
            <a:endParaRPr/>
          </a:p>
        </p:txBody>
      </p:sp>
      <p:pic>
        <p:nvPicPr>
          <p:cNvPr id="112" name="Google Shape;112;g17d83463391_0_32" descr="Logo&#10;&#10;Description automatically generated"/>
          <p:cNvPicPr preferRelativeResize="0"/>
          <p:nvPr/>
        </p:nvPicPr>
        <p:blipFill rotWithShape="1">
          <a:blip r:embed="rId2">
            <a:alphaModFix/>
          </a:blip>
          <a:srcRect/>
          <a:stretch/>
        </p:blipFill>
        <p:spPr>
          <a:xfrm>
            <a:off x="5319712" y="5972728"/>
            <a:ext cx="1552575" cy="832892"/>
          </a:xfrm>
          <a:prstGeom prst="rect">
            <a:avLst/>
          </a:prstGeom>
          <a:noFill/>
          <a:ln>
            <a:noFill/>
          </a:ln>
        </p:spPr>
      </p:pic>
      <p:pic>
        <p:nvPicPr>
          <p:cNvPr id="113" name="Google Shape;113;g17d83463391_0_32" descr="Logo&#10;&#10;Description automatically generated"/>
          <p:cNvPicPr preferRelativeResize="0"/>
          <p:nvPr/>
        </p:nvPicPr>
        <p:blipFill rotWithShape="1">
          <a:blip r:embed="rId3">
            <a:alphaModFix/>
          </a:blip>
          <a:srcRect/>
          <a:stretch/>
        </p:blipFill>
        <p:spPr>
          <a:xfrm>
            <a:off x="195447" y="5899832"/>
            <a:ext cx="2228912" cy="978685"/>
          </a:xfrm>
          <a:prstGeom prst="rect">
            <a:avLst/>
          </a:prstGeom>
          <a:noFill/>
          <a:ln>
            <a:noFill/>
          </a:ln>
        </p:spPr>
      </p:pic>
      <p:pic>
        <p:nvPicPr>
          <p:cNvPr id="114" name="Google Shape;114;g17d83463391_0_32" descr="Logo&#10;&#10;Description automatically generated"/>
          <p:cNvPicPr preferRelativeResize="0"/>
          <p:nvPr/>
        </p:nvPicPr>
        <p:blipFill rotWithShape="1">
          <a:blip r:embed="rId4">
            <a:alphaModFix/>
          </a:blip>
          <a:srcRect/>
          <a:stretch/>
        </p:blipFill>
        <p:spPr>
          <a:xfrm>
            <a:off x="9575712" y="6017249"/>
            <a:ext cx="2306475" cy="743850"/>
          </a:xfrm>
          <a:prstGeom prst="rect">
            <a:avLst/>
          </a:prstGeom>
          <a:noFill/>
          <a:ln>
            <a:noFill/>
          </a:ln>
        </p:spPr>
      </p:pic>
    </p:spTree>
    <p:extLst>
      <p:ext uri="{BB962C8B-B14F-4D97-AF65-F5344CB8AC3E}">
        <p14:creationId xmlns:p14="http://schemas.microsoft.com/office/powerpoint/2010/main" val="17770518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2_Content Slide -  Vertical Blue/photo 1">
  <p:cSld name="2_Content Slide -  Vertical Blue/photo 1">
    <p:spTree>
      <p:nvGrpSpPr>
        <p:cNvPr id="1" name="Shape 115"/>
        <p:cNvGrpSpPr/>
        <p:nvPr/>
      </p:nvGrpSpPr>
      <p:grpSpPr>
        <a:xfrm>
          <a:off x="0" y="0"/>
          <a:ext cx="0" cy="0"/>
          <a:chOff x="0" y="0"/>
          <a:chExt cx="0" cy="0"/>
        </a:xfrm>
      </p:grpSpPr>
      <p:sp>
        <p:nvSpPr>
          <p:cNvPr id="116" name="Google Shape;116;g22bd6902b4d_0_329"/>
          <p:cNvSpPr>
            <a:spLocks noGrp="1"/>
          </p:cNvSpPr>
          <p:nvPr>
            <p:ph type="pic" idx="2"/>
          </p:nvPr>
        </p:nvSpPr>
        <p:spPr>
          <a:xfrm>
            <a:off x="4302269" y="0"/>
            <a:ext cx="7889700" cy="6858000"/>
          </a:xfrm>
          <a:prstGeom prst="rect">
            <a:avLst/>
          </a:prstGeom>
          <a:solidFill>
            <a:srgbClr val="F2F2F2"/>
          </a:solidFill>
          <a:ln>
            <a:noFill/>
          </a:ln>
        </p:spPr>
      </p:sp>
      <p:sp>
        <p:nvSpPr>
          <p:cNvPr id="117" name="Google Shape;117;g22bd6902b4d_0_329"/>
          <p:cNvSpPr/>
          <p:nvPr/>
        </p:nvSpPr>
        <p:spPr>
          <a:xfrm>
            <a:off x="0" y="0"/>
            <a:ext cx="4302300" cy="6858000"/>
          </a:xfrm>
          <a:prstGeom prst="rect">
            <a:avLst/>
          </a:prstGeom>
          <a:solidFill>
            <a:srgbClr val="FFA3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133"/>
              <a:buFont typeface="Arial"/>
              <a:buNone/>
            </a:pPr>
            <a:endParaRPr sz="2133" b="0" i="0" u="none" strike="noStrike" cap="none">
              <a:solidFill>
                <a:schemeClr val="lt1"/>
              </a:solidFill>
              <a:latin typeface="Calibri"/>
              <a:ea typeface="Calibri"/>
              <a:cs typeface="Calibri"/>
              <a:sym typeface="Calibri"/>
            </a:endParaRPr>
          </a:p>
        </p:txBody>
      </p:sp>
      <p:sp>
        <p:nvSpPr>
          <p:cNvPr id="118" name="Google Shape;118;g22bd6902b4d_0_329"/>
          <p:cNvSpPr txBox="1">
            <a:spLocks noGrp="1"/>
          </p:cNvSpPr>
          <p:nvPr>
            <p:ph type="body" idx="1"/>
          </p:nvPr>
        </p:nvSpPr>
        <p:spPr>
          <a:xfrm>
            <a:off x="496313" y="674158"/>
            <a:ext cx="3377100" cy="1462500"/>
          </a:xfrm>
          <a:prstGeom prst="rect">
            <a:avLst/>
          </a:prstGeom>
          <a:noFill/>
          <a:ln>
            <a:noFill/>
          </a:ln>
        </p:spPr>
        <p:txBody>
          <a:bodyPr spcFirstLastPara="1" wrap="square" lIns="0" tIns="0" rIns="0" bIns="0" anchor="t" anchorCtr="0">
            <a:noAutofit/>
          </a:bodyPr>
          <a:lstStyle>
            <a:lvl1pPr marL="457200" lvl="0" indent="-228600" algn="l" rtl="0">
              <a:lnSpc>
                <a:spcPct val="100000"/>
              </a:lnSpc>
              <a:spcBef>
                <a:spcPts val="0"/>
              </a:spcBef>
              <a:spcAft>
                <a:spcPts val="0"/>
              </a:spcAft>
              <a:buClr>
                <a:schemeClr val="lt1"/>
              </a:buClr>
              <a:buSzPts val="3200"/>
              <a:buFont typeface="Source Sans Pro"/>
              <a:buNone/>
              <a:defRPr sz="3200" b="1">
                <a:solidFill>
                  <a:schemeClr val="lt1"/>
                </a:solidFill>
                <a:latin typeface="Source Sans Pro"/>
                <a:ea typeface="Source Sans Pro"/>
                <a:cs typeface="Source Sans Pro"/>
                <a:sym typeface="Source Sans Pro"/>
              </a:defRPr>
            </a:lvl1pPr>
            <a:lvl2pPr marL="914400" lvl="1" indent="-342900" algn="l" rtl="0">
              <a:lnSpc>
                <a:spcPct val="10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2pPr>
            <a:lvl3pPr marL="1371600" lvl="2" indent="-342900" algn="l" rtl="0">
              <a:lnSpc>
                <a:spcPct val="10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3pPr>
            <a:lvl4pPr marL="1828800" lvl="3" indent="-342900" algn="l" rtl="0">
              <a:lnSpc>
                <a:spcPct val="10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4pPr>
            <a:lvl5pPr marL="2286000" lvl="4" indent="-342900" algn="l" rtl="0">
              <a:lnSpc>
                <a:spcPct val="10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5pPr>
            <a:lvl6pPr marL="2743200" lvl="5" indent="-342900" algn="l" rtl="0">
              <a:lnSpc>
                <a:spcPct val="10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6pPr>
            <a:lvl7pPr marL="3200400" lvl="6" indent="-342900" algn="l" rtl="0">
              <a:lnSpc>
                <a:spcPct val="10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7pPr>
            <a:lvl8pPr marL="3657600" lvl="7" indent="-342900" algn="l" rtl="0">
              <a:lnSpc>
                <a:spcPct val="10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8pPr>
            <a:lvl9pPr marL="4114800" lvl="8" indent="-342900" algn="l" rtl="0">
              <a:lnSpc>
                <a:spcPct val="10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9pPr>
          </a:lstStyle>
          <a:p>
            <a:endParaRPr/>
          </a:p>
        </p:txBody>
      </p:sp>
      <p:sp>
        <p:nvSpPr>
          <p:cNvPr id="119" name="Google Shape;119;g22bd6902b4d_0_329"/>
          <p:cNvSpPr txBox="1">
            <a:spLocks noGrp="1"/>
          </p:cNvSpPr>
          <p:nvPr>
            <p:ph type="body" idx="3"/>
          </p:nvPr>
        </p:nvSpPr>
        <p:spPr>
          <a:xfrm>
            <a:off x="496313" y="4240220"/>
            <a:ext cx="3377100" cy="1462500"/>
          </a:xfrm>
          <a:prstGeom prst="rect">
            <a:avLst/>
          </a:prstGeom>
          <a:noFill/>
          <a:ln>
            <a:noFill/>
          </a:ln>
        </p:spPr>
        <p:txBody>
          <a:bodyPr spcFirstLastPara="1" wrap="square" lIns="0" tIns="0" rIns="0" bIns="0" anchor="b" anchorCtr="0">
            <a:noAutofit/>
          </a:bodyPr>
          <a:lstStyle>
            <a:lvl1pPr marL="457200" lvl="0" indent="-228600" algn="l" rtl="0">
              <a:lnSpc>
                <a:spcPct val="100000"/>
              </a:lnSpc>
              <a:spcBef>
                <a:spcPts val="1000"/>
              </a:spcBef>
              <a:spcAft>
                <a:spcPts val="0"/>
              </a:spcAft>
              <a:buClr>
                <a:schemeClr val="lt1"/>
              </a:buClr>
              <a:buSzPts val="2400"/>
              <a:buFont typeface="Source Sans Pro"/>
              <a:buNone/>
              <a:defRPr sz="2400">
                <a:solidFill>
                  <a:schemeClr val="lt1"/>
                </a:solidFill>
                <a:latin typeface="Source Sans Pro"/>
                <a:ea typeface="Source Sans Pro"/>
                <a:cs typeface="Source Sans Pro"/>
                <a:sym typeface="Source Sans Pro"/>
              </a:defRPr>
            </a:lvl1pPr>
            <a:lvl2pPr marL="914400" lvl="1" indent="-342900" algn="l" rtl="0">
              <a:lnSpc>
                <a:spcPct val="10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2pPr>
            <a:lvl3pPr marL="1371600" lvl="2" indent="-342900" algn="l" rtl="0">
              <a:lnSpc>
                <a:spcPct val="10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3pPr>
            <a:lvl4pPr marL="1828800" lvl="3" indent="-342900" algn="l" rtl="0">
              <a:lnSpc>
                <a:spcPct val="10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4pPr>
            <a:lvl5pPr marL="2286000" lvl="4" indent="-342900" algn="l" rtl="0">
              <a:lnSpc>
                <a:spcPct val="10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5pPr>
            <a:lvl6pPr marL="2743200" lvl="5" indent="-342900" algn="l" rtl="0">
              <a:lnSpc>
                <a:spcPct val="10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6pPr>
            <a:lvl7pPr marL="3200400" lvl="6" indent="-342900" algn="l" rtl="0">
              <a:lnSpc>
                <a:spcPct val="10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7pPr>
            <a:lvl8pPr marL="3657600" lvl="7" indent="-342900" algn="l" rtl="0">
              <a:lnSpc>
                <a:spcPct val="10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8pPr>
            <a:lvl9pPr marL="4114800" lvl="8" indent="-342900" algn="l" rtl="0">
              <a:lnSpc>
                <a:spcPct val="10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9pPr>
          </a:lstStyle>
          <a:p>
            <a:endParaRPr/>
          </a:p>
        </p:txBody>
      </p:sp>
      <p:sp>
        <p:nvSpPr>
          <p:cNvPr id="120" name="Google Shape;120;g22bd6902b4d_0_329"/>
          <p:cNvSpPr/>
          <p:nvPr/>
        </p:nvSpPr>
        <p:spPr>
          <a:xfrm>
            <a:off x="12100560" y="-31750"/>
            <a:ext cx="192900" cy="6959700"/>
          </a:xfrm>
          <a:prstGeom prst="rect">
            <a:avLst/>
          </a:prstGeom>
          <a:solidFill>
            <a:srgbClr val="FFA3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21" name="Google Shape;121;g22bd6902b4d_0_329" descr="Logo&#10;&#10;Description automatically generated"/>
          <p:cNvPicPr preferRelativeResize="0"/>
          <p:nvPr/>
        </p:nvPicPr>
        <p:blipFill rotWithShape="1">
          <a:blip r:embed="rId2">
            <a:alphaModFix/>
          </a:blip>
          <a:srcRect/>
          <a:stretch/>
        </p:blipFill>
        <p:spPr>
          <a:xfrm>
            <a:off x="10443978" y="5978004"/>
            <a:ext cx="1552575" cy="832892"/>
          </a:xfrm>
          <a:prstGeom prst="rect">
            <a:avLst/>
          </a:prstGeom>
          <a:noFill/>
          <a:ln>
            <a:noFill/>
          </a:ln>
        </p:spPr>
      </p:pic>
    </p:spTree>
    <p:extLst>
      <p:ext uri="{BB962C8B-B14F-4D97-AF65-F5344CB8AC3E}">
        <p14:creationId xmlns:p14="http://schemas.microsoft.com/office/powerpoint/2010/main" val="177549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_Content Slide -  Vertical Blue/photo">
  <p:cSld name="2_Content Slide -  Vertical Blue/photo">
    <p:spTree>
      <p:nvGrpSpPr>
        <p:cNvPr id="1" name="Shape 44"/>
        <p:cNvGrpSpPr/>
        <p:nvPr/>
      </p:nvGrpSpPr>
      <p:grpSpPr>
        <a:xfrm>
          <a:off x="0" y="0"/>
          <a:ext cx="0" cy="0"/>
          <a:chOff x="0" y="0"/>
          <a:chExt cx="0" cy="0"/>
        </a:xfrm>
      </p:grpSpPr>
      <p:sp>
        <p:nvSpPr>
          <p:cNvPr id="45" name="Google Shape;45;p37"/>
          <p:cNvSpPr>
            <a:spLocks noGrp="1"/>
          </p:cNvSpPr>
          <p:nvPr>
            <p:ph type="pic" idx="2"/>
          </p:nvPr>
        </p:nvSpPr>
        <p:spPr>
          <a:xfrm>
            <a:off x="4302269" y="0"/>
            <a:ext cx="7889731" cy="6858000"/>
          </a:xfrm>
          <a:prstGeom prst="rect">
            <a:avLst/>
          </a:prstGeom>
          <a:solidFill>
            <a:srgbClr val="F2F2F2"/>
          </a:solidFill>
          <a:ln>
            <a:noFill/>
          </a:ln>
        </p:spPr>
      </p:sp>
      <p:sp>
        <p:nvSpPr>
          <p:cNvPr id="46" name="Google Shape;46;p37"/>
          <p:cNvSpPr/>
          <p:nvPr/>
        </p:nvSpPr>
        <p:spPr>
          <a:xfrm>
            <a:off x="0" y="0"/>
            <a:ext cx="4302269" cy="6858000"/>
          </a:xfrm>
          <a:prstGeom prst="rect">
            <a:avLst/>
          </a:prstGeom>
          <a:solidFill>
            <a:srgbClr val="FFA3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133"/>
              <a:buFont typeface="Arial"/>
              <a:buNone/>
            </a:pPr>
            <a:endParaRPr sz="2133" b="0" i="0" u="none" strike="noStrike" cap="none">
              <a:solidFill>
                <a:schemeClr val="lt1"/>
              </a:solidFill>
              <a:latin typeface="Calibri"/>
              <a:ea typeface="Calibri"/>
              <a:cs typeface="Calibri"/>
              <a:sym typeface="Calibri"/>
            </a:endParaRPr>
          </a:p>
        </p:txBody>
      </p:sp>
      <p:sp>
        <p:nvSpPr>
          <p:cNvPr id="47" name="Google Shape;47;p37"/>
          <p:cNvSpPr txBox="1">
            <a:spLocks noGrp="1"/>
          </p:cNvSpPr>
          <p:nvPr>
            <p:ph type="body" idx="1"/>
          </p:nvPr>
        </p:nvSpPr>
        <p:spPr>
          <a:xfrm>
            <a:off x="496313" y="674158"/>
            <a:ext cx="3377100" cy="146250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0"/>
              </a:spcBef>
              <a:spcAft>
                <a:spcPts val="0"/>
              </a:spcAft>
              <a:buClr>
                <a:schemeClr val="lt1"/>
              </a:buClr>
              <a:buSzPts val="3200"/>
              <a:buFont typeface="Source Sans Pro"/>
              <a:buNone/>
              <a:defRPr sz="3200">
                <a:solidFill>
                  <a:schemeClr val="lt1"/>
                </a:solidFill>
                <a:latin typeface="Source Sans Pro"/>
                <a:ea typeface="Source Sans Pro"/>
                <a:cs typeface="Source Sans Pro"/>
                <a:sym typeface="Source Sans Pro"/>
              </a:defRPr>
            </a:lvl1pPr>
            <a:lvl2pPr marL="914400" lvl="1"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2pPr>
            <a:lvl3pPr marL="1371600" lvl="2"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3pPr>
            <a:lvl4pPr marL="1828800" lvl="3"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4pPr>
            <a:lvl5pPr marL="2286000" lvl="4"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5pPr>
            <a:lvl6pPr marL="2743200" lvl="5"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6pPr>
            <a:lvl7pPr marL="3200400" lvl="6"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7pPr>
            <a:lvl8pPr marL="3657600" lvl="7"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8pPr>
            <a:lvl9pPr marL="4114800" lvl="8"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9pPr>
          </a:lstStyle>
          <a:p>
            <a:endParaRPr/>
          </a:p>
        </p:txBody>
      </p:sp>
      <p:sp>
        <p:nvSpPr>
          <p:cNvPr id="48" name="Google Shape;48;p37"/>
          <p:cNvSpPr txBox="1">
            <a:spLocks noGrp="1"/>
          </p:cNvSpPr>
          <p:nvPr>
            <p:ph type="body" idx="3"/>
          </p:nvPr>
        </p:nvSpPr>
        <p:spPr>
          <a:xfrm>
            <a:off x="496313" y="4240220"/>
            <a:ext cx="3377076" cy="1462617"/>
          </a:xfrm>
          <a:prstGeom prst="rect">
            <a:avLst/>
          </a:prstGeom>
          <a:noFill/>
          <a:ln>
            <a:noFill/>
          </a:ln>
        </p:spPr>
        <p:txBody>
          <a:bodyPr spcFirstLastPara="1" wrap="square" lIns="0" tIns="0" rIns="0" bIns="0" anchor="b" anchorCtr="0">
            <a:noAutofit/>
          </a:bodyPr>
          <a:lstStyle>
            <a:lvl1pPr marL="457200" lvl="0" indent="-228600" algn="l">
              <a:lnSpc>
                <a:spcPct val="90000"/>
              </a:lnSpc>
              <a:spcBef>
                <a:spcPts val="1000"/>
              </a:spcBef>
              <a:spcAft>
                <a:spcPts val="0"/>
              </a:spcAft>
              <a:buClr>
                <a:schemeClr val="lt1"/>
              </a:buClr>
              <a:buSzPts val="2400"/>
              <a:buNone/>
              <a:defRPr sz="2400" b="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9pPr>
          </a:lstStyle>
          <a:p>
            <a:endParaRPr/>
          </a:p>
        </p:txBody>
      </p:sp>
      <p:sp>
        <p:nvSpPr>
          <p:cNvPr id="49" name="Google Shape;49;p37"/>
          <p:cNvSpPr/>
          <p:nvPr/>
        </p:nvSpPr>
        <p:spPr>
          <a:xfrm>
            <a:off x="12100560" y="-31750"/>
            <a:ext cx="193040" cy="6959600"/>
          </a:xfrm>
          <a:prstGeom prst="rect">
            <a:avLst/>
          </a:prstGeom>
          <a:solidFill>
            <a:srgbClr val="FFA3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50" name="Google Shape;50;p37" descr="Logo&#10;&#10;Description automatically generated"/>
          <p:cNvPicPr preferRelativeResize="0"/>
          <p:nvPr/>
        </p:nvPicPr>
        <p:blipFill rotWithShape="1">
          <a:blip r:embed="rId2">
            <a:alphaModFix/>
          </a:blip>
          <a:srcRect/>
          <a:stretch/>
        </p:blipFill>
        <p:spPr>
          <a:xfrm>
            <a:off x="5319712" y="5972728"/>
            <a:ext cx="1552575" cy="832892"/>
          </a:xfrm>
          <a:prstGeom prst="rect">
            <a:avLst/>
          </a:prstGeom>
          <a:noFill/>
          <a:ln>
            <a:noFill/>
          </a:ln>
        </p:spPr>
      </p:pic>
      <p:pic>
        <p:nvPicPr>
          <p:cNvPr id="51" name="Google Shape;51;p37" descr="Logo&#10;&#10;Description automatically generated"/>
          <p:cNvPicPr preferRelativeResize="0"/>
          <p:nvPr/>
        </p:nvPicPr>
        <p:blipFill rotWithShape="1">
          <a:blip r:embed="rId3">
            <a:alphaModFix/>
          </a:blip>
          <a:srcRect/>
          <a:stretch/>
        </p:blipFill>
        <p:spPr>
          <a:xfrm>
            <a:off x="195447" y="5899832"/>
            <a:ext cx="2228909" cy="978684"/>
          </a:xfrm>
          <a:prstGeom prst="rect">
            <a:avLst/>
          </a:prstGeom>
          <a:noFill/>
          <a:ln>
            <a:noFill/>
          </a:ln>
        </p:spPr>
      </p:pic>
      <p:pic>
        <p:nvPicPr>
          <p:cNvPr id="52" name="Google Shape;52;p37" descr="Logo&#10;&#10;Description automatically generated"/>
          <p:cNvPicPr preferRelativeResize="0"/>
          <p:nvPr/>
        </p:nvPicPr>
        <p:blipFill rotWithShape="1">
          <a:blip r:embed="rId4">
            <a:alphaModFix/>
          </a:blip>
          <a:srcRect/>
          <a:stretch/>
        </p:blipFill>
        <p:spPr>
          <a:xfrm>
            <a:off x="9575712" y="6017249"/>
            <a:ext cx="2306475" cy="74385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53"/>
        <p:cNvGrpSpPr/>
        <p:nvPr/>
      </p:nvGrpSpPr>
      <p:grpSpPr>
        <a:xfrm>
          <a:off x="0" y="0"/>
          <a:ext cx="0" cy="0"/>
          <a:chOff x="0" y="0"/>
          <a:chExt cx="0" cy="0"/>
        </a:xfrm>
      </p:grpSpPr>
      <p:sp>
        <p:nvSpPr>
          <p:cNvPr id="54" name="Google Shape;54;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n-US"/>
              <a:t>‹#›</a:t>
            </a:fld>
            <a:endParaRPr/>
          </a:p>
        </p:txBody>
      </p:sp>
      <p:sp>
        <p:nvSpPr>
          <p:cNvPr id="57" name="Google Shape;57;p38"/>
          <p:cNvSpPr txBox="1"/>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888888"/>
                </a:solidFill>
                <a:latin typeface="Helvetica Neue"/>
                <a:ea typeface="Helvetica Neue"/>
                <a:cs typeface="Helvetica Neue"/>
                <a:sym typeface="Helvetica Neue"/>
              </a:rPr>
              <a:t>10/10/2022</a:t>
            </a:r>
            <a:endParaRPr sz="1200" b="0" i="0" u="none" strike="noStrike" cap="none">
              <a:solidFill>
                <a:srgbClr val="888888"/>
              </a:solidFill>
              <a:latin typeface="Helvetica Neue"/>
              <a:ea typeface="Helvetica Neue"/>
              <a:cs typeface="Helvetica Neue"/>
              <a:sym typeface="Helvetica Neue"/>
            </a:endParaRPr>
          </a:p>
        </p:txBody>
      </p:sp>
      <p:sp>
        <p:nvSpPr>
          <p:cNvPr id="58" name="Google Shape;58;p38"/>
          <p:cNvSpPr txBox="1"/>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888888"/>
                </a:solidFill>
                <a:latin typeface="Helvetica Neue"/>
                <a:ea typeface="Helvetica Neue"/>
                <a:cs typeface="Helvetica Neue"/>
                <a:sym typeface="Helvetica Neue"/>
              </a:rPr>
              <a:t>‹#›</a:t>
            </a:fld>
            <a:endParaRPr sz="1200" b="0" i="0" u="none" strike="noStrike" cap="none">
              <a:solidFill>
                <a:srgbClr val="888888"/>
              </a:solidFill>
              <a:latin typeface="Helvetica Neue"/>
              <a:ea typeface="Helvetica Neue"/>
              <a:cs typeface="Helvetica Neue"/>
              <a:sym typeface="Helvetica Neue"/>
            </a:endParaRPr>
          </a:p>
        </p:txBody>
      </p:sp>
      <p:pic>
        <p:nvPicPr>
          <p:cNvPr id="59" name="Google Shape;59;p38" descr="Logo&#10;&#10;Description automatically generated"/>
          <p:cNvPicPr preferRelativeResize="0"/>
          <p:nvPr/>
        </p:nvPicPr>
        <p:blipFill rotWithShape="1">
          <a:blip r:embed="rId2">
            <a:alphaModFix/>
          </a:blip>
          <a:srcRect/>
          <a:stretch/>
        </p:blipFill>
        <p:spPr>
          <a:xfrm>
            <a:off x="9538813" y="89617"/>
            <a:ext cx="2258373" cy="1211523"/>
          </a:xfrm>
          <a:prstGeom prst="rect">
            <a:avLst/>
          </a:prstGeom>
          <a:noFill/>
          <a:ln>
            <a:noFill/>
          </a:ln>
        </p:spPr>
      </p:pic>
      <p:sp>
        <p:nvSpPr>
          <p:cNvPr id="60" name="Google Shape;60;p38"/>
          <p:cNvSpPr/>
          <p:nvPr/>
        </p:nvSpPr>
        <p:spPr>
          <a:xfrm>
            <a:off x="11899726" y="0"/>
            <a:ext cx="393875" cy="6959600"/>
          </a:xfrm>
          <a:prstGeom prst="rect">
            <a:avLst/>
          </a:prstGeom>
          <a:solidFill>
            <a:srgbClr val="FFA3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1" name="Google Shape;61;p38"/>
          <p:cNvSpPr txBox="1">
            <a:spLocks noGrp="1"/>
          </p:cNvSpPr>
          <p:nvPr>
            <p:ph type="ctrTitle"/>
          </p:nvPr>
        </p:nvSpPr>
        <p:spPr>
          <a:xfrm>
            <a:off x="1524000" y="1600199"/>
            <a:ext cx="9144000" cy="1909763"/>
          </a:xfrm>
          <a:prstGeom prst="rect">
            <a:avLst/>
          </a:prstGeom>
          <a:solidFill>
            <a:schemeClr val="lt1"/>
          </a:solid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A300"/>
              </a:buClr>
              <a:buSzPts val="3600"/>
              <a:buFont typeface="Source Sans Pro"/>
              <a:buNone/>
              <a:defRPr sz="3600">
                <a:latin typeface="Source Sans Pro"/>
                <a:ea typeface="Source Sans Pro"/>
                <a:cs typeface="Source Sans Pro"/>
                <a:sym typeface="Source Sans Pro"/>
              </a:defRPr>
            </a:lvl1pPr>
            <a:lvl2pPr lvl="1"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2pPr>
            <a:lvl3pPr lvl="2"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3pPr>
            <a:lvl4pPr lvl="3"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4pPr>
            <a:lvl5pPr lvl="4"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5pPr>
            <a:lvl6pPr lvl="5"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6pPr>
            <a:lvl7pPr lvl="6"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7pPr>
            <a:lvl8pPr lvl="7"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8pPr>
            <a:lvl9pPr lvl="8"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9pPr>
          </a:lstStyle>
          <a:p>
            <a:endParaRPr/>
          </a:p>
        </p:txBody>
      </p:sp>
      <p:sp>
        <p:nvSpPr>
          <p:cNvPr id="62" name="Google Shape;62;p38"/>
          <p:cNvSpPr txBox="1">
            <a:spLocks noGrp="1"/>
          </p:cNvSpPr>
          <p:nvPr>
            <p:ph type="subTitle" idx="1"/>
          </p:nvPr>
        </p:nvSpPr>
        <p:spPr>
          <a:xfrm>
            <a:off x="1524000" y="3602038"/>
            <a:ext cx="9144000" cy="1655762"/>
          </a:xfrm>
          <a:prstGeom prst="rect">
            <a:avLst/>
          </a:prstGeom>
          <a:solidFill>
            <a:schemeClr val="lt1"/>
          </a:solid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2800"/>
              <a:buFont typeface="Source Sans Pro"/>
              <a:buChar char="•"/>
              <a:defRPr>
                <a:latin typeface="Source Sans Pro"/>
                <a:ea typeface="Source Sans Pro"/>
                <a:cs typeface="Source Sans Pro"/>
                <a:sym typeface="Source Sans Pro"/>
              </a:defRPr>
            </a:lvl1pPr>
            <a:lvl2pPr lvl="1"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2pPr>
            <a:lvl3pPr lvl="2"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3pPr>
            <a:lvl4pPr lvl="3"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4pPr>
            <a:lvl5pPr lvl="4"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5pPr>
            <a:lvl6pPr lvl="5"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6pPr>
            <a:lvl7pPr lvl="6"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7pPr>
            <a:lvl8pPr lvl="7"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8pPr>
            <a:lvl9pPr lvl="8"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9pPr>
          </a:lstStyle>
          <a:p>
            <a:endParaRPr/>
          </a:p>
        </p:txBody>
      </p:sp>
      <p:pic>
        <p:nvPicPr>
          <p:cNvPr id="63" name="Google Shape;63;p38" descr="Logo&#10;&#10;Description automatically generated"/>
          <p:cNvPicPr preferRelativeResize="0"/>
          <p:nvPr/>
        </p:nvPicPr>
        <p:blipFill rotWithShape="1">
          <a:blip r:embed="rId3">
            <a:alphaModFix/>
          </a:blip>
          <a:srcRect/>
          <a:stretch/>
        </p:blipFill>
        <p:spPr>
          <a:xfrm>
            <a:off x="5075675" y="10239"/>
            <a:ext cx="3311762" cy="1454150"/>
          </a:xfrm>
          <a:prstGeom prst="rect">
            <a:avLst/>
          </a:prstGeom>
          <a:noFill/>
          <a:ln>
            <a:noFill/>
          </a:ln>
        </p:spPr>
      </p:pic>
      <p:pic>
        <p:nvPicPr>
          <p:cNvPr id="64" name="Google Shape;64;p38" descr="Logo&#10;&#10;Description automatically generated"/>
          <p:cNvPicPr preferRelativeResize="0"/>
          <p:nvPr/>
        </p:nvPicPr>
        <p:blipFill rotWithShape="1">
          <a:blip r:embed="rId4">
            <a:alphaModFix/>
          </a:blip>
          <a:srcRect/>
          <a:stretch/>
        </p:blipFill>
        <p:spPr>
          <a:xfrm>
            <a:off x="209075" y="161375"/>
            <a:ext cx="3311751" cy="1068037"/>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5"/>
        <p:cNvGrpSpPr/>
        <p:nvPr/>
      </p:nvGrpSpPr>
      <p:grpSpPr>
        <a:xfrm>
          <a:off x="0" y="0"/>
          <a:ext cx="0" cy="0"/>
          <a:chOff x="0" y="0"/>
          <a:chExt cx="0" cy="0"/>
        </a:xfrm>
      </p:grpSpPr>
      <p:sp>
        <p:nvSpPr>
          <p:cNvPr id="66" name="Google Shape;66;p39"/>
          <p:cNvSpPr/>
          <p:nvPr/>
        </p:nvSpPr>
        <p:spPr>
          <a:xfrm>
            <a:off x="0" y="5920348"/>
            <a:ext cx="12293600" cy="937652"/>
          </a:xfrm>
          <a:prstGeom prst="rect">
            <a:avLst/>
          </a:prstGeom>
          <a:solidFill>
            <a:srgbClr val="C6C8CA">
              <a:alpha val="4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7" name="Google Shape;67;p3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A300"/>
              </a:buClr>
              <a:buSzPts val="1800"/>
              <a:buFont typeface="Source Sans Pro"/>
              <a:buNone/>
              <a:defRPr>
                <a:latin typeface="Source Sans Pro"/>
                <a:ea typeface="Source Sans Pro"/>
                <a:cs typeface="Source Sans Pro"/>
                <a:sym typeface="Source Sans Pro"/>
              </a:defRPr>
            </a:lvl1pPr>
            <a:lvl2pPr lvl="1"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2pPr>
            <a:lvl3pPr lvl="2"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3pPr>
            <a:lvl4pPr lvl="3"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4pPr>
            <a:lvl5pPr lvl="4"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5pPr>
            <a:lvl6pPr lvl="5"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6pPr>
            <a:lvl7pPr lvl="6"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7pPr>
            <a:lvl8pPr lvl="7"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8pPr>
            <a:lvl9pPr lvl="8"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9pPr>
          </a:lstStyle>
          <a:p>
            <a:endParaRPr/>
          </a:p>
        </p:txBody>
      </p:sp>
      <p:sp>
        <p:nvSpPr>
          <p:cNvPr id="68" name="Google Shape;68;p39"/>
          <p:cNvSpPr txBox="1">
            <a:spLocks noGrp="1"/>
          </p:cNvSpPr>
          <p:nvPr>
            <p:ph type="body" idx="1"/>
          </p:nvPr>
        </p:nvSpPr>
        <p:spPr>
          <a:xfrm>
            <a:off x="838200" y="1825625"/>
            <a:ext cx="5181600" cy="395819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Font typeface="Source Sans Pro"/>
              <a:buChar char="•"/>
              <a:defRPr>
                <a:latin typeface="Source Sans Pro"/>
                <a:ea typeface="Source Sans Pro"/>
                <a:cs typeface="Source Sans Pro"/>
                <a:sym typeface="Source Sans Pro"/>
              </a:defRPr>
            </a:lvl1pPr>
            <a:lvl2pPr marL="914400" lvl="1"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2pPr>
            <a:lvl3pPr marL="1371600" lvl="2"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3pPr>
            <a:lvl4pPr marL="1828800" lvl="3"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4pPr>
            <a:lvl5pPr marL="2286000" lvl="4"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5pPr>
            <a:lvl6pPr marL="2743200" lvl="5"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6pPr>
            <a:lvl7pPr marL="3200400" lvl="6"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7pPr>
            <a:lvl8pPr marL="3657600" lvl="7"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8pPr>
            <a:lvl9pPr marL="4114800" lvl="8"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9pPr>
          </a:lstStyle>
          <a:p>
            <a:endParaRPr/>
          </a:p>
        </p:txBody>
      </p:sp>
      <p:sp>
        <p:nvSpPr>
          <p:cNvPr id="69" name="Google Shape;69;p39"/>
          <p:cNvSpPr txBox="1">
            <a:spLocks noGrp="1"/>
          </p:cNvSpPr>
          <p:nvPr>
            <p:ph type="body" idx="2"/>
          </p:nvPr>
        </p:nvSpPr>
        <p:spPr>
          <a:xfrm>
            <a:off x="6172200" y="1825625"/>
            <a:ext cx="5181600" cy="395819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Font typeface="Source Sans Pro"/>
              <a:buChar char="•"/>
              <a:defRPr>
                <a:latin typeface="Source Sans Pro"/>
                <a:ea typeface="Source Sans Pro"/>
                <a:cs typeface="Source Sans Pro"/>
                <a:sym typeface="Source Sans Pro"/>
              </a:defRPr>
            </a:lvl1pPr>
            <a:lvl2pPr marL="914400" lvl="1"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2pPr>
            <a:lvl3pPr marL="1371600" lvl="2"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3pPr>
            <a:lvl4pPr marL="1828800" lvl="3"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4pPr>
            <a:lvl5pPr marL="2286000" lvl="4"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5pPr>
            <a:lvl6pPr marL="2743200" lvl="5"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6pPr>
            <a:lvl7pPr marL="3200400" lvl="6"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7pPr>
            <a:lvl8pPr marL="3657600" lvl="7"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8pPr>
            <a:lvl9pPr marL="4114800" lvl="8"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9pPr>
          </a:lstStyle>
          <a:p>
            <a:endParaRPr/>
          </a:p>
        </p:txBody>
      </p:sp>
      <p:sp>
        <p:nvSpPr>
          <p:cNvPr id="70" name="Google Shape;70;p39"/>
          <p:cNvSpPr txBox="1">
            <a:spLocks noGrp="1"/>
          </p:cNvSpPr>
          <p:nvPr>
            <p:ph type="dt" idx="10"/>
          </p:nvPr>
        </p:nvSpPr>
        <p:spPr>
          <a:xfrm>
            <a:off x="838200" y="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1pPr>
            <a:lvl2pPr lvl="1"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2pPr>
            <a:lvl3pPr lvl="2"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3pPr>
            <a:lvl4pPr lvl="3"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4pPr>
            <a:lvl5pPr lvl="4"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5pPr>
            <a:lvl6pPr lvl="5"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6pPr>
            <a:lvl7pPr lvl="6"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7pPr>
            <a:lvl8pPr lvl="7"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8pPr>
            <a:lvl9pPr lvl="8"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9pPr>
          </a:lstStyle>
          <a:p>
            <a:endParaRPr/>
          </a:p>
        </p:txBody>
      </p:sp>
      <p:sp>
        <p:nvSpPr>
          <p:cNvPr id="71" name="Google Shape;71;p39"/>
          <p:cNvSpPr txBox="1">
            <a:spLocks noGrp="1"/>
          </p:cNvSpPr>
          <p:nvPr>
            <p:ph type="ftr" idx="11"/>
          </p:nvPr>
        </p:nvSpPr>
        <p:spPr>
          <a:xfrm>
            <a:off x="4089400" y="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1pPr>
            <a:lvl2pPr lvl="1"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2pPr>
            <a:lvl3pPr lvl="2"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3pPr>
            <a:lvl4pPr lvl="3"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4pPr>
            <a:lvl5pPr lvl="4"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5pPr>
            <a:lvl6pPr lvl="5"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6pPr>
            <a:lvl7pPr lvl="6"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7pPr>
            <a:lvl8pPr lvl="7"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8pPr>
            <a:lvl9pPr lvl="8"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9pPr>
          </a:lstStyle>
          <a:p>
            <a:endParaRPr/>
          </a:p>
        </p:txBody>
      </p:sp>
      <p:sp>
        <p:nvSpPr>
          <p:cNvPr id="72" name="Google Shape;72;p39"/>
          <p:cNvSpPr txBox="1">
            <a:spLocks noGrp="1"/>
          </p:cNvSpPr>
          <p:nvPr>
            <p:ph type="sldNum" idx="12"/>
          </p:nvPr>
        </p:nvSpPr>
        <p:spPr>
          <a:xfrm>
            <a:off x="8610600" y="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n-US"/>
              <a:t>‹#›</a:t>
            </a:fld>
            <a:endParaRPr/>
          </a:p>
        </p:txBody>
      </p:sp>
      <p:sp>
        <p:nvSpPr>
          <p:cNvPr id="73" name="Google Shape;73;p39"/>
          <p:cNvSpPr/>
          <p:nvPr/>
        </p:nvSpPr>
        <p:spPr>
          <a:xfrm>
            <a:off x="12100560" y="-31750"/>
            <a:ext cx="193040" cy="6959600"/>
          </a:xfrm>
          <a:prstGeom prst="rect">
            <a:avLst/>
          </a:prstGeom>
          <a:solidFill>
            <a:srgbClr val="FFA3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74" name="Google Shape;74;p39" descr="Logo&#10;&#10;Description automatically generated"/>
          <p:cNvPicPr preferRelativeResize="0"/>
          <p:nvPr/>
        </p:nvPicPr>
        <p:blipFill rotWithShape="1">
          <a:blip r:embed="rId2">
            <a:alphaModFix/>
          </a:blip>
          <a:srcRect/>
          <a:stretch/>
        </p:blipFill>
        <p:spPr>
          <a:xfrm>
            <a:off x="5319712" y="5972728"/>
            <a:ext cx="1552575" cy="832892"/>
          </a:xfrm>
          <a:prstGeom prst="rect">
            <a:avLst/>
          </a:prstGeom>
          <a:noFill/>
          <a:ln>
            <a:noFill/>
          </a:ln>
        </p:spPr>
      </p:pic>
      <p:pic>
        <p:nvPicPr>
          <p:cNvPr id="75" name="Google Shape;75;p39" descr="Logo&#10;&#10;Description automatically generated"/>
          <p:cNvPicPr preferRelativeResize="0"/>
          <p:nvPr/>
        </p:nvPicPr>
        <p:blipFill rotWithShape="1">
          <a:blip r:embed="rId3">
            <a:alphaModFix/>
          </a:blip>
          <a:srcRect/>
          <a:stretch/>
        </p:blipFill>
        <p:spPr>
          <a:xfrm>
            <a:off x="195447" y="5899832"/>
            <a:ext cx="2228909" cy="978684"/>
          </a:xfrm>
          <a:prstGeom prst="rect">
            <a:avLst/>
          </a:prstGeom>
          <a:noFill/>
          <a:ln>
            <a:noFill/>
          </a:ln>
        </p:spPr>
      </p:pic>
      <p:pic>
        <p:nvPicPr>
          <p:cNvPr id="76" name="Google Shape;76;p39" descr="Logo&#10;&#10;Description automatically generated"/>
          <p:cNvPicPr preferRelativeResize="0"/>
          <p:nvPr/>
        </p:nvPicPr>
        <p:blipFill rotWithShape="1">
          <a:blip r:embed="rId4">
            <a:alphaModFix/>
          </a:blip>
          <a:srcRect/>
          <a:stretch/>
        </p:blipFill>
        <p:spPr>
          <a:xfrm>
            <a:off x="9575712" y="6017249"/>
            <a:ext cx="2306475" cy="74385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7"/>
        <p:cNvGrpSpPr/>
        <p:nvPr/>
      </p:nvGrpSpPr>
      <p:grpSpPr>
        <a:xfrm>
          <a:off x="0" y="0"/>
          <a:ext cx="0" cy="0"/>
          <a:chOff x="0" y="0"/>
          <a:chExt cx="0" cy="0"/>
        </a:xfrm>
      </p:grpSpPr>
      <p:sp>
        <p:nvSpPr>
          <p:cNvPr id="78" name="Google Shape;78;p40"/>
          <p:cNvSpPr/>
          <p:nvPr/>
        </p:nvSpPr>
        <p:spPr>
          <a:xfrm>
            <a:off x="0" y="5920348"/>
            <a:ext cx="12293600" cy="937652"/>
          </a:xfrm>
          <a:prstGeom prst="rect">
            <a:avLst/>
          </a:prstGeom>
          <a:solidFill>
            <a:srgbClr val="C6C8CA">
              <a:alpha val="4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9" name="Google Shape;79;p40"/>
          <p:cNvSpPr/>
          <p:nvPr/>
        </p:nvSpPr>
        <p:spPr>
          <a:xfrm>
            <a:off x="12100560" y="-31750"/>
            <a:ext cx="193040" cy="6959600"/>
          </a:xfrm>
          <a:prstGeom prst="rect">
            <a:avLst/>
          </a:prstGeom>
          <a:solidFill>
            <a:srgbClr val="FFA3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0" name="Google Shape;80;p4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FFA300"/>
              </a:buClr>
              <a:buSzPts val="3200"/>
              <a:buFont typeface="Source Sans Pro"/>
              <a:buNone/>
              <a:defRPr sz="3200">
                <a:latin typeface="Source Sans Pro"/>
                <a:ea typeface="Source Sans Pro"/>
                <a:cs typeface="Source Sans Pro"/>
                <a:sym typeface="Source Sans Pro"/>
              </a:defRPr>
            </a:lvl1pPr>
            <a:lvl2pPr lvl="1"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2pPr>
            <a:lvl3pPr lvl="2"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3pPr>
            <a:lvl4pPr lvl="3"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4pPr>
            <a:lvl5pPr lvl="4"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5pPr>
            <a:lvl6pPr lvl="5"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6pPr>
            <a:lvl7pPr lvl="6"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7pPr>
            <a:lvl8pPr lvl="7"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8pPr>
            <a:lvl9pPr lvl="8"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9pPr>
          </a:lstStyle>
          <a:p>
            <a:endParaRPr/>
          </a:p>
        </p:txBody>
      </p:sp>
      <p:sp>
        <p:nvSpPr>
          <p:cNvPr id="81" name="Google Shape;81;p4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Font typeface="Source Sans Pro"/>
              <a:buChar char="•"/>
              <a:defRPr sz="3200">
                <a:latin typeface="Source Sans Pro"/>
                <a:ea typeface="Source Sans Pro"/>
                <a:cs typeface="Source Sans Pro"/>
                <a:sym typeface="Source Sans Pro"/>
              </a:defRPr>
            </a:lvl1pPr>
            <a:lvl2pPr marL="914400" lvl="1" indent="-406400" algn="l">
              <a:lnSpc>
                <a:spcPct val="90000"/>
              </a:lnSpc>
              <a:spcBef>
                <a:spcPts val="500"/>
              </a:spcBef>
              <a:spcAft>
                <a:spcPts val="0"/>
              </a:spcAft>
              <a:buClr>
                <a:schemeClr val="dk1"/>
              </a:buClr>
              <a:buSzPts val="2800"/>
              <a:buFont typeface="Source Sans Pro"/>
              <a:buChar char="•"/>
              <a:defRPr sz="2800">
                <a:latin typeface="Source Sans Pro"/>
                <a:ea typeface="Source Sans Pro"/>
                <a:cs typeface="Source Sans Pro"/>
                <a:sym typeface="Source Sans Pro"/>
              </a:defRPr>
            </a:lvl2pPr>
            <a:lvl3pPr marL="1371600" lvl="2" indent="-381000" algn="l">
              <a:lnSpc>
                <a:spcPct val="90000"/>
              </a:lnSpc>
              <a:spcBef>
                <a:spcPts val="500"/>
              </a:spcBef>
              <a:spcAft>
                <a:spcPts val="0"/>
              </a:spcAft>
              <a:buClr>
                <a:schemeClr val="dk1"/>
              </a:buClr>
              <a:buSzPts val="2400"/>
              <a:buFont typeface="Source Sans Pro"/>
              <a:buChar char="•"/>
              <a:defRPr sz="2400">
                <a:latin typeface="Source Sans Pro"/>
                <a:ea typeface="Source Sans Pro"/>
                <a:cs typeface="Source Sans Pro"/>
                <a:sym typeface="Source Sans Pro"/>
              </a:defRPr>
            </a:lvl3pPr>
            <a:lvl4pPr marL="1828800" lvl="3" indent="-355600" algn="l">
              <a:lnSpc>
                <a:spcPct val="90000"/>
              </a:lnSpc>
              <a:spcBef>
                <a:spcPts val="500"/>
              </a:spcBef>
              <a:spcAft>
                <a:spcPts val="0"/>
              </a:spcAft>
              <a:buClr>
                <a:schemeClr val="dk1"/>
              </a:buClr>
              <a:buSzPts val="2000"/>
              <a:buFont typeface="Source Sans Pro"/>
              <a:buChar char="•"/>
              <a:defRPr sz="2000">
                <a:latin typeface="Source Sans Pro"/>
                <a:ea typeface="Source Sans Pro"/>
                <a:cs typeface="Source Sans Pro"/>
                <a:sym typeface="Source Sans Pro"/>
              </a:defRPr>
            </a:lvl4pPr>
            <a:lvl5pPr marL="2286000" lvl="4" indent="-355600" algn="l">
              <a:lnSpc>
                <a:spcPct val="90000"/>
              </a:lnSpc>
              <a:spcBef>
                <a:spcPts val="500"/>
              </a:spcBef>
              <a:spcAft>
                <a:spcPts val="0"/>
              </a:spcAft>
              <a:buClr>
                <a:schemeClr val="dk1"/>
              </a:buClr>
              <a:buSzPts val="2000"/>
              <a:buFont typeface="Source Sans Pro"/>
              <a:buChar char="•"/>
              <a:defRPr sz="2000">
                <a:latin typeface="Source Sans Pro"/>
                <a:ea typeface="Source Sans Pro"/>
                <a:cs typeface="Source Sans Pro"/>
                <a:sym typeface="Source Sans Pro"/>
              </a:defRPr>
            </a:lvl5pPr>
            <a:lvl6pPr marL="2743200" lvl="5" indent="-355600" algn="l">
              <a:lnSpc>
                <a:spcPct val="90000"/>
              </a:lnSpc>
              <a:spcBef>
                <a:spcPts val="500"/>
              </a:spcBef>
              <a:spcAft>
                <a:spcPts val="0"/>
              </a:spcAft>
              <a:buClr>
                <a:schemeClr val="dk1"/>
              </a:buClr>
              <a:buSzPts val="2000"/>
              <a:buFont typeface="Source Sans Pro"/>
              <a:buChar char="•"/>
              <a:defRPr sz="2000">
                <a:latin typeface="Source Sans Pro"/>
                <a:ea typeface="Source Sans Pro"/>
                <a:cs typeface="Source Sans Pro"/>
                <a:sym typeface="Source Sans Pro"/>
              </a:defRPr>
            </a:lvl6pPr>
            <a:lvl7pPr marL="3200400" lvl="6" indent="-355600" algn="l">
              <a:lnSpc>
                <a:spcPct val="90000"/>
              </a:lnSpc>
              <a:spcBef>
                <a:spcPts val="500"/>
              </a:spcBef>
              <a:spcAft>
                <a:spcPts val="0"/>
              </a:spcAft>
              <a:buClr>
                <a:schemeClr val="dk1"/>
              </a:buClr>
              <a:buSzPts val="2000"/>
              <a:buFont typeface="Source Sans Pro"/>
              <a:buChar char="•"/>
              <a:defRPr sz="2000">
                <a:latin typeface="Source Sans Pro"/>
                <a:ea typeface="Source Sans Pro"/>
                <a:cs typeface="Source Sans Pro"/>
                <a:sym typeface="Source Sans Pro"/>
              </a:defRPr>
            </a:lvl7pPr>
            <a:lvl8pPr marL="3657600" lvl="7" indent="-355600" algn="l">
              <a:lnSpc>
                <a:spcPct val="90000"/>
              </a:lnSpc>
              <a:spcBef>
                <a:spcPts val="500"/>
              </a:spcBef>
              <a:spcAft>
                <a:spcPts val="0"/>
              </a:spcAft>
              <a:buClr>
                <a:schemeClr val="dk1"/>
              </a:buClr>
              <a:buSzPts val="2000"/>
              <a:buFont typeface="Source Sans Pro"/>
              <a:buChar char="•"/>
              <a:defRPr sz="2000">
                <a:latin typeface="Source Sans Pro"/>
                <a:ea typeface="Source Sans Pro"/>
                <a:cs typeface="Source Sans Pro"/>
                <a:sym typeface="Source Sans Pro"/>
              </a:defRPr>
            </a:lvl8pPr>
            <a:lvl9pPr marL="4114800" lvl="8" indent="-355600" algn="l">
              <a:lnSpc>
                <a:spcPct val="90000"/>
              </a:lnSpc>
              <a:spcBef>
                <a:spcPts val="500"/>
              </a:spcBef>
              <a:spcAft>
                <a:spcPts val="0"/>
              </a:spcAft>
              <a:buClr>
                <a:schemeClr val="dk1"/>
              </a:buClr>
              <a:buSzPts val="2000"/>
              <a:buFont typeface="Source Sans Pro"/>
              <a:buChar char="•"/>
              <a:defRPr sz="2000">
                <a:latin typeface="Source Sans Pro"/>
                <a:ea typeface="Source Sans Pro"/>
                <a:cs typeface="Source Sans Pro"/>
                <a:sym typeface="Source Sans Pro"/>
              </a:defRPr>
            </a:lvl9pPr>
          </a:lstStyle>
          <a:p>
            <a:endParaRPr/>
          </a:p>
        </p:txBody>
      </p:sp>
      <p:sp>
        <p:nvSpPr>
          <p:cNvPr id="82" name="Google Shape;82;p4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Font typeface="Source Sans Pro"/>
              <a:buNone/>
              <a:defRPr sz="1600">
                <a:latin typeface="Source Sans Pro"/>
                <a:ea typeface="Source Sans Pro"/>
                <a:cs typeface="Source Sans Pro"/>
                <a:sym typeface="Source Sans Pro"/>
              </a:defRPr>
            </a:lvl1pPr>
            <a:lvl2pPr marL="914400" lvl="1" indent="-228600" algn="l">
              <a:lnSpc>
                <a:spcPct val="90000"/>
              </a:lnSpc>
              <a:spcBef>
                <a:spcPts val="500"/>
              </a:spcBef>
              <a:spcAft>
                <a:spcPts val="0"/>
              </a:spcAft>
              <a:buClr>
                <a:schemeClr val="dk1"/>
              </a:buClr>
              <a:buSzPts val="1400"/>
              <a:buFont typeface="Source Sans Pro"/>
              <a:buNone/>
              <a:defRPr sz="1400">
                <a:latin typeface="Source Sans Pro"/>
                <a:ea typeface="Source Sans Pro"/>
                <a:cs typeface="Source Sans Pro"/>
                <a:sym typeface="Source Sans Pro"/>
              </a:defRPr>
            </a:lvl2pPr>
            <a:lvl3pPr marL="1371600" lvl="2" indent="-228600" algn="l">
              <a:lnSpc>
                <a:spcPct val="90000"/>
              </a:lnSpc>
              <a:spcBef>
                <a:spcPts val="500"/>
              </a:spcBef>
              <a:spcAft>
                <a:spcPts val="0"/>
              </a:spcAft>
              <a:buClr>
                <a:schemeClr val="dk1"/>
              </a:buClr>
              <a:buSzPts val="1200"/>
              <a:buFont typeface="Source Sans Pro"/>
              <a:buNone/>
              <a:defRPr sz="1200">
                <a:latin typeface="Source Sans Pro"/>
                <a:ea typeface="Source Sans Pro"/>
                <a:cs typeface="Source Sans Pro"/>
                <a:sym typeface="Source Sans Pro"/>
              </a:defRPr>
            </a:lvl3pPr>
            <a:lvl4pPr marL="1828800" lvl="3" indent="-228600" algn="l">
              <a:lnSpc>
                <a:spcPct val="90000"/>
              </a:lnSpc>
              <a:spcBef>
                <a:spcPts val="500"/>
              </a:spcBef>
              <a:spcAft>
                <a:spcPts val="0"/>
              </a:spcAft>
              <a:buClr>
                <a:schemeClr val="dk1"/>
              </a:buClr>
              <a:buSzPts val="1000"/>
              <a:buFont typeface="Source Sans Pro"/>
              <a:buNone/>
              <a:defRPr sz="1000">
                <a:latin typeface="Source Sans Pro"/>
                <a:ea typeface="Source Sans Pro"/>
                <a:cs typeface="Source Sans Pro"/>
                <a:sym typeface="Source Sans Pro"/>
              </a:defRPr>
            </a:lvl4pPr>
            <a:lvl5pPr marL="2286000" lvl="4" indent="-228600" algn="l">
              <a:lnSpc>
                <a:spcPct val="90000"/>
              </a:lnSpc>
              <a:spcBef>
                <a:spcPts val="500"/>
              </a:spcBef>
              <a:spcAft>
                <a:spcPts val="0"/>
              </a:spcAft>
              <a:buClr>
                <a:schemeClr val="dk1"/>
              </a:buClr>
              <a:buSzPts val="1000"/>
              <a:buFont typeface="Source Sans Pro"/>
              <a:buNone/>
              <a:defRPr sz="1000">
                <a:latin typeface="Source Sans Pro"/>
                <a:ea typeface="Source Sans Pro"/>
                <a:cs typeface="Source Sans Pro"/>
                <a:sym typeface="Source Sans Pro"/>
              </a:defRPr>
            </a:lvl5pPr>
            <a:lvl6pPr marL="2743200" lvl="5" indent="-228600" algn="l">
              <a:lnSpc>
                <a:spcPct val="90000"/>
              </a:lnSpc>
              <a:spcBef>
                <a:spcPts val="500"/>
              </a:spcBef>
              <a:spcAft>
                <a:spcPts val="0"/>
              </a:spcAft>
              <a:buClr>
                <a:schemeClr val="dk1"/>
              </a:buClr>
              <a:buSzPts val="1000"/>
              <a:buFont typeface="Source Sans Pro"/>
              <a:buNone/>
              <a:defRPr sz="1000">
                <a:latin typeface="Source Sans Pro"/>
                <a:ea typeface="Source Sans Pro"/>
                <a:cs typeface="Source Sans Pro"/>
                <a:sym typeface="Source Sans Pro"/>
              </a:defRPr>
            </a:lvl6pPr>
            <a:lvl7pPr marL="3200400" lvl="6" indent="-228600" algn="l">
              <a:lnSpc>
                <a:spcPct val="90000"/>
              </a:lnSpc>
              <a:spcBef>
                <a:spcPts val="500"/>
              </a:spcBef>
              <a:spcAft>
                <a:spcPts val="0"/>
              </a:spcAft>
              <a:buClr>
                <a:schemeClr val="dk1"/>
              </a:buClr>
              <a:buSzPts val="1000"/>
              <a:buFont typeface="Source Sans Pro"/>
              <a:buNone/>
              <a:defRPr sz="1000">
                <a:latin typeface="Source Sans Pro"/>
                <a:ea typeface="Source Sans Pro"/>
                <a:cs typeface="Source Sans Pro"/>
                <a:sym typeface="Source Sans Pro"/>
              </a:defRPr>
            </a:lvl7pPr>
            <a:lvl8pPr marL="3657600" lvl="7" indent="-228600" algn="l">
              <a:lnSpc>
                <a:spcPct val="90000"/>
              </a:lnSpc>
              <a:spcBef>
                <a:spcPts val="500"/>
              </a:spcBef>
              <a:spcAft>
                <a:spcPts val="0"/>
              </a:spcAft>
              <a:buClr>
                <a:schemeClr val="dk1"/>
              </a:buClr>
              <a:buSzPts val="1000"/>
              <a:buFont typeface="Source Sans Pro"/>
              <a:buNone/>
              <a:defRPr sz="1000">
                <a:latin typeface="Source Sans Pro"/>
                <a:ea typeface="Source Sans Pro"/>
                <a:cs typeface="Source Sans Pro"/>
                <a:sym typeface="Source Sans Pro"/>
              </a:defRPr>
            </a:lvl8pPr>
            <a:lvl9pPr marL="4114800" lvl="8" indent="-228600" algn="l">
              <a:lnSpc>
                <a:spcPct val="90000"/>
              </a:lnSpc>
              <a:spcBef>
                <a:spcPts val="500"/>
              </a:spcBef>
              <a:spcAft>
                <a:spcPts val="0"/>
              </a:spcAft>
              <a:buClr>
                <a:schemeClr val="dk1"/>
              </a:buClr>
              <a:buSzPts val="1000"/>
              <a:buFont typeface="Source Sans Pro"/>
              <a:buNone/>
              <a:defRPr sz="1000">
                <a:latin typeface="Source Sans Pro"/>
                <a:ea typeface="Source Sans Pro"/>
                <a:cs typeface="Source Sans Pro"/>
                <a:sym typeface="Source Sans Pro"/>
              </a:defRPr>
            </a:lvl9pPr>
          </a:lstStyle>
          <a:p>
            <a:endParaRPr/>
          </a:p>
        </p:txBody>
      </p:sp>
      <p:sp>
        <p:nvSpPr>
          <p:cNvPr id="83" name="Google Shape;83;p40"/>
          <p:cNvSpPr txBox="1">
            <a:spLocks noGrp="1"/>
          </p:cNvSpPr>
          <p:nvPr>
            <p:ph type="dt" idx="10"/>
          </p:nvPr>
        </p:nvSpPr>
        <p:spPr>
          <a:xfrm>
            <a:off x="839788" y="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1pPr>
            <a:lvl2pPr lvl="1"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2pPr>
            <a:lvl3pPr lvl="2"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3pPr>
            <a:lvl4pPr lvl="3"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4pPr>
            <a:lvl5pPr lvl="4"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5pPr>
            <a:lvl6pPr lvl="5"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6pPr>
            <a:lvl7pPr lvl="6"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7pPr>
            <a:lvl8pPr lvl="7"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8pPr>
            <a:lvl9pPr lvl="8"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9pPr>
          </a:lstStyle>
          <a:p>
            <a:endParaRPr/>
          </a:p>
        </p:txBody>
      </p:sp>
      <p:sp>
        <p:nvSpPr>
          <p:cNvPr id="84" name="Google Shape;84;p40"/>
          <p:cNvSpPr txBox="1">
            <a:spLocks noGrp="1"/>
          </p:cNvSpPr>
          <p:nvPr>
            <p:ph type="ftr" idx="11"/>
          </p:nvPr>
        </p:nvSpPr>
        <p:spPr>
          <a:xfrm>
            <a:off x="4089400" y="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1pPr>
            <a:lvl2pPr lvl="1"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2pPr>
            <a:lvl3pPr lvl="2"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3pPr>
            <a:lvl4pPr lvl="3"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4pPr>
            <a:lvl5pPr lvl="4"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5pPr>
            <a:lvl6pPr lvl="5"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6pPr>
            <a:lvl7pPr lvl="6"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7pPr>
            <a:lvl8pPr lvl="7"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8pPr>
            <a:lvl9pPr lvl="8"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9pPr>
          </a:lstStyle>
          <a:p>
            <a:endParaRPr/>
          </a:p>
        </p:txBody>
      </p:sp>
      <p:sp>
        <p:nvSpPr>
          <p:cNvPr id="85" name="Google Shape;85;p40"/>
          <p:cNvSpPr txBox="1">
            <a:spLocks noGrp="1"/>
          </p:cNvSpPr>
          <p:nvPr>
            <p:ph type="sldNum" idx="12"/>
          </p:nvPr>
        </p:nvSpPr>
        <p:spPr>
          <a:xfrm>
            <a:off x="8612188" y="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n-US"/>
              <a:t>‹#›</a:t>
            </a:fld>
            <a:endParaRPr/>
          </a:p>
        </p:txBody>
      </p:sp>
      <p:pic>
        <p:nvPicPr>
          <p:cNvPr id="86" name="Google Shape;86;p40" descr="Logo&#10;&#10;Description automatically generated"/>
          <p:cNvPicPr preferRelativeResize="0"/>
          <p:nvPr/>
        </p:nvPicPr>
        <p:blipFill rotWithShape="1">
          <a:blip r:embed="rId2">
            <a:alphaModFix/>
          </a:blip>
          <a:srcRect/>
          <a:stretch/>
        </p:blipFill>
        <p:spPr>
          <a:xfrm>
            <a:off x="5319712" y="5972728"/>
            <a:ext cx="1552575" cy="832892"/>
          </a:xfrm>
          <a:prstGeom prst="rect">
            <a:avLst/>
          </a:prstGeom>
          <a:noFill/>
          <a:ln>
            <a:noFill/>
          </a:ln>
        </p:spPr>
      </p:pic>
      <p:pic>
        <p:nvPicPr>
          <p:cNvPr id="87" name="Google Shape;87;p40" descr="Logo&#10;&#10;Description automatically generated"/>
          <p:cNvPicPr preferRelativeResize="0"/>
          <p:nvPr/>
        </p:nvPicPr>
        <p:blipFill rotWithShape="1">
          <a:blip r:embed="rId3">
            <a:alphaModFix/>
          </a:blip>
          <a:srcRect/>
          <a:stretch/>
        </p:blipFill>
        <p:spPr>
          <a:xfrm>
            <a:off x="195447" y="5899832"/>
            <a:ext cx="2228909" cy="978684"/>
          </a:xfrm>
          <a:prstGeom prst="rect">
            <a:avLst/>
          </a:prstGeom>
          <a:noFill/>
          <a:ln>
            <a:noFill/>
          </a:ln>
        </p:spPr>
      </p:pic>
      <p:pic>
        <p:nvPicPr>
          <p:cNvPr id="88" name="Google Shape;88;p40" descr="Logo&#10;&#10;Description automatically generated"/>
          <p:cNvPicPr preferRelativeResize="0"/>
          <p:nvPr/>
        </p:nvPicPr>
        <p:blipFill rotWithShape="1">
          <a:blip r:embed="rId4">
            <a:alphaModFix/>
          </a:blip>
          <a:srcRect/>
          <a:stretch/>
        </p:blipFill>
        <p:spPr>
          <a:xfrm>
            <a:off x="9575712" y="6017249"/>
            <a:ext cx="2306475" cy="74385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1">
  <p:cSld name="TWO_OBJECTS_1">
    <p:spTree>
      <p:nvGrpSpPr>
        <p:cNvPr id="1" name="Shape 89"/>
        <p:cNvGrpSpPr/>
        <p:nvPr/>
      </p:nvGrpSpPr>
      <p:grpSpPr>
        <a:xfrm>
          <a:off x="0" y="0"/>
          <a:ext cx="0" cy="0"/>
          <a:chOff x="0" y="0"/>
          <a:chExt cx="0" cy="0"/>
        </a:xfrm>
      </p:grpSpPr>
      <p:sp>
        <p:nvSpPr>
          <p:cNvPr id="90" name="Google Shape;90;g17d83463391_0_22"/>
          <p:cNvSpPr/>
          <p:nvPr/>
        </p:nvSpPr>
        <p:spPr>
          <a:xfrm>
            <a:off x="0" y="5920348"/>
            <a:ext cx="12293700" cy="937800"/>
          </a:xfrm>
          <a:prstGeom prst="rect">
            <a:avLst/>
          </a:prstGeom>
          <a:solidFill>
            <a:srgbClr val="C6C8CA">
              <a:alpha val="4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1" name="Google Shape;91;g17d83463391_0_2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A300"/>
              </a:buClr>
              <a:buSzPts val="1800"/>
              <a:buFont typeface="Source Sans Pro"/>
              <a:buNone/>
              <a:defRPr>
                <a:latin typeface="Source Sans Pro"/>
                <a:ea typeface="Source Sans Pro"/>
                <a:cs typeface="Source Sans Pro"/>
                <a:sym typeface="Source Sans Pro"/>
              </a:defRPr>
            </a:lvl1pPr>
            <a:lvl2pPr lvl="1"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2pPr>
            <a:lvl3pPr lvl="2"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3pPr>
            <a:lvl4pPr lvl="3"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4pPr>
            <a:lvl5pPr lvl="4"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5pPr>
            <a:lvl6pPr lvl="5"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6pPr>
            <a:lvl7pPr lvl="6"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7pPr>
            <a:lvl8pPr lvl="7"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8pPr>
            <a:lvl9pPr lvl="8"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9pPr>
          </a:lstStyle>
          <a:p>
            <a:endParaRPr/>
          </a:p>
        </p:txBody>
      </p:sp>
      <p:sp>
        <p:nvSpPr>
          <p:cNvPr id="92" name="Google Shape;92;g17d83463391_0_22"/>
          <p:cNvSpPr txBox="1">
            <a:spLocks noGrp="1"/>
          </p:cNvSpPr>
          <p:nvPr>
            <p:ph type="body" idx="1"/>
          </p:nvPr>
        </p:nvSpPr>
        <p:spPr>
          <a:xfrm>
            <a:off x="838200" y="1825625"/>
            <a:ext cx="5181600" cy="3958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Font typeface="Source Sans Pro"/>
              <a:buChar char="•"/>
              <a:defRPr>
                <a:latin typeface="Source Sans Pro"/>
                <a:ea typeface="Source Sans Pro"/>
                <a:cs typeface="Source Sans Pro"/>
                <a:sym typeface="Source Sans Pro"/>
              </a:defRPr>
            </a:lvl1pPr>
            <a:lvl2pPr marL="914400" lvl="1"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2pPr>
            <a:lvl3pPr marL="1371600" lvl="2"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3pPr>
            <a:lvl4pPr marL="1828800" lvl="3"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4pPr>
            <a:lvl5pPr marL="2286000" lvl="4"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5pPr>
            <a:lvl6pPr marL="2743200" lvl="5"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6pPr>
            <a:lvl7pPr marL="3200400" lvl="6"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7pPr>
            <a:lvl8pPr marL="3657600" lvl="7"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8pPr>
            <a:lvl9pPr marL="4114800" lvl="8"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9pPr>
          </a:lstStyle>
          <a:p>
            <a:endParaRPr/>
          </a:p>
        </p:txBody>
      </p:sp>
      <p:sp>
        <p:nvSpPr>
          <p:cNvPr id="93" name="Google Shape;93;g17d83463391_0_22"/>
          <p:cNvSpPr txBox="1">
            <a:spLocks noGrp="1"/>
          </p:cNvSpPr>
          <p:nvPr>
            <p:ph type="dt" idx="10"/>
          </p:nvPr>
        </p:nvSpPr>
        <p:spPr>
          <a:xfrm>
            <a:off x="838200" y="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1pPr>
            <a:lvl2pPr lvl="1"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2pPr>
            <a:lvl3pPr lvl="2"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3pPr>
            <a:lvl4pPr lvl="3"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4pPr>
            <a:lvl5pPr lvl="4"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5pPr>
            <a:lvl6pPr lvl="5"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6pPr>
            <a:lvl7pPr lvl="6"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7pPr>
            <a:lvl8pPr lvl="7"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8pPr>
            <a:lvl9pPr lvl="8"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9pPr>
          </a:lstStyle>
          <a:p>
            <a:endParaRPr/>
          </a:p>
        </p:txBody>
      </p:sp>
      <p:sp>
        <p:nvSpPr>
          <p:cNvPr id="94" name="Google Shape;94;g17d83463391_0_22"/>
          <p:cNvSpPr txBox="1">
            <a:spLocks noGrp="1"/>
          </p:cNvSpPr>
          <p:nvPr>
            <p:ph type="ftr" idx="11"/>
          </p:nvPr>
        </p:nvSpPr>
        <p:spPr>
          <a:xfrm>
            <a:off x="4089450" y="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1pPr>
            <a:lvl2pPr lvl="1"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2pPr>
            <a:lvl3pPr lvl="2"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3pPr>
            <a:lvl4pPr lvl="3"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4pPr>
            <a:lvl5pPr lvl="4"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5pPr>
            <a:lvl6pPr lvl="5"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6pPr>
            <a:lvl7pPr lvl="6"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7pPr>
            <a:lvl8pPr lvl="7"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8pPr>
            <a:lvl9pPr lvl="8"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9pPr>
          </a:lstStyle>
          <a:p>
            <a:endParaRPr/>
          </a:p>
        </p:txBody>
      </p:sp>
      <p:sp>
        <p:nvSpPr>
          <p:cNvPr id="95" name="Google Shape;95;g17d83463391_0_22"/>
          <p:cNvSpPr txBox="1">
            <a:spLocks noGrp="1"/>
          </p:cNvSpPr>
          <p:nvPr>
            <p:ph type="sldNum" idx="12"/>
          </p:nvPr>
        </p:nvSpPr>
        <p:spPr>
          <a:xfrm>
            <a:off x="8610600" y="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n-US"/>
              <a:t>‹#›</a:t>
            </a:fld>
            <a:endParaRPr/>
          </a:p>
        </p:txBody>
      </p:sp>
      <p:sp>
        <p:nvSpPr>
          <p:cNvPr id="96" name="Google Shape;96;g17d83463391_0_22"/>
          <p:cNvSpPr/>
          <p:nvPr/>
        </p:nvSpPr>
        <p:spPr>
          <a:xfrm>
            <a:off x="12100560" y="-31750"/>
            <a:ext cx="192900" cy="6959700"/>
          </a:xfrm>
          <a:prstGeom prst="rect">
            <a:avLst/>
          </a:prstGeom>
          <a:solidFill>
            <a:srgbClr val="FFA3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7" name="Google Shape;97;g17d83463391_0_22"/>
          <p:cNvSpPr>
            <a:spLocks noGrp="1"/>
          </p:cNvSpPr>
          <p:nvPr>
            <p:ph type="pic" idx="2"/>
          </p:nvPr>
        </p:nvSpPr>
        <p:spPr>
          <a:xfrm>
            <a:off x="6019800" y="1449900"/>
            <a:ext cx="4986000" cy="4333800"/>
          </a:xfrm>
          <a:prstGeom prst="rect">
            <a:avLst/>
          </a:prstGeom>
          <a:solidFill>
            <a:srgbClr val="F2F2F2"/>
          </a:solidFill>
          <a:ln>
            <a:noFill/>
          </a:ln>
        </p:spPr>
      </p:sp>
      <p:pic>
        <p:nvPicPr>
          <p:cNvPr id="98" name="Google Shape;98;g17d83463391_0_22" descr="Logo&#10;&#10;Description automatically generated"/>
          <p:cNvPicPr preferRelativeResize="0"/>
          <p:nvPr/>
        </p:nvPicPr>
        <p:blipFill rotWithShape="1">
          <a:blip r:embed="rId2">
            <a:alphaModFix/>
          </a:blip>
          <a:srcRect/>
          <a:stretch/>
        </p:blipFill>
        <p:spPr>
          <a:xfrm>
            <a:off x="5319712" y="5972728"/>
            <a:ext cx="1552575" cy="832892"/>
          </a:xfrm>
          <a:prstGeom prst="rect">
            <a:avLst/>
          </a:prstGeom>
          <a:noFill/>
          <a:ln>
            <a:noFill/>
          </a:ln>
        </p:spPr>
      </p:pic>
      <p:pic>
        <p:nvPicPr>
          <p:cNvPr id="99" name="Google Shape;99;g17d83463391_0_22" descr="Logo&#10;&#10;Description automatically generated"/>
          <p:cNvPicPr preferRelativeResize="0"/>
          <p:nvPr/>
        </p:nvPicPr>
        <p:blipFill rotWithShape="1">
          <a:blip r:embed="rId3">
            <a:alphaModFix/>
          </a:blip>
          <a:srcRect/>
          <a:stretch/>
        </p:blipFill>
        <p:spPr>
          <a:xfrm>
            <a:off x="195447" y="5899832"/>
            <a:ext cx="2228912" cy="978685"/>
          </a:xfrm>
          <a:prstGeom prst="rect">
            <a:avLst/>
          </a:prstGeom>
          <a:noFill/>
          <a:ln>
            <a:noFill/>
          </a:ln>
        </p:spPr>
      </p:pic>
      <p:pic>
        <p:nvPicPr>
          <p:cNvPr id="100" name="Google Shape;100;g17d83463391_0_22" descr="Logo&#10;&#10;Description automatically generated"/>
          <p:cNvPicPr preferRelativeResize="0"/>
          <p:nvPr/>
        </p:nvPicPr>
        <p:blipFill rotWithShape="1">
          <a:blip r:embed="rId4">
            <a:alphaModFix/>
          </a:blip>
          <a:srcRect/>
          <a:stretch/>
        </p:blipFill>
        <p:spPr>
          <a:xfrm>
            <a:off x="9575712" y="6017249"/>
            <a:ext cx="2306475" cy="74385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1 1">
  <p:cSld name="TWO_OBJECTS_1_1">
    <p:spTree>
      <p:nvGrpSpPr>
        <p:cNvPr id="1" name="Shape 101"/>
        <p:cNvGrpSpPr/>
        <p:nvPr/>
      </p:nvGrpSpPr>
      <p:grpSpPr>
        <a:xfrm>
          <a:off x="0" y="0"/>
          <a:ext cx="0" cy="0"/>
          <a:chOff x="0" y="0"/>
          <a:chExt cx="0" cy="0"/>
        </a:xfrm>
      </p:grpSpPr>
      <p:sp>
        <p:nvSpPr>
          <p:cNvPr id="102" name="Google Shape;102;g17d83463391_0_32"/>
          <p:cNvSpPr/>
          <p:nvPr/>
        </p:nvSpPr>
        <p:spPr>
          <a:xfrm>
            <a:off x="0" y="5920348"/>
            <a:ext cx="12293700" cy="937800"/>
          </a:xfrm>
          <a:prstGeom prst="rect">
            <a:avLst/>
          </a:prstGeom>
          <a:solidFill>
            <a:srgbClr val="C6C8CA">
              <a:alpha val="4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3" name="Google Shape;103;g17d83463391_0_3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A300"/>
              </a:buClr>
              <a:buSzPts val="1800"/>
              <a:buFont typeface="Source Sans Pro"/>
              <a:buNone/>
              <a:defRPr>
                <a:latin typeface="Source Sans Pro"/>
                <a:ea typeface="Source Sans Pro"/>
                <a:cs typeface="Source Sans Pro"/>
                <a:sym typeface="Source Sans Pro"/>
              </a:defRPr>
            </a:lvl1pPr>
            <a:lvl2pPr lvl="1"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2pPr>
            <a:lvl3pPr lvl="2"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3pPr>
            <a:lvl4pPr lvl="3"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4pPr>
            <a:lvl5pPr lvl="4"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5pPr>
            <a:lvl6pPr lvl="5"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6pPr>
            <a:lvl7pPr lvl="6"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7pPr>
            <a:lvl8pPr lvl="7"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8pPr>
            <a:lvl9pPr lvl="8"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9pPr>
          </a:lstStyle>
          <a:p>
            <a:endParaRPr/>
          </a:p>
        </p:txBody>
      </p:sp>
      <p:sp>
        <p:nvSpPr>
          <p:cNvPr id="104" name="Google Shape;104;g17d83463391_0_32"/>
          <p:cNvSpPr txBox="1">
            <a:spLocks noGrp="1"/>
          </p:cNvSpPr>
          <p:nvPr>
            <p:ph type="dt" idx="10"/>
          </p:nvPr>
        </p:nvSpPr>
        <p:spPr>
          <a:xfrm>
            <a:off x="838200" y="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1pPr>
            <a:lvl2pPr lvl="1"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2pPr>
            <a:lvl3pPr lvl="2"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3pPr>
            <a:lvl4pPr lvl="3"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4pPr>
            <a:lvl5pPr lvl="4"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5pPr>
            <a:lvl6pPr lvl="5"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6pPr>
            <a:lvl7pPr lvl="6"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7pPr>
            <a:lvl8pPr lvl="7"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8pPr>
            <a:lvl9pPr lvl="8"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9pPr>
          </a:lstStyle>
          <a:p>
            <a:endParaRPr/>
          </a:p>
        </p:txBody>
      </p:sp>
      <p:sp>
        <p:nvSpPr>
          <p:cNvPr id="105" name="Google Shape;105;g17d83463391_0_32"/>
          <p:cNvSpPr txBox="1">
            <a:spLocks noGrp="1"/>
          </p:cNvSpPr>
          <p:nvPr>
            <p:ph type="ftr" idx="11"/>
          </p:nvPr>
        </p:nvSpPr>
        <p:spPr>
          <a:xfrm>
            <a:off x="4089450" y="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1pPr>
            <a:lvl2pPr lvl="1"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2pPr>
            <a:lvl3pPr lvl="2"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3pPr>
            <a:lvl4pPr lvl="3"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4pPr>
            <a:lvl5pPr lvl="4"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5pPr>
            <a:lvl6pPr lvl="5"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6pPr>
            <a:lvl7pPr lvl="6"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7pPr>
            <a:lvl8pPr lvl="7"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8pPr>
            <a:lvl9pPr lvl="8" algn="l">
              <a:lnSpc>
                <a:spcPct val="100000"/>
              </a:lnSpc>
              <a:spcBef>
                <a:spcPts val="0"/>
              </a:spcBef>
              <a:spcAft>
                <a:spcPts val="0"/>
              </a:spcAft>
              <a:buSzPts val="1400"/>
              <a:buFont typeface="Source Sans Pro"/>
              <a:buNone/>
              <a:defRPr>
                <a:latin typeface="Source Sans Pro"/>
                <a:ea typeface="Source Sans Pro"/>
                <a:cs typeface="Source Sans Pro"/>
                <a:sym typeface="Source Sans Pro"/>
              </a:defRPr>
            </a:lvl9pPr>
          </a:lstStyle>
          <a:p>
            <a:endParaRPr/>
          </a:p>
        </p:txBody>
      </p:sp>
      <p:sp>
        <p:nvSpPr>
          <p:cNvPr id="106" name="Google Shape;106;g17d83463391_0_32"/>
          <p:cNvSpPr txBox="1">
            <a:spLocks noGrp="1"/>
          </p:cNvSpPr>
          <p:nvPr>
            <p:ph type="sldNum" idx="12"/>
          </p:nvPr>
        </p:nvSpPr>
        <p:spPr>
          <a:xfrm>
            <a:off x="8610600" y="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n-US"/>
              <a:t>‹#›</a:t>
            </a:fld>
            <a:endParaRPr/>
          </a:p>
        </p:txBody>
      </p:sp>
      <p:sp>
        <p:nvSpPr>
          <p:cNvPr id="107" name="Google Shape;107;g17d83463391_0_32"/>
          <p:cNvSpPr/>
          <p:nvPr/>
        </p:nvSpPr>
        <p:spPr>
          <a:xfrm>
            <a:off x="12100560" y="-31750"/>
            <a:ext cx="192900" cy="6959700"/>
          </a:xfrm>
          <a:prstGeom prst="rect">
            <a:avLst/>
          </a:prstGeom>
          <a:solidFill>
            <a:srgbClr val="FFA3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8" name="Google Shape;108;g17d83463391_0_32"/>
          <p:cNvSpPr>
            <a:spLocks noGrp="1"/>
          </p:cNvSpPr>
          <p:nvPr>
            <p:ph type="pic" idx="2"/>
          </p:nvPr>
        </p:nvSpPr>
        <p:spPr>
          <a:xfrm>
            <a:off x="6585130" y="1395400"/>
            <a:ext cx="4485900" cy="3899100"/>
          </a:xfrm>
          <a:prstGeom prst="rect">
            <a:avLst/>
          </a:prstGeom>
          <a:solidFill>
            <a:srgbClr val="F2F2F2"/>
          </a:solidFill>
          <a:ln>
            <a:noFill/>
          </a:ln>
        </p:spPr>
      </p:sp>
      <p:sp>
        <p:nvSpPr>
          <p:cNvPr id="109" name="Google Shape;109;g17d83463391_0_32"/>
          <p:cNvSpPr>
            <a:spLocks noGrp="1"/>
          </p:cNvSpPr>
          <p:nvPr>
            <p:ph type="pic" idx="3"/>
          </p:nvPr>
        </p:nvSpPr>
        <p:spPr>
          <a:xfrm>
            <a:off x="1222675" y="1395400"/>
            <a:ext cx="4485900" cy="3899100"/>
          </a:xfrm>
          <a:prstGeom prst="rect">
            <a:avLst/>
          </a:prstGeom>
          <a:solidFill>
            <a:srgbClr val="F2F2F2"/>
          </a:solidFill>
          <a:ln>
            <a:noFill/>
          </a:ln>
        </p:spPr>
      </p:sp>
      <p:sp>
        <p:nvSpPr>
          <p:cNvPr id="110" name="Google Shape;110;g17d83463391_0_32"/>
          <p:cNvSpPr txBox="1">
            <a:spLocks noGrp="1"/>
          </p:cNvSpPr>
          <p:nvPr>
            <p:ph type="body" idx="1"/>
          </p:nvPr>
        </p:nvSpPr>
        <p:spPr>
          <a:xfrm>
            <a:off x="874825" y="5357075"/>
            <a:ext cx="5181600" cy="500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Font typeface="Source Sans Pro"/>
              <a:buChar char="•"/>
              <a:defRPr>
                <a:latin typeface="Source Sans Pro"/>
                <a:ea typeface="Source Sans Pro"/>
                <a:cs typeface="Source Sans Pro"/>
                <a:sym typeface="Source Sans Pro"/>
              </a:defRPr>
            </a:lvl1pPr>
            <a:lvl2pPr marL="914400" lvl="1"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2pPr>
            <a:lvl3pPr marL="1371600" lvl="2"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3pPr>
            <a:lvl4pPr marL="1828800" lvl="3"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4pPr>
            <a:lvl5pPr marL="2286000" lvl="4"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5pPr>
            <a:lvl6pPr marL="2743200" lvl="5"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6pPr>
            <a:lvl7pPr marL="3200400" lvl="6"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7pPr>
            <a:lvl8pPr marL="3657600" lvl="7"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8pPr>
            <a:lvl9pPr marL="4114800" lvl="8"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9pPr>
          </a:lstStyle>
          <a:p>
            <a:endParaRPr/>
          </a:p>
        </p:txBody>
      </p:sp>
      <p:sp>
        <p:nvSpPr>
          <p:cNvPr id="111" name="Google Shape;111;g17d83463391_0_32"/>
          <p:cNvSpPr txBox="1">
            <a:spLocks noGrp="1"/>
          </p:cNvSpPr>
          <p:nvPr>
            <p:ph type="body" idx="4"/>
          </p:nvPr>
        </p:nvSpPr>
        <p:spPr>
          <a:xfrm>
            <a:off x="6237275" y="5357075"/>
            <a:ext cx="5181600" cy="500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Font typeface="Source Sans Pro"/>
              <a:buChar char="•"/>
              <a:defRPr>
                <a:latin typeface="Source Sans Pro"/>
                <a:ea typeface="Source Sans Pro"/>
                <a:cs typeface="Source Sans Pro"/>
                <a:sym typeface="Source Sans Pro"/>
              </a:defRPr>
            </a:lvl1pPr>
            <a:lvl2pPr marL="914400" lvl="1"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2pPr>
            <a:lvl3pPr marL="1371600" lvl="2"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3pPr>
            <a:lvl4pPr marL="1828800" lvl="3"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4pPr>
            <a:lvl5pPr marL="2286000" lvl="4"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5pPr>
            <a:lvl6pPr marL="2743200" lvl="5"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6pPr>
            <a:lvl7pPr marL="3200400" lvl="6"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7pPr>
            <a:lvl8pPr marL="3657600" lvl="7"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8pPr>
            <a:lvl9pPr marL="4114800" lvl="8" indent="-342900" algn="l">
              <a:lnSpc>
                <a:spcPct val="90000"/>
              </a:lnSpc>
              <a:spcBef>
                <a:spcPts val="500"/>
              </a:spcBef>
              <a:spcAft>
                <a:spcPts val="0"/>
              </a:spcAft>
              <a:buClr>
                <a:schemeClr val="dk1"/>
              </a:buClr>
              <a:buSzPts val="1800"/>
              <a:buFont typeface="Source Sans Pro"/>
              <a:buChar char="•"/>
              <a:defRPr>
                <a:latin typeface="Source Sans Pro"/>
                <a:ea typeface="Source Sans Pro"/>
                <a:cs typeface="Source Sans Pro"/>
                <a:sym typeface="Source Sans Pro"/>
              </a:defRPr>
            </a:lvl9pPr>
          </a:lstStyle>
          <a:p>
            <a:endParaRPr/>
          </a:p>
        </p:txBody>
      </p:sp>
      <p:pic>
        <p:nvPicPr>
          <p:cNvPr id="112" name="Google Shape;112;g17d83463391_0_32" descr="Logo&#10;&#10;Description automatically generated"/>
          <p:cNvPicPr preferRelativeResize="0"/>
          <p:nvPr/>
        </p:nvPicPr>
        <p:blipFill rotWithShape="1">
          <a:blip r:embed="rId2">
            <a:alphaModFix/>
          </a:blip>
          <a:srcRect/>
          <a:stretch/>
        </p:blipFill>
        <p:spPr>
          <a:xfrm>
            <a:off x="5319712" y="5972728"/>
            <a:ext cx="1552575" cy="832892"/>
          </a:xfrm>
          <a:prstGeom prst="rect">
            <a:avLst/>
          </a:prstGeom>
          <a:noFill/>
          <a:ln>
            <a:noFill/>
          </a:ln>
        </p:spPr>
      </p:pic>
      <p:pic>
        <p:nvPicPr>
          <p:cNvPr id="113" name="Google Shape;113;g17d83463391_0_32" descr="Logo&#10;&#10;Description automatically generated"/>
          <p:cNvPicPr preferRelativeResize="0"/>
          <p:nvPr/>
        </p:nvPicPr>
        <p:blipFill rotWithShape="1">
          <a:blip r:embed="rId3">
            <a:alphaModFix/>
          </a:blip>
          <a:srcRect/>
          <a:stretch/>
        </p:blipFill>
        <p:spPr>
          <a:xfrm>
            <a:off x="195447" y="5899832"/>
            <a:ext cx="2228912" cy="978685"/>
          </a:xfrm>
          <a:prstGeom prst="rect">
            <a:avLst/>
          </a:prstGeom>
          <a:noFill/>
          <a:ln>
            <a:noFill/>
          </a:ln>
        </p:spPr>
      </p:pic>
      <p:pic>
        <p:nvPicPr>
          <p:cNvPr id="114" name="Google Shape;114;g17d83463391_0_32" descr="Logo&#10;&#10;Description automatically generated"/>
          <p:cNvPicPr preferRelativeResize="0"/>
          <p:nvPr/>
        </p:nvPicPr>
        <p:blipFill rotWithShape="1">
          <a:blip r:embed="rId4">
            <a:alphaModFix/>
          </a:blip>
          <a:srcRect/>
          <a:stretch/>
        </p:blipFill>
        <p:spPr>
          <a:xfrm>
            <a:off x="9575712" y="6017249"/>
            <a:ext cx="2306475" cy="74385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5"/>
        <p:cNvGrpSpPr/>
        <p:nvPr/>
      </p:nvGrpSpPr>
      <p:grpSpPr>
        <a:xfrm>
          <a:off x="0" y="0"/>
          <a:ext cx="0" cy="0"/>
          <a:chOff x="0" y="0"/>
          <a:chExt cx="0" cy="0"/>
        </a:xfrm>
      </p:grpSpPr>
      <p:sp>
        <p:nvSpPr>
          <p:cNvPr id="26" name="Google Shape;26;p36"/>
          <p:cNvSpPr/>
          <p:nvPr/>
        </p:nvSpPr>
        <p:spPr>
          <a:xfrm>
            <a:off x="0" y="5920348"/>
            <a:ext cx="12293600" cy="937652"/>
          </a:xfrm>
          <a:prstGeom prst="rect">
            <a:avLst/>
          </a:prstGeom>
          <a:solidFill>
            <a:srgbClr val="C6C8CA">
              <a:alpha val="4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7" name="Google Shape;27;p36"/>
          <p:cNvSpPr txBox="1">
            <a:spLocks noGrp="1"/>
          </p:cNvSpPr>
          <p:nvPr>
            <p:ph type="body" idx="1"/>
          </p:nvPr>
        </p:nvSpPr>
        <p:spPr>
          <a:xfrm>
            <a:off x="838200" y="1825625"/>
            <a:ext cx="10515600" cy="3959786"/>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Font typeface="Arial"/>
              <a:buChar char="•"/>
              <a:defRPr>
                <a:latin typeface="Arial"/>
                <a:ea typeface="Arial"/>
                <a:cs typeface="Arial"/>
                <a:sym typeface="Arial"/>
              </a:defRPr>
            </a:lvl1pPr>
            <a:lvl2pPr marL="914400" lvl="1" indent="-381000" algn="l">
              <a:lnSpc>
                <a:spcPct val="90000"/>
              </a:lnSpc>
              <a:spcBef>
                <a:spcPts val="500"/>
              </a:spcBef>
              <a:spcAft>
                <a:spcPts val="0"/>
              </a:spcAft>
              <a:buClr>
                <a:schemeClr val="dk1"/>
              </a:buClr>
              <a:buSzPts val="2400"/>
              <a:buFont typeface="Arial"/>
              <a:buChar char="•"/>
              <a:defRPr>
                <a:latin typeface="Arial"/>
                <a:ea typeface="Arial"/>
                <a:cs typeface="Arial"/>
                <a:sym typeface="Arial"/>
              </a:defRPr>
            </a:lvl2pPr>
            <a:lvl3pPr marL="1371600" lvl="2" indent="-355600" algn="l">
              <a:lnSpc>
                <a:spcPct val="90000"/>
              </a:lnSpc>
              <a:spcBef>
                <a:spcPts val="500"/>
              </a:spcBef>
              <a:spcAft>
                <a:spcPts val="0"/>
              </a:spcAft>
              <a:buClr>
                <a:schemeClr val="dk1"/>
              </a:buClr>
              <a:buSzPts val="2000"/>
              <a:buFont typeface="Arial"/>
              <a:buChar char="•"/>
              <a:defRPr>
                <a:latin typeface="Arial"/>
                <a:ea typeface="Arial"/>
                <a:cs typeface="Arial"/>
                <a:sym typeface="Arial"/>
              </a:defRPr>
            </a:lvl3pPr>
            <a:lvl4pPr marL="1828800" lvl="3"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4pPr>
            <a:lvl5pPr marL="2286000" lvl="4"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6pPr>
            <a:lvl7pPr marL="3200400" lvl="6"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7pPr>
            <a:lvl8pPr marL="3657600" lvl="7"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8pPr>
            <a:lvl9pPr marL="4114800" lvl="8" indent="-342900" algn="l">
              <a:lnSpc>
                <a:spcPct val="90000"/>
              </a:lnSpc>
              <a:spcBef>
                <a:spcPts val="500"/>
              </a:spcBef>
              <a:spcAft>
                <a:spcPts val="0"/>
              </a:spcAft>
              <a:buClr>
                <a:schemeClr val="dk1"/>
              </a:buClr>
              <a:buSzPts val="1800"/>
              <a:buFont typeface="Arial"/>
              <a:buChar char="•"/>
              <a:defRPr>
                <a:latin typeface="Arial"/>
                <a:ea typeface="Arial"/>
                <a:cs typeface="Arial"/>
                <a:sym typeface="Arial"/>
              </a:defRPr>
            </a:lvl9pPr>
          </a:lstStyle>
          <a:p>
            <a:endParaRPr/>
          </a:p>
        </p:txBody>
      </p:sp>
      <p:sp>
        <p:nvSpPr>
          <p:cNvPr id="28" name="Google Shape;28;p36"/>
          <p:cNvSpPr txBox="1">
            <a:spLocks noGrp="1"/>
          </p:cNvSpPr>
          <p:nvPr>
            <p:ph type="dt" idx="10"/>
          </p:nvPr>
        </p:nvSpPr>
        <p:spPr>
          <a:xfrm>
            <a:off x="0" y="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36"/>
          <p:cNvSpPr txBox="1">
            <a:spLocks noGrp="1"/>
          </p:cNvSpPr>
          <p:nvPr>
            <p:ph type="sldNum" idx="12"/>
          </p:nvPr>
        </p:nvSpPr>
        <p:spPr>
          <a:xfrm>
            <a:off x="9357360" y="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0" name="Google Shape;30;p3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A300"/>
              </a:buClr>
              <a:buSzPts val="4400"/>
              <a:buFont typeface="Arial"/>
              <a:buNone/>
              <a:defRPr sz="4400">
                <a:latin typeface="Arial"/>
                <a:ea typeface="Arial"/>
                <a:cs typeface="Arial"/>
                <a:sym typeface="Arial"/>
              </a:defRPr>
            </a:lvl1pPr>
            <a:lvl2pPr lvl="1" algn="l">
              <a:lnSpc>
                <a:spcPct val="100000"/>
              </a:lnSpc>
              <a:spcBef>
                <a:spcPts val="0"/>
              </a:spcBef>
              <a:spcAft>
                <a:spcPts val="0"/>
              </a:spcAft>
              <a:buSzPts val="1400"/>
              <a:buFont typeface="Arial"/>
              <a:buNone/>
              <a:defRPr>
                <a:latin typeface="Arial"/>
                <a:ea typeface="Arial"/>
                <a:cs typeface="Arial"/>
                <a:sym typeface="Arial"/>
              </a:defRPr>
            </a:lvl2pPr>
            <a:lvl3pPr lvl="2" algn="l">
              <a:lnSpc>
                <a:spcPct val="100000"/>
              </a:lnSpc>
              <a:spcBef>
                <a:spcPts val="0"/>
              </a:spcBef>
              <a:spcAft>
                <a:spcPts val="0"/>
              </a:spcAft>
              <a:buSzPts val="1400"/>
              <a:buFont typeface="Arial"/>
              <a:buNone/>
              <a:defRPr>
                <a:latin typeface="Arial"/>
                <a:ea typeface="Arial"/>
                <a:cs typeface="Arial"/>
                <a:sym typeface="Arial"/>
              </a:defRPr>
            </a:lvl3pPr>
            <a:lvl4pPr lvl="3" algn="l">
              <a:lnSpc>
                <a:spcPct val="100000"/>
              </a:lnSpc>
              <a:spcBef>
                <a:spcPts val="0"/>
              </a:spcBef>
              <a:spcAft>
                <a:spcPts val="0"/>
              </a:spcAft>
              <a:buSzPts val="1400"/>
              <a:buFont typeface="Arial"/>
              <a:buNone/>
              <a:defRPr>
                <a:latin typeface="Arial"/>
                <a:ea typeface="Arial"/>
                <a:cs typeface="Arial"/>
                <a:sym typeface="Arial"/>
              </a:defRPr>
            </a:lvl4pPr>
            <a:lvl5pPr lvl="4" algn="l">
              <a:lnSpc>
                <a:spcPct val="100000"/>
              </a:lnSpc>
              <a:spcBef>
                <a:spcPts val="0"/>
              </a:spcBef>
              <a:spcAft>
                <a:spcPts val="0"/>
              </a:spcAft>
              <a:buSzPts val="1400"/>
              <a:buFont typeface="Arial"/>
              <a:buNone/>
              <a:defRPr>
                <a:latin typeface="Arial"/>
                <a:ea typeface="Arial"/>
                <a:cs typeface="Arial"/>
                <a:sym typeface="Arial"/>
              </a:defRPr>
            </a:lvl5pPr>
            <a:lvl6pPr lvl="5" algn="l">
              <a:lnSpc>
                <a:spcPct val="100000"/>
              </a:lnSpc>
              <a:spcBef>
                <a:spcPts val="0"/>
              </a:spcBef>
              <a:spcAft>
                <a:spcPts val="0"/>
              </a:spcAft>
              <a:buSzPts val="1400"/>
              <a:buFont typeface="Arial"/>
              <a:buNone/>
              <a:defRPr>
                <a:latin typeface="Arial"/>
                <a:ea typeface="Arial"/>
                <a:cs typeface="Arial"/>
                <a:sym typeface="Arial"/>
              </a:defRPr>
            </a:lvl6pPr>
            <a:lvl7pPr lvl="6" algn="l">
              <a:lnSpc>
                <a:spcPct val="100000"/>
              </a:lnSpc>
              <a:spcBef>
                <a:spcPts val="0"/>
              </a:spcBef>
              <a:spcAft>
                <a:spcPts val="0"/>
              </a:spcAft>
              <a:buSzPts val="1400"/>
              <a:buFont typeface="Arial"/>
              <a:buNone/>
              <a:defRPr>
                <a:latin typeface="Arial"/>
                <a:ea typeface="Arial"/>
                <a:cs typeface="Arial"/>
                <a:sym typeface="Arial"/>
              </a:defRPr>
            </a:lvl7pPr>
            <a:lvl8pPr lvl="7" algn="l">
              <a:lnSpc>
                <a:spcPct val="100000"/>
              </a:lnSpc>
              <a:spcBef>
                <a:spcPts val="0"/>
              </a:spcBef>
              <a:spcAft>
                <a:spcPts val="0"/>
              </a:spcAft>
              <a:buSzPts val="1400"/>
              <a:buFont typeface="Arial"/>
              <a:buNone/>
              <a:defRPr>
                <a:latin typeface="Arial"/>
                <a:ea typeface="Arial"/>
                <a:cs typeface="Arial"/>
                <a:sym typeface="Arial"/>
              </a:defRPr>
            </a:lvl8pPr>
            <a:lvl9pPr lvl="8" algn="l">
              <a:lnSpc>
                <a:spcPct val="100000"/>
              </a:lnSpc>
              <a:spcBef>
                <a:spcPts val="0"/>
              </a:spcBef>
              <a:spcAft>
                <a:spcPts val="0"/>
              </a:spcAft>
              <a:buSzPts val="1400"/>
              <a:buFont typeface="Arial"/>
              <a:buNone/>
              <a:defRPr>
                <a:latin typeface="Arial"/>
                <a:ea typeface="Arial"/>
                <a:cs typeface="Arial"/>
                <a:sym typeface="Arial"/>
              </a:defRPr>
            </a:lvl9pPr>
          </a:lstStyle>
          <a:p>
            <a:endParaRPr/>
          </a:p>
        </p:txBody>
      </p:sp>
      <p:sp>
        <p:nvSpPr>
          <p:cNvPr id="31" name="Google Shape;31;p36"/>
          <p:cNvSpPr/>
          <p:nvPr/>
        </p:nvSpPr>
        <p:spPr>
          <a:xfrm>
            <a:off x="12100560" y="-31750"/>
            <a:ext cx="193040" cy="6959600"/>
          </a:xfrm>
          <a:prstGeom prst="rect">
            <a:avLst/>
          </a:prstGeom>
          <a:solidFill>
            <a:srgbClr val="FFA3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2" name="Google Shape;32;p36" descr="Logo&#10;&#10;Description automatically generated"/>
          <p:cNvPicPr preferRelativeResize="0"/>
          <p:nvPr/>
        </p:nvPicPr>
        <p:blipFill rotWithShape="1">
          <a:blip r:embed="rId2">
            <a:alphaModFix/>
          </a:blip>
          <a:srcRect/>
          <a:stretch/>
        </p:blipFill>
        <p:spPr>
          <a:xfrm>
            <a:off x="5319712" y="5972728"/>
            <a:ext cx="1552575" cy="832892"/>
          </a:xfrm>
          <a:prstGeom prst="rect">
            <a:avLst/>
          </a:prstGeom>
          <a:noFill/>
          <a:ln>
            <a:noFill/>
          </a:ln>
        </p:spPr>
      </p:pic>
      <p:cxnSp>
        <p:nvCxnSpPr>
          <p:cNvPr id="33" name="Google Shape;33;p36"/>
          <p:cNvCxnSpPr/>
          <p:nvPr/>
        </p:nvCxnSpPr>
        <p:spPr>
          <a:xfrm>
            <a:off x="888826" y="1536194"/>
            <a:ext cx="10426874" cy="0"/>
          </a:xfrm>
          <a:prstGeom prst="straightConnector1">
            <a:avLst/>
          </a:prstGeom>
          <a:noFill/>
          <a:ln w="28575" cap="flat" cmpd="sng">
            <a:solidFill>
              <a:srgbClr val="FFA300"/>
            </a:solidFill>
            <a:prstDash val="solid"/>
            <a:miter lim="800000"/>
            <a:headEnd type="none" w="sm" len="sm"/>
            <a:tailEnd type="none" w="sm" len="sm"/>
          </a:ln>
        </p:spPr>
      </p:cxnSp>
      <p:sp>
        <p:nvSpPr>
          <p:cNvPr id="36" name="Google Shape;36;p36"/>
          <p:cNvSpPr txBox="1">
            <a:spLocks noGrp="1"/>
          </p:cNvSpPr>
          <p:nvPr>
            <p:ph type="ftr" idx="11"/>
          </p:nvPr>
        </p:nvSpPr>
        <p:spPr>
          <a:xfrm>
            <a:off x="4089400" y="-5276"/>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Font typeface="Arial"/>
              <a:buNone/>
              <a:defRPr>
                <a:latin typeface="Arial"/>
                <a:ea typeface="Arial"/>
                <a:cs typeface="Arial"/>
                <a:sym typeface="Arial"/>
              </a:defRPr>
            </a:lvl1pPr>
            <a:lvl2pPr lvl="1" algn="l">
              <a:lnSpc>
                <a:spcPct val="100000"/>
              </a:lnSpc>
              <a:spcBef>
                <a:spcPts val="0"/>
              </a:spcBef>
              <a:spcAft>
                <a:spcPts val="0"/>
              </a:spcAft>
              <a:buSzPts val="1400"/>
              <a:buFont typeface="Arial"/>
              <a:buNone/>
              <a:defRPr>
                <a:latin typeface="Arial"/>
                <a:ea typeface="Arial"/>
                <a:cs typeface="Arial"/>
                <a:sym typeface="Arial"/>
              </a:defRPr>
            </a:lvl2pPr>
            <a:lvl3pPr lvl="2" algn="l">
              <a:lnSpc>
                <a:spcPct val="100000"/>
              </a:lnSpc>
              <a:spcBef>
                <a:spcPts val="0"/>
              </a:spcBef>
              <a:spcAft>
                <a:spcPts val="0"/>
              </a:spcAft>
              <a:buSzPts val="1400"/>
              <a:buFont typeface="Arial"/>
              <a:buNone/>
              <a:defRPr>
                <a:latin typeface="Arial"/>
                <a:ea typeface="Arial"/>
                <a:cs typeface="Arial"/>
                <a:sym typeface="Arial"/>
              </a:defRPr>
            </a:lvl3pPr>
            <a:lvl4pPr lvl="3" algn="l">
              <a:lnSpc>
                <a:spcPct val="100000"/>
              </a:lnSpc>
              <a:spcBef>
                <a:spcPts val="0"/>
              </a:spcBef>
              <a:spcAft>
                <a:spcPts val="0"/>
              </a:spcAft>
              <a:buSzPts val="1400"/>
              <a:buFont typeface="Arial"/>
              <a:buNone/>
              <a:defRPr>
                <a:latin typeface="Arial"/>
                <a:ea typeface="Arial"/>
                <a:cs typeface="Arial"/>
                <a:sym typeface="Arial"/>
              </a:defRPr>
            </a:lvl4pPr>
            <a:lvl5pPr lvl="4" algn="l">
              <a:lnSpc>
                <a:spcPct val="100000"/>
              </a:lnSpc>
              <a:spcBef>
                <a:spcPts val="0"/>
              </a:spcBef>
              <a:spcAft>
                <a:spcPts val="0"/>
              </a:spcAft>
              <a:buSzPts val="1400"/>
              <a:buFont typeface="Arial"/>
              <a:buNone/>
              <a:defRPr>
                <a:latin typeface="Arial"/>
                <a:ea typeface="Arial"/>
                <a:cs typeface="Arial"/>
                <a:sym typeface="Arial"/>
              </a:defRPr>
            </a:lvl5pPr>
            <a:lvl6pPr lvl="5" algn="l">
              <a:lnSpc>
                <a:spcPct val="100000"/>
              </a:lnSpc>
              <a:spcBef>
                <a:spcPts val="0"/>
              </a:spcBef>
              <a:spcAft>
                <a:spcPts val="0"/>
              </a:spcAft>
              <a:buSzPts val="1400"/>
              <a:buFont typeface="Arial"/>
              <a:buNone/>
              <a:defRPr>
                <a:latin typeface="Arial"/>
                <a:ea typeface="Arial"/>
                <a:cs typeface="Arial"/>
                <a:sym typeface="Arial"/>
              </a:defRPr>
            </a:lvl6pPr>
            <a:lvl7pPr lvl="6" algn="l">
              <a:lnSpc>
                <a:spcPct val="100000"/>
              </a:lnSpc>
              <a:spcBef>
                <a:spcPts val="0"/>
              </a:spcBef>
              <a:spcAft>
                <a:spcPts val="0"/>
              </a:spcAft>
              <a:buSzPts val="1400"/>
              <a:buFont typeface="Arial"/>
              <a:buNone/>
              <a:defRPr>
                <a:latin typeface="Arial"/>
                <a:ea typeface="Arial"/>
                <a:cs typeface="Arial"/>
                <a:sym typeface="Arial"/>
              </a:defRPr>
            </a:lvl7pPr>
            <a:lvl8pPr lvl="7" algn="l">
              <a:lnSpc>
                <a:spcPct val="100000"/>
              </a:lnSpc>
              <a:spcBef>
                <a:spcPts val="0"/>
              </a:spcBef>
              <a:spcAft>
                <a:spcPts val="0"/>
              </a:spcAft>
              <a:buSzPts val="1400"/>
              <a:buFont typeface="Arial"/>
              <a:buNone/>
              <a:defRPr>
                <a:latin typeface="Arial"/>
                <a:ea typeface="Arial"/>
                <a:cs typeface="Arial"/>
                <a:sym typeface="Arial"/>
              </a:defRPr>
            </a:lvl8pPr>
            <a:lvl9pPr lvl="8" algn="l">
              <a:lnSpc>
                <a:spcPct val="100000"/>
              </a:lnSpc>
              <a:spcBef>
                <a:spcPts val="0"/>
              </a:spcBef>
              <a:spcAft>
                <a:spcPts val="0"/>
              </a:spcAft>
              <a:buSzPts val="1400"/>
              <a:buFont typeface="Arial"/>
              <a:buNone/>
              <a:defRPr>
                <a:latin typeface="Arial"/>
                <a:ea typeface="Arial"/>
                <a:cs typeface="Arial"/>
                <a:sym typeface="Arial"/>
              </a:defRPr>
            </a:lvl9pPr>
          </a:lstStyle>
          <a:p>
            <a:endParaRPr/>
          </a:p>
        </p:txBody>
      </p:sp>
    </p:spTree>
    <p:extLst>
      <p:ext uri="{BB962C8B-B14F-4D97-AF65-F5344CB8AC3E}">
        <p14:creationId xmlns:p14="http://schemas.microsoft.com/office/powerpoint/2010/main" val="39850343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theme" Target="../theme/theme2.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theme" Target="../theme/theme3.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FFA300"/>
              </a:buClr>
              <a:buSzPts val="4400"/>
              <a:buFont typeface="Helvetica Neue"/>
              <a:buNone/>
              <a:defRPr sz="4400" b="0" i="0" u="none" strike="noStrike" cap="none">
                <a:solidFill>
                  <a:srgbClr val="FFA300"/>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FFA300"/>
              </a:buClr>
              <a:buSzPts val="4400"/>
              <a:buFont typeface="Helvetica Neue"/>
              <a:buNone/>
              <a:defRPr sz="4400" b="0" i="0" u="none" strike="noStrike" cap="none">
                <a:solidFill>
                  <a:srgbClr val="FFA300"/>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1940546"/>
      </p:ext>
    </p:extLst>
  </p:cSld>
  <p:clrMap bg1="lt1" tx1="dk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FFA300"/>
              </a:buClr>
              <a:buSzPts val="4400"/>
              <a:buFont typeface="Helvetica Neue"/>
              <a:buNone/>
              <a:defRPr sz="4400" b="0" i="0" u="none" strike="noStrike" cap="none">
                <a:solidFill>
                  <a:srgbClr val="FFA300"/>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Helvetica Neue"/>
                <a:ea typeface="Helvetica Neue"/>
                <a:cs typeface="Helvetica Neue"/>
                <a:sym typeface="Helvetica Neue"/>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Helvetica Neue"/>
                <a:ea typeface="Helvetica Neue"/>
                <a:cs typeface="Helvetica Neue"/>
                <a:sym typeface="Helvetica Neue"/>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Helvetica Neue"/>
                <a:ea typeface="Helvetica Neue"/>
                <a:cs typeface="Helvetica Neue"/>
                <a:sym typeface="Helvetica Neue"/>
              </a:defRPr>
            </a:lvl1pPr>
            <a:lvl2pPr marL="0" marR="0" lvl="1" indent="0" algn="r" rtl="0">
              <a:spcBef>
                <a:spcPts val="0"/>
              </a:spcBef>
              <a:buNone/>
              <a:defRPr sz="1200" b="0" i="0" u="none" strike="noStrike" cap="none">
                <a:solidFill>
                  <a:srgbClr val="888888"/>
                </a:solidFill>
                <a:latin typeface="Helvetica Neue"/>
                <a:ea typeface="Helvetica Neue"/>
                <a:cs typeface="Helvetica Neue"/>
                <a:sym typeface="Helvetica Neue"/>
              </a:defRPr>
            </a:lvl2pPr>
            <a:lvl3pPr marL="0" marR="0" lvl="2" indent="0" algn="r" rtl="0">
              <a:spcBef>
                <a:spcPts val="0"/>
              </a:spcBef>
              <a:buNone/>
              <a:defRPr sz="1200" b="0" i="0" u="none" strike="noStrike" cap="none">
                <a:solidFill>
                  <a:srgbClr val="888888"/>
                </a:solidFill>
                <a:latin typeface="Helvetica Neue"/>
                <a:ea typeface="Helvetica Neue"/>
                <a:cs typeface="Helvetica Neue"/>
                <a:sym typeface="Helvetica Neue"/>
              </a:defRPr>
            </a:lvl3pPr>
            <a:lvl4pPr marL="0" marR="0" lvl="3" indent="0" algn="r" rtl="0">
              <a:spcBef>
                <a:spcPts val="0"/>
              </a:spcBef>
              <a:buNone/>
              <a:defRPr sz="1200" b="0" i="0" u="none" strike="noStrike" cap="none">
                <a:solidFill>
                  <a:srgbClr val="888888"/>
                </a:solidFill>
                <a:latin typeface="Helvetica Neue"/>
                <a:ea typeface="Helvetica Neue"/>
                <a:cs typeface="Helvetica Neue"/>
                <a:sym typeface="Helvetica Neue"/>
              </a:defRPr>
            </a:lvl4pPr>
            <a:lvl5pPr marL="0" marR="0" lvl="4" indent="0" algn="r" rtl="0">
              <a:spcBef>
                <a:spcPts val="0"/>
              </a:spcBef>
              <a:buNone/>
              <a:defRPr sz="1200" b="0" i="0" u="none" strike="noStrike" cap="none">
                <a:solidFill>
                  <a:srgbClr val="888888"/>
                </a:solidFill>
                <a:latin typeface="Helvetica Neue"/>
                <a:ea typeface="Helvetica Neue"/>
                <a:cs typeface="Helvetica Neue"/>
                <a:sym typeface="Helvetica Neue"/>
              </a:defRPr>
            </a:lvl5pPr>
            <a:lvl6pPr marL="0" marR="0" lvl="5" indent="0" algn="r" rtl="0">
              <a:spcBef>
                <a:spcPts val="0"/>
              </a:spcBef>
              <a:buNone/>
              <a:defRPr sz="1200" b="0" i="0" u="none" strike="noStrike" cap="none">
                <a:solidFill>
                  <a:srgbClr val="888888"/>
                </a:solidFill>
                <a:latin typeface="Helvetica Neue"/>
                <a:ea typeface="Helvetica Neue"/>
                <a:cs typeface="Helvetica Neue"/>
                <a:sym typeface="Helvetica Neue"/>
              </a:defRPr>
            </a:lvl6pPr>
            <a:lvl7pPr marL="0" marR="0" lvl="6" indent="0" algn="r" rtl="0">
              <a:spcBef>
                <a:spcPts val="0"/>
              </a:spcBef>
              <a:buNone/>
              <a:defRPr sz="1200" b="0" i="0" u="none" strike="noStrike" cap="none">
                <a:solidFill>
                  <a:srgbClr val="888888"/>
                </a:solidFill>
                <a:latin typeface="Helvetica Neue"/>
                <a:ea typeface="Helvetica Neue"/>
                <a:cs typeface="Helvetica Neue"/>
                <a:sym typeface="Helvetica Neue"/>
              </a:defRPr>
            </a:lvl7pPr>
            <a:lvl8pPr marL="0" marR="0" lvl="7" indent="0" algn="r" rtl="0">
              <a:spcBef>
                <a:spcPts val="0"/>
              </a:spcBef>
              <a:buNone/>
              <a:defRPr sz="1200" b="0" i="0" u="none" strike="noStrike" cap="none">
                <a:solidFill>
                  <a:srgbClr val="888888"/>
                </a:solidFill>
                <a:latin typeface="Helvetica Neue"/>
                <a:ea typeface="Helvetica Neue"/>
                <a:cs typeface="Helvetica Neue"/>
                <a:sym typeface="Helvetica Neue"/>
              </a:defRPr>
            </a:lvl8pPr>
            <a:lvl9pPr marL="0" marR="0" lvl="8" indent="0" algn="r" rtl="0">
              <a:spcBef>
                <a:spcPts val="0"/>
              </a:spcBef>
              <a:buNone/>
              <a:defRPr sz="1200" b="0" i="0" u="none" strike="noStrike" cap="none">
                <a:solidFill>
                  <a:srgbClr val="888888"/>
                </a:solidFill>
                <a:latin typeface="Helvetica Neue"/>
                <a:ea typeface="Helvetica Neue"/>
                <a:cs typeface="Helvetica Neue"/>
                <a:sym typeface="Helvetica Neu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4757591"/>
      </p:ext>
    </p:extLst>
  </p:cSld>
  <p:clrMap bg1="lt1" tx1="dk1" bg2="dk2" tx2="lt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7.jpg"/><Relationship Id="rId7" Type="http://schemas.openxmlformats.org/officeDocument/2006/relationships/image" Target="../media/image11.png"/><Relationship Id="rId12" Type="http://schemas.openxmlformats.org/officeDocument/2006/relationships/image" Target="../media/image16.jpeg"/><Relationship Id="rId2" Type="http://schemas.openxmlformats.org/officeDocument/2006/relationships/notesSlide" Target="../notesSlides/notesSlide2.xml"/><Relationship Id="rId16" Type="http://schemas.openxmlformats.org/officeDocument/2006/relationships/image" Target="../media/image20.png"/><Relationship Id="rId1" Type="http://schemas.openxmlformats.org/officeDocument/2006/relationships/slideLayout" Target="../slideLayouts/slideLayout9.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1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jpeg"/><Relationship Id="rId14" Type="http://schemas.openxmlformats.org/officeDocument/2006/relationships/image" Target="../media/image18.png"/></Relationships>
</file>

<file path=ppt/slides/_rels/slide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20.xml"/><Relationship Id="rId6" Type="http://schemas.openxmlformats.org/officeDocument/2006/relationships/image" Target="../media/image27.jpg"/><Relationship Id="rId5" Type="http://schemas.openxmlformats.org/officeDocument/2006/relationships/image" Target="../media/image26.jp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pic>
        <p:nvPicPr>
          <p:cNvPr id="4" name="Picture 3" descr="Solar panels on a roof&#10;&#10;Description automatically generated">
            <a:extLst>
              <a:ext uri="{FF2B5EF4-FFF2-40B4-BE49-F238E27FC236}">
                <a16:creationId xmlns:a16="http://schemas.microsoft.com/office/drawing/2014/main" id="{8EB2561A-2E8F-4ECD-93E1-24F2F35AE875}"/>
              </a:ext>
            </a:extLst>
          </p:cNvPr>
          <p:cNvPicPr>
            <a:picLocks noChangeAspect="1"/>
          </p:cNvPicPr>
          <p:nvPr/>
        </p:nvPicPr>
        <p:blipFill>
          <a:blip r:embed="rId3"/>
          <a:stretch>
            <a:fillRect/>
          </a:stretch>
        </p:blipFill>
        <p:spPr>
          <a:xfrm>
            <a:off x="-129209" y="0"/>
            <a:ext cx="12422835" cy="9286069"/>
          </a:xfrm>
          <a:prstGeom prst="rect">
            <a:avLst/>
          </a:prstGeom>
        </p:spPr>
      </p:pic>
      <p:pic>
        <p:nvPicPr>
          <p:cNvPr id="132" name="Google Shape;132;g2157e5493cd_0_0" descr="Logo&#10;&#10;Description automatically generated"/>
          <p:cNvPicPr preferRelativeResize="0"/>
          <p:nvPr/>
        </p:nvPicPr>
        <p:blipFill rotWithShape="1">
          <a:blip r:embed="rId4">
            <a:alphaModFix/>
          </a:blip>
          <a:srcRect/>
          <a:stretch/>
        </p:blipFill>
        <p:spPr>
          <a:xfrm>
            <a:off x="9538813" y="89617"/>
            <a:ext cx="2258373" cy="1211523"/>
          </a:xfrm>
          <a:prstGeom prst="rect">
            <a:avLst/>
          </a:prstGeom>
          <a:noFill/>
          <a:ln>
            <a:noFill/>
          </a:ln>
          <a:effectLst>
            <a:outerShdw blurRad="292100" dist="139700" dir="2700000" algn="tl" rotWithShape="0">
              <a:srgbClr val="333333">
                <a:alpha val="63529"/>
              </a:srgbClr>
            </a:outerShdw>
          </a:effectLst>
        </p:spPr>
      </p:pic>
      <p:sp>
        <p:nvSpPr>
          <p:cNvPr id="133" name="Google Shape;133;g2157e5493cd_0_0"/>
          <p:cNvSpPr/>
          <p:nvPr/>
        </p:nvSpPr>
        <p:spPr>
          <a:xfrm>
            <a:off x="11899726" y="0"/>
            <a:ext cx="393900" cy="6959700"/>
          </a:xfrm>
          <a:prstGeom prst="rect">
            <a:avLst/>
          </a:prstGeom>
          <a:solidFill>
            <a:srgbClr val="FFA30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34" name="Google Shape;134;g2157e5493cd_0_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Helvetica Neue"/>
                <a:sym typeface="Helvetica Neue"/>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a:t>
            </a:fld>
            <a:endParaRPr kumimoji="0" sz="1200" b="0" i="0" u="none" strike="noStrike" kern="0" cap="none" spc="0" normalizeH="0" baseline="0" noProof="0">
              <a:ln>
                <a:noFill/>
              </a:ln>
              <a:solidFill>
                <a:srgbClr val="888888"/>
              </a:solidFill>
              <a:effectLst/>
              <a:uLnTx/>
              <a:uFillTx/>
              <a:latin typeface="Helvetica Neue"/>
              <a:sym typeface="Helvetica Neue"/>
            </a:endParaRPr>
          </a:p>
        </p:txBody>
      </p:sp>
      <p:sp>
        <p:nvSpPr>
          <p:cNvPr id="135" name="Google Shape;135;g2157e5493cd_0_0"/>
          <p:cNvSpPr txBox="1"/>
          <p:nvPr/>
        </p:nvSpPr>
        <p:spPr>
          <a:xfrm>
            <a:off x="1729273" y="4422710"/>
            <a:ext cx="9144000" cy="2298740"/>
          </a:xfrm>
          <a:prstGeom prst="rect">
            <a:avLst/>
          </a:prstGeom>
          <a:solidFill>
            <a:srgbClr val="FFFFFF"/>
          </a:solid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90000"/>
              </a:lnSpc>
              <a:spcBef>
                <a:spcPts val="0"/>
              </a:spcBef>
              <a:spcAft>
                <a:spcPts val="0"/>
              </a:spcAft>
              <a:buClr>
                <a:srgbClr val="FFA300"/>
              </a:buClr>
              <a:buSzPts val="4400"/>
              <a:buFont typeface="Helvetica Neue"/>
              <a:buNone/>
              <a:tabLst/>
              <a:defRPr/>
            </a:pPr>
            <a:endParaRPr kumimoji="0" sz="4200" b="1" i="0" u="none" strike="noStrike" kern="0" cap="none" spc="0" normalizeH="0" baseline="0" noProof="0" dirty="0">
              <a:ln>
                <a:noFill/>
              </a:ln>
              <a:solidFill>
                <a:srgbClr val="FFA300"/>
              </a:solidFill>
              <a:effectLst/>
              <a:uLnTx/>
              <a:uFillTx/>
              <a:latin typeface="Helvetica Neue"/>
              <a:ea typeface="Helvetica Neue"/>
              <a:cs typeface="Helvetica Neue"/>
              <a:sym typeface="Helvetica Neue"/>
            </a:endParaRPr>
          </a:p>
          <a:p>
            <a:pPr marL="0" marR="0" lvl="0" indent="0" algn="ctr" defTabSz="914400" rtl="0" eaLnBrk="1" fontAlgn="auto" latinLnBrk="0" hangingPunct="1">
              <a:lnSpc>
                <a:spcPct val="90000"/>
              </a:lnSpc>
              <a:spcBef>
                <a:spcPts val="0"/>
              </a:spcBef>
              <a:spcAft>
                <a:spcPts val="0"/>
              </a:spcAft>
              <a:buClr>
                <a:srgbClr val="FFA300"/>
              </a:buClr>
              <a:buSzPts val="4400"/>
              <a:buFont typeface="Helvetica Neue"/>
              <a:buNone/>
              <a:tabLst/>
              <a:defRPr/>
            </a:pPr>
            <a:r>
              <a:rPr kumimoji="0" lang="en-US" sz="4200" b="1" i="0" u="none" strike="noStrike" kern="0" cap="none" spc="0" normalizeH="0" baseline="0" noProof="0" dirty="0">
                <a:ln>
                  <a:noFill/>
                </a:ln>
                <a:solidFill>
                  <a:srgbClr val="FFA300"/>
                </a:solidFill>
                <a:effectLst/>
                <a:uLnTx/>
                <a:uFillTx/>
                <a:latin typeface="Helvetica Neue"/>
                <a:ea typeface="Helvetica Neue"/>
                <a:cs typeface="Helvetica Neue"/>
                <a:sym typeface="Helvetica Neue"/>
              </a:rPr>
              <a:t>SolSmart</a:t>
            </a:r>
            <a:r>
              <a:rPr lang="en-US" sz="4200" b="1" dirty="0">
                <a:solidFill>
                  <a:srgbClr val="FFA300"/>
                </a:solidFill>
                <a:latin typeface="Helvetica Neue"/>
                <a:ea typeface="Helvetica Neue"/>
                <a:cs typeface="Helvetica Neue"/>
                <a:sym typeface="Helvetica Neue"/>
              </a:rPr>
              <a:t> – An Opportunity for Regional Planners</a:t>
            </a:r>
            <a:endParaRPr kumimoji="0" lang="en-US" sz="4200" b="1" i="0" u="none" strike="noStrike" kern="0" cap="none" spc="0" normalizeH="0" baseline="0" noProof="0" dirty="0">
              <a:ln>
                <a:noFill/>
              </a:ln>
              <a:solidFill>
                <a:srgbClr val="FFA300"/>
              </a:solidFill>
              <a:effectLst/>
              <a:uLnTx/>
              <a:uFillTx/>
              <a:latin typeface="Helvetica Neue"/>
              <a:ea typeface="Helvetica Neue"/>
              <a:cs typeface="Helvetica Neue"/>
              <a:sym typeface="Helvetica Neue"/>
            </a:endParaRPr>
          </a:p>
          <a:p>
            <a:pPr marL="0" marR="0" lvl="0" indent="0" defTabSz="914400" rtl="0" eaLnBrk="1" fontAlgn="auto" latinLnBrk="0" hangingPunct="1">
              <a:lnSpc>
                <a:spcPct val="90000"/>
              </a:lnSpc>
              <a:spcBef>
                <a:spcPts val="0"/>
              </a:spcBef>
              <a:spcAft>
                <a:spcPts val="0"/>
              </a:spcAft>
              <a:buClr>
                <a:srgbClr val="FFA300"/>
              </a:buClr>
              <a:buSzPts val="4400"/>
              <a:buFont typeface="Helvetica Neue"/>
              <a:buNone/>
              <a:tabLst/>
              <a:defRPr/>
            </a:pPr>
            <a:endParaRPr lang="en-US" sz="2400" b="1" dirty="0">
              <a:solidFill>
                <a:srgbClr val="FFA300"/>
              </a:solidFill>
              <a:latin typeface="Helvetica Neue"/>
              <a:ea typeface="Helvetica Neue"/>
              <a:cs typeface="Helvetica Neue"/>
              <a:sym typeface="Helvetica Neue"/>
            </a:endParaRPr>
          </a:p>
          <a:p>
            <a:pPr marL="0" marR="0" lvl="0" indent="0" algn="ctr" defTabSz="914400" rtl="0" eaLnBrk="1" fontAlgn="auto" latinLnBrk="0" hangingPunct="1">
              <a:lnSpc>
                <a:spcPct val="90000"/>
              </a:lnSpc>
              <a:spcBef>
                <a:spcPts val="0"/>
              </a:spcBef>
              <a:spcAft>
                <a:spcPts val="0"/>
              </a:spcAft>
              <a:buClr>
                <a:srgbClr val="FFA300"/>
              </a:buClr>
              <a:buSzPts val="4400"/>
              <a:buFont typeface="Helvetica Neue"/>
              <a:buNone/>
              <a:tabLst/>
              <a:defRPr/>
            </a:pPr>
            <a:r>
              <a:rPr lang="en-US" sz="2400" b="1" dirty="0">
                <a:solidFill>
                  <a:srgbClr val="FFA300"/>
                </a:solidFill>
                <a:latin typeface="Helvetica Neue"/>
                <a:ea typeface="Helvetica Neue"/>
                <a:cs typeface="Helvetica Neue"/>
                <a:sym typeface="Helvetica Neue"/>
              </a:rPr>
              <a:t>Andrew Light, World Resources Institute</a:t>
            </a:r>
            <a:endParaRPr kumimoji="0" lang="en-US" sz="2400" b="1" i="0" u="none" strike="noStrike" kern="0" cap="none" spc="0" normalizeH="0" baseline="0" noProof="0" dirty="0">
              <a:ln>
                <a:noFill/>
              </a:ln>
              <a:solidFill>
                <a:srgbClr val="FFA300"/>
              </a:solidFill>
              <a:effectLst/>
              <a:uLnTx/>
              <a:uFillTx/>
              <a:latin typeface="Helvetica Neue"/>
              <a:ea typeface="Helvetica Neue"/>
              <a:cs typeface="Helvetica Neue"/>
              <a:sym typeface="Helvetica Neue"/>
            </a:endParaRPr>
          </a:p>
          <a:p>
            <a:pPr marL="0" marR="0" lvl="0" indent="0" algn="l" defTabSz="914400" rtl="0" eaLnBrk="1" fontAlgn="auto" latinLnBrk="0" hangingPunct="1">
              <a:lnSpc>
                <a:spcPct val="90000"/>
              </a:lnSpc>
              <a:spcBef>
                <a:spcPts val="0"/>
              </a:spcBef>
              <a:spcAft>
                <a:spcPts val="0"/>
              </a:spcAft>
              <a:buClr>
                <a:srgbClr val="000000"/>
              </a:buClr>
              <a:buSzPts val="4400"/>
              <a:buFont typeface="Arial"/>
              <a:buNone/>
              <a:tabLst/>
              <a:defRPr/>
            </a:pPr>
            <a:endParaRPr kumimoji="0" sz="4400" b="0" i="0" u="none" strike="noStrike" kern="0" cap="none" spc="0" normalizeH="0" baseline="0" noProof="0" dirty="0">
              <a:ln>
                <a:noFill/>
              </a:ln>
              <a:solidFill>
                <a:srgbClr val="FFA300"/>
              </a:solidFill>
              <a:effectLst/>
              <a:uLnTx/>
              <a:uFillTx/>
              <a:latin typeface="Arial"/>
              <a:ea typeface="Arial"/>
              <a:cs typeface="Arial"/>
              <a:sym typeface="Arial"/>
            </a:endParaRPr>
          </a:p>
        </p:txBody>
      </p:sp>
      <p:sp>
        <p:nvSpPr>
          <p:cNvPr id="3" name="TextBox 2">
            <a:extLst>
              <a:ext uri="{FF2B5EF4-FFF2-40B4-BE49-F238E27FC236}">
                <a16:creationId xmlns:a16="http://schemas.microsoft.com/office/drawing/2014/main" id="{DF7A6688-CFEB-A54B-57B0-F43E146CBA44}"/>
              </a:ext>
            </a:extLst>
          </p:cNvPr>
          <p:cNvSpPr txBox="1"/>
          <p:nvPr/>
        </p:nvSpPr>
        <p:spPr>
          <a:xfrm>
            <a:off x="3072384" y="3270540"/>
            <a:ext cx="6144768" cy="307777"/>
          </a:xfrm>
          <a:prstGeom prst="rect">
            <a:avLst/>
          </a:prstGeom>
          <a:noFill/>
        </p:spPr>
        <p:txBody>
          <a:bodyPr wrap="square">
            <a:spAutoFit/>
          </a:bodyPr>
          <a:lstStyle/>
          <a:p>
            <a:r>
              <a:rPr lang="en-US" b="0" dirty="0">
                <a:effectLst/>
              </a:rPr>
              <a:t> </a:t>
            </a:r>
            <a:endParaRPr lang="en-US" dirty="0"/>
          </a:p>
        </p:txBody>
      </p:sp>
      <p:sp>
        <p:nvSpPr>
          <p:cNvPr id="5" name="TextBox 4">
            <a:extLst>
              <a:ext uri="{FF2B5EF4-FFF2-40B4-BE49-F238E27FC236}">
                <a16:creationId xmlns:a16="http://schemas.microsoft.com/office/drawing/2014/main" id="{ACD18927-91C0-610B-CFCE-068A3333056A}"/>
              </a:ext>
            </a:extLst>
          </p:cNvPr>
          <p:cNvSpPr txBox="1"/>
          <p:nvPr/>
        </p:nvSpPr>
        <p:spPr>
          <a:xfrm>
            <a:off x="3072384" y="3270540"/>
            <a:ext cx="6144768" cy="307777"/>
          </a:xfrm>
          <a:prstGeom prst="rect">
            <a:avLst/>
          </a:prstGeom>
          <a:noFill/>
        </p:spPr>
        <p:txBody>
          <a:bodyPr wrap="square">
            <a:spAutoFit/>
          </a:bodyPr>
          <a:lstStyle/>
          <a:p>
            <a:r>
              <a:rPr lang="en-US" b="0" dirty="0">
                <a:effectLst/>
              </a:rPr>
              <a:t> </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3">
          <a:extLst>
            <a:ext uri="{FF2B5EF4-FFF2-40B4-BE49-F238E27FC236}">
              <a16:creationId xmlns:a16="http://schemas.microsoft.com/office/drawing/2014/main" id="{D2B0A929-E24D-2628-2BAD-DED4D7C1BB0D}"/>
            </a:ext>
          </a:extLst>
        </p:cNvPr>
        <p:cNvGrpSpPr/>
        <p:nvPr/>
      </p:nvGrpSpPr>
      <p:grpSpPr>
        <a:xfrm>
          <a:off x="0" y="0"/>
          <a:ext cx="0" cy="0"/>
          <a:chOff x="0" y="0"/>
          <a:chExt cx="0" cy="0"/>
        </a:xfrm>
      </p:grpSpPr>
      <p:sp>
        <p:nvSpPr>
          <p:cNvPr id="247" name="Google Shape;247;g2157e5493cd_0_481">
            <a:extLst>
              <a:ext uri="{FF2B5EF4-FFF2-40B4-BE49-F238E27FC236}">
                <a16:creationId xmlns:a16="http://schemas.microsoft.com/office/drawing/2014/main" id="{D42874DE-FFCA-CD4A-BEE9-360A4F636285}"/>
              </a:ext>
            </a:extLst>
          </p:cNvPr>
          <p:cNvSpPr txBox="1">
            <a:spLocks noGrp="1"/>
          </p:cNvSpPr>
          <p:nvPr>
            <p:ph type="sldNum" idx="12"/>
          </p:nvPr>
        </p:nvSpPr>
        <p:spPr>
          <a:xfrm>
            <a:off x="9357360" y="0"/>
            <a:ext cx="2743200" cy="365100"/>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a:t>
            </a:fld>
            <a:endParaRPr kumimoji="0" sz="1200" b="0" i="0" u="none" strike="noStrike" kern="0" cap="none" spc="0" normalizeH="0" baseline="0" noProof="0">
              <a:ln>
                <a:noFill/>
              </a:ln>
              <a:solidFill>
                <a:srgbClr val="888888"/>
              </a:solidFill>
              <a:effectLst/>
              <a:uLnTx/>
              <a:uFillTx/>
              <a:latin typeface="Arial"/>
              <a:cs typeface="Arial"/>
              <a:sym typeface="Arial"/>
            </a:endParaRPr>
          </a:p>
        </p:txBody>
      </p:sp>
      <p:sp>
        <p:nvSpPr>
          <p:cNvPr id="251" name="Google Shape;251;g2157e5493cd_0_481">
            <a:extLst>
              <a:ext uri="{FF2B5EF4-FFF2-40B4-BE49-F238E27FC236}">
                <a16:creationId xmlns:a16="http://schemas.microsoft.com/office/drawing/2014/main" id="{110C3611-FEED-B3A4-669F-C8EBB428821B}"/>
              </a:ext>
            </a:extLst>
          </p:cNvPr>
          <p:cNvSpPr txBox="1"/>
          <p:nvPr/>
        </p:nvSpPr>
        <p:spPr>
          <a:xfrm>
            <a:off x="4304800" y="2118517"/>
            <a:ext cx="1917000" cy="933600"/>
          </a:xfrm>
          <a:prstGeom prst="rect">
            <a:avLst/>
          </a:prstGeom>
          <a:noFill/>
          <a:ln>
            <a:noFill/>
          </a:ln>
        </p:spPr>
        <p:txBody>
          <a:bodyPr spcFirstLastPara="1" wrap="square" lIns="91425" tIns="45700" rIns="91425" bIns="45700" anchor="t" anchorCtr="0">
            <a:noAutofit/>
          </a:bodyPr>
          <a:lstStyle/>
          <a:p>
            <a:pPr marL="0" marR="0" lvl="1" indent="0" algn="ctr" defTabSz="914400" rtl="0" eaLnBrk="1" fontAlgn="auto" latinLnBrk="0" hangingPunct="1">
              <a:lnSpc>
                <a:spcPct val="100000"/>
              </a:lnSpc>
              <a:spcBef>
                <a:spcPts val="800"/>
              </a:spcBef>
              <a:spcAft>
                <a:spcPts val="0"/>
              </a:spcAft>
              <a:buClr>
                <a:srgbClr val="000000"/>
              </a:buClr>
              <a:buSzPts val="1800"/>
              <a:buFont typeface="Arial"/>
              <a:buNone/>
              <a:tabLst/>
              <a:defRPr/>
            </a:pPr>
            <a:r>
              <a:rPr kumimoji="0" lang="en-US" sz="2200" b="1" i="0" u="none" strike="noStrike" kern="0" cap="none" spc="0" normalizeH="0" baseline="0" noProof="0" dirty="0">
                <a:ln>
                  <a:noFill/>
                </a:ln>
                <a:solidFill>
                  <a:srgbClr val="FFFFFF"/>
                </a:solidFill>
                <a:effectLst/>
                <a:uLnTx/>
                <a:uFillTx/>
                <a:latin typeface="Arial"/>
                <a:ea typeface="Arial"/>
                <a:cs typeface="Arial"/>
                <a:sym typeface="Arial"/>
              </a:rPr>
              <a:t>Permitting &amp; Inspection</a:t>
            </a:r>
            <a:endParaRPr kumimoji="0" sz="2200" b="1" i="0" u="none" strike="noStrike" kern="0" cap="none" spc="0" normalizeH="0" baseline="0" noProof="0" dirty="0">
              <a:ln>
                <a:noFill/>
              </a:ln>
              <a:solidFill>
                <a:srgbClr val="FFFFFF"/>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200" b="0" i="0" u="none" strike="noStrike" kern="0" cap="none" spc="0" normalizeH="0" baseline="0" noProof="0" dirty="0">
              <a:ln>
                <a:noFill/>
              </a:ln>
              <a:solidFill>
                <a:srgbClr val="3F3F3F"/>
              </a:solidFill>
              <a:effectLst/>
              <a:uLnTx/>
              <a:uFillTx/>
              <a:latin typeface="Calibri"/>
              <a:ea typeface="Calibri"/>
              <a:cs typeface="Calibri"/>
              <a:sym typeface="Calibri"/>
            </a:endParaRPr>
          </a:p>
        </p:txBody>
      </p:sp>
      <p:sp>
        <p:nvSpPr>
          <p:cNvPr id="252" name="Google Shape;252;g2157e5493cd_0_481">
            <a:extLst>
              <a:ext uri="{FF2B5EF4-FFF2-40B4-BE49-F238E27FC236}">
                <a16:creationId xmlns:a16="http://schemas.microsoft.com/office/drawing/2014/main" id="{43308419-4353-0CFC-CAD8-9E844E85DDE5}"/>
              </a:ext>
            </a:extLst>
          </p:cNvPr>
          <p:cNvSpPr/>
          <p:nvPr/>
        </p:nvSpPr>
        <p:spPr>
          <a:xfrm>
            <a:off x="4100858" y="5226051"/>
            <a:ext cx="2339400" cy="1231800"/>
          </a:xfrm>
          <a:prstGeom prst="roundRect">
            <a:avLst>
              <a:gd name="adj" fmla="val 16667"/>
            </a:avLst>
          </a:prstGeom>
          <a:solidFill>
            <a:srgbClr val="FFA300"/>
          </a:solidFill>
          <a:ln w="25400" cap="flat" cmpd="sng">
            <a:solidFill>
              <a:srgbClr val="FEE59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53" name="Google Shape;253;g2157e5493cd_0_481">
            <a:extLst>
              <a:ext uri="{FF2B5EF4-FFF2-40B4-BE49-F238E27FC236}">
                <a16:creationId xmlns:a16="http://schemas.microsoft.com/office/drawing/2014/main" id="{12A24FA5-6AEA-4B4C-C99D-8E0CF48CF839}"/>
              </a:ext>
            </a:extLst>
          </p:cNvPr>
          <p:cNvSpPr txBox="1"/>
          <p:nvPr/>
        </p:nvSpPr>
        <p:spPr>
          <a:xfrm>
            <a:off x="4320435" y="5350177"/>
            <a:ext cx="1964400" cy="933600"/>
          </a:xfrm>
          <a:prstGeom prst="rect">
            <a:avLst/>
          </a:prstGeom>
          <a:noFill/>
          <a:ln>
            <a:noFill/>
          </a:ln>
        </p:spPr>
        <p:txBody>
          <a:bodyPr spcFirstLastPara="1" wrap="square" lIns="91425" tIns="45700" rIns="91425" bIns="45700" anchor="t" anchorCtr="0">
            <a:noAutofit/>
          </a:bodyPr>
          <a:lstStyle/>
          <a:p>
            <a:pPr marL="0" marR="0" lvl="1" indent="0" algn="ctr" defTabSz="914400" rtl="0" eaLnBrk="1" fontAlgn="auto" latinLnBrk="0" hangingPunct="1">
              <a:lnSpc>
                <a:spcPct val="100000"/>
              </a:lnSpc>
              <a:spcBef>
                <a:spcPts val="800"/>
              </a:spcBef>
              <a:spcAft>
                <a:spcPts val="0"/>
              </a:spcAft>
              <a:buClr>
                <a:srgbClr val="000000"/>
              </a:buClr>
              <a:buSzPts val="1800"/>
              <a:buFont typeface="Arial"/>
              <a:buNone/>
              <a:tabLst/>
              <a:defRPr/>
            </a:pPr>
            <a:r>
              <a:rPr kumimoji="0" lang="en-US" sz="2200" b="1" i="0" u="none" strike="noStrike" kern="0" cap="none" spc="0" normalizeH="0" baseline="0" noProof="0">
                <a:ln>
                  <a:noFill/>
                </a:ln>
                <a:solidFill>
                  <a:srgbClr val="FFFFFF"/>
                </a:solidFill>
                <a:effectLst/>
                <a:uLnTx/>
                <a:uFillTx/>
                <a:latin typeface="Arial"/>
                <a:ea typeface="Arial"/>
                <a:cs typeface="Arial"/>
                <a:sym typeface="Arial"/>
              </a:rPr>
              <a:t>Market Development</a:t>
            </a:r>
            <a:endParaRPr kumimoji="0" sz="2200" b="1"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3F3F3F"/>
              </a:solidFill>
              <a:effectLst/>
              <a:uLnTx/>
              <a:uFillTx/>
              <a:latin typeface="Calibri"/>
              <a:ea typeface="Calibri"/>
              <a:cs typeface="Calibri"/>
              <a:sym typeface="Calibri"/>
            </a:endParaRPr>
          </a:p>
        </p:txBody>
      </p:sp>
      <p:sp>
        <p:nvSpPr>
          <p:cNvPr id="255" name="Google Shape;255;g2157e5493cd_0_481">
            <a:extLst>
              <a:ext uri="{FF2B5EF4-FFF2-40B4-BE49-F238E27FC236}">
                <a16:creationId xmlns:a16="http://schemas.microsoft.com/office/drawing/2014/main" id="{B9E73FFD-7B36-92C0-94F0-AE8776BDF5A3}"/>
              </a:ext>
            </a:extLst>
          </p:cNvPr>
          <p:cNvSpPr txBox="1"/>
          <p:nvPr/>
        </p:nvSpPr>
        <p:spPr>
          <a:xfrm>
            <a:off x="7212740" y="2964244"/>
            <a:ext cx="1917000" cy="933600"/>
          </a:xfrm>
          <a:prstGeom prst="rect">
            <a:avLst/>
          </a:prstGeom>
          <a:noFill/>
          <a:ln>
            <a:noFill/>
          </a:ln>
        </p:spPr>
        <p:txBody>
          <a:bodyPr spcFirstLastPara="1" wrap="square" lIns="91425" tIns="45700" rIns="91425" bIns="45700" anchor="t" anchorCtr="0">
            <a:noAutofit/>
          </a:bodyPr>
          <a:lstStyle/>
          <a:p>
            <a:pPr marL="0" marR="0" lvl="1" indent="0" algn="ctr" defTabSz="914400" rtl="0" eaLnBrk="1" fontAlgn="auto" latinLnBrk="0" hangingPunct="1">
              <a:lnSpc>
                <a:spcPct val="100000"/>
              </a:lnSpc>
              <a:spcBef>
                <a:spcPts val="800"/>
              </a:spcBef>
              <a:spcAft>
                <a:spcPts val="0"/>
              </a:spcAft>
              <a:buClr>
                <a:srgbClr val="000000"/>
              </a:buClr>
              <a:buSzPts val="1800"/>
              <a:buFont typeface="Arial"/>
              <a:buNone/>
              <a:tabLst/>
              <a:defRPr/>
            </a:pPr>
            <a:r>
              <a:rPr kumimoji="0" lang="en-US" sz="2200" b="1" i="0" u="none" strike="noStrike" kern="0" cap="none" spc="0" normalizeH="0" baseline="0" noProof="0">
                <a:ln>
                  <a:noFill/>
                </a:ln>
                <a:solidFill>
                  <a:srgbClr val="FFFFFF"/>
                </a:solidFill>
                <a:effectLst/>
                <a:uLnTx/>
                <a:uFillTx/>
                <a:latin typeface="Arial"/>
                <a:ea typeface="Arial"/>
                <a:cs typeface="Arial"/>
                <a:sym typeface="Arial"/>
              </a:rPr>
              <a:t>Planning &amp; Zoning</a:t>
            </a:r>
            <a:endParaRPr kumimoji="0" sz="2200" b="1"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3F3F3F"/>
              </a:solidFill>
              <a:effectLst/>
              <a:uLnTx/>
              <a:uFillTx/>
              <a:latin typeface="Calibri"/>
              <a:ea typeface="Calibri"/>
              <a:cs typeface="Calibri"/>
              <a:sym typeface="Calibri"/>
            </a:endParaRPr>
          </a:p>
        </p:txBody>
      </p:sp>
      <p:sp>
        <p:nvSpPr>
          <p:cNvPr id="257" name="Google Shape;257;g2157e5493cd_0_481">
            <a:extLst>
              <a:ext uri="{FF2B5EF4-FFF2-40B4-BE49-F238E27FC236}">
                <a16:creationId xmlns:a16="http://schemas.microsoft.com/office/drawing/2014/main" id="{0FB4343D-28F2-7901-FFD6-D28B6A389CF9}"/>
              </a:ext>
            </a:extLst>
          </p:cNvPr>
          <p:cNvSpPr txBox="1"/>
          <p:nvPr/>
        </p:nvSpPr>
        <p:spPr>
          <a:xfrm>
            <a:off x="7212740" y="4775603"/>
            <a:ext cx="1917000" cy="933600"/>
          </a:xfrm>
          <a:prstGeom prst="rect">
            <a:avLst/>
          </a:prstGeom>
          <a:noFill/>
          <a:ln>
            <a:noFill/>
          </a:ln>
        </p:spPr>
        <p:txBody>
          <a:bodyPr spcFirstLastPara="1" wrap="square" lIns="91425" tIns="45700" rIns="91425" bIns="45700" anchor="t" anchorCtr="0">
            <a:noAutofit/>
          </a:bodyPr>
          <a:lstStyle/>
          <a:p>
            <a:pPr marL="0" marR="0" lvl="1" indent="0" algn="ctr" defTabSz="914400" rtl="0" eaLnBrk="1" fontAlgn="auto" latinLnBrk="0" hangingPunct="1">
              <a:lnSpc>
                <a:spcPct val="100000"/>
              </a:lnSpc>
              <a:spcBef>
                <a:spcPts val="800"/>
              </a:spcBef>
              <a:spcAft>
                <a:spcPts val="0"/>
              </a:spcAft>
              <a:buClr>
                <a:srgbClr val="000000"/>
              </a:buClr>
              <a:buSzPts val="1800"/>
              <a:buFont typeface="Arial"/>
              <a:buNone/>
              <a:tabLst/>
              <a:defRPr/>
            </a:pPr>
            <a:r>
              <a:rPr kumimoji="0" lang="en-US" sz="2200" b="1" i="0" u="none" strike="noStrike" kern="0" cap="none" spc="0" normalizeH="0" baseline="0" noProof="0" dirty="0">
                <a:ln>
                  <a:noFill/>
                </a:ln>
                <a:solidFill>
                  <a:srgbClr val="FFFFFF"/>
                </a:solidFill>
                <a:effectLst/>
                <a:uLnTx/>
                <a:uFillTx/>
                <a:latin typeface="Arial"/>
                <a:ea typeface="Arial"/>
                <a:cs typeface="Arial"/>
                <a:sym typeface="Arial"/>
              </a:rPr>
              <a:t>Community Engagement</a:t>
            </a:r>
            <a:endParaRPr kumimoji="0" sz="2200" b="1" i="0" u="none" strike="noStrike" kern="0" cap="none" spc="0" normalizeH="0" baseline="0" noProof="0" dirty="0">
              <a:ln>
                <a:noFill/>
              </a:ln>
              <a:solidFill>
                <a:srgbClr val="FFFFFF"/>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200" b="0" i="0" u="none" strike="noStrike" kern="0" cap="none" spc="0" normalizeH="0" baseline="0" noProof="0" dirty="0">
              <a:ln>
                <a:noFill/>
              </a:ln>
              <a:solidFill>
                <a:srgbClr val="3F3F3F"/>
              </a:solidFill>
              <a:effectLst/>
              <a:uLnTx/>
              <a:uFillTx/>
              <a:latin typeface="Calibri"/>
              <a:ea typeface="Calibri"/>
              <a:cs typeface="Calibri"/>
              <a:sym typeface="Calibri"/>
            </a:endParaRPr>
          </a:p>
        </p:txBody>
      </p:sp>
      <p:sp>
        <p:nvSpPr>
          <p:cNvPr id="259" name="Google Shape;259;g2157e5493cd_0_481">
            <a:extLst>
              <a:ext uri="{FF2B5EF4-FFF2-40B4-BE49-F238E27FC236}">
                <a16:creationId xmlns:a16="http://schemas.microsoft.com/office/drawing/2014/main" id="{2089CB64-10D9-5BBE-DCBA-A061D352994A}"/>
              </a:ext>
            </a:extLst>
          </p:cNvPr>
          <p:cNvSpPr txBox="1"/>
          <p:nvPr/>
        </p:nvSpPr>
        <p:spPr>
          <a:xfrm>
            <a:off x="9853962" y="3930180"/>
            <a:ext cx="1917000" cy="933600"/>
          </a:xfrm>
          <a:prstGeom prst="rect">
            <a:avLst/>
          </a:prstGeom>
          <a:noFill/>
          <a:ln>
            <a:noFill/>
          </a:ln>
        </p:spPr>
        <p:txBody>
          <a:bodyPr spcFirstLastPara="1" wrap="square" lIns="91425" tIns="45700" rIns="91425" bIns="45700" anchor="t" anchorCtr="0">
            <a:noAutofit/>
          </a:bodyPr>
          <a:lstStyle/>
          <a:p>
            <a:pPr marL="0" marR="0" lvl="1" indent="0" algn="ctr" defTabSz="914400" rtl="0" eaLnBrk="1" fontAlgn="auto" latinLnBrk="0" hangingPunct="1">
              <a:lnSpc>
                <a:spcPct val="100000"/>
              </a:lnSpc>
              <a:spcBef>
                <a:spcPts val="800"/>
              </a:spcBef>
              <a:spcAft>
                <a:spcPts val="0"/>
              </a:spcAft>
              <a:buClr>
                <a:srgbClr val="000000"/>
              </a:buClr>
              <a:buSzPts val="1800"/>
              <a:buFont typeface="Arial"/>
              <a:buNone/>
              <a:tabLst/>
              <a:defRPr/>
            </a:pPr>
            <a:r>
              <a:rPr kumimoji="0" lang="en-US" sz="2200" b="1" i="0" u="none" strike="noStrike" kern="0" cap="none" spc="0" normalizeH="0" baseline="0" noProof="0">
                <a:ln>
                  <a:noFill/>
                </a:ln>
                <a:solidFill>
                  <a:srgbClr val="FFFFFF"/>
                </a:solidFill>
                <a:effectLst/>
                <a:uLnTx/>
                <a:uFillTx/>
                <a:latin typeface="Arial"/>
                <a:ea typeface="Arial"/>
                <a:cs typeface="Arial"/>
                <a:sym typeface="Arial"/>
              </a:rPr>
              <a:t>Government Operations</a:t>
            </a:r>
            <a:endParaRPr kumimoji="0" sz="2200" b="1"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3F3F3F"/>
              </a:solidFill>
              <a:effectLst/>
              <a:uLnTx/>
              <a:uFillTx/>
              <a:latin typeface="Calibri"/>
              <a:ea typeface="Calibri"/>
              <a:cs typeface="Calibri"/>
              <a:sym typeface="Calibri"/>
            </a:endParaRPr>
          </a:p>
        </p:txBody>
      </p:sp>
      <p:pic>
        <p:nvPicPr>
          <p:cNvPr id="6" name="Picture Placeholder 5" descr="Solar panels on a sunny day&#10;&#10;Description automatically generated">
            <a:extLst>
              <a:ext uri="{FF2B5EF4-FFF2-40B4-BE49-F238E27FC236}">
                <a16:creationId xmlns:a16="http://schemas.microsoft.com/office/drawing/2014/main" id="{556D1D7D-CA0B-C6DA-3171-5A66304FB158}"/>
              </a:ext>
            </a:extLst>
          </p:cNvPr>
          <p:cNvPicPr>
            <a:picLocks noChangeAspect="1"/>
          </p:cNvPicPr>
          <p:nvPr/>
        </p:nvPicPr>
        <p:blipFill>
          <a:blip r:embed="rId3"/>
          <a:srcRect l="13284" r="13284"/>
          <a:stretch>
            <a:fillRect/>
          </a:stretch>
        </p:blipFill>
        <p:spPr>
          <a:xfrm>
            <a:off x="8142" y="-16710"/>
            <a:ext cx="12100560" cy="10518225"/>
          </a:xfrm>
          <a:prstGeom prst="rect">
            <a:avLst/>
          </a:prstGeom>
        </p:spPr>
      </p:pic>
      <p:sp>
        <p:nvSpPr>
          <p:cNvPr id="249" name="Google Shape;249;g2157e5493cd_0_481">
            <a:extLst>
              <a:ext uri="{FF2B5EF4-FFF2-40B4-BE49-F238E27FC236}">
                <a16:creationId xmlns:a16="http://schemas.microsoft.com/office/drawing/2014/main" id="{40C860BC-8CD9-AE3C-B8EB-04D333EFF6B5}"/>
              </a:ext>
            </a:extLst>
          </p:cNvPr>
          <p:cNvSpPr txBox="1">
            <a:spLocks noGrp="1"/>
          </p:cNvSpPr>
          <p:nvPr>
            <p:ph type="title"/>
          </p:nvPr>
        </p:nvSpPr>
        <p:spPr>
          <a:xfrm>
            <a:off x="0" y="5896"/>
            <a:ext cx="8724900" cy="1325700"/>
          </a:xfrm>
          <a:prstGeom prst="rect">
            <a:avLst/>
          </a:prstGeom>
          <a:solidFill>
            <a:srgbClr val="FFA300"/>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A300"/>
              </a:buClr>
              <a:buSzPts val="4400"/>
              <a:buFont typeface="Arial"/>
              <a:buNone/>
            </a:pPr>
            <a:r>
              <a:rPr lang="en-US" b="1" dirty="0">
                <a:solidFill>
                  <a:schemeClr val="lt1"/>
                </a:solidFill>
              </a:rPr>
              <a:t> SolSmart</a:t>
            </a:r>
            <a:endParaRPr b="1" dirty="0">
              <a:solidFill>
                <a:schemeClr val="lt1"/>
              </a:solidFill>
            </a:endParaRPr>
          </a:p>
        </p:txBody>
      </p:sp>
      <p:sp>
        <p:nvSpPr>
          <p:cNvPr id="4" name="Google Shape;185;g22bd6902b4d_0_118">
            <a:extLst>
              <a:ext uri="{FF2B5EF4-FFF2-40B4-BE49-F238E27FC236}">
                <a16:creationId xmlns:a16="http://schemas.microsoft.com/office/drawing/2014/main" id="{FF155131-EEFF-D327-06A0-D0CF7957DF4B}"/>
              </a:ext>
            </a:extLst>
          </p:cNvPr>
          <p:cNvSpPr txBox="1"/>
          <p:nvPr/>
        </p:nvSpPr>
        <p:spPr>
          <a:xfrm>
            <a:off x="770090" y="1622270"/>
            <a:ext cx="10439399" cy="2218526"/>
          </a:xfrm>
          <a:prstGeom prst="rect">
            <a:avLst/>
          </a:prstGeom>
          <a:noFill/>
          <a:ln>
            <a:noFill/>
          </a:ln>
        </p:spPr>
        <p:txBody>
          <a:bodyPr spcFirstLastPara="1" wrap="square" lIns="91425" tIns="91425" rIns="91425" bIns="91425" anchor="t" anchorCtr="0">
            <a:spAutoFit/>
          </a:bodyPr>
          <a:lstStyle/>
          <a:p>
            <a:pPr marL="63500" marR="0" lvl="0" indent="0" algn="ctr" defTabSz="914400" rtl="0" eaLnBrk="1" fontAlgn="auto" latinLnBrk="0" hangingPunct="1">
              <a:lnSpc>
                <a:spcPct val="100000"/>
              </a:lnSpc>
              <a:spcBef>
                <a:spcPts val="500"/>
              </a:spcBef>
              <a:spcAft>
                <a:spcPts val="0"/>
              </a:spcAft>
              <a:buClr>
                <a:srgbClr val="FFFFFF"/>
              </a:buClr>
              <a:buSzPts val="2600"/>
              <a:buFontTx/>
              <a:buNone/>
              <a:tabLst/>
              <a:defRPr/>
            </a:pPr>
            <a:r>
              <a:rPr kumimoji="0" lang="en-US" sz="2800" b="1" i="0" u="none" strike="noStrike" kern="0" cap="none" spc="0" normalizeH="0" baseline="0" noProof="0" dirty="0">
                <a:ln>
                  <a:noFill/>
                </a:ln>
                <a:solidFill>
                  <a:schemeClr val="tx1"/>
                </a:solidFill>
                <a:effectLst/>
                <a:uLnTx/>
                <a:uFillTx/>
                <a:latin typeface="Arial"/>
                <a:ea typeface="Arial"/>
                <a:cs typeface="Arial"/>
                <a:sym typeface="Arial"/>
              </a:rPr>
              <a:t>SolSmart is a national designation and </a:t>
            </a:r>
            <a:r>
              <a:rPr lang="en-US" sz="2800" b="1" dirty="0">
                <a:solidFill>
                  <a:schemeClr val="tx1"/>
                </a:solidFill>
              </a:rPr>
              <a:t>FREE</a:t>
            </a:r>
            <a:r>
              <a:rPr kumimoji="0" lang="en-US" sz="2800" b="1" i="0" u="none" strike="noStrike" kern="0" cap="none" spc="0" normalizeH="0" baseline="0" noProof="0" dirty="0">
                <a:ln>
                  <a:noFill/>
                </a:ln>
                <a:solidFill>
                  <a:schemeClr val="tx1"/>
                </a:solidFill>
                <a:effectLst/>
                <a:uLnTx/>
                <a:uFillTx/>
                <a:latin typeface="Arial"/>
                <a:ea typeface="Arial"/>
                <a:cs typeface="Arial"/>
                <a:sym typeface="Arial"/>
              </a:rPr>
              <a:t> technical assistance program that helps local governments streamline their permitting and inspection processes to provide energy options for their residents and businesses</a:t>
            </a:r>
            <a:endParaRPr kumimoji="0" sz="2800" b="1" i="0" u="none" strike="noStrike" kern="0" cap="none" spc="0" normalizeH="0" baseline="0" noProof="0" dirty="0">
              <a:ln>
                <a:noFill/>
              </a:ln>
              <a:solidFill>
                <a:schemeClr val="tx1"/>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600" b="0" i="0" u="none" strike="noStrike" kern="0" cap="none" spc="0" normalizeH="0" baseline="0" noProof="0" dirty="0">
              <a:ln>
                <a:noFill/>
              </a:ln>
              <a:solidFill>
                <a:srgbClr val="000000"/>
              </a:solidFill>
              <a:effectLst/>
              <a:uLnTx/>
              <a:uFillTx/>
              <a:latin typeface="Helvetica Neue"/>
              <a:ea typeface="Helvetica Neue"/>
              <a:cs typeface="Helvetica Neue"/>
              <a:sym typeface="Helvetica Neue"/>
            </a:endParaRPr>
          </a:p>
        </p:txBody>
      </p:sp>
      <p:grpSp>
        <p:nvGrpSpPr>
          <p:cNvPr id="7" name="Google Shape;153;g22bd6902b4d_0_149">
            <a:extLst>
              <a:ext uri="{FF2B5EF4-FFF2-40B4-BE49-F238E27FC236}">
                <a16:creationId xmlns:a16="http://schemas.microsoft.com/office/drawing/2014/main" id="{EE845EFD-810E-2496-46F1-B2EA26231309}"/>
              </a:ext>
            </a:extLst>
          </p:cNvPr>
          <p:cNvGrpSpPr/>
          <p:nvPr/>
        </p:nvGrpSpPr>
        <p:grpSpPr>
          <a:xfrm>
            <a:off x="2443712" y="3626854"/>
            <a:ext cx="7304576" cy="3133317"/>
            <a:chOff x="2054831" y="2770235"/>
            <a:chExt cx="5231755" cy="2213107"/>
          </a:xfrm>
        </p:grpSpPr>
        <p:pic>
          <p:nvPicPr>
            <p:cNvPr id="8" name="Google Shape;154;g22bd6902b4d_0_149">
              <a:extLst>
                <a:ext uri="{FF2B5EF4-FFF2-40B4-BE49-F238E27FC236}">
                  <a16:creationId xmlns:a16="http://schemas.microsoft.com/office/drawing/2014/main" id="{76C77FF9-30DD-5E68-14C2-5AB85C8D0D93}"/>
                </a:ext>
              </a:extLst>
            </p:cNvPr>
            <p:cNvPicPr preferRelativeResize="0"/>
            <p:nvPr/>
          </p:nvPicPr>
          <p:blipFill rotWithShape="1">
            <a:blip r:embed="rId4">
              <a:alphaModFix/>
            </a:blip>
            <a:srcRect/>
            <a:stretch/>
          </p:blipFill>
          <p:spPr>
            <a:xfrm>
              <a:off x="3737035" y="3567614"/>
              <a:ext cx="1257290" cy="431069"/>
            </a:xfrm>
            <a:prstGeom prst="rect">
              <a:avLst/>
            </a:prstGeom>
            <a:noFill/>
            <a:ln>
              <a:noFill/>
            </a:ln>
          </p:spPr>
        </p:pic>
        <p:pic>
          <p:nvPicPr>
            <p:cNvPr id="9" name="Google Shape;155;g22bd6902b4d_0_149">
              <a:extLst>
                <a:ext uri="{FF2B5EF4-FFF2-40B4-BE49-F238E27FC236}">
                  <a16:creationId xmlns:a16="http://schemas.microsoft.com/office/drawing/2014/main" id="{D8CF5B19-F74D-7590-E92E-8DC1B097F92E}"/>
                </a:ext>
              </a:extLst>
            </p:cNvPr>
            <p:cNvPicPr preferRelativeResize="0"/>
            <p:nvPr/>
          </p:nvPicPr>
          <p:blipFill rotWithShape="1">
            <a:blip r:embed="rId5">
              <a:alphaModFix/>
            </a:blip>
            <a:srcRect/>
            <a:stretch/>
          </p:blipFill>
          <p:spPr>
            <a:xfrm>
              <a:off x="5169299" y="3505013"/>
              <a:ext cx="1184142" cy="435419"/>
            </a:xfrm>
            <a:prstGeom prst="rect">
              <a:avLst/>
            </a:prstGeom>
            <a:noFill/>
            <a:ln>
              <a:noFill/>
            </a:ln>
          </p:spPr>
        </p:pic>
        <p:pic>
          <p:nvPicPr>
            <p:cNvPr id="10" name="Google Shape;156;g22bd6902b4d_0_149" descr="A blue and black logo&#10;&#10;Description automatically generated">
              <a:extLst>
                <a:ext uri="{FF2B5EF4-FFF2-40B4-BE49-F238E27FC236}">
                  <a16:creationId xmlns:a16="http://schemas.microsoft.com/office/drawing/2014/main" id="{B91EC7EB-2AA9-57F8-A5D0-572D188302F5}"/>
                </a:ext>
              </a:extLst>
            </p:cNvPr>
            <p:cNvPicPr preferRelativeResize="0"/>
            <p:nvPr/>
          </p:nvPicPr>
          <p:blipFill rotWithShape="1">
            <a:blip r:embed="rId6">
              <a:alphaModFix/>
            </a:blip>
            <a:srcRect/>
            <a:stretch/>
          </p:blipFill>
          <p:spPr>
            <a:xfrm>
              <a:off x="3712864" y="4025675"/>
              <a:ext cx="1388877" cy="571013"/>
            </a:xfrm>
            <a:prstGeom prst="rect">
              <a:avLst/>
            </a:prstGeom>
            <a:noFill/>
            <a:ln>
              <a:noFill/>
            </a:ln>
          </p:spPr>
        </p:pic>
        <p:pic>
          <p:nvPicPr>
            <p:cNvPr id="11" name="Google Shape;157;g22bd6902b4d_0_149">
              <a:extLst>
                <a:ext uri="{FF2B5EF4-FFF2-40B4-BE49-F238E27FC236}">
                  <a16:creationId xmlns:a16="http://schemas.microsoft.com/office/drawing/2014/main" id="{3AE24464-BAE8-0902-E1ED-31578CA3A75E}"/>
                </a:ext>
              </a:extLst>
            </p:cNvPr>
            <p:cNvPicPr preferRelativeResize="0"/>
            <p:nvPr/>
          </p:nvPicPr>
          <p:blipFill rotWithShape="1">
            <a:blip r:embed="rId7">
              <a:alphaModFix/>
            </a:blip>
            <a:srcRect/>
            <a:stretch/>
          </p:blipFill>
          <p:spPr>
            <a:xfrm>
              <a:off x="2054831" y="4615718"/>
              <a:ext cx="1695667" cy="367624"/>
            </a:xfrm>
            <a:prstGeom prst="rect">
              <a:avLst/>
            </a:prstGeom>
            <a:noFill/>
            <a:ln>
              <a:noFill/>
            </a:ln>
          </p:spPr>
        </p:pic>
        <p:pic>
          <p:nvPicPr>
            <p:cNvPr id="12" name="Google Shape;158;g22bd6902b4d_0_149">
              <a:extLst>
                <a:ext uri="{FF2B5EF4-FFF2-40B4-BE49-F238E27FC236}">
                  <a16:creationId xmlns:a16="http://schemas.microsoft.com/office/drawing/2014/main" id="{C6E159B9-F5CB-D888-78AA-CBD06BF473CE}"/>
                </a:ext>
              </a:extLst>
            </p:cNvPr>
            <p:cNvPicPr preferRelativeResize="0"/>
            <p:nvPr/>
          </p:nvPicPr>
          <p:blipFill rotWithShape="1">
            <a:blip r:embed="rId8">
              <a:alphaModFix/>
            </a:blip>
            <a:srcRect/>
            <a:stretch/>
          </p:blipFill>
          <p:spPr>
            <a:xfrm>
              <a:off x="3755660" y="4608057"/>
              <a:ext cx="1263281" cy="367624"/>
            </a:xfrm>
            <a:prstGeom prst="rect">
              <a:avLst/>
            </a:prstGeom>
            <a:noFill/>
            <a:ln>
              <a:noFill/>
            </a:ln>
          </p:spPr>
        </p:pic>
        <p:pic>
          <p:nvPicPr>
            <p:cNvPr id="13" name="Google Shape;159;g22bd6902b4d_0_149" descr="A logo of national association of country&#10;&#10;Description automatically generated">
              <a:extLst>
                <a:ext uri="{FF2B5EF4-FFF2-40B4-BE49-F238E27FC236}">
                  <a16:creationId xmlns:a16="http://schemas.microsoft.com/office/drawing/2014/main" id="{3363F1FB-B53D-45EA-4A10-27FDAA62C578}"/>
                </a:ext>
              </a:extLst>
            </p:cNvPr>
            <p:cNvPicPr preferRelativeResize="0"/>
            <p:nvPr/>
          </p:nvPicPr>
          <p:blipFill rotWithShape="1">
            <a:blip r:embed="rId9">
              <a:alphaModFix/>
            </a:blip>
            <a:srcRect/>
            <a:stretch/>
          </p:blipFill>
          <p:spPr>
            <a:xfrm>
              <a:off x="6509379" y="3494213"/>
              <a:ext cx="751820" cy="581903"/>
            </a:xfrm>
            <a:prstGeom prst="rect">
              <a:avLst/>
            </a:prstGeom>
            <a:noFill/>
            <a:ln>
              <a:noFill/>
            </a:ln>
          </p:spPr>
        </p:pic>
        <p:pic>
          <p:nvPicPr>
            <p:cNvPr id="14" name="Google Shape;160;g22bd6902b4d_0_149">
              <a:extLst>
                <a:ext uri="{FF2B5EF4-FFF2-40B4-BE49-F238E27FC236}">
                  <a16:creationId xmlns:a16="http://schemas.microsoft.com/office/drawing/2014/main" id="{D7017D52-B755-EE2A-35E6-81B462A4AEAE}"/>
                </a:ext>
              </a:extLst>
            </p:cNvPr>
            <p:cNvPicPr preferRelativeResize="0"/>
            <p:nvPr/>
          </p:nvPicPr>
          <p:blipFill rotWithShape="1">
            <a:blip r:embed="rId10">
              <a:alphaModFix/>
            </a:blip>
            <a:srcRect/>
            <a:stretch/>
          </p:blipFill>
          <p:spPr>
            <a:xfrm>
              <a:off x="2078739" y="4137507"/>
              <a:ext cx="1388878" cy="316159"/>
            </a:xfrm>
            <a:prstGeom prst="rect">
              <a:avLst/>
            </a:prstGeom>
            <a:noFill/>
            <a:ln>
              <a:noFill/>
            </a:ln>
          </p:spPr>
        </p:pic>
        <p:pic>
          <p:nvPicPr>
            <p:cNvPr id="15" name="Google Shape;161;g22bd6902b4d_0_149">
              <a:extLst>
                <a:ext uri="{FF2B5EF4-FFF2-40B4-BE49-F238E27FC236}">
                  <a16:creationId xmlns:a16="http://schemas.microsoft.com/office/drawing/2014/main" id="{22554010-57F2-6B12-E7B2-851E9FB2F00F}"/>
                </a:ext>
              </a:extLst>
            </p:cNvPr>
            <p:cNvPicPr preferRelativeResize="0"/>
            <p:nvPr/>
          </p:nvPicPr>
          <p:blipFill rotWithShape="1">
            <a:blip r:embed="rId11">
              <a:alphaModFix/>
            </a:blip>
            <a:srcRect/>
            <a:stretch/>
          </p:blipFill>
          <p:spPr>
            <a:xfrm>
              <a:off x="2130157" y="3686713"/>
              <a:ext cx="1235661" cy="190827"/>
            </a:xfrm>
            <a:prstGeom prst="rect">
              <a:avLst/>
            </a:prstGeom>
            <a:noFill/>
            <a:ln>
              <a:noFill/>
            </a:ln>
          </p:spPr>
        </p:pic>
        <p:pic>
          <p:nvPicPr>
            <p:cNvPr id="16" name="Google Shape;162;g22bd6902b4d_0_149" descr="A logo of a company&#10;&#10;Description automatically generated">
              <a:extLst>
                <a:ext uri="{FF2B5EF4-FFF2-40B4-BE49-F238E27FC236}">
                  <a16:creationId xmlns:a16="http://schemas.microsoft.com/office/drawing/2014/main" id="{B2D9997A-92AE-2EE4-79E8-7592173D9EFC}"/>
                </a:ext>
              </a:extLst>
            </p:cNvPr>
            <p:cNvPicPr preferRelativeResize="0"/>
            <p:nvPr/>
          </p:nvPicPr>
          <p:blipFill rotWithShape="1">
            <a:blip r:embed="rId12">
              <a:alphaModFix/>
            </a:blip>
            <a:srcRect/>
            <a:stretch/>
          </p:blipFill>
          <p:spPr>
            <a:xfrm>
              <a:off x="6489034" y="4373969"/>
              <a:ext cx="797552" cy="497091"/>
            </a:xfrm>
            <a:prstGeom prst="rect">
              <a:avLst/>
            </a:prstGeom>
            <a:noFill/>
            <a:ln>
              <a:noFill/>
            </a:ln>
          </p:spPr>
        </p:pic>
        <p:pic>
          <p:nvPicPr>
            <p:cNvPr id="17" name="Google Shape;163;g22bd6902b4d_0_149" descr="A close-up of a logo&#10;&#10;Description automatically generated">
              <a:extLst>
                <a:ext uri="{FF2B5EF4-FFF2-40B4-BE49-F238E27FC236}">
                  <a16:creationId xmlns:a16="http://schemas.microsoft.com/office/drawing/2014/main" id="{2185BDC6-412C-E12D-827A-DF01D6F433B9}"/>
                </a:ext>
              </a:extLst>
            </p:cNvPr>
            <p:cNvPicPr preferRelativeResize="0"/>
            <p:nvPr/>
          </p:nvPicPr>
          <p:blipFill rotWithShape="1">
            <a:blip r:embed="rId13">
              <a:alphaModFix/>
            </a:blip>
            <a:srcRect/>
            <a:stretch/>
          </p:blipFill>
          <p:spPr>
            <a:xfrm>
              <a:off x="2553902" y="2770235"/>
              <a:ext cx="1977381" cy="827443"/>
            </a:xfrm>
            <a:prstGeom prst="rect">
              <a:avLst/>
            </a:prstGeom>
            <a:noFill/>
            <a:ln>
              <a:noFill/>
            </a:ln>
          </p:spPr>
        </p:pic>
        <p:pic>
          <p:nvPicPr>
            <p:cNvPr id="18" name="Google Shape;164;g22bd6902b4d_0_149" descr="A black and white logo&#10;&#10;Description automatically generated">
              <a:extLst>
                <a:ext uri="{FF2B5EF4-FFF2-40B4-BE49-F238E27FC236}">
                  <a16:creationId xmlns:a16="http://schemas.microsoft.com/office/drawing/2014/main" id="{E93F1139-FF5F-008A-2F6A-A19EFDF177AB}"/>
                </a:ext>
              </a:extLst>
            </p:cNvPr>
            <p:cNvPicPr preferRelativeResize="0"/>
            <p:nvPr/>
          </p:nvPicPr>
          <p:blipFill rotWithShape="1">
            <a:blip r:embed="rId14">
              <a:alphaModFix/>
            </a:blip>
            <a:srcRect/>
            <a:stretch/>
          </p:blipFill>
          <p:spPr>
            <a:xfrm>
              <a:off x="4681794" y="2771455"/>
              <a:ext cx="2052664" cy="685127"/>
            </a:xfrm>
            <a:prstGeom prst="rect">
              <a:avLst/>
            </a:prstGeom>
            <a:noFill/>
            <a:ln>
              <a:noFill/>
            </a:ln>
          </p:spPr>
        </p:pic>
        <p:pic>
          <p:nvPicPr>
            <p:cNvPr id="20" name="Google Shape;166;g22bd6902b4d_0_149">
              <a:extLst>
                <a:ext uri="{FF2B5EF4-FFF2-40B4-BE49-F238E27FC236}">
                  <a16:creationId xmlns:a16="http://schemas.microsoft.com/office/drawing/2014/main" id="{95B8A9B9-1154-9F67-D408-BD722C222764}"/>
                </a:ext>
              </a:extLst>
            </p:cNvPr>
            <p:cNvPicPr preferRelativeResize="0"/>
            <p:nvPr/>
          </p:nvPicPr>
          <p:blipFill rotWithShape="1">
            <a:blip r:embed="rId15">
              <a:alphaModFix/>
            </a:blip>
            <a:srcRect/>
            <a:stretch/>
          </p:blipFill>
          <p:spPr>
            <a:xfrm>
              <a:off x="5439786" y="4566464"/>
              <a:ext cx="643169" cy="412257"/>
            </a:xfrm>
            <a:prstGeom prst="rect">
              <a:avLst/>
            </a:prstGeom>
            <a:noFill/>
            <a:ln>
              <a:noFill/>
            </a:ln>
          </p:spPr>
        </p:pic>
        <p:pic>
          <p:nvPicPr>
            <p:cNvPr id="21" name="Google Shape;167;g22bd6902b4d_0_149">
              <a:extLst>
                <a:ext uri="{FF2B5EF4-FFF2-40B4-BE49-F238E27FC236}">
                  <a16:creationId xmlns:a16="http://schemas.microsoft.com/office/drawing/2014/main" id="{3107A042-824F-0316-C3B7-2D3096DE77BD}"/>
                </a:ext>
              </a:extLst>
            </p:cNvPr>
            <p:cNvPicPr preferRelativeResize="0"/>
            <p:nvPr/>
          </p:nvPicPr>
          <p:blipFill rotWithShape="1">
            <a:blip r:embed="rId16">
              <a:alphaModFix/>
            </a:blip>
            <a:srcRect/>
            <a:stretch/>
          </p:blipFill>
          <p:spPr>
            <a:xfrm>
              <a:off x="5206323" y="4014719"/>
              <a:ext cx="1110093" cy="422803"/>
            </a:xfrm>
            <a:prstGeom prst="rect">
              <a:avLst/>
            </a:prstGeom>
            <a:noFill/>
            <a:ln>
              <a:noFill/>
            </a:ln>
          </p:spPr>
        </p:pic>
      </p:grpSp>
    </p:spTree>
    <p:extLst>
      <p:ext uri="{BB962C8B-B14F-4D97-AF65-F5344CB8AC3E}">
        <p14:creationId xmlns:p14="http://schemas.microsoft.com/office/powerpoint/2010/main" val="5307279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3"/>
        <p:cNvGrpSpPr/>
        <p:nvPr/>
      </p:nvGrpSpPr>
      <p:grpSpPr>
        <a:xfrm>
          <a:off x="0" y="0"/>
          <a:ext cx="0" cy="0"/>
          <a:chOff x="0" y="0"/>
          <a:chExt cx="0" cy="0"/>
        </a:xfrm>
      </p:grpSpPr>
      <p:sp>
        <p:nvSpPr>
          <p:cNvPr id="244" name="Google Shape;244;g2157e5493cd_0_481"/>
          <p:cNvSpPr/>
          <p:nvPr/>
        </p:nvSpPr>
        <p:spPr>
          <a:xfrm>
            <a:off x="-152400" y="1917700"/>
            <a:ext cx="12687300" cy="51561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45" name="Google Shape;245;g2157e5493cd_0_481"/>
          <p:cNvSpPr/>
          <p:nvPr/>
        </p:nvSpPr>
        <p:spPr>
          <a:xfrm>
            <a:off x="582387" y="2451100"/>
            <a:ext cx="6047100" cy="3479700"/>
          </a:xfrm>
          <a:prstGeom prst="roundRect">
            <a:avLst>
              <a:gd name="adj" fmla="val 16667"/>
            </a:avLst>
          </a:prstGeom>
          <a:solidFill>
            <a:srgbClr val="FFA30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46" name="Google Shape;246;g2157e5493cd_0_481"/>
          <p:cNvSpPr txBox="1">
            <a:spLocks noGrp="1"/>
          </p:cNvSpPr>
          <p:nvPr>
            <p:ph type="body" idx="1"/>
          </p:nvPr>
        </p:nvSpPr>
        <p:spPr>
          <a:xfrm>
            <a:off x="1045891" y="2582465"/>
            <a:ext cx="5271900" cy="3152700"/>
          </a:xfrm>
          <a:prstGeom prst="rect">
            <a:avLst/>
          </a:prstGeom>
          <a:noFill/>
          <a:ln>
            <a:noFill/>
          </a:ln>
        </p:spPr>
        <p:txBody>
          <a:bodyPr spcFirstLastPara="1" wrap="square" lIns="91425" tIns="45700" rIns="91425" bIns="45700" anchor="t" anchorCtr="0">
            <a:normAutofit/>
          </a:bodyPr>
          <a:lstStyle/>
          <a:p>
            <a:pPr marL="457200" lvl="0" indent="-406400" algn="l" rtl="0">
              <a:lnSpc>
                <a:spcPct val="90000"/>
              </a:lnSpc>
              <a:spcBef>
                <a:spcPts val="1000"/>
              </a:spcBef>
              <a:spcAft>
                <a:spcPts val="0"/>
              </a:spcAft>
              <a:buClr>
                <a:schemeClr val="dk1"/>
              </a:buClr>
              <a:buSzPts val="2800"/>
              <a:buFont typeface="Arial"/>
              <a:buChar char="•"/>
            </a:pPr>
            <a:r>
              <a:rPr lang="en-US">
                <a:solidFill>
                  <a:schemeClr val="lt1"/>
                </a:solidFill>
              </a:rPr>
              <a:t>About SolSmart</a:t>
            </a:r>
            <a:endParaRPr>
              <a:solidFill>
                <a:schemeClr val="lt1"/>
              </a:solidFill>
            </a:endParaRPr>
          </a:p>
          <a:p>
            <a:pPr marL="457200" lvl="0" indent="-406400" algn="l" rtl="0">
              <a:lnSpc>
                <a:spcPct val="90000"/>
              </a:lnSpc>
              <a:spcBef>
                <a:spcPts val="1000"/>
              </a:spcBef>
              <a:spcAft>
                <a:spcPts val="0"/>
              </a:spcAft>
              <a:buClr>
                <a:schemeClr val="dk1"/>
              </a:buClr>
              <a:buSzPts val="2800"/>
              <a:buFont typeface="Arial"/>
              <a:buChar char="•"/>
            </a:pPr>
            <a:r>
              <a:rPr lang="en-US">
                <a:solidFill>
                  <a:schemeClr val="lt1"/>
                </a:solidFill>
              </a:rPr>
              <a:t>Best practices in solar</a:t>
            </a:r>
            <a:endParaRPr>
              <a:solidFill>
                <a:schemeClr val="lt1"/>
              </a:solidFill>
            </a:endParaRPr>
          </a:p>
          <a:p>
            <a:pPr marL="457200" lvl="0" indent="-406400" algn="l" rtl="0">
              <a:lnSpc>
                <a:spcPct val="90000"/>
              </a:lnSpc>
              <a:spcBef>
                <a:spcPts val="1000"/>
              </a:spcBef>
              <a:spcAft>
                <a:spcPts val="0"/>
              </a:spcAft>
              <a:buClr>
                <a:schemeClr val="dk1"/>
              </a:buClr>
              <a:buSzPts val="2800"/>
              <a:buFont typeface="Arial"/>
              <a:buChar char="•"/>
            </a:pPr>
            <a:r>
              <a:rPr lang="en-US">
                <a:solidFill>
                  <a:schemeClr val="lt1"/>
                </a:solidFill>
              </a:rPr>
              <a:t>Technical assistance opportunities</a:t>
            </a:r>
            <a:endParaRPr>
              <a:solidFill>
                <a:schemeClr val="lt1"/>
              </a:solidFill>
            </a:endParaRPr>
          </a:p>
          <a:p>
            <a:pPr marL="457200" lvl="0" indent="-406400" algn="l" rtl="0">
              <a:lnSpc>
                <a:spcPct val="90000"/>
              </a:lnSpc>
              <a:spcBef>
                <a:spcPts val="1000"/>
              </a:spcBef>
              <a:spcAft>
                <a:spcPts val="0"/>
              </a:spcAft>
              <a:buClr>
                <a:schemeClr val="dk1"/>
              </a:buClr>
              <a:buSzPts val="2800"/>
              <a:buFont typeface="Arial"/>
              <a:buChar char="•"/>
            </a:pPr>
            <a:r>
              <a:rPr lang="en-US">
                <a:solidFill>
                  <a:schemeClr val="lt1"/>
                </a:solidFill>
              </a:rPr>
              <a:t>How to get started!</a:t>
            </a:r>
            <a:endParaRPr>
              <a:solidFill>
                <a:schemeClr val="lt1"/>
              </a:solidFill>
            </a:endParaRPr>
          </a:p>
          <a:p>
            <a:pPr marL="457200" lvl="0" indent="-406400" algn="l" rtl="0">
              <a:lnSpc>
                <a:spcPct val="90000"/>
              </a:lnSpc>
              <a:spcBef>
                <a:spcPts val="1000"/>
              </a:spcBef>
              <a:spcAft>
                <a:spcPts val="0"/>
              </a:spcAft>
              <a:buClr>
                <a:schemeClr val="dk1"/>
              </a:buClr>
              <a:buSzPts val="2800"/>
              <a:buFont typeface="Arial"/>
              <a:buChar char="•"/>
            </a:pPr>
            <a:r>
              <a:rPr lang="en-US">
                <a:solidFill>
                  <a:schemeClr val="lt1"/>
                </a:solidFill>
              </a:rPr>
              <a:t>Ask us anything</a:t>
            </a:r>
            <a:endParaRPr>
              <a:solidFill>
                <a:schemeClr val="lt1"/>
              </a:solidFill>
            </a:endParaRPr>
          </a:p>
        </p:txBody>
      </p:sp>
      <p:sp>
        <p:nvSpPr>
          <p:cNvPr id="247" name="Google Shape;247;g2157e5493cd_0_481"/>
          <p:cNvSpPr txBox="1">
            <a:spLocks noGrp="1"/>
          </p:cNvSpPr>
          <p:nvPr>
            <p:ph type="sldNum" idx="12"/>
          </p:nvPr>
        </p:nvSpPr>
        <p:spPr>
          <a:xfrm>
            <a:off x="9357360" y="0"/>
            <a:ext cx="2743200" cy="365100"/>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3</a:t>
            </a:fld>
            <a:endParaRPr kumimoji="0" sz="1200" b="0" i="0" u="none" strike="noStrike" kern="0" cap="none" spc="0" normalizeH="0" baseline="0" noProof="0">
              <a:ln>
                <a:noFill/>
              </a:ln>
              <a:solidFill>
                <a:srgbClr val="888888"/>
              </a:solidFill>
              <a:effectLst/>
              <a:uLnTx/>
              <a:uFillTx/>
              <a:latin typeface="Arial"/>
              <a:cs typeface="Arial"/>
              <a:sym typeface="Arial"/>
            </a:endParaRPr>
          </a:p>
        </p:txBody>
      </p:sp>
      <p:pic>
        <p:nvPicPr>
          <p:cNvPr id="248" name="Google Shape;248;g2157e5493cd_0_481" descr="A solar panels in a field&#10;&#10;Description automatically generated"/>
          <p:cNvPicPr preferRelativeResize="0"/>
          <p:nvPr/>
        </p:nvPicPr>
        <p:blipFill rotWithShape="1">
          <a:blip r:embed="rId3">
            <a:alphaModFix/>
          </a:blip>
          <a:srcRect l="17326" t="906" r="13835" b="11947"/>
          <a:stretch/>
        </p:blipFill>
        <p:spPr>
          <a:xfrm>
            <a:off x="0" y="-1"/>
            <a:ext cx="12304295" cy="7073900"/>
          </a:xfrm>
          <a:prstGeom prst="rect">
            <a:avLst/>
          </a:prstGeom>
          <a:noFill/>
          <a:ln>
            <a:noFill/>
          </a:ln>
        </p:spPr>
      </p:pic>
      <p:sp>
        <p:nvSpPr>
          <p:cNvPr id="249" name="Google Shape;249;g2157e5493cd_0_481"/>
          <p:cNvSpPr txBox="1">
            <a:spLocks noGrp="1"/>
          </p:cNvSpPr>
          <p:nvPr>
            <p:ph type="title"/>
          </p:nvPr>
        </p:nvSpPr>
        <p:spPr>
          <a:xfrm>
            <a:off x="0" y="5896"/>
            <a:ext cx="8724900" cy="1325700"/>
          </a:xfrm>
          <a:prstGeom prst="rect">
            <a:avLst/>
          </a:prstGeom>
          <a:solidFill>
            <a:srgbClr val="FFA300"/>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A300"/>
              </a:buClr>
              <a:buSzPts val="4400"/>
              <a:buFont typeface="Arial"/>
              <a:buNone/>
            </a:pPr>
            <a:r>
              <a:rPr lang="en-US" b="1">
                <a:solidFill>
                  <a:schemeClr val="lt1"/>
                </a:solidFill>
              </a:rPr>
              <a:t> SolSmart: A Roadmap to </a:t>
            </a:r>
            <a:br>
              <a:rPr lang="en-US" b="1">
                <a:solidFill>
                  <a:schemeClr val="lt1"/>
                </a:solidFill>
              </a:rPr>
            </a:br>
            <a:r>
              <a:rPr lang="en-US" b="1">
                <a:solidFill>
                  <a:schemeClr val="lt1"/>
                </a:solidFill>
              </a:rPr>
              <a:t> Advance Solar Locally</a:t>
            </a:r>
            <a:endParaRPr b="1">
              <a:solidFill>
                <a:schemeClr val="lt1"/>
              </a:solidFill>
            </a:endParaRPr>
          </a:p>
        </p:txBody>
      </p:sp>
      <p:sp>
        <p:nvSpPr>
          <p:cNvPr id="250" name="Google Shape;250;g2157e5493cd_0_481"/>
          <p:cNvSpPr/>
          <p:nvPr/>
        </p:nvSpPr>
        <p:spPr>
          <a:xfrm>
            <a:off x="4093533" y="1964847"/>
            <a:ext cx="2339400" cy="1231800"/>
          </a:xfrm>
          <a:prstGeom prst="roundRect">
            <a:avLst>
              <a:gd name="adj" fmla="val 16667"/>
            </a:avLst>
          </a:prstGeom>
          <a:solidFill>
            <a:srgbClr val="FFA300"/>
          </a:solidFill>
          <a:ln w="25400" cap="flat" cmpd="sng">
            <a:solidFill>
              <a:srgbClr val="FEE59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51" name="Google Shape;251;g2157e5493cd_0_481"/>
          <p:cNvSpPr txBox="1"/>
          <p:nvPr/>
        </p:nvSpPr>
        <p:spPr>
          <a:xfrm>
            <a:off x="4304800" y="2118517"/>
            <a:ext cx="1917000" cy="933600"/>
          </a:xfrm>
          <a:prstGeom prst="rect">
            <a:avLst/>
          </a:prstGeom>
          <a:noFill/>
          <a:ln>
            <a:noFill/>
          </a:ln>
        </p:spPr>
        <p:txBody>
          <a:bodyPr spcFirstLastPara="1" wrap="square" lIns="91425" tIns="45700" rIns="91425" bIns="45700" anchor="t" anchorCtr="0">
            <a:noAutofit/>
          </a:bodyPr>
          <a:lstStyle/>
          <a:p>
            <a:pPr marL="0" marR="0" lvl="1" indent="0" algn="ctr" defTabSz="914400" rtl="0" eaLnBrk="1" fontAlgn="auto" latinLnBrk="0" hangingPunct="1">
              <a:lnSpc>
                <a:spcPct val="100000"/>
              </a:lnSpc>
              <a:spcBef>
                <a:spcPts val="800"/>
              </a:spcBef>
              <a:spcAft>
                <a:spcPts val="0"/>
              </a:spcAft>
              <a:buClr>
                <a:srgbClr val="000000"/>
              </a:buClr>
              <a:buSzPts val="1800"/>
              <a:buFont typeface="Arial"/>
              <a:buNone/>
              <a:tabLst/>
              <a:defRPr/>
            </a:pPr>
            <a:r>
              <a:rPr kumimoji="0" lang="en-US" sz="2200" b="1" i="0" u="none" strike="noStrike" kern="0" cap="none" spc="0" normalizeH="0" baseline="0" noProof="0">
                <a:ln>
                  <a:noFill/>
                </a:ln>
                <a:solidFill>
                  <a:srgbClr val="FFFFFF"/>
                </a:solidFill>
                <a:effectLst/>
                <a:uLnTx/>
                <a:uFillTx/>
                <a:latin typeface="Arial"/>
                <a:ea typeface="Arial"/>
                <a:cs typeface="Arial"/>
                <a:sym typeface="Arial"/>
              </a:rPr>
              <a:t>Permitting &amp; Inspection</a:t>
            </a:r>
            <a:endParaRPr kumimoji="0" sz="2200" b="1"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3F3F3F"/>
              </a:solidFill>
              <a:effectLst/>
              <a:uLnTx/>
              <a:uFillTx/>
              <a:latin typeface="Calibri"/>
              <a:ea typeface="Calibri"/>
              <a:cs typeface="Calibri"/>
              <a:sym typeface="Calibri"/>
            </a:endParaRPr>
          </a:p>
        </p:txBody>
      </p:sp>
      <p:sp>
        <p:nvSpPr>
          <p:cNvPr id="252" name="Google Shape;252;g2157e5493cd_0_481"/>
          <p:cNvSpPr/>
          <p:nvPr/>
        </p:nvSpPr>
        <p:spPr>
          <a:xfrm>
            <a:off x="4100858" y="5226051"/>
            <a:ext cx="2339400" cy="1231800"/>
          </a:xfrm>
          <a:prstGeom prst="roundRect">
            <a:avLst>
              <a:gd name="adj" fmla="val 16667"/>
            </a:avLst>
          </a:prstGeom>
          <a:solidFill>
            <a:srgbClr val="FFA300"/>
          </a:solidFill>
          <a:ln w="25400" cap="flat" cmpd="sng">
            <a:solidFill>
              <a:srgbClr val="FEE59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53" name="Google Shape;253;g2157e5493cd_0_481"/>
          <p:cNvSpPr txBox="1"/>
          <p:nvPr/>
        </p:nvSpPr>
        <p:spPr>
          <a:xfrm>
            <a:off x="4320435" y="5350177"/>
            <a:ext cx="1964400" cy="933600"/>
          </a:xfrm>
          <a:prstGeom prst="rect">
            <a:avLst/>
          </a:prstGeom>
          <a:noFill/>
          <a:ln>
            <a:noFill/>
          </a:ln>
        </p:spPr>
        <p:txBody>
          <a:bodyPr spcFirstLastPara="1" wrap="square" lIns="91425" tIns="45700" rIns="91425" bIns="45700" anchor="t" anchorCtr="0">
            <a:noAutofit/>
          </a:bodyPr>
          <a:lstStyle/>
          <a:p>
            <a:pPr marL="0" marR="0" lvl="1" indent="0" algn="ctr" defTabSz="914400" rtl="0" eaLnBrk="1" fontAlgn="auto" latinLnBrk="0" hangingPunct="1">
              <a:lnSpc>
                <a:spcPct val="100000"/>
              </a:lnSpc>
              <a:spcBef>
                <a:spcPts val="800"/>
              </a:spcBef>
              <a:spcAft>
                <a:spcPts val="0"/>
              </a:spcAft>
              <a:buClr>
                <a:srgbClr val="000000"/>
              </a:buClr>
              <a:buSzPts val="1800"/>
              <a:buFont typeface="Arial"/>
              <a:buNone/>
              <a:tabLst/>
              <a:defRPr/>
            </a:pPr>
            <a:r>
              <a:rPr kumimoji="0" lang="en-US" sz="2200" b="1" i="0" u="none" strike="noStrike" kern="0" cap="none" spc="0" normalizeH="0" baseline="0" noProof="0">
                <a:ln>
                  <a:noFill/>
                </a:ln>
                <a:solidFill>
                  <a:srgbClr val="FFFFFF"/>
                </a:solidFill>
                <a:effectLst/>
                <a:uLnTx/>
                <a:uFillTx/>
                <a:latin typeface="Arial"/>
                <a:ea typeface="Arial"/>
                <a:cs typeface="Arial"/>
                <a:sym typeface="Arial"/>
              </a:rPr>
              <a:t>Market Development</a:t>
            </a:r>
            <a:endParaRPr kumimoji="0" sz="2200" b="1"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3F3F3F"/>
              </a:solidFill>
              <a:effectLst/>
              <a:uLnTx/>
              <a:uFillTx/>
              <a:latin typeface="Calibri"/>
              <a:ea typeface="Calibri"/>
              <a:cs typeface="Calibri"/>
              <a:sym typeface="Calibri"/>
            </a:endParaRPr>
          </a:p>
        </p:txBody>
      </p:sp>
      <p:sp>
        <p:nvSpPr>
          <p:cNvPr id="254" name="Google Shape;254;g2157e5493cd_0_481"/>
          <p:cNvSpPr/>
          <p:nvPr/>
        </p:nvSpPr>
        <p:spPr>
          <a:xfrm>
            <a:off x="6937305" y="2778490"/>
            <a:ext cx="2339400" cy="1231800"/>
          </a:xfrm>
          <a:prstGeom prst="roundRect">
            <a:avLst>
              <a:gd name="adj" fmla="val 16667"/>
            </a:avLst>
          </a:prstGeom>
          <a:solidFill>
            <a:srgbClr val="FFA300"/>
          </a:solidFill>
          <a:ln w="25400" cap="flat" cmpd="sng">
            <a:solidFill>
              <a:srgbClr val="FEE59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55" name="Google Shape;255;g2157e5493cd_0_481"/>
          <p:cNvSpPr txBox="1"/>
          <p:nvPr/>
        </p:nvSpPr>
        <p:spPr>
          <a:xfrm>
            <a:off x="7212740" y="2964244"/>
            <a:ext cx="1917000" cy="933600"/>
          </a:xfrm>
          <a:prstGeom prst="rect">
            <a:avLst/>
          </a:prstGeom>
          <a:noFill/>
          <a:ln>
            <a:noFill/>
          </a:ln>
        </p:spPr>
        <p:txBody>
          <a:bodyPr spcFirstLastPara="1" wrap="square" lIns="91425" tIns="45700" rIns="91425" bIns="45700" anchor="t" anchorCtr="0">
            <a:noAutofit/>
          </a:bodyPr>
          <a:lstStyle/>
          <a:p>
            <a:pPr marL="0" marR="0" lvl="1" indent="0" algn="ctr" defTabSz="914400" rtl="0" eaLnBrk="1" fontAlgn="auto" latinLnBrk="0" hangingPunct="1">
              <a:lnSpc>
                <a:spcPct val="100000"/>
              </a:lnSpc>
              <a:spcBef>
                <a:spcPts val="800"/>
              </a:spcBef>
              <a:spcAft>
                <a:spcPts val="0"/>
              </a:spcAft>
              <a:buClr>
                <a:srgbClr val="000000"/>
              </a:buClr>
              <a:buSzPts val="1800"/>
              <a:buFont typeface="Arial"/>
              <a:buNone/>
              <a:tabLst/>
              <a:defRPr/>
            </a:pPr>
            <a:r>
              <a:rPr kumimoji="0" lang="en-US" sz="2200" b="1" i="0" u="none" strike="noStrike" kern="0" cap="none" spc="0" normalizeH="0" baseline="0" noProof="0">
                <a:ln>
                  <a:noFill/>
                </a:ln>
                <a:solidFill>
                  <a:srgbClr val="FFFFFF"/>
                </a:solidFill>
                <a:effectLst/>
                <a:uLnTx/>
                <a:uFillTx/>
                <a:latin typeface="Arial"/>
                <a:ea typeface="Arial"/>
                <a:cs typeface="Arial"/>
                <a:sym typeface="Arial"/>
              </a:rPr>
              <a:t>Planning &amp; Zoning</a:t>
            </a:r>
            <a:endParaRPr kumimoji="0" sz="2200" b="1"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3F3F3F"/>
              </a:solidFill>
              <a:effectLst/>
              <a:uLnTx/>
              <a:uFillTx/>
              <a:latin typeface="Calibri"/>
              <a:ea typeface="Calibri"/>
              <a:cs typeface="Calibri"/>
              <a:sym typeface="Calibri"/>
            </a:endParaRPr>
          </a:p>
        </p:txBody>
      </p:sp>
      <p:sp>
        <p:nvSpPr>
          <p:cNvPr id="256" name="Google Shape;256;g2157e5493cd_0_481"/>
          <p:cNvSpPr/>
          <p:nvPr/>
        </p:nvSpPr>
        <p:spPr>
          <a:xfrm>
            <a:off x="6953347" y="4686101"/>
            <a:ext cx="2339400" cy="1231800"/>
          </a:xfrm>
          <a:prstGeom prst="roundRect">
            <a:avLst>
              <a:gd name="adj" fmla="val 16667"/>
            </a:avLst>
          </a:prstGeom>
          <a:solidFill>
            <a:srgbClr val="FFA300"/>
          </a:solidFill>
          <a:ln w="25400" cap="flat" cmpd="sng">
            <a:solidFill>
              <a:srgbClr val="FEE59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57" name="Google Shape;257;g2157e5493cd_0_481"/>
          <p:cNvSpPr txBox="1"/>
          <p:nvPr/>
        </p:nvSpPr>
        <p:spPr>
          <a:xfrm>
            <a:off x="7212740" y="4775603"/>
            <a:ext cx="1917000" cy="933600"/>
          </a:xfrm>
          <a:prstGeom prst="rect">
            <a:avLst/>
          </a:prstGeom>
          <a:noFill/>
          <a:ln>
            <a:noFill/>
          </a:ln>
        </p:spPr>
        <p:txBody>
          <a:bodyPr spcFirstLastPara="1" wrap="square" lIns="91425" tIns="45700" rIns="91425" bIns="45700" anchor="t" anchorCtr="0">
            <a:noAutofit/>
          </a:bodyPr>
          <a:lstStyle/>
          <a:p>
            <a:pPr marL="0" marR="0" lvl="1" indent="0" algn="ctr" defTabSz="914400" rtl="0" eaLnBrk="1" fontAlgn="auto" latinLnBrk="0" hangingPunct="1">
              <a:lnSpc>
                <a:spcPct val="100000"/>
              </a:lnSpc>
              <a:spcBef>
                <a:spcPts val="800"/>
              </a:spcBef>
              <a:spcAft>
                <a:spcPts val="0"/>
              </a:spcAft>
              <a:buClr>
                <a:srgbClr val="000000"/>
              </a:buClr>
              <a:buSzPts val="1800"/>
              <a:buFont typeface="Arial"/>
              <a:buNone/>
              <a:tabLst/>
              <a:defRPr/>
            </a:pPr>
            <a:r>
              <a:rPr kumimoji="0" lang="en-US" sz="2200" b="1" i="0" u="none" strike="noStrike" kern="0" cap="none" spc="0" normalizeH="0" baseline="0" noProof="0">
                <a:ln>
                  <a:noFill/>
                </a:ln>
                <a:solidFill>
                  <a:srgbClr val="FFFFFF"/>
                </a:solidFill>
                <a:effectLst/>
                <a:uLnTx/>
                <a:uFillTx/>
                <a:latin typeface="Arial"/>
                <a:ea typeface="Arial"/>
                <a:cs typeface="Arial"/>
                <a:sym typeface="Arial"/>
              </a:rPr>
              <a:t>Community Engagement</a:t>
            </a:r>
            <a:endParaRPr kumimoji="0" sz="2200" b="1"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3F3F3F"/>
              </a:solidFill>
              <a:effectLst/>
              <a:uLnTx/>
              <a:uFillTx/>
              <a:latin typeface="Calibri"/>
              <a:ea typeface="Calibri"/>
              <a:cs typeface="Calibri"/>
              <a:sym typeface="Calibri"/>
            </a:endParaRPr>
          </a:p>
        </p:txBody>
      </p:sp>
      <p:sp>
        <p:nvSpPr>
          <p:cNvPr id="258" name="Google Shape;258;g2157e5493cd_0_481"/>
          <p:cNvSpPr/>
          <p:nvPr/>
        </p:nvSpPr>
        <p:spPr>
          <a:xfrm>
            <a:off x="9690821" y="3808594"/>
            <a:ext cx="2339400" cy="1231800"/>
          </a:xfrm>
          <a:prstGeom prst="roundRect">
            <a:avLst>
              <a:gd name="adj" fmla="val 16667"/>
            </a:avLst>
          </a:prstGeom>
          <a:solidFill>
            <a:srgbClr val="FFA300"/>
          </a:solidFill>
          <a:ln w="25400" cap="flat" cmpd="sng">
            <a:solidFill>
              <a:srgbClr val="FEE59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59" name="Google Shape;259;g2157e5493cd_0_481"/>
          <p:cNvSpPr txBox="1"/>
          <p:nvPr/>
        </p:nvSpPr>
        <p:spPr>
          <a:xfrm>
            <a:off x="9853962" y="3930180"/>
            <a:ext cx="1917000" cy="933600"/>
          </a:xfrm>
          <a:prstGeom prst="rect">
            <a:avLst/>
          </a:prstGeom>
          <a:noFill/>
          <a:ln>
            <a:noFill/>
          </a:ln>
        </p:spPr>
        <p:txBody>
          <a:bodyPr spcFirstLastPara="1" wrap="square" lIns="91425" tIns="45700" rIns="91425" bIns="45700" anchor="t" anchorCtr="0">
            <a:noAutofit/>
          </a:bodyPr>
          <a:lstStyle/>
          <a:p>
            <a:pPr marL="0" marR="0" lvl="1" indent="0" algn="ctr" defTabSz="914400" rtl="0" eaLnBrk="1" fontAlgn="auto" latinLnBrk="0" hangingPunct="1">
              <a:lnSpc>
                <a:spcPct val="100000"/>
              </a:lnSpc>
              <a:spcBef>
                <a:spcPts val="800"/>
              </a:spcBef>
              <a:spcAft>
                <a:spcPts val="0"/>
              </a:spcAft>
              <a:buClr>
                <a:srgbClr val="000000"/>
              </a:buClr>
              <a:buSzPts val="1800"/>
              <a:buFont typeface="Arial"/>
              <a:buNone/>
              <a:tabLst/>
              <a:defRPr/>
            </a:pPr>
            <a:r>
              <a:rPr kumimoji="0" lang="en-US" sz="2200" b="1" i="0" u="none" strike="noStrike" kern="0" cap="none" spc="0" normalizeH="0" baseline="0" noProof="0">
                <a:ln>
                  <a:noFill/>
                </a:ln>
                <a:solidFill>
                  <a:srgbClr val="FFFFFF"/>
                </a:solidFill>
                <a:effectLst/>
                <a:uLnTx/>
                <a:uFillTx/>
                <a:latin typeface="Arial"/>
                <a:ea typeface="Arial"/>
                <a:cs typeface="Arial"/>
                <a:sym typeface="Arial"/>
              </a:rPr>
              <a:t>Government Operations</a:t>
            </a:r>
            <a:endParaRPr kumimoji="0" sz="2200" b="1" i="0" u="none" strike="noStrike" kern="0" cap="none" spc="0" normalizeH="0" baseline="0" noProof="0">
              <a:ln>
                <a:noFill/>
              </a:ln>
              <a:solidFill>
                <a:srgbClr val="FFFFFF"/>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200" b="0" i="0" u="none" strike="noStrike" kern="0" cap="none" spc="0" normalizeH="0" baseline="0" noProof="0">
              <a:ln>
                <a:noFill/>
              </a:ln>
              <a:solidFill>
                <a:srgbClr val="3F3F3F"/>
              </a:solidFill>
              <a:effectLst/>
              <a:uLnTx/>
              <a:uFillTx/>
              <a:latin typeface="Calibri"/>
              <a:ea typeface="Calibri"/>
              <a:cs typeface="Calibri"/>
              <a:sym typeface="Calibri"/>
            </a:endParaRPr>
          </a:p>
        </p:txBody>
      </p:sp>
      <p:sp>
        <p:nvSpPr>
          <p:cNvPr id="260" name="Google Shape;260;g2157e5493cd_0_481"/>
          <p:cNvSpPr/>
          <p:nvPr/>
        </p:nvSpPr>
        <p:spPr>
          <a:xfrm>
            <a:off x="-420507" y="2756417"/>
            <a:ext cx="4160700" cy="2960700"/>
          </a:xfrm>
          <a:prstGeom prst="homePlate">
            <a:avLst>
              <a:gd name="adj" fmla="val 50000"/>
            </a:avLst>
          </a:prstGeom>
          <a:solidFill>
            <a:srgbClr val="FFA300"/>
          </a:solidFill>
          <a:ln w="25400" cap="flat" cmpd="sng">
            <a:solidFill>
              <a:schemeClr val="dk1"/>
            </a:solidFill>
            <a:prstDash val="solid"/>
            <a:round/>
            <a:headEnd type="none" w="sm" len="sm"/>
            <a:tailEnd type="none" w="sm" len="sm"/>
          </a:ln>
          <a:effectLst>
            <a:outerShdw blurRad="57150" dist="19050" dir="5400000" algn="bl" rotWithShape="0">
              <a:srgbClr val="000000">
                <a:alpha val="49803"/>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61" name="Google Shape;261;g2157e5493cd_0_481"/>
          <p:cNvSpPr txBox="1"/>
          <p:nvPr/>
        </p:nvSpPr>
        <p:spPr>
          <a:xfrm>
            <a:off x="118883" y="3273015"/>
            <a:ext cx="3214500" cy="1781100"/>
          </a:xfrm>
          <a:prstGeom prst="rect">
            <a:avLst/>
          </a:prstGeom>
          <a:noFill/>
          <a:ln>
            <a:noFill/>
          </a:ln>
        </p:spPr>
        <p:txBody>
          <a:bodyPr spcFirstLastPara="1" wrap="square" lIns="91425" tIns="45700" rIns="91425" bIns="45700" anchor="ctr" anchorCtr="0">
            <a:noAutofit/>
          </a:bodyPr>
          <a:lstStyle/>
          <a:p>
            <a:pPr marL="0" marR="0" lvl="1" indent="0" algn="l" defTabSz="914400" rtl="0" eaLnBrk="1" fontAlgn="auto" latinLnBrk="0" hangingPunct="1">
              <a:lnSpc>
                <a:spcPct val="100000"/>
              </a:lnSpc>
              <a:spcBef>
                <a:spcPts val="800"/>
              </a:spcBef>
              <a:spcAft>
                <a:spcPts val="0"/>
              </a:spcAft>
              <a:buClr>
                <a:srgbClr val="000000"/>
              </a:buClr>
              <a:buSzPts val="1800"/>
              <a:buFont typeface="Arial"/>
              <a:buNone/>
              <a:tabLst/>
              <a:defRPr/>
            </a:pPr>
            <a:r>
              <a:rPr kumimoji="0" lang="en-US" sz="3200" b="1" i="0" u="none" strike="noStrike" kern="0" cap="none" spc="0" normalizeH="0" baseline="0" noProof="0" dirty="0">
                <a:ln>
                  <a:noFill/>
                </a:ln>
                <a:solidFill>
                  <a:srgbClr val="000000"/>
                </a:solidFill>
                <a:effectLst/>
                <a:uLnTx/>
                <a:uFillTx/>
                <a:latin typeface="Arial"/>
                <a:ea typeface="Arial"/>
                <a:cs typeface="Arial"/>
                <a:sym typeface="Arial"/>
              </a:rPr>
              <a:t>Five </a:t>
            </a: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1" indent="0" algn="l" defTabSz="914400" rtl="0" eaLnBrk="1" fontAlgn="auto" latinLnBrk="0" hangingPunct="1">
              <a:lnSpc>
                <a:spcPct val="100000"/>
              </a:lnSpc>
              <a:spcBef>
                <a:spcPts val="800"/>
              </a:spcBef>
              <a:spcAft>
                <a:spcPts val="0"/>
              </a:spcAft>
              <a:buClr>
                <a:srgbClr val="000000"/>
              </a:buClr>
              <a:buSzPts val="1800"/>
              <a:buFont typeface="Arial"/>
              <a:buNone/>
              <a:tabLst/>
              <a:defRPr/>
            </a:pPr>
            <a:r>
              <a:rPr kumimoji="0" lang="en-US" sz="3200" b="1" i="0" u="none" strike="noStrike" kern="0" cap="none" spc="0" normalizeH="0" baseline="0" noProof="0" dirty="0">
                <a:ln>
                  <a:noFill/>
                </a:ln>
                <a:solidFill>
                  <a:srgbClr val="000000"/>
                </a:solidFill>
                <a:effectLst/>
                <a:uLnTx/>
                <a:uFillTx/>
                <a:latin typeface="Arial"/>
                <a:ea typeface="Arial"/>
                <a:cs typeface="Arial"/>
                <a:sym typeface="Arial"/>
              </a:rPr>
              <a:t>“Solar-Ready” Categories</a:t>
            </a:r>
            <a:endParaRPr kumimoji="0" sz="3200" b="1"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200" b="0" i="0" u="none" strike="noStrike" kern="0" cap="none" spc="0" normalizeH="0" baseline="0" noProof="0" dirty="0">
              <a:ln>
                <a:noFill/>
              </a:ln>
              <a:solidFill>
                <a:srgbClr val="3F3F3F"/>
              </a:solidFill>
              <a:effectLst/>
              <a:uLnTx/>
              <a:uFillTx/>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3">
          <a:extLst>
            <a:ext uri="{FF2B5EF4-FFF2-40B4-BE49-F238E27FC236}">
              <a16:creationId xmlns:a16="http://schemas.microsoft.com/office/drawing/2014/main" id="{EB198FAB-8C97-6ED1-07BC-415C15018E0A}"/>
            </a:ext>
          </a:extLst>
        </p:cNvPr>
        <p:cNvGrpSpPr/>
        <p:nvPr/>
      </p:nvGrpSpPr>
      <p:grpSpPr>
        <a:xfrm>
          <a:off x="0" y="0"/>
          <a:ext cx="0" cy="0"/>
          <a:chOff x="0" y="0"/>
          <a:chExt cx="0" cy="0"/>
        </a:xfrm>
      </p:grpSpPr>
      <p:pic>
        <p:nvPicPr>
          <p:cNvPr id="1026" name="Picture 2" descr="Free ai generated camping camp illustration">
            <a:extLst>
              <a:ext uri="{FF2B5EF4-FFF2-40B4-BE49-F238E27FC236}">
                <a16:creationId xmlns:a16="http://schemas.microsoft.com/office/drawing/2014/main" id="{3D2787F4-DF27-0559-5768-8FDD883E7A5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6024" r="1010" b="11784"/>
          <a:stretch>
            <a:fillRect/>
          </a:stretch>
        </p:blipFill>
        <p:spPr bwMode="auto">
          <a:xfrm>
            <a:off x="-152401" y="-664534"/>
            <a:ext cx="12687299" cy="8114327"/>
          </a:xfrm>
          <a:prstGeom prst="rect">
            <a:avLst/>
          </a:prstGeom>
          <a:noFill/>
          <a:extLst>
            <a:ext uri="{909E8E84-426E-40DD-AFC4-6F175D3DCCD1}">
              <a14:hiddenFill xmlns:a14="http://schemas.microsoft.com/office/drawing/2010/main">
                <a:solidFill>
                  <a:srgbClr val="FFFFFF"/>
                </a:solidFill>
              </a14:hiddenFill>
            </a:ext>
          </a:extLst>
        </p:spPr>
      </p:pic>
      <p:sp>
        <p:nvSpPr>
          <p:cNvPr id="247" name="Google Shape;247;g2157e5493cd_0_481">
            <a:extLst>
              <a:ext uri="{FF2B5EF4-FFF2-40B4-BE49-F238E27FC236}">
                <a16:creationId xmlns:a16="http://schemas.microsoft.com/office/drawing/2014/main" id="{312C4359-BA70-5BE2-0615-4EB3393B0BD2}"/>
              </a:ext>
            </a:extLst>
          </p:cNvPr>
          <p:cNvSpPr txBox="1">
            <a:spLocks noGrp="1"/>
          </p:cNvSpPr>
          <p:nvPr>
            <p:ph type="sldNum" idx="12"/>
          </p:nvPr>
        </p:nvSpPr>
        <p:spPr>
          <a:xfrm>
            <a:off x="9357360" y="0"/>
            <a:ext cx="2743200" cy="365100"/>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4</a:t>
            </a:fld>
            <a:endParaRPr kumimoji="0" sz="1200" b="0" i="0" u="none" strike="noStrike" kern="0" cap="none" spc="0" normalizeH="0" baseline="0" noProof="0">
              <a:ln>
                <a:noFill/>
              </a:ln>
              <a:solidFill>
                <a:srgbClr val="888888"/>
              </a:solidFill>
              <a:effectLst/>
              <a:uLnTx/>
              <a:uFillTx/>
              <a:latin typeface="Arial"/>
              <a:cs typeface="Arial"/>
              <a:sym typeface="Arial"/>
            </a:endParaRPr>
          </a:p>
        </p:txBody>
      </p:sp>
      <p:sp>
        <p:nvSpPr>
          <p:cNvPr id="249" name="Google Shape;249;g2157e5493cd_0_481">
            <a:extLst>
              <a:ext uri="{FF2B5EF4-FFF2-40B4-BE49-F238E27FC236}">
                <a16:creationId xmlns:a16="http://schemas.microsoft.com/office/drawing/2014/main" id="{363CCE01-F1BD-7D4B-F2F5-9E0EA61E7DD7}"/>
              </a:ext>
            </a:extLst>
          </p:cNvPr>
          <p:cNvSpPr txBox="1">
            <a:spLocks noGrp="1"/>
          </p:cNvSpPr>
          <p:nvPr>
            <p:ph type="title"/>
          </p:nvPr>
        </p:nvSpPr>
        <p:spPr>
          <a:xfrm>
            <a:off x="-152401" y="1714068"/>
            <a:ext cx="8724900" cy="1325700"/>
          </a:xfrm>
          <a:prstGeom prst="rect">
            <a:avLst/>
          </a:prstGeom>
          <a:solidFill>
            <a:srgbClr val="FFA300"/>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A300"/>
              </a:buClr>
              <a:buSzPts val="4400"/>
              <a:buFont typeface="Arial"/>
              <a:buNone/>
            </a:pPr>
            <a:r>
              <a:rPr lang="en-US" b="1" dirty="0">
                <a:solidFill>
                  <a:schemeClr val="lt1"/>
                </a:solidFill>
              </a:rPr>
              <a:t> You’re Invited to Energy Tools Summer Camp!</a:t>
            </a:r>
            <a:endParaRPr b="1" dirty="0">
              <a:solidFill>
                <a:schemeClr val="lt1"/>
              </a:solidFill>
            </a:endParaRPr>
          </a:p>
        </p:txBody>
      </p:sp>
    </p:spTree>
    <p:extLst>
      <p:ext uri="{BB962C8B-B14F-4D97-AF65-F5344CB8AC3E}">
        <p14:creationId xmlns:p14="http://schemas.microsoft.com/office/powerpoint/2010/main" val="4850818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3">
          <a:extLst>
            <a:ext uri="{FF2B5EF4-FFF2-40B4-BE49-F238E27FC236}">
              <a16:creationId xmlns:a16="http://schemas.microsoft.com/office/drawing/2014/main" id="{5966227A-594B-7BA8-7C95-67A8F337674A}"/>
            </a:ext>
          </a:extLst>
        </p:cNvPr>
        <p:cNvGrpSpPr/>
        <p:nvPr/>
      </p:nvGrpSpPr>
      <p:grpSpPr>
        <a:xfrm>
          <a:off x="0" y="0"/>
          <a:ext cx="0" cy="0"/>
          <a:chOff x="0" y="0"/>
          <a:chExt cx="0" cy="0"/>
        </a:xfrm>
      </p:grpSpPr>
      <p:pic>
        <p:nvPicPr>
          <p:cNvPr id="1026" name="Picture 2" descr="Free ai generated camping camp illustration">
            <a:extLst>
              <a:ext uri="{FF2B5EF4-FFF2-40B4-BE49-F238E27FC236}">
                <a16:creationId xmlns:a16="http://schemas.microsoft.com/office/drawing/2014/main" id="{6ECCACB9-8FC5-DB4D-9772-4E3A5F82A9F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6024" r="1010" b="11784"/>
          <a:stretch>
            <a:fillRect/>
          </a:stretch>
        </p:blipFill>
        <p:spPr bwMode="auto">
          <a:xfrm>
            <a:off x="0" y="-409178"/>
            <a:ext cx="12288033" cy="7858971"/>
          </a:xfrm>
          <a:prstGeom prst="rect">
            <a:avLst/>
          </a:prstGeom>
          <a:noFill/>
          <a:extLst>
            <a:ext uri="{909E8E84-426E-40DD-AFC4-6F175D3DCCD1}">
              <a14:hiddenFill xmlns:a14="http://schemas.microsoft.com/office/drawing/2010/main">
                <a:solidFill>
                  <a:srgbClr val="FFFFFF"/>
                </a:solidFill>
              </a14:hiddenFill>
            </a:ext>
          </a:extLst>
        </p:spPr>
      </p:pic>
      <p:sp>
        <p:nvSpPr>
          <p:cNvPr id="247" name="Google Shape;247;g2157e5493cd_0_481">
            <a:extLst>
              <a:ext uri="{FF2B5EF4-FFF2-40B4-BE49-F238E27FC236}">
                <a16:creationId xmlns:a16="http://schemas.microsoft.com/office/drawing/2014/main" id="{F067181F-7669-3694-D1B8-8E099E509D86}"/>
              </a:ext>
            </a:extLst>
          </p:cNvPr>
          <p:cNvSpPr txBox="1">
            <a:spLocks noGrp="1"/>
          </p:cNvSpPr>
          <p:nvPr>
            <p:ph type="sldNum" idx="12"/>
          </p:nvPr>
        </p:nvSpPr>
        <p:spPr>
          <a:xfrm>
            <a:off x="9357360" y="0"/>
            <a:ext cx="2743200" cy="365100"/>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5</a:t>
            </a:fld>
            <a:endParaRPr kumimoji="0" sz="1200" b="0" i="0" u="none" strike="noStrike" kern="0" cap="none" spc="0" normalizeH="0" baseline="0" noProof="0">
              <a:ln>
                <a:noFill/>
              </a:ln>
              <a:solidFill>
                <a:srgbClr val="888888"/>
              </a:solidFill>
              <a:effectLst/>
              <a:uLnTx/>
              <a:uFillTx/>
              <a:latin typeface="Arial"/>
              <a:cs typeface="Arial"/>
              <a:sym typeface="Arial"/>
            </a:endParaRPr>
          </a:p>
        </p:txBody>
      </p:sp>
      <p:sp>
        <p:nvSpPr>
          <p:cNvPr id="2" name="Rectangle 1">
            <a:extLst>
              <a:ext uri="{FF2B5EF4-FFF2-40B4-BE49-F238E27FC236}">
                <a16:creationId xmlns:a16="http://schemas.microsoft.com/office/drawing/2014/main" id="{34BCF8AE-8589-A948-3BC3-71D63CC72398}"/>
              </a:ext>
            </a:extLst>
          </p:cNvPr>
          <p:cNvSpPr/>
          <p:nvPr/>
        </p:nvSpPr>
        <p:spPr>
          <a:xfrm>
            <a:off x="-250520" y="-989556"/>
            <a:ext cx="12976964" cy="8439349"/>
          </a:xfrm>
          <a:prstGeom prst="rect">
            <a:avLst/>
          </a:prstGeom>
          <a:solidFill>
            <a:schemeClr val="tx1">
              <a:lumMod val="95000"/>
              <a:lumOff val="5000"/>
              <a:alpha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249" name="Google Shape;249;g2157e5493cd_0_481">
            <a:extLst>
              <a:ext uri="{FF2B5EF4-FFF2-40B4-BE49-F238E27FC236}">
                <a16:creationId xmlns:a16="http://schemas.microsoft.com/office/drawing/2014/main" id="{CA4E2E09-F290-BE33-8219-4F5CAB6AF8E0}"/>
              </a:ext>
            </a:extLst>
          </p:cNvPr>
          <p:cNvSpPr txBox="1">
            <a:spLocks noGrp="1"/>
          </p:cNvSpPr>
          <p:nvPr>
            <p:ph type="title"/>
          </p:nvPr>
        </p:nvSpPr>
        <p:spPr>
          <a:xfrm>
            <a:off x="0" y="365100"/>
            <a:ext cx="11889291" cy="1533517"/>
          </a:xfrm>
          <a:prstGeom prst="rect">
            <a:avLst/>
          </a:prstGeom>
          <a:solidFill>
            <a:srgbClr val="FFA300"/>
          </a:solidFill>
          <a:ln>
            <a:noFill/>
          </a:ln>
        </p:spPr>
        <p:txBody>
          <a:bodyPr spcFirstLastPara="1" wrap="square" lIns="91425" tIns="45700" rIns="91425" bIns="45700" anchor="ctr" anchorCtr="0">
            <a:normAutofit fontScale="90000"/>
          </a:bodyPr>
          <a:lstStyle/>
          <a:p>
            <a:br>
              <a:rPr lang="en-US" b="1" dirty="0">
                <a:solidFill>
                  <a:schemeClr val="tx1"/>
                </a:solidFill>
              </a:rPr>
            </a:br>
            <a:r>
              <a:rPr lang="en-US" b="1" dirty="0">
                <a:solidFill>
                  <a:schemeClr val="bg1"/>
                </a:solidFill>
              </a:rPr>
              <a:t>Join us for 3 interactive virtual sessions led by the National Renewable Energy Lab (NREL)</a:t>
            </a:r>
            <a:br>
              <a:rPr lang="en-US" b="1" dirty="0">
                <a:solidFill>
                  <a:schemeClr val="tx1"/>
                </a:solidFill>
              </a:rPr>
            </a:br>
            <a:endParaRPr b="1" dirty="0">
              <a:solidFill>
                <a:schemeClr val="lt1"/>
              </a:solidFill>
            </a:endParaRPr>
          </a:p>
        </p:txBody>
      </p:sp>
      <p:sp>
        <p:nvSpPr>
          <p:cNvPr id="4" name="TextBox 3">
            <a:extLst>
              <a:ext uri="{FF2B5EF4-FFF2-40B4-BE49-F238E27FC236}">
                <a16:creationId xmlns:a16="http://schemas.microsoft.com/office/drawing/2014/main" id="{22FA1EB0-04D6-CA93-22D2-B293F6AD0AB9}"/>
              </a:ext>
            </a:extLst>
          </p:cNvPr>
          <p:cNvSpPr txBox="1"/>
          <p:nvPr/>
        </p:nvSpPr>
        <p:spPr>
          <a:xfrm>
            <a:off x="0" y="2121097"/>
            <a:ext cx="12388241" cy="3149580"/>
          </a:xfrm>
          <a:prstGeom prst="rect">
            <a:avLst/>
          </a:prstGeom>
          <a:noFill/>
        </p:spPr>
        <p:txBody>
          <a:bodyPr wrap="square" rtlCol="0">
            <a:spAutoFit/>
          </a:bodyPr>
          <a:lstStyle/>
          <a:p>
            <a:pPr marL="349250" lvl="0" indent="-285750">
              <a:spcBef>
                <a:spcPts val="500"/>
              </a:spcBef>
              <a:buClr>
                <a:srgbClr val="FFFFFF"/>
              </a:buClr>
              <a:buSzPts val="2600"/>
              <a:buFont typeface="Arial" panose="020B0604020202020204" pitchFamily="34" charset="0"/>
              <a:buChar char="•"/>
              <a:defRPr/>
            </a:pPr>
            <a:r>
              <a:rPr lang="en-US" sz="2800" dirty="0">
                <a:solidFill>
                  <a:schemeClr val="bg1"/>
                </a:solidFill>
              </a:rPr>
              <a:t>Energy Tools Summer Camp is for regional planners working on defining, developing or tracking energy goals. </a:t>
            </a:r>
          </a:p>
          <a:p>
            <a:pPr marL="349250" lvl="0" indent="-285750">
              <a:spcBef>
                <a:spcPts val="500"/>
              </a:spcBef>
              <a:buClr>
                <a:srgbClr val="FFFFFF"/>
              </a:buClr>
              <a:buSzPts val="2600"/>
              <a:buFont typeface="Arial" panose="020B0604020202020204" pitchFamily="34" charset="0"/>
              <a:buChar char="•"/>
              <a:defRPr/>
            </a:pPr>
            <a:r>
              <a:rPr lang="en-US" sz="2800" dirty="0">
                <a:solidFill>
                  <a:schemeClr val="bg1"/>
                </a:solidFill>
              </a:rPr>
              <a:t>Sessions will be geared toward planners comfortable using analytical tools.</a:t>
            </a:r>
          </a:p>
          <a:p>
            <a:pPr marL="349250" lvl="0" indent="-285750">
              <a:spcBef>
                <a:spcPts val="500"/>
              </a:spcBef>
              <a:buClr>
                <a:srgbClr val="FFFFFF"/>
              </a:buClr>
              <a:buSzPts val="2600"/>
              <a:buFont typeface="Arial" panose="020B0604020202020204" pitchFamily="34" charset="0"/>
              <a:buChar char="•"/>
              <a:defRPr/>
            </a:pPr>
            <a:r>
              <a:rPr lang="en-US" sz="2800" dirty="0">
                <a:solidFill>
                  <a:schemeClr val="bg1"/>
                </a:solidFill>
              </a:rPr>
              <a:t>Learn how to use free NREL Energy Planning Tools include PV Watts, SAM, SLOPE and access free data sets to inform your energy planning.</a:t>
            </a:r>
          </a:p>
          <a:p>
            <a:pPr marL="349250" lvl="0" indent="-285750">
              <a:spcBef>
                <a:spcPts val="500"/>
              </a:spcBef>
              <a:buClr>
                <a:srgbClr val="FFFFFF"/>
              </a:buClr>
              <a:buSzPts val="2600"/>
              <a:buFont typeface="Arial" panose="020B0604020202020204" pitchFamily="34" charset="0"/>
              <a:buChar char="•"/>
              <a:defRPr/>
            </a:pPr>
            <a:r>
              <a:rPr lang="en-US" sz="2800" dirty="0">
                <a:solidFill>
                  <a:schemeClr val="bg1"/>
                </a:solidFill>
              </a:rPr>
              <a:t>Earn 3 CM credits for AICP.</a:t>
            </a:r>
          </a:p>
          <a:p>
            <a:pPr marL="349250" lvl="0" indent="-285750">
              <a:spcBef>
                <a:spcPts val="500"/>
              </a:spcBef>
              <a:buClr>
                <a:srgbClr val="FFFFFF"/>
              </a:buClr>
              <a:buSzPts val="2600"/>
              <a:buFont typeface="Arial" panose="020B0604020202020204" pitchFamily="34" charset="0"/>
              <a:buChar char="•"/>
              <a:defRPr/>
            </a:pPr>
            <a:endParaRPr lang="en-US" dirty="0">
              <a:solidFill>
                <a:schemeClr val="tx1"/>
              </a:solidFill>
            </a:endParaRPr>
          </a:p>
        </p:txBody>
      </p:sp>
    </p:spTree>
    <p:extLst>
      <p:ext uri="{BB962C8B-B14F-4D97-AF65-F5344CB8AC3E}">
        <p14:creationId xmlns:p14="http://schemas.microsoft.com/office/powerpoint/2010/main" val="42293956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3928C6-D9C5-42C2-915E-7FBE411CEF28}"/>
            </a:ext>
          </a:extLst>
        </p:cNvPr>
        <p:cNvGrpSpPr/>
        <p:nvPr/>
      </p:nvGrpSpPr>
      <p:grpSpPr>
        <a:xfrm>
          <a:off x="0" y="0"/>
          <a:ext cx="0" cy="0"/>
          <a:chOff x="0" y="0"/>
          <a:chExt cx="0" cy="0"/>
        </a:xfrm>
      </p:grpSpPr>
      <p:sp>
        <p:nvSpPr>
          <p:cNvPr id="10" name="Google Shape;260;g2157e5493cd_0_481">
            <a:extLst>
              <a:ext uri="{FF2B5EF4-FFF2-40B4-BE49-F238E27FC236}">
                <a16:creationId xmlns:a16="http://schemas.microsoft.com/office/drawing/2014/main" id="{7EBD5CC3-E18C-362F-A1C7-958B9F362019}"/>
              </a:ext>
            </a:extLst>
          </p:cNvPr>
          <p:cNvSpPr/>
          <p:nvPr/>
        </p:nvSpPr>
        <p:spPr>
          <a:xfrm>
            <a:off x="0" y="4338105"/>
            <a:ext cx="11636678" cy="1487564"/>
          </a:xfrm>
          <a:prstGeom prst="homePlate">
            <a:avLst>
              <a:gd name="adj" fmla="val 50000"/>
            </a:avLst>
          </a:prstGeom>
          <a:solidFill>
            <a:srgbClr val="FFA300"/>
          </a:solidFill>
          <a:ln w="25400" cap="flat" cmpd="sng">
            <a:solidFill>
              <a:schemeClr val="dk1"/>
            </a:solidFill>
            <a:prstDash val="solid"/>
            <a:round/>
            <a:headEnd type="none" w="sm" len="sm"/>
            <a:tailEnd type="none" w="sm" len="sm"/>
          </a:ln>
          <a:effectLst>
            <a:outerShdw blurRad="57150" dist="19050" dir="5400000" algn="bl" rotWithShape="0">
              <a:srgbClr val="000000">
                <a:alpha val="49803"/>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 name="Slide Number Placeholder 1">
            <a:extLst>
              <a:ext uri="{FF2B5EF4-FFF2-40B4-BE49-F238E27FC236}">
                <a16:creationId xmlns:a16="http://schemas.microsoft.com/office/drawing/2014/main" id="{205EB95B-EE70-A12A-55B9-EFDE7A46FEE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6</a:t>
            </a:fld>
            <a:endParaRPr lang="en-US"/>
          </a:p>
        </p:txBody>
      </p:sp>
      <p:sp>
        <p:nvSpPr>
          <p:cNvPr id="3" name="Google Shape;260;g2157e5493cd_0_481">
            <a:extLst>
              <a:ext uri="{FF2B5EF4-FFF2-40B4-BE49-F238E27FC236}">
                <a16:creationId xmlns:a16="http://schemas.microsoft.com/office/drawing/2014/main" id="{0DC56994-8DB8-1DB9-C831-1242A667E814}"/>
              </a:ext>
            </a:extLst>
          </p:cNvPr>
          <p:cNvSpPr/>
          <p:nvPr/>
        </p:nvSpPr>
        <p:spPr>
          <a:xfrm>
            <a:off x="0" y="445810"/>
            <a:ext cx="9306839" cy="1487564"/>
          </a:xfrm>
          <a:prstGeom prst="homePlate">
            <a:avLst>
              <a:gd name="adj" fmla="val 50000"/>
            </a:avLst>
          </a:prstGeom>
          <a:solidFill>
            <a:srgbClr val="FFA300"/>
          </a:solidFill>
          <a:ln w="25400" cap="flat" cmpd="sng">
            <a:solidFill>
              <a:schemeClr val="dk1"/>
            </a:solidFill>
            <a:prstDash val="solid"/>
            <a:round/>
            <a:headEnd type="none" w="sm" len="sm"/>
            <a:tailEnd type="none" w="sm" len="sm"/>
          </a:ln>
          <a:effectLst>
            <a:outerShdw blurRad="57150" dist="19050" dir="5400000" algn="bl" rotWithShape="0">
              <a:srgbClr val="000000">
                <a:alpha val="49803"/>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4" name="Google Shape;185;g22bd6902b4d_0_118">
            <a:extLst>
              <a:ext uri="{FF2B5EF4-FFF2-40B4-BE49-F238E27FC236}">
                <a16:creationId xmlns:a16="http://schemas.microsoft.com/office/drawing/2014/main" id="{1481CB19-5D82-1B81-267E-E33043D6E3CF}"/>
              </a:ext>
            </a:extLst>
          </p:cNvPr>
          <p:cNvSpPr txBox="1"/>
          <p:nvPr/>
        </p:nvSpPr>
        <p:spPr>
          <a:xfrm>
            <a:off x="-1" y="576623"/>
            <a:ext cx="8893480" cy="1356751"/>
          </a:xfrm>
          <a:prstGeom prst="rect">
            <a:avLst/>
          </a:prstGeom>
          <a:noFill/>
          <a:ln>
            <a:noFill/>
          </a:ln>
        </p:spPr>
        <p:txBody>
          <a:bodyPr spcFirstLastPara="1" wrap="square" lIns="91425" tIns="91425" rIns="91425" bIns="91425" anchor="t" anchorCtr="0">
            <a:spAutoFit/>
          </a:bodyPr>
          <a:lstStyle/>
          <a:p>
            <a:pPr marL="63500" marR="0" lvl="0" indent="0" defTabSz="914400" rtl="0" eaLnBrk="1" fontAlgn="auto" latinLnBrk="0" hangingPunct="1">
              <a:lnSpc>
                <a:spcPct val="100000"/>
              </a:lnSpc>
              <a:spcBef>
                <a:spcPts val="500"/>
              </a:spcBef>
              <a:spcAft>
                <a:spcPts val="0"/>
              </a:spcAft>
              <a:buClr>
                <a:srgbClr val="FFFFFF"/>
              </a:buClr>
              <a:buSzPts val="2600"/>
              <a:buFontTx/>
              <a:buNone/>
              <a:tabLst/>
              <a:defRPr/>
            </a:pPr>
            <a:r>
              <a:rPr kumimoji="0" lang="en-US" sz="2800" b="1" i="0" u="none" strike="noStrike" kern="0" cap="none" spc="0" normalizeH="0" baseline="0" noProof="0" dirty="0">
                <a:ln>
                  <a:noFill/>
                </a:ln>
                <a:solidFill>
                  <a:schemeClr val="tx1"/>
                </a:solidFill>
                <a:effectLst/>
                <a:uLnTx/>
                <a:uFillTx/>
                <a:latin typeface="Arial"/>
                <a:ea typeface="Arial"/>
                <a:cs typeface="Arial"/>
                <a:sym typeface="Arial"/>
              </a:rPr>
              <a:t>Session #1 Tools Overview- Learn about the range of free solar planning tools available from NREL.</a:t>
            </a:r>
            <a:endParaRPr kumimoji="0" sz="2800" b="1" i="0" u="none" strike="noStrike" kern="0" cap="none" spc="0" normalizeH="0" baseline="0" noProof="0" dirty="0">
              <a:ln>
                <a:noFill/>
              </a:ln>
              <a:solidFill>
                <a:schemeClr val="tx1"/>
              </a:solidFill>
              <a:effectLst/>
              <a:uLnTx/>
              <a:uFillTx/>
              <a:latin typeface="Arial"/>
              <a:ea typeface="Arial"/>
              <a:cs typeface="Arial"/>
              <a:sym typeface="Arial"/>
            </a:endParaRPr>
          </a:p>
          <a:p>
            <a:pPr marL="0" marR="0" lvl="0" indent="0"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600" b="0" i="0" u="none" strike="noStrike" kern="0" cap="none" spc="0" normalizeH="0" baseline="0" noProof="0" dirty="0">
              <a:ln>
                <a:noFill/>
              </a:ln>
              <a:solidFill>
                <a:srgbClr val="000000"/>
              </a:solidFill>
              <a:effectLst/>
              <a:uLnTx/>
              <a:uFillTx/>
              <a:latin typeface="Helvetica Neue"/>
              <a:ea typeface="Helvetica Neue"/>
              <a:cs typeface="Helvetica Neue"/>
              <a:sym typeface="Helvetica Neue"/>
            </a:endParaRPr>
          </a:p>
        </p:txBody>
      </p:sp>
      <p:sp>
        <p:nvSpPr>
          <p:cNvPr id="8" name="Google Shape;260;g2157e5493cd_0_481">
            <a:extLst>
              <a:ext uri="{FF2B5EF4-FFF2-40B4-BE49-F238E27FC236}">
                <a16:creationId xmlns:a16="http://schemas.microsoft.com/office/drawing/2014/main" id="{F0B9FE88-AAD9-D6FE-B5CA-F9F53C145A86}"/>
              </a:ext>
            </a:extLst>
          </p:cNvPr>
          <p:cNvSpPr/>
          <p:nvPr/>
        </p:nvSpPr>
        <p:spPr>
          <a:xfrm>
            <a:off x="-1" y="2362434"/>
            <a:ext cx="10609546" cy="1487564"/>
          </a:xfrm>
          <a:prstGeom prst="homePlate">
            <a:avLst>
              <a:gd name="adj" fmla="val 50000"/>
            </a:avLst>
          </a:prstGeom>
          <a:solidFill>
            <a:srgbClr val="FFA300"/>
          </a:solidFill>
          <a:ln w="25400" cap="flat" cmpd="sng">
            <a:solidFill>
              <a:schemeClr val="dk1"/>
            </a:solidFill>
            <a:prstDash val="solid"/>
            <a:round/>
            <a:headEnd type="none" w="sm" len="sm"/>
            <a:tailEnd type="none" w="sm" len="sm"/>
          </a:ln>
          <a:effectLst>
            <a:outerShdw blurRad="57150" dist="19050" dir="5400000" algn="bl" rotWithShape="0">
              <a:srgbClr val="000000">
                <a:alpha val="49803"/>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9" name="Google Shape;185;g22bd6902b4d_0_118">
            <a:extLst>
              <a:ext uri="{FF2B5EF4-FFF2-40B4-BE49-F238E27FC236}">
                <a16:creationId xmlns:a16="http://schemas.microsoft.com/office/drawing/2014/main" id="{06F244B3-0ECC-3176-6094-447F9507719A}"/>
              </a:ext>
            </a:extLst>
          </p:cNvPr>
          <p:cNvSpPr txBox="1"/>
          <p:nvPr/>
        </p:nvSpPr>
        <p:spPr>
          <a:xfrm>
            <a:off x="-64260" y="4284612"/>
            <a:ext cx="11074638" cy="1787639"/>
          </a:xfrm>
          <a:prstGeom prst="rect">
            <a:avLst/>
          </a:prstGeom>
          <a:noFill/>
          <a:ln>
            <a:noFill/>
          </a:ln>
        </p:spPr>
        <p:txBody>
          <a:bodyPr spcFirstLastPara="1" wrap="square" lIns="91425" tIns="91425" rIns="91425" bIns="91425" anchor="t" anchorCtr="0">
            <a:spAutoFit/>
          </a:bodyPr>
          <a:lstStyle/>
          <a:p>
            <a:pPr marL="63500" marR="0" lvl="0" indent="0" defTabSz="914400" rtl="0" eaLnBrk="1" fontAlgn="auto" latinLnBrk="0" hangingPunct="1">
              <a:lnSpc>
                <a:spcPct val="100000"/>
              </a:lnSpc>
              <a:spcBef>
                <a:spcPts val="500"/>
              </a:spcBef>
              <a:spcAft>
                <a:spcPts val="0"/>
              </a:spcAft>
              <a:buClr>
                <a:srgbClr val="FFFFFF"/>
              </a:buClr>
              <a:buSzPts val="2600"/>
              <a:buFontTx/>
              <a:buNone/>
              <a:tabLst/>
              <a:defRPr/>
            </a:pPr>
            <a:r>
              <a:rPr kumimoji="0" lang="en-US" sz="2800" b="1" i="0" u="none" strike="noStrike" kern="0" cap="none" spc="0" normalizeH="0" baseline="0" noProof="0" dirty="0">
                <a:ln>
                  <a:noFill/>
                </a:ln>
                <a:solidFill>
                  <a:schemeClr val="tx1"/>
                </a:solidFill>
                <a:effectLst/>
                <a:uLnTx/>
                <a:uFillTx/>
                <a:latin typeface="Arial"/>
                <a:ea typeface="Arial"/>
                <a:cs typeface="Arial"/>
                <a:sym typeface="Arial"/>
              </a:rPr>
              <a:t>Session #3 – Office Hours – An opportunity for 1:1 support, meet with tool experts to get tailored advice and apply tools to the challenges of your region.</a:t>
            </a:r>
            <a:endParaRPr kumimoji="0" sz="2800" b="1" i="0" u="none" strike="noStrike" kern="0" cap="none" spc="0" normalizeH="0" baseline="0" noProof="0" dirty="0">
              <a:ln>
                <a:noFill/>
              </a:ln>
              <a:solidFill>
                <a:schemeClr val="tx1"/>
              </a:solidFill>
              <a:effectLst/>
              <a:uLnTx/>
              <a:uFillTx/>
              <a:latin typeface="Arial"/>
              <a:ea typeface="Arial"/>
              <a:cs typeface="Arial"/>
              <a:sym typeface="Arial"/>
            </a:endParaRPr>
          </a:p>
          <a:p>
            <a:pPr marL="0" marR="0" lvl="0" indent="0"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600" b="0" i="0" u="none" strike="noStrike" kern="0" cap="none" spc="0" normalizeH="0" baseline="0" noProof="0" dirty="0">
              <a:ln>
                <a:noFill/>
              </a:ln>
              <a:solidFill>
                <a:srgbClr val="000000"/>
              </a:solidFill>
              <a:effectLst/>
              <a:uLnTx/>
              <a:uFillTx/>
              <a:latin typeface="Helvetica Neue"/>
              <a:ea typeface="Helvetica Neue"/>
              <a:cs typeface="Helvetica Neue"/>
              <a:sym typeface="Helvetica Neue"/>
            </a:endParaRPr>
          </a:p>
        </p:txBody>
      </p:sp>
      <p:sp>
        <p:nvSpPr>
          <p:cNvPr id="11" name="Google Shape;185;g22bd6902b4d_0_118">
            <a:extLst>
              <a:ext uri="{FF2B5EF4-FFF2-40B4-BE49-F238E27FC236}">
                <a16:creationId xmlns:a16="http://schemas.microsoft.com/office/drawing/2014/main" id="{87B0FBE7-3B07-FAC3-3C98-C7FBD71E1FE0}"/>
              </a:ext>
            </a:extLst>
          </p:cNvPr>
          <p:cNvSpPr txBox="1"/>
          <p:nvPr/>
        </p:nvSpPr>
        <p:spPr>
          <a:xfrm>
            <a:off x="-64260" y="2519895"/>
            <a:ext cx="10673805" cy="1356751"/>
          </a:xfrm>
          <a:prstGeom prst="rect">
            <a:avLst/>
          </a:prstGeom>
          <a:noFill/>
          <a:ln>
            <a:noFill/>
          </a:ln>
        </p:spPr>
        <p:txBody>
          <a:bodyPr spcFirstLastPara="1" wrap="square" lIns="91425" tIns="91425" rIns="91425" bIns="91425" anchor="t" anchorCtr="0">
            <a:spAutoFit/>
          </a:bodyPr>
          <a:lstStyle/>
          <a:p>
            <a:pPr marL="63500" marR="0" lvl="0" indent="0" defTabSz="914400" rtl="0" eaLnBrk="1" fontAlgn="auto" latinLnBrk="0" hangingPunct="1">
              <a:lnSpc>
                <a:spcPct val="100000"/>
              </a:lnSpc>
              <a:spcBef>
                <a:spcPts val="500"/>
              </a:spcBef>
              <a:spcAft>
                <a:spcPts val="0"/>
              </a:spcAft>
              <a:buClr>
                <a:srgbClr val="FFFFFF"/>
              </a:buClr>
              <a:buSzPts val="2600"/>
              <a:buFontTx/>
              <a:buNone/>
              <a:tabLst/>
              <a:defRPr/>
            </a:pPr>
            <a:r>
              <a:rPr kumimoji="0" lang="en-US" sz="2800" b="1" i="0" u="none" strike="noStrike" kern="0" cap="none" spc="0" normalizeH="0" baseline="0" noProof="0" dirty="0">
                <a:ln>
                  <a:noFill/>
                </a:ln>
                <a:solidFill>
                  <a:schemeClr val="tx1"/>
                </a:solidFill>
                <a:effectLst/>
                <a:uLnTx/>
                <a:uFillTx/>
                <a:latin typeface="Arial"/>
                <a:ea typeface="Arial"/>
                <a:cs typeface="Arial"/>
                <a:sym typeface="Arial"/>
              </a:rPr>
              <a:t>Session #2 Tools Demos and In-Depth Training- NREL experts will provide detailed tool demos.</a:t>
            </a:r>
            <a:endParaRPr kumimoji="0" sz="2800" b="1" i="0" u="none" strike="noStrike" kern="0" cap="none" spc="0" normalizeH="0" baseline="0" noProof="0" dirty="0">
              <a:ln>
                <a:noFill/>
              </a:ln>
              <a:solidFill>
                <a:schemeClr val="tx1"/>
              </a:solidFill>
              <a:effectLst/>
              <a:uLnTx/>
              <a:uFillTx/>
              <a:latin typeface="Arial"/>
              <a:ea typeface="Arial"/>
              <a:cs typeface="Arial"/>
              <a:sym typeface="Arial"/>
            </a:endParaRPr>
          </a:p>
          <a:p>
            <a:pPr marL="0" marR="0" lvl="0" indent="0"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600" b="0" i="0" u="none" strike="noStrike" kern="0" cap="none" spc="0" normalizeH="0" baseline="0" noProof="0" dirty="0">
              <a:ln>
                <a:noFill/>
              </a:ln>
              <a:solidFill>
                <a:srgbClr val="000000"/>
              </a:solidFill>
              <a:effectLst/>
              <a:uLnTx/>
              <a:uFillTx/>
              <a:latin typeface="Helvetica Neue"/>
              <a:ea typeface="Helvetica Neue"/>
              <a:cs typeface="Helvetica Neue"/>
              <a:sym typeface="Helvetica Neue"/>
            </a:endParaRPr>
          </a:p>
        </p:txBody>
      </p:sp>
    </p:spTree>
    <p:extLst>
      <p:ext uri="{BB962C8B-B14F-4D97-AF65-F5344CB8AC3E}">
        <p14:creationId xmlns:p14="http://schemas.microsoft.com/office/powerpoint/2010/main" val="26044040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9824A21-07DB-46BF-D6C6-89286F4BFA86}"/>
              </a:ext>
            </a:extLst>
          </p:cNvPr>
          <p:cNvSpPr txBox="1"/>
          <p:nvPr/>
        </p:nvSpPr>
        <p:spPr>
          <a:xfrm>
            <a:off x="838200" y="1825625"/>
            <a:ext cx="10515600" cy="3959786"/>
          </a:xfrm>
          <a:prstGeom prst="rect">
            <a:avLst/>
          </a:prstGeom>
          <a:noFill/>
          <a:ln>
            <a:noFill/>
          </a:ln>
        </p:spPr>
        <p:txBody>
          <a:bodyPr spcFirstLastPara="1" wrap="square" lIns="91425" tIns="45700" rIns="91425" bIns="45700" rtlCol="0" anchor="t" anchorCtr="0">
            <a:normAutofit/>
          </a:bodyPr>
          <a:lstStyle/>
          <a:p>
            <a:pPr marL="50800">
              <a:lnSpc>
                <a:spcPct val="90000"/>
              </a:lnSpc>
              <a:spcBef>
                <a:spcPts val="1000"/>
              </a:spcBef>
              <a:buClr>
                <a:schemeClr val="dk1"/>
              </a:buClr>
              <a:buSzPts val="2800"/>
            </a:pPr>
            <a:r>
              <a:rPr lang="en-US" sz="2000" b="0" i="0" u="none" strike="noStrike" cap="none" dirty="0">
                <a:solidFill>
                  <a:schemeClr val="dk1"/>
                </a:solidFill>
                <a:latin typeface="Arial"/>
                <a:ea typeface="Arial"/>
                <a:cs typeface="Arial"/>
                <a:sym typeface="Arial"/>
              </a:rPr>
              <a:t>After these sessions, you’ll be able to use free NREL tools to answer questions, such as:</a:t>
            </a:r>
          </a:p>
          <a:p>
            <a:pPr marL="457200" indent="-406400">
              <a:lnSpc>
                <a:spcPct val="90000"/>
              </a:lnSpc>
              <a:spcBef>
                <a:spcPts val="1000"/>
              </a:spcBef>
              <a:buClr>
                <a:schemeClr val="dk1"/>
              </a:buClr>
              <a:buSzPts val="2800"/>
              <a:buFont typeface="Arial"/>
              <a:buChar char="•"/>
            </a:pPr>
            <a:endParaRPr lang="en-US" sz="2000" b="0" i="0" u="none" strike="noStrike" cap="none" dirty="0">
              <a:solidFill>
                <a:schemeClr val="dk1"/>
              </a:solidFill>
              <a:latin typeface="Arial"/>
              <a:ea typeface="Arial"/>
              <a:cs typeface="Arial"/>
              <a:sym typeface="Arial"/>
            </a:endParaRPr>
          </a:p>
          <a:p>
            <a:pPr marL="457200" indent="-406400">
              <a:lnSpc>
                <a:spcPct val="90000"/>
              </a:lnSpc>
              <a:spcBef>
                <a:spcPts val="1000"/>
              </a:spcBef>
              <a:buClr>
                <a:schemeClr val="dk1"/>
              </a:buClr>
              <a:buSzPts val="2800"/>
              <a:buFont typeface="Arial"/>
              <a:buChar char="•"/>
            </a:pPr>
            <a:r>
              <a:rPr lang="en-US" sz="2000" b="0" i="0" u="none" strike="noStrike" cap="none" dirty="0">
                <a:solidFill>
                  <a:schemeClr val="dk1"/>
                </a:solidFill>
                <a:latin typeface="Arial"/>
                <a:ea typeface="Arial"/>
                <a:cs typeface="Arial"/>
                <a:sym typeface="Arial"/>
              </a:rPr>
              <a:t>How much electricity could a solar PV system generate on our public building? </a:t>
            </a:r>
          </a:p>
          <a:p>
            <a:pPr marL="457200" indent="-406400">
              <a:lnSpc>
                <a:spcPct val="90000"/>
              </a:lnSpc>
              <a:spcBef>
                <a:spcPts val="1000"/>
              </a:spcBef>
              <a:buClr>
                <a:schemeClr val="dk1"/>
              </a:buClr>
              <a:buSzPts val="2800"/>
              <a:buFont typeface="Arial"/>
              <a:buChar char="•"/>
            </a:pPr>
            <a:r>
              <a:rPr lang="en-US" sz="2000" b="0" i="0" u="none" strike="noStrike" cap="none" dirty="0">
                <a:solidFill>
                  <a:schemeClr val="dk1"/>
                </a:solidFill>
                <a:latin typeface="Arial"/>
                <a:ea typeface="Arial"/>
                <a:cs typeface="Arial"/>
                <a:sym typeface="Arial"/>
              </a:rPr>
              <a:t>Is solar PV going to be cost-effective at our site? </a:t>
            </a:r>
          </a:p>
          <a:p>
            <a:pPr marL="457200" indent="-406400">
              <a:lnSpc>
                <a:spcPct val="90000"/>
              </a:lnSpc>
              <a:spcBef>
                <a:spcPts val="1000"/>
              </a:spcBef>
              <a:buClr>
                <a:schemeClr val="dk1"/>
              </a:buClr>
              <a:buSzPts val="2800"/>
              <a:buFont typeface="Arial"/>
              <a:buChar char="•"/>
            </a:pPr>
            <a:r>
              <a:rPr lang="en-US" sz="2000" b="0" i="0" u="none" strike="noStrike" cap="none" dirty="0">
                <a:solidFill>
                  <a:schemeClr val="dk1"/>
                </a:solidFill>
                <a:latin typeface="Arial"/>
                <a:ea typeface="Arial"/>
                <a:cs typeface="Arial"/>
                <a:sym typeface="Arial"/>
              </a:rPr>
              <a:t>What procurement option would be best for our project?</a:t>
            </a:r>
          </a:p>
          <a:p>
            <a:pPr marL="457200" indent="-406400">
              <a:lnSpc>
                <a:spcPct val="90000"/>
              </a:lnSpc>
              <a:spcBef>
                <a:spcPts val="1000"/>
              </a:spcBef>
              <a:buClr>
                <a:schemeClr val="dk1"/>
              </a:buClr>
              <a:buSzPts val="2800"/>
              <a:buFont typeface="Arial"/>
              <a:buChar char="•"/>
            </a:pPr>
            <a:r>
              <a:rPr lang="en-US" sz="2000" b="0" i="0" u="none" strike="noStrike" cap="none" dirty="0">
                <a:solidFill>
                  <a:schemeClr val="dk1"/>
                </a:solidFill>
                <a:latin typeface="Arial"/>
                <a:ea typeface="Arial"/>
                <a:cs typeface="Arial"/>
                <a:sym typeface="Arial"/>
              </a:rPr>
              <a:t>Across our region, how can we find the most feasible and cost-effective solar projects? </a:t>
            </a:r>
          </a:p>
          <a:p>
            <a:pPr marL="457200" indent="-406400">
              <a:lnSpc>
                <a:spcPct val="90000"/>
              </a:lnSpc>
              <a:spcBef>
                <a:spcPts val="1000"/>
              </a:spcBef>
              <a:buClr>
                <a:schemeClr val="dk1"/>
              </a:buClr>
              <a:buSzPts val="2800"/>
              <a:buFont typeface="Arial"/>
              <a:buChar char="•"/>
            </a:pPr>
            <a:r>
              <a:rPr lang="en-US" sz="2000" b="0" i="0" u="none" strike="noStrike" cap="none" dirty="0">
                <a:solidFill>
                  <a:schemeClr val="dk1"/>
                </a:solidFill>
                <a:latin typeface="Arial"/>
                <a:ea typeface="Arial"/>
                <a:cs typeface="Arial"/>
                <a:sym typeface="Arial"/>
              </a:rPr>
              <a:t>How can we create basic project information that could support a grant application? </a:t>
            </a:r>
          </a:p>
          <a:p>
            <a:pPr marL="457200" indent="-406400">
              <a:lnSpc>
                <a:spcPct val="90000"/>
              </a:lnSpc>
              <a:spcBef>
                <a:spcPts val="1000"/>
              </a:spcBef>
              <a:buClr>
                <a:schemeClr val="dk1"/>
              </a:buClr>
              <a:buSzPts val="2800"/>
              <a:buFont typeface="Arial"/>
              <a:buChar char="•"/>
            </a:pPr>
            <a:r>
              <a:rPr lang="en-US" sz="2000" b="0" i="0" u="none" strike="noStrike" cap="none" dirty="0">
                <a:solidFill>
                  <a:schemeClr val="dk1"/>
                </a:solidFill>
                <a:latin typeface="Arial"/>
                <a:ea typeface="Arial"/>
                <a:cs typeface="Arial"/>
                <a:sym typeface="Arial"/>
              </a:rPr>
              <a:t>How does adding battery storage to a project impact the economics? </a:t>
            </a:r>
          </a:p>
          <a:p>
            <a:pPr marL="457200" indent="-406400">
              <a:lnSpc>
                <a:spcPct val="90000"/>
              </a:lnSpc>
              <a:spcBef>
                <a:spcPts val="1000"/>
              </a:spcBef>
              <a:buClr>
                <a:schemeClr val="dk1"/>
              </a:buClr>
              <a:buSzPts val="2800"/>
              <a:buFont typeface="Arial"/>
              <a:buChar char="•"/>
            </a:pPr>
            <a:endParaRPr lang="en-US" sz="2000" b="0" i="0" u="none" strike="noStrike" cap="none" dirty="0">
              <a:solidFill>
                <a:schemeClr val="dk1"/>
              </a:solidFill>
              <a:latin typeface="Arial"/>
              <a:ea typeface="Arial"/>
              <a:cs typeface="Arial"/>
              <a:sym typeface="Arial"/>
            </a:endParaRPr>
          </a:p>
          <a:p>
            <a:pPr marL="457200" indent="-406400">
              <a:lnSpc>
                <a:spcPct val="90000"/>
              </a:lnSpc>
              <a:spcBef>
                <a:spcPts val="1000"/>
              </a:spcBef>
              <a:buClr>
                <a:schemeClr val="dk1"/>
              </a:buClr>
              <a:buSzPts val="2800"/>
              <a:buFont typeface="Arial"/>
              <a:buChar char="•"/>
            </a:pPr>
            <a:endParaRPr lang="en-US" sz="2000" b="0" i="0" u="none" strike="noStrike" cap="none" dirty="0">
              <a:solidFill>
                <a:schemeClr val="dk1"/>
              </a:solidFill>
              <a:latin typeface="Arial"/>
              <a:ea typeface="Arial"/>
              <a:cs typeface="Arial"/>
              <a:sym typeface="Arial"/>
            </a:endParaRPr>
          </a:p>
          <a:p>
            <a:pPr marL="457200" indent="-406400">
              <a:lnSpc>
                <a:spcPct val="90000"/>
              </a:lnSpc>
              <a:spcBef>
                <a:spcPts val="1000"/>
              </a:spcBef>
              <a:buClr>
                <a:schemeClr val="dk1"/>
              </a:buClr>
              <a:buSzPts val="2800"/>
              <a:buFont typeface="Arial"/>
              <a:buChar char="•"/>
            </a:pPr>
            <a:endParaRPr lang="en-US" sz="2000" b="0" i="0" u="none" strike="noStrike" cap="none" dirty="0">
              <a:solidFill>
                <a:schemeClr val="dk1"/>
              </a:solidFill>
              <a:latin typeface="Arial"/>
              <a:ea typeface="Arial"/>
              <a:cs typeface="Arial"/>
              <a:sym typeface="Arial"/>
            </a:endParaRPr>
          </a:p>
        </p:txBody>
      </p:sp>
      <p:sp>
        <p:nvSpPr>
          <p:cNvPr id="4" name="Google Shape;249;g2157e5493cd_0_481">
            <a:extLst>
              <a:ext uri="{FF2B5EF4-FFF2-40B4-BE49-F238E27FC236}">
                <a16:creationId xmlns:a16="http://schemas.microsoft.com/office/drawing/2014/main" id="{1CEE6421-75A2-83F3-8509-8677018E0902}"/>
              </a:ext>
            </a:extLst>
          </p:cNvPr>
          <p:cNvSpPr txBox="1">
            <a:spLocks/>
          </p:cNvSpPr>
          <p:nvPr/>
        </p:nvSpPr>
        <p:spPr>
          <a:xfrm>
            <a:off x="838200" y="189761"/>
            <a:ext cx="10515600" cy="1325563"/>
          </a:xfrm>
          <a:prstGeom prst="rect">
            <a:avLst/>
          </a:prstGeom>
          <a:noFill/>
          <a:ln>
            <a:noFill/>
          </a:ln>
        </p:spPr>
        <p:txBody>
          <a:bodyPr spcFirstLastPara="1" wrap="square" lIns="91425" tIns="45700" rIns="91425" bIns="45700" anchor="ctr" anchorCtr="0">
            <a:normAutofit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spcAft>
                <a:spcPts val="600"/>
              </a:spcAft>
              <a:buClr>
                <a:srgbClr val="FFA300"/>
              </a:buClr>
              <a:buSzPts val="4400"/>
            </a:pPr>
            <a:br>
              <a:rPr lang="en-US" sz="4100" b="0" i="0" u="none" strike="noStrike" cap="none" dirty="0">
                <a:solidFill>
                  <a:srgbClr val="FFA300"/>
                </a:solidFill>
                <a:latin typeface="Arial"/>
                <a:ea typeface="Arial"/>
                <a:cs typeface="Arial"/>
                <a:sym typeface="Arial"/>
              </a:rPr>
            </a:br>
            <a:r>
              <a:rPr lang="en-US" sz="4800" b="1" i="0" u="none" strike="noStrike" cap="none" dirty="0">
                <a:solidFill>
                  <a:srgbClr val="FFA300"/>
                </a:solidFill>
                <a:latin typeface="Arial"/>
                <a:ea typeface="Arial"/>
                <a:cs typeface="Arial"/>
                <a:sym typeface="Arial"/>
              </a:rPr>
              <a:t>What You’ll Learn</a:t>
            </a:r>
          </a:p>
        </p:txBody>
      </p:sp>
      <p:sp>
        <p:nvSpPr>
          <p:cNvPr id="2" name="Slide Number Placeholder 1" hidden="1">
            <a:extLst>
              <a:ext uri="{FF2B5EF4-FFF2-40B4-BE49-F238E27FC236}">
                <a16:creationId xmlns:a16="http://schemas.microsoft.com/office/drawing/2014/main" id="{A309D4A9-E9F0-6717-035D-923353F26F2C}"/>
              </a:ext>
            </a:extLst>
          </p:cNvPr>
          <p:cNvSpPr>
            <a:spLocks noGrp="1"/>
          </p:cNvSpPr>
          <p:nvPr>
            <p:ph type="sldNum" idx="12"/>
          </p:nvPr>
        </p:nvSpPr>
        <p:spPr/>
        <p:txBody>
          <a:bodyPr/>
          <a:lstStyle/>
          <a:p>
            <a:pPr marL="0" lvl="0" indent="0" algn="r" rtl="0">
              <a:spcBef>
                <a:spcPts val="0"/>
              </a:spcBef>
              <a:spcAft>
                <a:spcPts val="600"/>
              </a:spcAft>
              <a:buNone/>
            </a:pPr>
            <a:fld id="{00000000-1234-1234-1234-123412341234}" type="slidenum">
              <a:rPr lang="en-US" smtClean="0"/>
              <a:pPr marL="0" lvl="0" indent="0" algn="r" rtl="0">
                <a:spcBef>
                  <a:spcPts val="0"/>
                </a:spcBef>
                <a:spcAft>
                  <a:spcPts val="600"/>
                </a:spcAft>
                <a:buNone/>
              </a:pPr>
              <a:t>7</a:t>
            </a:fld>
            <a:endParaRPr lang="en-US"/>
          </a:p>
        </p:txBody>
      </p:sp>
    </p:spTree>
    <p:extLst>
      <p:ext uri="{BB962C8B-B14F-4D97-AF65-F5344CB8AC3E}">
        <p14:creationId xmlns:p14="http://schemas.microsoft.com/office/powerpoint/2010/main" val="12769393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6" name="Google Shape;236;g22bd56bb6ba_0_105"/>
          <p:cNvSpPr txBox="1"/>
          <p:nvPr/>
        </p:nvSpPr>
        <p:spPr>
          <a:xfrm>
            <a:off x="496312" y="1966500"/>
            <a:ext cx="3663863" cy="1462500"/>
          </a:xfrm>
          <a:prstGeom prst="rect">
            <a:avLst/>
          </a:prstGeom>
          <a:noFill/>
          <a:ln>
            <a:noFill/>
          </a:ln>
        </p:spPr>
        <p:txBody>
          <a:bodyPr spcFirstLastPara="1" wrap="square" lIns="0" tIns="0" rIns="0" bIns="0" anchor="t" anchorCtr="0">
            <a:normAutofit/>
          </a:bodyPr>
          <a:lstStyle/>
          <a:p>
            <a:pPr marL="0" marR="0" lvl="0" indent="0" algn="l" rtl="0">
              <a:lnSpc>
                <a:spcPct val="90000"/>
              </a:lnSpc>
              <a:spcBef>
                <a:spcPts val="0"/>
              </a:spcBef>
              <a:spcAft>
                <a:spcPts val="0"/>
              </a:spcAft>
              <a:buClr>
                <a:srgbClr val="000000"/>
              </a:buClr>
              <a:buSzPts val="3200"/>
              <a:buFont typeface="Arial"/>
              <a:buNone/>
            </a:pPr>
            <a:r>
              <a:rPr lang="en-US" sz="3200" b="1" i="0" u="none" strike="noStrike" cap="none" dirty="0">
                <a:solidFill>
                  <a:srgbClr val="FFFFFF"/>
                </a:solidFill>
                <a:latin typeface="Source Sans Pro"/>
                <a:ea typeface="Source Sans Pro"/>
                <a:cs typeface="Source Sans Pro"/>
                <a:sym typeface="Source Sans Pro"/>
              </a:rPr>
              <a:t>To learn more or sign up:</a:t>
            </a:r>
            <a:endParaRPr sz="3200" b="1" i="0" u="none" strike="noStrike" cap="none" dirty="0">
              <a:solidFill>
                <a:srgbClr val="FFFFFF"/>
              </a:solidFill>
              <a:latin typeface="Source Sans Pro"/>
              <a:ea typeface="Source Sans Pro"/>
              <a:cs typeface="Source Sans Pro"/>
              <a:sym typeface="Source Sans Pro"/>
            </a:endParaRPr>
          </a:p>
        </p:txBody>
      </p:sp>
      <p:sp>
        <p:nvSpPr>
          <p:cNvPr id="237" name="Google Shape;237;g22bd56bb6ba_0_105"/>
          <p:cNvSpPr txBox="1"/>
          <p:nvPr/>
        </p:nvSpPr>
        <p:spPr>
          <a:xfrm>
            <a:off x="496313" y="3843458"/>
            <a:ext cx="3663863" cy="1462500"/>
          </a:xfrm>
          <a:prstGeom prst="rect">
            <a:avLst/>
          </a:prstGeom>
          <a:noFill/>
          <a:ln>
            <a:noFill/>
          </a:ln>
        </p:spPr>
        <p:txBody>
          <a:bodyPr spcFirstLastPara="1" wrap="square" lIns="0" tIns="0" rIns="0" bIns="0" anchor="b" anchorCtr="0">
            <a:normAutofit/>
          </a:bodyPr>
          <a:lstStyle/>
          <a:p>
            <a:pPr marL="0" marR="0" lvl="0" indent="0" algn="l" rtl="0">
              <a:lnSpc>
                <a:spcPct val="90000"/>
              </a:lnSpc>
              <a:spcBef>
                <a:spcPts val="0"/>
              </a:spcBef>
              <a:spcAft>
                <a:spcPts val="0"/>
              </a:spcAft>
              <a:buClr>
                <a:srgbClr val="000000"/>
              </a:buClr>
              <a:buSzPts val="2400"/>
              <a:buFont typeface="Arial"/>
              <a:buNone/>
            </a:pPr>
            <a:endParaRPr sz="2400" b="0" i="0" u="none" strike="noStrike" cap="none" dirty="0">
              <a:solidFill>
                <a:srgbClr val="FFFFFF"/>
              </a:solidFill>
              <a:latin typeface="Helvetica Neue"/>
              <a:ea typeface="Helvetica Neue"/>
              <a:cs typeface="Helvetica Neue"/>
              <a:sym typeface="Helvetica Neue"/>
            </a:endParaRPr>
          </a:p>
        </p:txBody>
      </p:sp>
      <p:pic>
        <p:nvPicPr>
          <p:cNvPr id="8" name="Picture Placeholder 7" descr="A qr code on a white background&#10;&#10;AI-generated content may be incorrect.">
            <a:extLst>
              <a:ext uri="{FF2B5EF4-FFF2-40B4-BE49-F238E27FC236}">
                <a16:creationId xmlns:a16="http://schemas.microsoft.com/office/drawing/2014/main" id="{0C0CD0D0-C69F-EBD2-ACB5-5F8066B79ED5}"/>
              </a:ext>
            </a:extLst>
          </p:cNvPr>
          <p:cNvPicPr>
            <a:picLocks noGrp="1" noChangeAspect="1"/>
          </p:cNvPicPr>
          <p:nvPr>
            <p:ph type="pic" idx="2"/>
          </p:nvPr>
        </p:nvPicPr>
        <p:blipFill>
          <a:blip r:embed="rId3"/>
          <a:srcRect t="6539" b="6539"/>
          <a:stretch>
            <a:fillRect/>
          </a:stretch>
        </p:blipFill>
        <p:spPr>
          <a:xfrm>
            <a:off x="6870054" y="970313"/>
            <a:ext cx="2828566" cy="2458687"/>
          </a:xfrm>
        </p:spPr>
      </p:pic>
      <p:sp>
        <p:nvSpPr>
          <p:cNvPr id="6" name="TextBox 5">
            <a:extLst>
              <a:ext uri="{FF2B5EF4-FFF2-40B4-BE49-F238E27FC236}">
                <a16:creationId xmlns:a16="http://schemas.microsoft.com/office/drawing/2014/main" id="{B7D41340-CBA6-767A-4F61-F8D458940CC1}"/>
              </a:ext>
            </a:extLst>
          </p:cNvPr>
          <p:cNvSpPr txBox="1"/>
          <p:nvPr/>
        </p:nvSpPr>
        <p:spPr>
          <a:xfrm>
            <a:off x="6626612" y="3689569"/>
            <a:ext cx="6144016" cy="307777"/>
          </a:xfrm>
          <a:prstGeom prst="rect">
            <a:avLst/>
          </a:prstGeom>
          <a:noFill/>
        </p:spPr>
        <p:txBody>
          <a:bodyPr wrap="square">
            <a:spAutoFit/>
          </a:bodyPr>
          <a:lstStyle/>
          <a:p>
            <a:r>
              <a:rPr lang="en-US" dirty="0"/>
              <a:t>https://form.jotform.com/251535723093052</a:t>
            </a:r>
          </a:p>
        </p:txBody>
      </p:sp>
    </p:spTree>
    <p:extLst>
      <p:ext uri="{BB962C8B-B14F-4D97-AF65-F5344CB8AC3E}">
        <p14:creationId xmlns:p14="http://schemas.microsoft.com/office/powerpoint/2010/main" val="12999393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g30c3cd1fbb4_0_0"/>
          <p:cNvSpPr txBox="1">
            <a:spLocks noGrp="1"/>
          </p:cNvSpPr>
          <p:nvPr>
            <p:ph type="sldNum" idx="12"/>
          </p:nvPr>
        </p:nvSpPr>
        <p:spPr>
          <a:xfrm>
            <a:off x="9357360" y="0"/>
            <a:ext cx="2743200" cy="365100"/>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9</a:t>
            </a:fld>
            <a:endParaRPr kumimoji="0" sz="1200" b="0" i="0" u="none" strike="noStrike" kern="0" cap="none" spc="0" normalizeH="0" baseline="0" noProof="0">
              <a:ln>
                <a:noFill/>
              </a:ln>
              <a:solidFill>
                <a:srgbClr val="888888"/>
              </a:solidFill>
              <a:effectLst/>
              <a:uLnTx/>
              <a:uFillTx/>
              <a:latin typeface="Arial"/>
              <a:cs typeface="Arial"/>
              <a:sym typeface="Arial"/>
            </a:endParaRPr>
          </a:p>
        </p:txBody>
      </p:sp>
      <p:sp>
        <p:nvSpPr>
          <p:cNvPr id="256" name="Google Shape;256;g30c3cd1fbb4_0_0"/>
          <p:cNvSpPr txBox="1"/>
          <p:nvPr/>
        </p:nvSpPr>
        <p:spPr>
          <a:xfrm>
            <a:off x="621848" y="2044036"/>
            <a:ext cx="4991190" cy="984855"/>
          </a:xfrm>
          <a:prstGeom prst="rect">
            <a:avLst/>
          </a:prstGeom>
          <a:noFill/>
          <a:ln>
            <a:noFill/>
          </a:ln>
        </p:spPr>
        <p:txBody>
          <a:bodyPr spcFirstLastPara="1" wrap="square" lIns="91425" tIns="91425" rIns="91425" bIns="91425" anchor="t" anchorCtr="0">
            <a:spAutoFit/>
          </a:bodyPr>
          <a:lstStyle/>
          <a:p>
            <a:pPr marL="63500" marR="0" lvl="0" algn="ctr" defTabSz="914400" rtl="0" eaLnBrk="1" fontAlgn="auto" latinLnBrk="0" hangingPunct="1">
              <a:lnSpc>
                <a:spcPct val="100000"/>
              </a:lnSpc>
              <a:spcBef>
                <a:spcPts val="0"/>
              </a:spcBef>
              <a:spcAft>
                <a:spcPts val="0"/>
              </a:spcAft>
              <a:buClr>
                <a:srgbClr val="000000"/>
              </a:buClr>
              <a:buSzPts val="2600"/>
              <a:tabLst/>
              <a:defRPr/>
            </a:pPr>
            <a:r>
              <a:rPr kumimoji="0" lang="en-US" sz="2600" b="1" i="0" u="none" strike="noStrike" kern="0" cap="none" spc="0" normalizeH="0" baseline="0" noProof="0" dirty="0">
                <a:ln>
                  <a:noFill/>
                </a:ln>
                <a:solidFill>
                  <a:srgbClr val="000000"/>
                </a:solidFill>
                <a:effectLst/>
                <a:uLnTx/>
                <a:uFillTx/>
                <a:latin typeface="Source Sans Pro"/>
                <a:ea typeface="Source Sans Pro"/>
                <a:cs typeface="Source Sans Pro"/>
                <a:sym typeface="Source Sans Pro"/>
              </a:rPr>
              <a:t>Energy-Ready.org</a:t>
            </a:r>
          </a:p>
          <a:p>
            <a:pPr marL="63500" marR="0" lvl="0" algn="ctr" defTabSz="914400" rtl="0" eaLnBrk="1" fontAlgn="auto" latinLnBrk="0" hangingPunct="1">
              <a:lnSpc>
                <a:spcPct val="100000"/>
              </a:lnSpc>
              <a:spcBef>
                <a:spcPts val="0"/>
              </a:spcBef>
              <a:spcAft>
                <a:spcPts val="0"/>
              </a:spcAft>
              <a:buClr>
                <a:srgbClr val="000000"/>
              </a:buClr>
              <a:buSzPts val="2600"/>
              <a:tabLst/>
              <a:defRPr/>
            </a:pPr>
            <a:r>
              <a:rPr lang="en-US" sz="2600" b="1" dirty="0">
                <a:latin typeface="Source Sans Pro"/>
                <a:ea typeface="Source Sans Pro"/>
                <a:cs typeface="Helvetica Neue"/>
                <a:sym typeface="Source Sans Pro"/>
              </a:rPr>
              <a:t>FREE Technical Assistance</a:t>
            </a:r>
            <a:endParaRPr kumimoji="0" sz="1400" b="1" i="0" u="none" strike="noStrike" kern="0" cap="none" spc="0" normalizeH="0" baseline="0" noProof="0" dirty="0">
              <a:ln>
                <a:noFill/>
              </a:ln>
              <a:solidFill>
                <a:srgbClr val="000000"/>
              </a:solidFill>
              <a:effectLst/>
              <a:uLnTx/>
              <a:uFillTx/>
              <a:latin typeface="Helvetica Neue"/>
              <a:ea typeface="Helvetica Neue"/>
              <a:cs typeface="Helvetica Neue"/>
              <a:sym typeface="Helvetica Neue"/>
            </a:endParaRPr>
          </a:p>
        </p:txBody>
      </p:sp>
      <p:pic>
        <p:nvPicPr>
          <p:cNvPr id="258" name="Google Shape;258;g30c3cd1fbb4_0_0"/>
          <p:cNvPicPr preferRelativeResize="0"/>
          <p:nvPr/>
        </p:nvPicPr>
        <p:blipFill>
          <a:blip r:embed="rId3">
            <a:alphaModFix/>
          </a:blip>
          <a:srcRect b="13559"/>
          <a:stretch/>
        </p:blipFill>
        <p:spPr>
          <a:xfrm>
            <a:off x="1883011" y="-205384"/>
            <a:ext cx="8127522" cy="1959476"/>
          </a:xfrm>
          <a:prstGeom prst="rect">
            <a:avLst/>
          </a:prstGeom>
          <a:noFill/>
          <a:ln>
            <a:noFill/>
          </a:ln>
        </p:spPr>
      </p:pic>
      <p:pic>
        <p:nvPicPr>
          <p:cNvPr id="259" name="Google Shape;259;g30c3cd1fbb4_0_0"/>
          <p:cNvPicPr preferRelativeResize="0"/>
          <p:nvPr/>
        </p:nvPicPr>
        <p:blipFill>
          <a:blip r:embed="rId4">
            <a:alphaModFix/>
          </a:blip>
          <a:stretch>
            <a:fillRect/>
          </a:stretch>
        </p:blipFill>
        <p:spPr>
          <a:xfrm>
            <a:off x="2267280" y="3318835"/>
            <a:ext cx="1700325" cy="1700325"/>
          </a:xfrm>
          <a:prstGeom prst="rect">
            <a:avLst/>
          </a:prstGeom>
          <a:noFill/>
          <a:ln>
            <a:noFill/>
          </a:ln>
        </p:spPr>
      </p:pic>
      <p:pic>
        <p:nvPicPr>
          <p:cNvPr id="7" name="Picture 6" descr="A close-up of a logo&#10;&#10;AI-generated content may be incorrect.">
            <a:extLst>
              <a:ext uri="{FF2B5EF4-FFF2-40B4-BE49-F238E27FC236}">
                <a16:creationId xmlns:a16="http://schemas.microsoft.com/office/drawing/2014/main" id="{DC097D61-8056-22C8-9DC7-4795A473A047}"/>
              </a:ext>
            </a:extLst>
          </p:cNvPr>
          <p:cNvPicPr>
            <a:picLocks noChangeAspect="1"/>
          </p:cNvPicPr>
          <p:nvPr/>
        </p:nvPicPr>
        <p:blipFill>
          <a:blip r:embed="rId5"/>
          <a:stretch>
            <a:fillRect/>
          </a:stretch>
        </p:blipFill>
        <p:spPr>
          <a:xfrm>
            <a:off x="7817468" y="3941714"/>
            <a:ext cx="3262661" cy="1806611"/>
          </a:xfrm>
          <a:prstGeom prst="rect">
            <a:avLst/>
          </a:prstGeom>
        </p:spPr>
      </p:pic>
      <p:pic>
        <p:nvPicPr>
          <p:cNvPr id="9" name="Picture 8" descr="A logo for a company&#10;&#10;AI-generated content may be incorrect.">
            <a:extLst>
              <a:ext uri="{FF2B5EF4-FFF2-40B4-BE49-F238E27FC236}">
                <a16:creationId xmlns:a16="http://schemas.microsoft.com/office/drawing/2014/main" id="{605C26F5-62FA-F3C9-95FA-CCEE6054CCAA}"/>
              </a:ext>
            </a:extLst>
          </p:cNvPr>
          <p:cNvPicPr>
            <a:picLocks noChangeAspect="1"/>
          </p:cNvPicPr>
          <p:nvPr/>
        </p:nvPicPr>
        <p:blipFill>
          <a:blip r:embed="rId6"/>
          <a:stretch>
            <a:fillRect/>
          </a:stretch>
        </p:blipFill>
        <p:spPr>
          <a:xfrm>
            <a:off x="7861136" y="2124456"/>
            <a:ext cx="3072562" cy="1645878"/>
          </a:xfrm>
          <a:prstGeom prst="rect">
            <a:avLst/>
          </a:prstGeom>
        </p:spPr>
      </p:pic>
    </p:spTree>
  </p:cSld>
  <p:clrMapOvr>
    <a:masterClrMapping/>
  </p:clrMapOvr>
</p:sld>
</file>

<file path=ppt/theme/theme1.xml><?xml version="1.0" encoding="utf-8"?>
<a:theme xmlns:a="http://schemas.openxmlformats.org/drawingml/2006/main" name="SolSmart 2.0">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SolSmart 2.0">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4_SolSmart 2.0">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E8CB46EF1E0094E977F869DD157A1DE" ma:contentTypeVersion="20" ma:contentTypeDescription="Create a new document." ma:contentTypeScope="" ma:versionID="1e3f02e2b7466fe4d3e102699fe9ba62">
  <xsd:schema xmlns:xsd="http://www.w3.org/2001/XMLSchema" xmlns:xs="http://www.w3.org/2001/XMLSchema" xmlns:p="http://schemas.microsoft.com/office/2006/metadata/properties" xmlns:ns2="2cbd2c6a-a94f-4612-b706-a6fa77778cdf" xmlns:ns3="308311e2-d142-423e-bbac-6522d79a82a6" targetNamespace="http://schemas.microsoft.com/office/2006/metadata/properties" ma:root="true" ma:fieldsID="4794001ecddf4203192c297cb987d109" ns2:_="" ns3:_="">
    <xsd:import namespace="2cbd2c6a-a94f-4612-b706-a6fa77778cdf"/>
    <xsd:import namespace="308311e2-d142-423e-bbac-6522d79a82a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_Flow_SignoffStatu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bd2c6a-a94f-4612-b706-a6fa77778c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1cdc29a-e4bf-4132-ae37-dd80c9c4ca6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_Flow_SignoffStatus" ma:index="25" nillable="true" ma:displayName="Sign-off status" ma:internalName="Sign_x002d_off_x0020_status">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08311e2-d142-423e-bbac-6522d79a82a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c4cad7d-0387-4437-a45b-bbfe99457b76}" ma:internalName="TaxCatchAll" ma:showField="CatchAllData" ma:web="308311e2-d142-423e-bbac-6522d79a82a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308311e2-d142-423e-bbac-6522d79a82a6" xsi:nil="true"/>
    <lcf76f155ced4ddcb4097134ff3c332f xmlns="2cbd2c6a-a94f-4612-b706-a6fa77778cdf">
      <Terms xmlns="http://schemas.microsoft.com/office/infopath/2007/PartnerControls"/>
    </lcf76f155ced4ddcb4097134ff3c332f>
    <_Flow_SignoffStatus xmlns="2cbd2c6a-a94f-4612-b706-a6fa77778cdf"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2CFBD78-A2FD-4B78-B7FB-F15DE45CF182}"/>
</file>

<file path=customXml/itemProps2.xml><?xml version="1.0" encoding="utf-8"?>
<ds:datastoreItem xmlns:ds="http://schemas.openxmlformats.org/officeDocument/2006/customXml" ds:itemID="{1B5F0705-23CD-4CAC-816B-2C95F6DE859D}">
  <ds:schemaRefs>
    <ds:schemaRef ds:uri="http://schemas.microsoft.com/office/2006/documentManagement/types"/>
    <ds:schemaRef ds:uri="64ad4616-97f2-4068-9d2d-32c0785a70bb"/>
    <ds:schemaRef ds:uri="http://www.w3.org/XML/1998/namespace"/>
    <ds:schemaRef ds:uri="http://schemas.microsoft.com/office/infopath/2007/PartnerControls"/>
    <ds:schemaRef ds:uri="8ea85f5f-66b7-4bbb-bb47-fb473c0b4170"/>
    <ds:schemaRef ds:uri="http://schemas.microsoft.com/office/2006/metadata/properties"/>
    <ds:schemaRef ds:uri="http://schemas.openxmlformats.org/package/2006/metadata/core-properties"/>
    <ds:schemaRef ds:uri="http://purl.org/dc/terms/"/>
    <ds:schemaRef ds:uri="http://purl.org/dc/dcmitype/"/>
    <ds:schemaRef ds:uri="http://purl.org/dc/elements/1.1/"/>
  </ds:schemaRefs>
</ds:datastoreItem>
</file>

<file path=customXml/itemProps3.xml><?xml version="1.0" encoding="utf-8"?>
<ds:datastoreItem xmlns:ds="http://schemas.openxmlformats.org/officeDocument/2006/customXml" ds:itemID="{AABC592D-4703-4BD9-8175-EE0FCB0DAE7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7238</TotalTime>
  <Words>761</Words>
  <Application>Microsoft Office PowerPoint</Application>
  <PresentationFormat>Widescreen</PresentationFormat>
  <Paragraphs>69</Paragraphs>
  <Slides>9</Slides>
  <Notes>8</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9</vt:i4>
      </vt:variant>
    </vt:vector>
  </HeadingPairs>
  <TitlesOfParts>
    <vt:vector size="17" baseType="lpstr">
      <vt:lpstr>Source Sans Pro</vt:lpstr>
      <vt:lpstr>Noto Sans Symbols</vt:lpstr>
      <vt:lpstr>Calibri</vt:lpstr>
      <vt:lpstr>Helvetica Neue</vt:lpstr>
      <vt:lpstr>Arial</vt:lpstr>
      <vt:lpstr>SolSmart 2.0</vt:lpstr>
      <vt:lpstr>3_SolSmart 2.0</vt:lpstr>
      <vt:lpstr>4_SolSmart 2.0</vt:lpstr>
      <vt:lpstr>PowerPoint Presentation</vt:lpstr>
      <vt:lpstr> SolSmart</vt:lpstr>
      <vt:lpstr> SolSmart: A Roadmap to   Advance Solar Locally</vt:lpstr>
      <vt:lpstr> You’re Invited to Energy Tools Summer Camp!</vt:lpstr>
      <vt:lpstr> Join us for 3 interactive virtual sessions led by the National Renewable Energy Lab (NREL)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Zack Loehle</dc:creator>
  <cp:lastModifiedBy>Andrew Light</cp:lastModifiedBy>
  <cp:revision>6</cp:revision>
  <dcterms:created xsi:type="dcterms:W3CDTF">2022-09-07T17:41:04Z</dcterms:created>
  <dcterms:modified xsi:type="dcterms:W3CDTF">2025-06-04T20:00:29Z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0x0101000E8CB46EF1E0094E977F869DD157A1DE</vt:lpwstr>
  </property>
  <property fmtid="{D5CDD505-2E9C-101B-9397-08002B2CF9AE}" pid="3" name="MediaServiceImageTags">
    <vt:lpwstr/>
  </property>
  <property fmtid="{D5CDD505-2E9C-101B-9397-08002B2CF9AE}" pid="4" name="Order">
    <vt:r8>14900</vt:r8>
  </property>
  <property fmtid="{D5CDD505-2E9C-101B-9397-08002B2CF9AE}" pid="5" name="_SourceUrl">
    <vt:lpwstr/>
  </property>
  <property fmtid="{D5CDD505-2E9C-101B-9397-08002B2CF9AE}" pid="6" name="_SharedFileIndex">
    <vt:lpwstr/>
  </property>
  <property fmtid="{D5CDD505-2E9C-101B-9397-08002B2CF9AE}" pid="7" name="ComplianceAssetId">
    <vt:lpwstr/>
  </property>
  <property fmtid="{D5CDD505-2E9C-101B-9397-08002B2CF9AE}" pid="8" name="_ExtendedDescription">
    <vt:lpwstr/>
  </property>
  <property fmtid="{D5CDD505-2E9C-101B-9397-08002B2CF9AE}" pid="9" name="TriggerFlowInfo">
    <vt:lpwstr/>
  </property>
</Properties>
</file>