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customXml" Target="../customXml/item3.xml"/><Relationship Id="rId3" Type="http://schemas.openxmlformats.org/officeDocument/2006/relationships/commentAuthors" Target="commentAuthors.xml"/><Relationship Id="rId7" Type="http://schemas.openxmlformats.org/officeDocument/2006/relationships/notesMaster" Target="notesMasters/notesMaster1.xml"/><Relationship Id="rId12" Type="http://schemas.openxmlformats.org/officeDocument/2006/relationships/slide" Target="slides/slide5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,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with salmon cakes, salad,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1.png" descr="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96871" y="1109250"/>
            <a:ext cx="16050093" cy="124300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2.png" descr="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07766" y="486452"/>
            <a:ext cx="16102429" cy="124201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3.png" descr="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1960" y="280585"/>
            <a:ext cx="20419044" cy="131548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Screenshot 2025-06-04 at 9.37.20 AM.png" descr="Screenshot 2025-06-04 at 9.37.20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88436" y="79790"/>
            <a:ext cx="17807129" cy="135434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Screenshot 2025-06-04 at 9.52.33 AM.png" descr="Screenshot 2025-06-04 at 9.52.33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22976" y="640981"/>
            <a:ext cx="16078050" cy="128075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creenshot 2025-06-04 at 9.33.03 AM.png" descr="Screenshot 2025-06-04 at 9.33.03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0349" y="-402457"/>
            <a:ext cx="19294245" cy="140471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Screenshot 2025-06-04 at 9.34.42 AM.png" descr="Screenshot 2025-06-04 at 9.34.42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29934" y="169905"/>
            <a:ext cx="18924132" cy="133761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Screenshot 2025-06-04 at 9.35.06 AM.png" descr="Screenshot 2025-06-04 at 9.35.06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8942" y="281142"/>
            <a:ext cx="19556218" cy="128384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57432E3-55E3-4D60-A15C-F84E9D7916E1}"/>
</file>

<file path=customXml/itemProps2.xml><?xml version="1.0" encoding="utf-8"?>
<ds:datastoreItem xmlns:ds="http://schemas.openxmlformats.org/officeDocument/2006/customXml" ds:itemID="{7AF947F5-97B2-44B1-A0CC-E36DF3DB5FBC}"/>
</file>

<file path=customXml/itemProps3.xml><?xml version="1.0" encoding="utf-8"?>
<ds:datastoreItem xmlns:ds="http://schemas.openxmlformats.org/officeDocument/2006/customXml" ds:itemID="{C642A5D7-FE13-4284-8CB7-EDBE2F67B130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Order">
    <vt:r8>13600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</Properties>
</file>