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E883AB-B9E4-1EEE-9C6E-63C971CA12DE}" v="48" dt="2025-06-06T19:40:07.011"/>
    <p1510:client id="{E95B9902-1727-45DB-9D72-66A9947AF7E5}" v="10" dt="2025-06-06T19:43:29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ann Sinpatanasakul" userId="12d71c19-1a94-4f73-9de5-72b7d7c60942" providerId="ADAL" clId="{E95B9902-1727-45DB-9D72-66A9947AF7E5}"/>
    <pc:docChg chg="undo custSel delSld modSld">
      <pc:chgData name="Leeann Sinpatanasakul" userId="12d71c19-1a94-4f73-9de5-72b7d7c60942" providerId="ADAL" clId="{E95B9902-1727-45DB-9D72-66A9947AF7E5}" dt="2025-06-06T19:44:23.539" v="235" actId="2696"/>
      <pc:docMkLst>
        <pc:docMk/>
      </pc:docMkLst>
      <pc:sldChg chg="addSp delSp modSp mod">
        <pc:chgData name="Leeann Sinpatanasakul" userId="12d71c19-1a94-4f73-9de5-72b7d7c60942" providerId="ADAL" clId="{E95B9902-1727-45DB-9D72-66A9947AF7E5}" dt="2025-06-06T19:44:13.499" v="233" actId="1076"/>
        <pc:sldMkLst>
          <pc:docMk/>
          <pc:sldMk cId="136243650" sldId="257"/>
        </pc:sldMkLst>
        <pc:spChg chg="mod">
          <ac:chgData name="Leeann Sinpatanasakul" userId="12d71c19-1a94-4f73-9de5-72b7d7c60942" providerId="ADAL" clId="{E95B9902-1727-45DB-9D72-66A9947AF7E5}" dt="2025-06-06T19:43:00.571" v="121" actId="1076"/>
          <ac:spMkLst>
            <pc:docMk/>
            <pc:sldMk cId="136243650" sldId="257"/>
            <ac:spMk id="2" creationId="{0FBECBE8-31E9-F39B-5533-6AA81C10B510}"/>
          </ac:spMkLst>
        </pc:spChg>
        <pc:spChg chg="add mod">
          <ac:chgData name="Leeann Sinpatanasakul" userId="12d71c19-1a94-4f73-9de5-72b7d7c60942" providerId="ADAL" clId="{E95B9902-1727-45DB-9D72-66A9947AF7E5}" dt="2025-06-06T19:44:08.256" v="232" actId="20577"/>
          <ac:spMkLst>
            <pc:docMk/>
            <pc:sldMk cId="136243650" sldId="257"/>
            <ac:spMk id="3" creationId="{018E9966-9F28-8FEA-AA60-2592D8F9D8DD}"/>
          </ac:spMkLst>
        </pc:spChg>
        <pc:spChg chg="mod">
          <ac:chgData name="Leeann Sinpatanasakul" userId="12d71c19-1a94-4f73-9de5-72b7d7c60942" providerId="ADAL" clId="{E95B9902-1727-45DB-9D72-66A9947AF7E5}" dt="2025-06-06T19:44:13.499" v="233" actId="1076"/>
          <ac:spMkLst>
            <pc:docMk/>
            <pc:sldMk cId="136243650" sldId="257"/>
            <ac:spMk id="4" creationId="{D202CC84-7682-C11B-BB7F-9DB39E92D04B}"/>
          </ac:spMkLst>
        </pc:spChg>
        <pc:picChg chg="del">
          <ac:chgData name="Leeann Sinpatanasakul" userId="12d71c19-1a94-4f73-9de5-72b7d7c60942" providerId="ADAL" clId="{E95B9902-1727-45DB-9D72-66A9947AF7E5}" dt="2025-06-06T19:42:50.180" v="116" actId="478"/>
          <ac:picMkLst>
            <pc:docMk/>
            <pc:sldMk cId="136243650" sldId="257"/>
            <ac:picMk id="15" creationId="{54FE1F2F-F581-16A8-F8D1-C8C49642D52E}"/>
          </ac:picMkLst>
        </pc:picChg>
        <pc:picChg chg="add mod">
          <ac:chgData name="Leeann Sinpatanasakul" userId="12d71c19-1a94-4f73-9de5-72b7d7c60942" providerId="ADAL" clId="{E95B9902-1727-45DB-9D72-66A9947AF7E5}" dt="2025-06-06T19:43:11.876" v="124" actId="14100"/>
          <ac:picMkLst>
            <pc:docMk/>
            <pc:sldMk cId="136243650" sldId="257"/>
            <ac:picMk id="1026" creationId="{7CCA5D47-0536-643A-7866-F672B1B1128B}"/>
          </ac:picMkLst>
        </pc:picChg>
      </pc:sldChg>
      <pc:sldChg chg="del">
        <pc:chgData name="Leeann Sinpatanasakul" userId="12d71c19-1a94-4f73-9de5-72b7d7c60942" providerId="ADAL" clId="{E95B9902-1727-45DB-9D72-66A9947AF7E5}" dt="2025-06-06T19:44:23.539" v="235" actId="2696"/>
        <pc:sldMkLst>
          <pc:docMk/>
          <pc:sldMk cId="2292025021" sldId="259"/>
        </pc:sldMkLst>
      </pc:sldChg>
      <pc:sldChg chg="del">
        <pc:chgData name="Leeann Sinpatanasakul" userId="12d71c19-1a94-4f73-9de5-72b7d7c60942" providerId="ADAL" clId="{E95B9902-1727-45DB-9D72-66A9947AF7E5}" dt="2025-06-06T19:44:21.817" v="234" actId="2696"/>
        <pc:sldMkLst>
          <pc:docMk/>
          <pc:sldMk cId="849061218" sldId="260"/>
        </pc:sldMkLst>
      </pc:sldChg>
    </pc:docChg>
  </pc:docChgLst>
  <pc:docChgLst>
    <pc:chgData name="Matthew Leder" userId="S::matthew.leder-a@narc.org::4c35d651-b5c5-4c56-a93c-20f9f97a4078" providerId="AD" clId="Web-{B8C96569-8645-D2BF-B3BA-900A37B31E27}"/>
    <pc:docChg chg="addSld delSld">
      <pc:chgData name="Matthew Leder" userId="S::matthew.leder-a@narc.org::4c35d651-b5c5-4c56-a93c-20f9f97a4078" providerId="AD" clId="Web-{B8C96569-8645-D2BF-B3BA-900A37B31E27}" dt="2025-05-28T13:22:26.363" v="2"/>
      <pc:docMkLst>
        <pc:docMk/>
      </pc:docMkLst>
      <pc:sldChg chg="add del replId">
        <pc:chgData name="Matthew Leder" userId="S::matthew.leder-a@narc.org::4c35d651-b5c5-4c56-a93c-20f9f97a4078" providerId="AD" clId="Web-{B8C96569-8645-D2BF-B3BA-900A37B31E27}" dt="2025-05-28T13:22:26.363" v="2"/>
        <pc:sldMkLst>
          <pc:docMk/>
          <pc:sldMk cId="786196632" sldId="258"/>
        </pc:sldMkLst>
      </pc:sldChg>
      <pc:sldChg chg="new">
        <pc:chgData name="Matthew Leder" userId="S::matthew.leder-a@narc.org::4c35d651-b5c5-4c56-a93c-20f9f97a4078" providerId="AD" clId="Web-{B8C96569-8645-D2BF-B3BA-900A37B31E27}" dt="2025-05-28T13:22:24.144" v="1"/>
        <pc:sldMkLst>
          <pc:docMk/>
          <pc:sldMk cId="2292025021" sldId="259"/>
        </pc:sldMkLst>
      </pc:sldChg>
    </pc:docChg>
  </pc:docChgLst>
  <pc:docChgLst>
    <pc:chgData name="Leeann Sinpatanasakul" userId="S::leeann-a@narc.org::12d71c19-1a94-4f73-9de5-72b7d7c60942" providerId="AD" clId="Web-{27E883AB-B9E4-1EEE-9C6E-63C971CA12DE}"/>
    <pc:docChg chg="addSld modSld">
      <pc:chgData name="Leeann Sinpatanasakul" userId="S::leeann-a@narc.org::12d71c19-1a94-4f73-9de5-72b7d7c60942" providerId="AD" clId="Web-{27E883AB-B9E4-1EEE-9C6E-63C971CA12DE}" dt="2025-06-06T19:40:07.011" v="36" actId="20577"/>
      <pc:docMkLst>
        <pc:docMk/>
      </pc:docMkLst>
      <pc:sldChg chg="addSp delSp modSp">
        <pc:chgData name="Leeann Sinpatanasakul" userId="S::leeann-a@narc.org::12d71c19-1a94-4f73-9de5-72b7d7c60942" providerId="AD" clId="Web-{27E883AB-B9E4-1EEE-9C6E-63C971CA12DE}" dt="2025-06-06T19:40:07.011" v="36" actId="20577"/>
        <pc:sldMkLst>
          <pc:docMk/>
          <pc:sldMk cId="136243650" sldId="257"/>
        </pc:sldMkLst>
        <pc:spChg chg="mod">
          <ac:chgData name="Leeann Sinpatanasakul" userId="S::leeann-a@narc.org::12d71c19-1a94-4f73-9de5-72b7d7c60942" providerId="AD" clId="Web-{27E883AB-B9E4-1EEE-9C6E-63C971CA12DE}" dt="2025-06-06T19:39:13.042" v="18" actId="20577"/>
          <ac:spMkLst>
            <pc:docMk/>
            <pc:sldMk cId="136243650" sldId="257"/>
            <ac:spMk id="2" creationId="{0FBECBE8-31E9-F39B-5533-6AA81C10B510}"/>
          </ac:spMkLst>
        </pc:spChg>
        <pc:spChg chg="add del">
          <ac:chgData name="Leeann Sinpatanasakul" userId="S::leeann-a@narc.org::12d71c19-1a94-4f73-9de5-72b7d7c60942" providerId="AD" clId="Web-{27E883AB-B9E4-1EEE-9C6E-63C971CA12DE}" dt="2025-06-06T19:39:32.214" v="21"/>
          <ac:spMkLst>
            <pc:docMk/>
            <pc:sldMk cId="136243650" sldId="257"/>
            <ac:spMk id="3" creationId="{9ABF30BC-A1FA-799B-2D44-E14BDF9A8702}"/>
          </ac:spMkLst>
        </pc:spChg>
        <pc:spChg chg="add mod">
          <ac:chgData name="Leeann Sinpatanasakul" userId="S::leeann-a@narc.org::12d71c19-1a94-4f73-9de5-72b7d7c60942" providerId="AD" clId="Web-{27E883AB-B9E4-1EEE-9C6E-63C971CA12DE}" dt="2025-06-06T19:40:07.011" v="36" actId="20577"/>
          <ac:spMkLst>
            <pc:docMk/>
            <pc:sldMk cId="136243650" sldId="257"/>
            <ac:spMk id="4" creationId="{D202CC84-7682-C11B-BB7F-9DB39E92D04B}"/>
          </ac:spMkLst>
        </pc:spChg>
      </pc:sldChg>
      <pc:sldChg chg="new">
        <pc:chgData name="Leeann Sinpatanasakul" userId="S::leeann-a@narc.org::12d71c19-1a94-4f73-9de5-72b7d7c60942" providerId="AD" clId="Web-{27E883AB-B9E4-1EEE-9C6E-63C971CA12DE}" dt="2025-06-06T19:39:20.745" v="19"/>
        <pc:sldMkLst>
          <pc:docMk/>
          <pc:sldMk cId="849061218" sldId="260"/>
        </pc:sldMkLst>
      </pc:sldChg>
    </pc:docChg>
  </pc:docChgLst>
  <pc:docChgLst>
    <pc:chgData name="Matthew Leder" userId="S::matthew.leder-a@narc.org::4c35d651-b5c5-4c56-a93c-20f9f97a4078" providerId="AD" clId="Web-{498ABB47-D2E1-C669-8C2B-2DFD1156976C}"/>
    <pc:docChg chg="addSld delSld modSld">
      <pc:chgData name="Matthew Leder" userId="S::matthew.leder-a@narc.org::4c35d651-b5c5-4c56-a93c-20f9f97a4078" providerId="AD" clId="Web-{498ABB47-D2E1-C669-8C2B-2DFD1156976C}" dt="2025-05-27T21:55:35.287" v="90"/>
      <pc:docMkLst>
        <pc:docMk/>
      </pc:docMkLst>
      <pc:sldChg chg="del">
        <pc:chgData name="Matthew Leder" userId="S::matthew.leder-a@narc.org::4c35d651-b5c5-4c56-a93c-20f9f97a4078" providerId="AD" clId="Web-{498ABB47-D2E1-C669-8C2B-2DFD1156976C}" dt="2025-05-27T21:41:04.962" v="1"/>
        <pc:sldMkLst>
          <pc:docMk/>
          <pc:sldMk cId="109857222" sldId="256"/>
        </pc:sldMkLst>
      </pc:sldChg>
      <pc:sldChg chg="addSp delSp modSp new mod setBg">
        <pc:chgData name="Matthew Leder" userId="S::matthew.leder-a@narc.org::4c35d651-b5c5-4c56-a93c-20f9f97a4078" providerId="AD" clId="Web-{498ABB47-D2E1-C669-8C2B-2DFD1156976C}" dt="2025-05-27T21:55:35.287" v="90"/>
        <pc:sldMkLst>
          <pc:docMk/>
          <pc:sldMk cId="136243650" sldId="257"/>
        </pc:sldMkLst>
        <pc:spChg chg="mod">
          <ac:chgData name="Matthew Leder" userId="S::matthew.leder-a@narc.org::4c35d651-b5c5-4c56-a93c-20f9f97a4078" providerId="AD" clId="Web-{498ABB47-D2E1-C669-8C2B-2DFD1156976C}" dt="2025-05-27T21:42:09.074" v="8" actId="14100"/>
          <ac:spMkLst>
            <pc:docMk/>
            <pc:sldMk cId="136243650" sldId="257"/>
            <ac:spMk id="2" creationId="{0FBECBE8-31E9-F39B-5533-6AA81C10B510}"/>
          </ac:spMkLst>
        </pc:spChg>
        <pc:spChg chg="add">
          <ac:chgData name="Matthew Leder" userId="S::matthew.leder-a@narc.org::4c35d651-b5c5-4c56-a93c-20f9f97a4078" providerId="AD" clId="Web-{498ABB47-D2E1-C669-8C2B-2DFD1156976C}" dt="2025-05-27T21:41:29.338" v="5"/>
          <ac:spMkLst>
            <pc:docMk/>
            <pc:sldMk cId="136243650" sldId="257"/>
            <ac:spMk id="31" creationId="{979E27D9-03C7-44E2-9FF8-15D0C8506AF7}"/>
          </ac:spMkLst>
        </pc:spChg>
        <pc:spChg chg="add">
          <ac:chgData name="Matthew Leder" userId="S::matthew.leder-a@narc.org::4c35d651-b5c5-4c56-a93c-20f9f97a4078" providerId="AD" clId="Web-{498ABB47-D2E1-C669-8C2B-2DFD1156976C}" dt="2025-05-27T21:41:29.338" v="5"/>
          <ac:spMkLst>
            <pc:docMk/>
            <pc:sldMk cId="136243650" sldId="257"/>
            <ac:spMk id="32" creationId="{EEBF1590-3B36-48EE-A89D-3B6F3CB256AB}"/>
          </ac:spMkLst>
        </pc:spChg>
        <pc:spChg chg="add">
          <ac:chgData name="Matthew Leder" userId="S::matthew.leder-a@narc.org::4c35d651-b5c5-4c56-a93c-20f9f97a4078" providerId="AD" clId="Web-{498ABB47-D2E1-C669-8C2B-2DFD1156976C}" dt="2025-05-27T21:41:29.338" v="5"/>
          <ac:spMkLst>
            <pc:docMk/>
            <pc:sldMk cId="136243650" sldId="257"/>
            <ac:spMk id="33" creationId="{AC8F6C8C-AB5A-4548-942D-E3FD40ACBC49}"/>
          </ac:spMkLst>
        </pc:spChg>
        <pc:picChg chg="add mod ord">
          <ac:chgData name="Matthew Leder" userId="S::matthew.leder-a@narc.org::4c35d651-b5c5-4c56-a93c-20f9f97a4078" providerId="AD" clId="Web-{498ABB47-D2E1-C669-8C2B-2DFD1156976C}" dt="2025-05-27T21:48:29.429" v="18" actId="14100"/>
          <ac:picMkLst>
            <pc:docMk/>
            <pc:sldMk cId="136243650" sldId="257"/>
            <ac:picMk id="7" creationId="{B150EF7C-4821-4670-54B2-2C3AB2623469}"/>
          </ac:picMkLst>
        </pc:picChg>
        <pc:picChg chg="add del mod">
          <ac:chgData name="Matthew Leder" userId="S::matthew.leder-a@narc.org::4c35d651-b5c5-4c56-a93c-20f9f97a4078" providerId="AD" clId="Web-{498ABB47-D2E1-C669-8C2B-2DFD1156976C}" dt="2025-05-27T21:52:16.671" v="44" actId="1076"/>
          <ac:picMkLst>
            <pc:docMk/>
            <pc:sldMk cId="136243650" sldId="257"/>
            <ac:picMk id="15" creationId="{54FE1F2F-F581-16A8-F8D1-C8C49642D52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BECBE8-31E9-F39B-5533-6AA81C10B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070" y="71919"/>
            <a:ext cx="9688296" cy="1207541"/>
          </a:xfrm>
        </p:spPr>
        <p:txBody>
          <a:bodyPr anchor="b">
            <a:normAutofit/>
          </a:bodyPr>
          <a:lstStyle/>
          <a:p>
            <a:r>
              <a:rPr lang="en-US" sz="4000" dirty="0"/>
              <a:t>NARC Policy Committee Re-Orientation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logo with blue and brown text&#10;&#10;AI-generated content may be incorrect.">
            <a:extLst>
              <a:ext uri="{FF2B5EF4-FFF2-40B4-BE49-F238E27FC236}">
                <a16:creationId xmlns:a16="http://schemas.microsoft.com/office/drawing/2014/main" id="{B150EF7C-4821-4670-54B2-2C3AB2623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" y="4813765"/>
            <a:ext cx="2313709" cy="231370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02CC84-7682-C11B-BB7F-9DB39E92D04B}"/>
              </a:ext>
            </a:extLst>
          </p:cNvPr>
          <p:cNvSpPr txBox="1"/>
          <p:nvPr/>
        </p:nvSpPr>
        <p:spPr>
          <a:xfrm>
            <a:off x="851935" y="1746112"/>
            <a:ext cx="9546015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ea typeface="+mn-lt"/>
                <a:cs typeface="+mn-lt"/>
              </a:rPr>
              <a:t>Long-Term: Modernize NARC’s Policy Committees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ea typeface="+mn-lt"/>
                <a:cs typeface="+mn-lt"/>
              </a:rPr>
              <a:t>Progress Since February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ea typeface="+mn-lt"/>
                <a:cs typeface="+mn-lt"/>
              </a:rPr>
              <a:t>Short-Term and Medium-Term Goals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ea typeface="+mn-lt"/>
                <a:cs typeface="+mn-lt"/>
              </a:rPr>
              <a:t>Next Steps: Your Input Needed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ea typeface="+mn-lt"/>
                <a:cs typeface="+mn-lt"/>
              </a:rPr>
              <a:t>Questions and Feedback</a:t>
            </a:r>
            <a:endParaRPr lang="en-US" sz="2000" dirty="0"/>
          </a:p>
          <a:p>
            <a:pPr algn="l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CA5D47-0536-643A-7866-F672B1B11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421" y="1558499"/>
            <a:ext cx="3433058" cy="343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8E9966-9F28-8FEA-AA60-2592D8F9D8DD}"/>
              </a:ext>
            </a:extLst>
          </p:cNvPr>
          <p:cNvSpPr txBox="1"/>
          <p:nvPr/>
        </p:nvSpPr>
        <p:spPr>
          <a:xfrm>
            <a:off x="8489152" y="5154593"/>
            <a:ext cx="3625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Take the Survey </a:t>
            </a:r>
          </a:p>
          <a:p>
            <a:pPr algn="ctr"/>
            <a:r>
              <a:rPr lang="en-US" sz="2000" b="1" dirty="0"/>
              <a:t>to Share Your Ideas</a:t>
            </a:r>
          </a:p>
        </p:txBody>
      </p:sp>
    </p:spTree>
    <p:extLst>
      <p:ext uri="{BB962C8B-B14F-4D97-AF65-F5344CB8AC3E}">
        <p14:creationId xmlns:p14="http://schemas.microsoft.com/office/powerpoint/2010/main" val="136243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e3f02e2b7466fe4d3e102699fe9ba62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4794001ecddf4203192c297cb987d109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BD33A5-719D-4ABB-8122-394CD9C94B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FF15FA-7C88-4F86-AF4C-FFF32D41E7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bd2c6a-a94f-4612-b706-a6fa77778cdf"/>
    <ds:schemaRef ds:uri="308311e2-d142-423e-bbac-6522d79a82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004D9C-BA20-4D29-ACC7-BC0C0ECBE7EE}">
  <ds:schemaRefs>
    <ds:schemaRef ds:uri="http://purl.org/dc/elements/1.1/"/>
    <ds:schemaRef ds:uri="http://purl.org/dc/terms/"/>
    <ds:schemaRef ds:uri="http://purl.org/dc/dcmitype/"/>
    <ds:schemaRef ds:uri="2cbd2c6a-a94f-4612-b706-a6fa77778cdf"/>
    <ds:schemaRef ds:uri="308311e2-d142-423e-bbac-6522d79a82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33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NARC Policy Committee Re-Orientation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Leeann Sinpatanasakul</cp:lastModifiedBy>
  <cp:revision>53</cp:revision>
  <dcterms:created xsi:type="dcterms:W3CDTF">2025-05-27T21:40:41Z</dcterms:created>
  <dcterms:modified xsi:type="dcterms:W3CDTF">2025-06-06T19:44:29Z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</Properties>
</file>