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973" r:id="rId2"/>
    <p:sldId id="1974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E4ABD-9068-AB1A-F943-7551193F3E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8CB9B5-FC38-3A2A-6E7B-38D2C8730B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0A87FF-B85E-EA72-F74B-16109F93D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ECCC-CFBC-4FB6-9EBC-5948E60F3114}" type="datetimeFigureOut">
              <a:rPr lang="en-US" smtClean="0"/>
              <a:t>6/4/2025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4E3CBF-5880-5778-7F17-1E12E311C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AE0778-2AEB-C8C4-971B-DC4994E34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0D39-577C-4700-BAB3-360816A9E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02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A0548-BF77-41C2-9DE9-0A18A7F6D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6BDC5A-B6E0-C0B3-6169-6E419A541A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D09A40-F30B-38FA-C2E3-D2FC247B8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ECCC-CFBC-4FB6-9EBC-5948E60F3114}" type="datetimeFigureOut">
              <a:rPr lang="en-US" smtClean="0"/>
              <a:t>6/4/2025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457B57-2BCF-F2FD-134D-198C8606F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FB2121-819A-C765-9747-68ACB91C3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0D39-577C-4700-BAB3-360816A9E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656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B00EEE8-CF68-7866-C144-4D49FD836F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FF1F24-C0C6-EEDC-62F8-4321DFD432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046703-A3F1-AD09-24CF-531DA82875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ECCC-CFBC-4FB6-9EBC-5948E60F3114}" type="datetimeFigureOut">
              <a:rPr lang="en-US" smtClean="0"/>
              <a:t>6/4/2025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4B32FB-8330-4DA3-529C-CBABFA7B9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2E77A7-B45D-C21B-A9FF-00EDB6091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0D39-577C-4700-BAB3-360816A9E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0232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74640"/>
            <a:ext cx="10972800" cy="751065"/>
          </a:xfrm>
          <a:prstGeom prst="rect">
            <a:avLst/>
          </a:prstGeom>
        </p:spPr>
        <p:txBody>
          <a:bodyPr/>
          <a:lstStyle>
            <a:lvl1pPr algn="l">
              <a:defRPr sz="3733"/>
            </a:lvl1pPr>
          </a:lstStyle>
          <a:p>
            <a:r>
              <a:rPr lang="en-US"/>
              <a:t>Click to add heading</a:t>
            </a:r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0" y="1025704"/>
            <a:ext cx="11074400" cy="304421"/>
            <a:chOff x="0" y="997594"/>
            <a:chExt cx="10972800" cy="228316"/>
          </a:xfrm>
        </p:grpSpPr>
        <p:sp>
          <p:nvSpPr>
            <p:cNvPr id="16" name="Rectangle 15"/>
            <p:cNvSpPr/>
            <p:nvPr/>
          </p:nvSpPr>
          <p:spPr>
            <a:xfrm rot="5400000">
              <a:off x="5447876" y="-4450282"/>
              <a:ext cx="77048" cy="10972800"/>
            </a:xfrm>
            <a:prstGeom prst="rect">
              <a:avLst/>
            </a:prstGeom>
            <a:solidFill>
              <a:srgbClr val="77AD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7" name="Rectangle 16"/>
            <p:cNvSpPr/>
            <p:nvPr/>
          </p:nvSpPr>
          <p:spPr>
            <a:xfrm rot="5400000">
              <a:off x="4670636" y="-3595993"/>
              <a:ext cx="77050" cy="9418320"/>
            </a:xfrm>
            <a:prstGeom prst="rect">
              <a:avLst/>
            </a:prstGeom>
            <a:solidFill>
              <a:srgbClr val="B33D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8" name="Rectangle 17"/>
            <p:cNvSpPr/>
            <p:nvPr/>
          </p:nvSpPr>
          <p:spPr>
            <a:xfrm rot="5400000">
              <a:off x="5036396" y="-3887534"/>
              <a:ext cx="77048" cy="10149840"/>
            </a:xfrm>
            <a:prstGeom prst="rect">
              <a:avLst/>
            </a:prstGeom>
            <a:solidFill>
              <a:srgbClr val="FAC9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sp>
        <p:nvSpPr>
          <p:cNvPr id="8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09600" y="1397000"/>
            <a:ext cx="10972800" cy="42672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3200"/>
            </a:lvl2pPr>
            <a:lvl3pPr>
              <a:defRPr sz="2667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32225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C7DB3-90EA-13A4-57E1-7AB93C856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1DFDE8-B072-5521-FEBA-A3E2DB1068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C6DC3E-36AA-9B2B-1391-F7F5DC537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ECCC-CFBC-4FB6-9EBC-5948E60F3114}" type="datetimeFigureOut">
              <a:rPr lang="en-US" smtClean="0"/>
              <a:t>6/4/2025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F2A156-1540-B10D-5D39-DF825E394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BCFEA3-F225-365D-8A13-230CB7B9F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0D39-577C-4700-BAB3-360816A9E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571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9487D-0B2A-BB49-4843-7FA61FEC1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E47EE7-3BE1-1268-46F2-09720AFA69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F866C5-40C1-B97B-5537-A48DDB2E3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ECCC-CFBC-4FB6-9EBC-5948E60F3114}" type="datetimeFigureOut">
              <a:rPr lang="en-US" smtClean="0"/>
              <a:t>6/4/2025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E178C6-44C2-4EF2-8103-9BCF5B649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E42EB2-4A51-E67B-9DE5-9B4CDBCAD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0D39-577C-4700-BAB3-360816A9E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641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559F9-7B64-1A54-85D3-199BAA667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0984D-B0B6-D6A7-9177-5A89532E97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E0C11C-6452-D29E-BFFA-4B9FEC4456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E3B6C7-90EC-1267-780D-7E35C762D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ECCC-CFBC-4FB6-9EBC-5948E60F3114}" type="datetimeFigureOut">
              <a:rPr lang="en-US" smtClean="0"/>
              <a:t>6/4/2025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B5708F-4146-615F-3159-A5F7B5C56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CF5D47-7C81-C1A2-CC39-7B6A4C3A0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0D39-577C-4700-BAB3-360816A9E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565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22249-1029-6BBF-16A5-5F2E8514B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FD5A4C-1C36-BD2C-2103-E474F02C9C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C93153-B9DA-B4EB-9343-CD71165CC7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1040FC2-D084-54B5-0C01-EEB600D402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641B66-308B-2099-489A-C813C90F64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CBCCA3-79F1-36A3-FDFE-BE3771E05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ECCC-CFBC-4FB6-9EBC-5948E60F3114}" type="datetimeFigureOut">
              <a:rPr lang="en-US" smtClean="0"/>
              <a:t>6/4/2025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5C5BA7-79A4-3451-061F-C6E99B9B6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407647-91E3-433A-BDEC-2FBCCC396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0D39-577C-4700-BAB3-360816A9E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185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8C5B40-3DB5-1D50-7B00-17F02AAEE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0C873A-94C7-8F75-882A-B18A6302D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ECCC-CFBC-4FB6-9EBC-5948E60F3114}" type="datetimeFigureOut">
              <a:rPr lang="en-US" smtClean="0"/>
              <a:t>6/4/2025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88A320-438B-45FA-1C63-F397FF893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7316EB-5CB0-138A-E2F3-177EB653F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0D39-577C-4700-BAB3-360816A9E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628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B5BD2DB-CA8D-F606-7376-10AB46481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ECCC-CFBC-4FB6-9EBC-5948E60F3114}" type="datetimeFigureOut">
              <a:rPr lang="en-US" smtClean="0"/>
              <a:t>6/4/2025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CF1C6F-010D-3900-BAD3-DC233FC90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8F97C-5F10-8DF7-88D5-FF7072AE4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0D39-577C-4700-BAB3-360816A9E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378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5D6CB-1981-611E-CCD0-8107BBC72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B13B1-248C-3053-9103-D8BFDA8A69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7014CD-1287-CBEA-2028-45585EDE5D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A50D23-36B3-4887-98AA-23D92EDC4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ECCC-CFBC-4FB6-9EBC-5948E60F3114}" type="datetimeFigureOut">
              <a:rPr lang="en-US" smtClean="0"/>
              <a:t>6/4/2025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7CF163-DC3B-DC96-637F-F4F5F1ADF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D2EC46-831C-79DB-8B50-525A03B72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0D39-577C-4700-BAB3-360816A9E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824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68C8-6A69-3EAA-B4A0-D04FD116E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E55C9A8-CD16-44F0-6C88-A89BDEF5BC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C227F8-4DA2-4E38-42E4-E85E7397C3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8CD255-4017-849A-6801-8ADB3A672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ECCC-CFBC-4FB6-9EBC-5948E60F3114}" type="datetimeFigureOut">
              <a:rPr lang="en-US" smtClean="0"/>
              <a:t>6/4/2025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0EB23C-739A-62F1-C061-A2CE47E23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535C57-5751-49E7-815C-F2A5DFC34B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0D39-577C-4700-BAB3-360816A9E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645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B31D28-108A-0CEC-AA7E-77CDE4B9A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35A432-3743-29D5-DD8A-8A170CF4B7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A4A504-7E9C-19E2-990A-3663DE9C68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43ECCC-CFBC-4FB6-9EBC-5948E60F3114}" type="datetimeFigureOut">
              <a:rPr lang="en-US" smtClean="0"/>
              <a:t>6/4/2025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995E6B-1730-672D-912A-79867E2896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AC5F81-D569-65FD-5C32-8E26FBD4C7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050D39-577C-4700-BAB3-360816A9E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330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>
            <a:extLst>
              <a:ext uri="{FF2B5EF4-FFF2-40B4-BE49-F238E27FC236}">
                <a16:creationId xmlns:a16="http://schemas.microsoft.com/office/drawing/2014/main" id="{06BB0B55-9C8B-323C-0D76-047646030440}"/>
              </a:ext>
            </a:extLst>
          </p:cNvPr>
          <p:cNvSpPr/>
          <p:nvPr/>
        </p:nvSpPr>
        <p:spPr>
          <a:xfrm>
            <a:off x="4350327" y="955499"/>
            <a:ext cx="7167419" cy="5515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22" name="Group 2">
            <a:extLst>
              <a:ext uri="{FF2B5EF4-FFF2-40B4-BE49-F238E27FC236}">
                <a16:creationId xmlns:a16="http://schemas.microsoft.com/office/drawing/2014/main" id="{5B4F8A9E-4E8B-1C86-88B9-567A85A84043}"/>
              </a:ext>
            </a:extLst>
          </p:cNvPr>
          <p:cNvGrpSpPr/>
          <p:nvPr/>
        </p:nvGrpSpPr>
        <p:grpSpPr>
          <a:xfrm>
            <a:off x="0" y="978721"/>
            <a:ext cx="10067715" cy="4723164"/>
            <a:chOff x="0" y="0"/>
            <a:chExt cx="11219517" cy="5263525"/>
          </a:xfrm>
        </p:grpSpPr>
        <p:grpSp>
          <p:nvGrpSpPr>
            <p:cNvPr id="23" name="Group 3">
              <a:extLst>
                <a:ext uri="{FF2B5EF4-FFF2-40B4-BE49-F238E27FC236}">
                  <a16:creationId xmlns:a16="http://schemas.microsoft.com/office/drawing/2014/main" id="{CB225B41-ABCA-507A-6DB8-EC37EE39D4E1}"/>
                </a:ext>
              </a:extLst>
            </p:cNvPr>
            <p:cNvGrpSpPr/>
            <p:nvPr/>
          </p:nvGrpSpPr>
          <p:grpSpPr>
            <a:xfrm>
              <a:off x="0" y="0"/>
              <a:ext cx="11219517" cy="5263525"/>
              <a:chOff x="0" y="0"/>
              <a:chExt cx="22666320" cy="10633680"/>
            </a:xfrm>
          </p:grpSpPr>
          <p:sp>
            <p:nvSpPr>
              <p:cNvPr id="26" name="Freeform 4">
                <a:extLst>
                  <a:ext uri="{FF2B5EF4-FFF2-40B4-BE49-F238E27FC236}">
                    <a16:creationId xmlns:a16="http://schemas.microsoft.com/office/drawing/2014/main" id="{E4FD07E8-762D-FB7E-5DF8-403E186BB35D}"/>
                  </a:ext>
                </a:extLst>
              </p:cNvPr>
              <p:cNvSpPr/>
              <p:nvPr/>
            </p:nvSpPr>
            <p:spPr>
              <a:xfrm>
                <a:off x="0" y="0"/>
                <a:ext cx="22666198" cy="10633583"/>
              </a:xfrm>
              <a:custGeom>
                <a:avLst/>
                <a:gdLst/>
                <a:ahLst/>
                <a:cxnLst/>
                <a:rect l="l" t="t" r="r" b="b"/>
                <a:pathLst>
                  <a:path w="22666198" h="10633583">
                    <a:moveTo>
                      <a:pt x="7313422" y="5072126"/>
                    </a:moveTo>
                    <a:cubicBezTo>
                      <a:pt x="8336026" y="5072126"/>
                      <a:pt x="9167622" y="5901563"/>
                      <a:pt x="9167622" y="6925945"/>
                    </a:cubicBezTo>
                    <a:lnTo>
                      <a:pt x="9167622" y="7652004"/>
                    </a:lnTo>
                    <a:lnTo>
                      <a:pt x="9167622" y="7769352"/>
                    </a:lnTo>
                    <a:lnTo>
                      <a:pt x="9167622" y="8779764"/>
                    </a:lnTo>
                    <a:cubicBezTo>
                      <a:pt x="9167622" y="9181592"/>
                      <a:pt x="9493885" y="9505823"/>
                      <a:pt x="9893808" y="9505823"/>
                    </a:cubicBezTo>
                    <a:cubicBezTo>
                      <a:pt x="10295636" y="9505823"/>
                      <a:pt x="10619994" y="9179560"/>
                      <a:pt x="10619994" y="8779764"/>
                    </a:cubicBezTo>
                    <a:lnTo>
                      <a:pt x="10619994" y="8228838"/>
                    </a:lnTo>
                    <a:lnTo>
                      <a:pt x="10619994" y="5513705"/>
                    </a:lnTo>
                    <a:lnTo>
                      <a:pt x="10619994" y="5209413"/>
                    </a:lnTo>
                    <a:cubicBezTo>
                      <a:pt x="10619994" y="4187063"/>
                      <a:pt x="11449558" y="3355594"/>
                      <a:pt x="12474194" y="3355594"/>
                    </a:cubicBezTo>
                    <a:cubicBezTo>
                      <a:pt x="13496798" y="3355594"/>
                      <a:pt x="14328394" y="4185031"/>
                      <a:pt x="14328394" y="5209413"/>
                    </a:cubicBezTo>
                    <a:lnTo>
                      <a:pt x="14328394" y="5509768"/>
                    </a:lnTo>
                    <a:lnTo>
                      <a:pt x="14328394" y="6862318"/>
                    </a:lnTo>
                    <a:cubicBezTo>
                      <a:pt x="14328394" y="7264146"/>
                      <a:pt x="14654657" y="7588377"/>
                      <a:pt x="15054580" y="7588377"/>
                    </a:cubicBezTo>
                    <a:cubicBezTo>
                      <a:pt x="15456408" y="7588377"/>
                      <a:pt x="15780765" y="7262114"/>
                      <a:pt x="15780765" y="6862318"/>
                    </a:cubicBezTo>
                    <a:lnTo>
                      <a:pt x="15780765" y="6512306"/>
                    </a:lnTo>
                    <a:lnTo>
                      <a:pt x="15780765" y="3604260"/>
                    </a:lnTo>
                    <a:lnTo>
                      <a:pt x="15780765" y="3353562"/>
                    </a:lnTo>
                    <a:cubicBezTo>
                      <a:pt x="15780765" y="2331212"/>
                      <a:pt x="16610330" y="1499743"/>
                      <a:pt x="17634965" y="1499743"/>
                    </a:cubicBezTo>
                    <a:cubicBezTo>
                      <a:pt x="18657570" y="1499743"/>
                      <a:pt x="19489165" y="2329180"/>
                      <a:pt x="19489165" y="3353562"/>
                    </a:cubicBezTo>
                    <a:lnTo>
                      <a:pt x="19489165" y="3655949"/>
                    </a:lnTo>
                    <a:lnTo>
                      <a:pt x="19489165" y="4817618"/>
                    </a:lnTo>
                    <a:lnTo>
                      <a:pt x="19489165" y="4952873"/>
                    </a:lnTo>
                    <a:cubicBezTo>
                      <a:pt x="19489165" y="5354701"/>
                      <a:pt x="19815429" y="5678932"/>
                      <a:pt x="20215352" y="5678932"/>
                    </a:cubicBezTo>
                    <a:cubicBezTo>
                      <a:pt x="20617180" y="5678932"/>
                      <a:pt x="20941537" y="5352669"/>
                      <a:pt x="20941537" y="4952873"/>
                    </a:cubicBezTo>
                    <a:lnTo>
                      <a:pt x="20941537" y="1332738"/>
                    </a:lnTo>
                    <a:lnTo>
                      <a:pt x="20342733" y="1332738"/>
                    </a:lnTo>
                    <a:lnTo>
                      <a:pt x="20923631" y="666369"/>
                    </a:lnTo>
                    <a:lnTo>
                      <a:pt x="21504402" y="0"/>
                    </a:lnTo>
                    <a:lnTo>
                      <a:pt x="22085300" y="666369"/>
                    </a:lnTo>
                    <a:lnTo>
                      <a:pt x="22666198" y="1332738"/>
                    </a:lnTo>
                    <a:lnTo>
                      <a:pt x="22067520" y="1332738"/>
                    </a:lnTo>
                    <a:lnTo>
                      <a:pt x="22067520" y="4950841"/>
                    </a:lnTo>
                    <a:cubicBezTo>
                      <a:pt x="22067520" y="5973191"/>
                      <a:pt x="21237956" y="6804660"/>
                      <a:pt x="20213320" y="6804660"/>
                    </a:cubicBezTo>
                    <a:cubicBezTo>
                      <a:pt x="19190715" y="6804660"/>
                      <a:pt x="18359120" y="5975223"/>
                      <a:pt x="18359120" y="4950841"/>
                    </a:cubicBezTo>
                    <a:lnTo>
                      <a:pt x="18359120" y="4815586"/>
                    </a:lnTo>
                    <a:lnTo>
                      <a:pt x="18359120" y="3653917"/>
                    </a:lnTo>
                    <a:lnTo>
                      <a:pt x="18359120" y="3351657"/>
                    </a:lnTo>
                    <a:cubicBezTo>
                      <a:pt x="18359120" y="2949829"/>
                      <a:pt x="18032857" y="2625598"/>
                      <a:pt x="17632933" y="2625598"/>
                    </a:cubicBezTo>
                    <a:cubicBezTo>
                      <a:pt x="17231106" y="2625598"/>
                      <a:pt x="16906748" y="2951861"/>
                      <a:pt x="16906748" y="3351657"/>
                    </a:cubicBezTo>
                    <a:lnTo>
                      <a:pt x="16906748" y="6510274"/>
                    </a:lnTo>
                    <a:lnTo>
                      <a:pt x="16906748" y="6862318"/>
                    </a:lnTo>
                    <a:cubicBezTo>
                      <a:pt x="16906748" y="7884668"/>
                      <a:pt x="16077183" y="8716137"/>
                      <a:pt x="15052548" y="8716137"/>
                    </a:cubicBezTo>
                    <a:cubicBezTo>
                      <a:pt x="14029944" y="8716137"/>
                      <a:pt x="13198348" y="7886700"/>
                      <a:pt x="13198348" y="6862318"/>
                    </a:cubicBezTo>
                    <a:lnTo>
                      <a:pt x="13198348" y="6416802"/>
                    </a:lnTo>
                    <a:lnTo>
                      <a:pt x="13198348" y="5207381"/>
                    </a:lnTo>
                    <a:cubicBezTo>
                      <a:pt x="13198348" y="4805553"/>
                      <a:pt x="12872085" y="4481322"/>
                      <a:pt x="12472162" y="4481322"/>
                    </a:cubicBezTo>
                    <a:cubicBezTo>
                      <a:pt x="12070334" y="4481322"/>
                      <a:pt x="11745976" y="4807585"/>
                      <a:pt x="11745976" y="5207381"/>
                    </a:cubicBezTo>
                    <a:lnTo>
                      <a:pt x="11745976" y="5511800"/>
                    </a:lnTo>
                    <a:lnTo>
                      <a:pt x="11745976" y="8228838"/>
                    </a:lnTo>
                    <a:lnTo>
                      <a:pt x="11745976" y="8779764"/>
                    </a:lnTo>
                    <a:cubicBezTo>
                      <a:pt x="11745976" y="9802114"/>
                      <a:pt x="10916412" y="10633583"/>
                      <a:pt x="9891776" y="10633583"/>
                    </a:cubicBezTo>
                    <a:cubicBezTo>
                      <a:pt x="8869172" y="10633583"/>
                      <a:pt x="8037576" y="9804146"/>
                      <a:pt x="8037576" y="8779764"/>
                    </a:cubicBezTo>
                    <a:lnTo>
                      <a:pt x="8037576" y="7769352"/>
                    </a:lnTo>
                    <a:lnTo>
                      <a:pt x="8037576" y="7652004"/>
                    </a:lnTo>
                    <a:lnTo>
                      <a:pt x="8037576" y="6925945"/>
                    </a:lnTo>
                    <a:cubicBezTo>
                      <a:pt x="8037576" y="6524117"/>
                      <a:pt x="7711313" y="6199886"/>
                      <a:pt x="7311389" y="6199886"/>
                    </a:cubicBezTo>
                    <a:cubicBezTo>
                      <a:pt x="6909562" y="6199886"/>
                      <a:pt x="6585203" y="6526149"/>
                      <a:pt x="6585203" y="6925945"/>
                    </a:cubicBezTo>
                    <a:lnTo>
                      <a:pt x="6585203" y="7777226"/>
                    </a:lnTo>
                    <a:cubicBezTo>
                      <a:pt x="6585203" y="8799576"/>
                      <a:pt x="5755640" y="9631045"/>
                      <a:pt x="4731004" y="9631045"/>
                    </a:cubicBezTo>
                    <a:lnTo>
                      <a:pt x="0" y="9631045"/>
                    </a:lnTo>
                    <a:lnTo>
                      <a:pt x="0" y="8503285"/>
                    </a:lnTo>
                    <a:lnTo>
                      <a:pt x="4733036" y="8503285"/>
                    </a:lnTo>
                    <a:cubicBezTo>
                      <a:pt x="5134864" y="8503285"/>
                      <a:pt x="5459222" y="8177022"/>
                      <a:pt x="5459222" y="7777226"/>
                    </a:cubicBezTo>
                    <a:lnTo>
                      <a:pt x="5459222" y="7230364"/>
                    </a:lnTo>
                    <a:lnTo>
                      <a:pt x="5459222" y="6926072"/>
                    </a:lnTo>
                    <a:cubicBezTo>
                      <a:pt x="5459222" y="5901690"/>
                      <a:pt x="6290818" y="5072253"/>
                      <a:pt x="7313422" y="5072253"/>
                    </a:cubicBezTo>
                    <a:close/>
                  </a:path>
                </a:pathLst>
              </a:custGeom>
              <a:solidFill>
                <a:srgbClr val="545454"/>
              </a:solidFill>
            </p:spPr>
            <p:txBody>
              <a:bodyPr/>
              <a:lstStyle/>
              <a:p>
                <a:endParaRPr lang="en-US" sz="2400" dirty="0"/>
              </a:p>
            </p:txBody>
          </p:sp>
        </p:grpSp>
        <p:grpSp>
          <p:nvGrpSpPr>
            <p:cNvPr id="24" name="Group 5">
              <a:extLst>
                <a:ext uri="{FF2B5EF4-FFF2-40B4-BE49-F238E27FC236}">
                  <a16:creationId xmlns:a16="http://schemas.microsoft.com/office/drawing/2014/main" id="{76A10FCC-ACAE-6FD5-945F-2255DF3137F7}"/>
                </a:ext>
              </a:extLst>
            </p:cNvPr>
            <p:cNvGrpSpPr/>
            <p:nvPr/>
          </p:nvGrpSpPr>
          <p:grpSpPr>
            <a:xfrm>
              <a:off x="0" y="641146"/>
              <a:ext cx="10686714" cy="4372194"/>
              <a:chOff x="0" y="0"/>
              <a:chExt cx="21589920" cy="8832960"/>
            </a:xfrm>
          </p:grpSpPr>
          <p:sp>
            <p:nvSpPr>
              <p:cNvPr id="25" name="Freeform 6">
                <a:extLst>
                  <a:ext uri="{FF2B5EF4-FFF2-40B4-BE49-F238E27FC236}">
                    <a16:creationId xmlns:a16="http://schemas.microsoft.com/office/drawing/2014/main" id="{ECB38F9B-9C5E-3627-25D1-2E8CC1D5C1B1}"/>
                  </a:ext>
                </a:extLst>
              </p:cNvPr>
              <p:cNvSpPr/>
              <p:nvPr/>
            </p:nvSpPr>
            <p:spPr>
              <a:xfrm>
                <a:off x="0" y="0"/>
                <a:ext cx="21589873" cy="8832977"/>
              </a:xfrm>
              <a:custGeom>
                <a:avLst/>
                <a:gdLst/>
                <a:ahLst/>
                <a:cxnLst/>
                <a:rect l="l" t="t" r="r" b="b"/>
                <a:pathLst>
                  <a:path w="21589873" h="8832977">
                    <a:moveTo>
                      <a:pt x="10041001" y="8832977"/>
                    </a:moveTo>
                    <a:cubicBezTo>
                      <a:pt x="9967341" y="8832977"/>
                      <a:pt x="9891776" y="8824976"/>
                      <a:pt x="9818116" y="8811133"/>
                    </a:cubicBezTo>
                    <a:lnTo>
                      <a:pt x="9826117" y="8771382"/>
                    </a:lnTo>
                    <a:cubicBezTo>
                      <a:pt x="9961372" y="8797290"/>
                      <a:pt x="10098659" y="8799195"/>
                      <a:pt x="10229977" y="8775319"/>
                    </a:cubicBezTo>
                    <a:lnTo>
                      <a:pt x="10237978" y="8815070"/>
                    </a:lnTo>
                    <a:cubicBezTo>
                      <a:pt x="10172319" y="8827008"/>
                      <a:pt x="10106660" y="8832977"/>
                      <a:pt x="10041001" y="8832977"/>
                    </a:cubicBezTo>
                    <a:close/>
                    <a:moveTo>
                      <a:pt x="10436860" y="8759444"/>
                    </a:moveTo>
                    <a:lnTo>
                      <a:pt x="10420985" y="8721598"/>
                    </a:lnTo>
                    <a:cubicBezTo>
                      <a:pt x="10546334" y="8673846"/>
                      <a:pt x="10659745" y="8600313"/>
                      <a:pt x="10759186" y="8504809"/>
                    </a:cubicBezTo>
                    <a:lnTo>
                      <a:pt x="10786999" y="8534654"/>
                    </a:lnTo>
                    <a:cubicBezTo>
                      <a:pt x="10687558" y="8634095"/>
                      <a:pt x="10568178" y="8709660"/>
                      <a:pt x="10436860" y="8759444"/>
                    </a:cubicBezTo>
                    <a:close/>
                    <a:moveTo>
                      <a:pt x="9615170" y="8755507"/>
                    </a:moveTo>
                    <a:cubicBezTo>
                      <a:pt x="9485884" y="8707755"/>
                      <a:pt x="9362567" y="8638159"/>
                      <a:pt x="9253093" y="8548624"/>
                    </a:cubicBezTo>
                    <a:lnTo>
                      <a:pt x="9279001" y="8516747"/>
                    </a:lnTo>
                    <a:cubicBezTo>
                      <a:pt x="9386443" y="8602218"/>
                      <a:pt x="9505823" y="8669909"/>
                      <a:pt x="9631172" y="8717661"/>
                    </a:cubicBezTo>
                    <a:lnTo>
                      <a:pt x="9615297" y="8755507"/>
                    </a:lnTo>
                    <a:close/>
                    <a:moveTo>
                      <a:pt x="9100058" y="8407400"/>
                    </a:moveTo>
                    <a:cubicBezTo>
                      <a:pt x="9006586" y="8305927"/>
                      <a:pt x="8926957" y="8192643"/>
                      <a:pt x="8861298" y="8065262"/>
                    </a:cubicBezTo>
                    <a:lnTo>
                      <a:pt x="8897112" y="8047355"/>
                    </a:lnTo>
                    <a:cubicBezTo>
                      <a:pt x="8960739" y="8170672"/>
                      <a:pt x="9038336" y="8282051"/>
                      <a:pt x="9127871" y="8379460"/>
                    </a:cubicBezTo>
                    <a:lnTo>
                      <a:pt x="9100058" y="8407273"/>
                    </a:lnTo>
                    <a:close/>
                    <a:moveTo>
                      <a:pt x="10928350" y="8377428"/>
                    </a:moveTo>
                    <a:lnTo>
                      <a:pt x="10894568" y="8353552"/>
                    </a:lnTo>
                    <a:cubicBezTo>
                      <a:pt x="10970133" y="8248142"/>
                      <a:pt x="11031855" y="8128762"/>
                      <a:pt x="11079607" y="7993507"/>
                    </a:cubicBezTo>
                    <a:lnTo>
                      <a:pt x="11119358" y="8007477"/>
                    </a:lnTo>
                    <a:cubicBezTo>
                      <a:pt x="11069574" y="8144764"/>
                      <a:pt x="11005947" y="8269986"/>
                      <a:pt x="10928350" y="8377428"/>
                    </a:cubicBezTo>
                    <a:close/>
                    <a:moveTo>
                      <a:pt x="8777605" y="7872349"/>
                    </a:moveTo>
                    <a:cubicBezTo>
                      <a:pt x="8731886" y="7745095"/>
                      <a:pt x="8700008" y="7607808"/>
                      <a:pt x="8684133" y="7466584"/>
                    </a:cubicBezTo>
                    <a:lnTo>
                      <a:pt x="8725916" y="7462647"/>
                    </a:lnTo>
                    <a:cubicBezTo>
                      <a:pt x="8741791" y="7601839"/>
                      <a:pt x="8773668" y="7735189"/>
                      <a:pt x="8817483" y="7858506"/>
                    </a:cubicBezTo>
                    <a:lnTo>
                      <a:pt x="8777732" y="7872476"/>
                    </a:lnTo>
                    <a:close/>
                    <a:moveTo>
                      <a:pt x="3881501" y="7852410"/>
                    </a:moveTo>
                    <a:cubicBezTo>
                      <a:pt x="3833749" y="7852410"/>
                      <a:pt x="3785997" y="7852410"/>
                      <a:pt x="3736213" y="7850378"/>
                    </a:cubicBezTo>
                    <a:lnTo>
                      <a:pt x="3714369" y="7850378"/>
                    </a:lnTo>
                    <a:lnTo>
                      <a:pt x="3714369" y="7808595"/>
                    </a:lnTo>
                    <a:lnTo>
                      <a:pt x="3736213" y="7808595"/>
                    </a:lnTo>
                    <a:cubicBezTo>
                      <a:pt x="3873500" y="7810627"/>
                      <a:pt x="4002786" y="7810627"/>
                      <a:pt x="4126103" y="7806563"/>
                    </a:cubicBezTo>
                    <a:lnTo>
                      <a:pt x="4128135" y="7848346"/>
                    </a:lnTo>
                    <a:cubicBezTo>
                      <a:pt x="4048506" y="7850378"/>
                      <a:pt x="3964940" y="7852283"/>
                      <a:pt x="3881501" y="7852283"/>
                    </a:cubicBezTo>
                    <a:close/>
                    <a:moveTo>
                      <a:pt x="3507486" y="7846314"/>
                    </a:moveTo>
                    <a:lnTo>
                      <a:pt x="3095625" y="7840345"/>
                    </a:lnTo>
                    <a:lnTo>
                      <a:pt x="3095625" y="7798562"/>
                    </a:lnTo>
                    <a:lnTo>
                      <a:pt x="3507486" y="7804531"/>
                    </a:lnTo>
                    <a:lnTo>
                      <a:pt x="3507486" y="7846314"/>
                    </a:lnTo>
                    <a:close/>
                    <a:moveTo>
                      <a:pt x="4335145" y="7838313"/>
                    </a:moveTo>
                    <a:lnTo>
                      <a:pt x="4333113" y="7796530"/>
                    </a:lnTo>
                    <a:cubicBezTo>
                      <a:pt x="4480306" y="7786624"/>
                      <a:pt x="4617593" y="7772653"/>
                      <a:pt x="4740910" y="7750810"/>
                    </a:cubicBezTo>
                    <a:lnTo>
                      <a:pt x="4746879" y="7792593"/>
                    </a:lnTo>
                    <a:cubicBezTo>
                      <a:pt x="4621530" y="7812532"/>
                      <a:pt x="4482338" y="7828407"/>
                      <a:pt x="4335018" y="7838313"/>
                    </a:cubicBezTo>
                    <a:close/>
                    <a:moveTo>
                      <a:pt x="2888615" y="7836281"/>
                    </a:moveTo>
                    <a:lnTo>
                      <a:pt x="2476754" y="7830312"/>
                    </a:lnTo>
                    <a:lnTo>
                      <a:pt x="2476754" y="7788528"/>
                    </a:lnTo>
                    <a:lnTo>
                      <a:pt x="2888615" y="7794498"/>
                    </a:lnTo>
                    <a:lnTo>
                      <a:pt x="2888615" y="7836281"/>
                    </a:lnTo>
                    <a:close/>
                    <a:moveTo>
                      <a:pt x="2269871" y="7826375"/>
                    </a:moveTo>
                    <a:lnTo>
                      <a:pt x="1858010" y="7820406"/>
                    </a:lnTo>
                    <a:lnTo>
                      <a:pt x="1858010" y="7778623"/>
                    </a:lnTo>
                    <a:lnTo>
                      <a:pt x="2269871" y="7784592"/>
                    </a:lnTo>
                    <a:lnTo>
                      <a:pt x="2269871" y="7826375"/>
                    </a:lnTo>
                    <a:close/>
                    <a:moveTo>
                      <a:pt x="1649095" y="7816469"/>
                    </a:moveTo>
                    <a:lnTo>
                      <a:pt x="1237234" y="7810500"/>
                    </a:lnTo>
                    <a:lnTo>
                      <a:pt x="1237234" y="7768717"/>
                    </a:lnTo>
                    <a:lnTo>
                      <a:pt x="1649095" y="7774686"/>
                    </a:lnTo>
                    <a:lnTo>
                      <a:pt x="1649095" y="7816469"/>
                    </a:lnTo>
                    <a:close/>
                    <a:moveTo>
                      <a:pt x="1030351" y="7808468"/>
                    </a:moveTo>
                    <a:lnTo>
                      <a:pt x="618490" y="7802499"/>
                    </a:lnTo>
                    <a:lnTo>
                      <a:pt x="618490" y="7760970"/>
                    </a:lnTo>
                    <a:lnTo>
                      <a:pt x="1030351" y="7766938"/>
                    </a:lnTo>
                    <a:lnTo>
                      <a:pt x="1030351" y="7808722"/>
                    </a:lnTo>
                    <a:close/>
                    <a:moveTo>
                      <a:pt x="11172698" y="7806689"/>
                    </a:moveTo>
                    <a:lnTo>
                      <a:pt x="11132947" y="7798688"/>
                    </a:lnTo>
                    <a:cubicBezTo>
                      <a:pt x="11160760" y="7673339"/>
                      <a:pt x="11176762" y="7536180"/>
                      <a:pt x="11180699" y="7392924"/>
                    </a:cubicBezTo>
                    <a:lnTo>
                      <a:pt x="11222482" y="7394956"/>
                    </a:lnTo>
                    <a:cubicBezTo>
                      <a:pt x="11218545" y="7538212"/>
                      <a:pt x="11202543" y="7677403"/>
                      <a:pt x="11172698" y="7806689"/>
                    </a:cubicBezTo>
                    <a:close/>
                    <a:moveTo>
                      <a:pt x="411607" y="7798688"/>
                    </a:moveTo>
                    <a:lnTo>
                      <a:pt x="0" y="7790688"/>
                    </a:lnTo>
                    <a:lnTo>
                      <a:pt x="0" y="7748905"/>
                    </a:lnTo>
                    <a:lnTo>
                      <a:pt x="411861" y="7754874"/>
                    </a:lnTo>
                    <a:lnTo>
                      <a:pt x="411861" y="7798689"/>
                    </a:lnTo>
                    <a:close/>
                    <a:moveTo>
                      <a:pt x="4949825" y="7752969"/>
                    </a:moveTo>
                    <a:lnTo>
                      <a:pt x="4939919" y="7713218"/>
                    </a:lnTo>
                    <a:cubicBezTo>
                      <a:pt x="5085207" y="7679436"/>
                      <a:pt x="5212461" y="7635621"/>
                      <a:pt x="5325872" y="7581900"/>
                    </a:cubicBezTo>
                    <a:lnTo>
                      <a:pt x="5343779" y="7619746"/>
                    </a:lnTo>
                    <a:cubicBezTo>
                      <a:pt x="5228336" y="7673467"/>
                      <a:pt x="5099050" y="7717155"/>
                      <a:pt x="4949825" y="7752969"/>
                    </a:cubicBezTo>
                    <a:close/>
                    <a:moveTo>
                      <a:pt x="5524754" y="7514336"/>
                    </a:moveTo>
                    <a:lnTo>
                      <a:pt x="5500878" y="7480554"/>
                    </a:lnTo>
                    <a:cubicBezTo>
                      <a:pt x="5556631" y="7442708"/>
                      <a:pt x="5610352" y="7399020"/>
                      <a:pt x="5660009" y="7351268"/>
                    </a:cubicBezTo>
                    <a:cubicBezTo>
                      <a:pt x="5707761" y="7305548"/>
                      <a:pt x="5753481" y="7253859"/>
                      <a:pt x="5791327" y="7200138"/>
                    </a:cubicBezTo>
                    <a:lnTo>
                      <a:pt x="5825109" y="7224014"/>
                    </a:lnTo>
                    <a:cubicBezTo>
                      <a:pt x="5785358" y="7279767"/>
                      <a:pt x="5739511" y="7333361"/>
                      <a:pt x="5687822" y="7381113"/>
                    </a:cubicBezTo>
                    <a:cubicBezTo>
                      <a:pt x="5638038" y="7428865"/>
                      <a:pt x="5584317" y="7474585"/>
                      <a:pt x="5524627" y="7514336"/>
                    </a:cubicBezTo>
                    <a:close/>
                    <a:moveTo>
                      <a:pt x="8670036" y="7259701"/>
                    </a:moveTo>
                    <a:lnTo>
                      <a:pt x="8652129" y="6847967"/>
                    </a:lnTo>
                    <a:lnTo>
                      <a:pt x="8693912" y="6845935"/>
                    </a:lnTo>
                    <a:lnTo>
                      <a:pt x="8711819" y="7257669"/>
                    </a:lnTo>
                    <a:lnTo>
                      <a:pt x="8670036" y="7259701"/>
                    </a:lnTo>
                    <a:close/>
                    <a:moveTo>
                      <a:pt x="11182731" y="7186168"/>
                    </a:moveTo>
                    <a:lnTo>
                      <a:pt x="11178794" y="6774434"/>
                    </a:lnTo>
                    <a:lnTo>
                      <a:pt x="11220577" y="6774434"/>
                    </a:lnTo>
                    <a:lnTo>
                      <a:pt x="11224514" y="7186168"/>
                    </a:lnTo>
                    <a:lnTo>
                      <a:pt x="11182731" y="7186168"/>
                    </a:lnTo>
                    <a:close/>
                    <a:moveTo>
                      <a:pt x="5932678" y="7042912"/>
                    </a:moveTo>
                    <a:lnTo>
                      <a:pt x="5894832" y="7025005"/>
                    </a:lnTo>
                    <a:cubicBezTo>
                      <a:pt x="5950585" y="6909689"/>
                      <a:pt x="5990336" y="6784340"/>
                      <a:pt x="6016244" y="6637147"/>
                    </a:cubicBezTo>
                    <a:lnTo>
                      <a:pt x="6055995" y="6645148"/>
                    </a:lnTo>
                    <a:cubicBezTo>
                      <a:pt x="6030087" y="6796278"/>
                      <a:pt x="5990336" y="6925564"/>
                      <a:pt x="5932678" y="7042912"/>
                    </a:cubicBezTo>
                    <a:close/>
                    <a:moveTo>
                      <a:pt x="15175866" y="6927596"/>
                    </a:moveTo>
                    <a:cubicBezTo>
                      <a:pt x="15143989" y="6927596"/>
                      <a:pt x="15112239" y="6927596"/>
                      <a:pt x="15078329" y="6925564"/>
                    </a:cubicBezTo>
                    <a:cubicBezTo>
                      <a:pt x="15052421" y="6923532"/>
                      <a:pt x="15026641" y="6921627"/>
                      <a:pt x="15002765" y="6919595"/>
                    </a:cubicBezTo>
                    <a:lnTo>
                      <a:pt x="15006701" y="6877812"/>
                    </a:lnTo>
                    <a:cubicBezTo>
                      <a:pt x="15030577" y="6879844"/>
                      <a:pt x="15056486" y="6881749"/>
                      <a:pt x="15080362" y="6883781"/>
                    </a:cubicBezTo>
                    <a:cubicBezTo>
                      <a:pt x="15199742" y="6889750"/>
                      <a:pt x="15309216" y="6883781"/>
                      <a:pt x="15412593" y="6867906"/>
                    </a:cubicBezTo>
                    <a:lnTo>
                      <a:pt x="15420594" y="6907657"/>
                    </a:lnTo>
                    <a:cubicBezTo>
                      <a:pt x="15342997" y="6921627"/>
                      <a:pt x="15261464" y="6927596"/>
                      <a:pt x="15175866" y="6927596"/>
                    </a:cubicBezTo>
                    <a:close/>
                    <a:moveTo>
                      <a:pt x="14797914" y="6891782"/>
                    </a:moveTo>
                    <a:cubicBezTo>
                      <a:pt x="14650720" y="6863969"/>
                      <a:pt x="14517370" y="6818249"/>
                      <a:pt x="14403960" y="6758559"/>
                    </a:cubicBezTo>
                    <a:lnTo>
                      <a:pt x="14423898" y="6722745"/>
                    </a:lnTo>
                    <a:cubicBezTo>
                      <a:pt x="14535277" y="6780403"/>
                      <a:pt x="14664691" y="6824218"/>
                      <a:pt x="14807819" y="6852031"/>
                    </a:cubicBezTo>
                    <a:lnTo>
                      <a:pt x="14797914" y="6891782"/>
                    </a:lnTo>
                    <a:close/>
                    <a:moveTo>
                      <a:pt x="15623541" y="6853936"/>
                    </a:moveTo>
                    <a:lnTo>
                      <a:pt x="15609570" y="6816090"/>
                    </a:lnTo>
                    <a:cubicBezTo>
                      <a:pt x="15738856" y="6768338"/>
                      <a:pt x="15852267" y="6696710"/>
                      <a:pt x="15947771" y="6603238"/>
                    </a:cubicBezTo>
                    <a:lnTo>
                      <a:pt x="15977617" y="6633083"/>
                    </a:lnTo>
                    <a:cubicBezTo>
                      <a:pt x="15876143" y="6730492"/>
                      <a:pt x="15756764" y="6804152"/>
                      <a:pt x="15623541" y="6853809"/>
                    </a:cubicBezTo>
                    <a:close/>
                    <a:moveTo>
                      <a:pt x="14226921" y="6642989"/>
                    </a:moveTo>
                    <a:cubicBezTo>
                      <a:pt x="14119479" y="6557518"/>
                      <a:pt x="14029944" y="6450076"/>
                      <a:pt x="13958317" y="6322822"/>
                    </a:cubicBezTo>
                    <a:lnTo>
                      <a:pt x="13994130" y="6302883"/>
                    </a:lnTo>
                    <a:cubicBezTo>
                      <a:pt x="14061821" y="6424168"/>
                      <a:pt x="14149324" y="6527673"/>
                      <a:pt x="14252702" y="6611112"/>
                    </a:cubicBezTo>
                    <a:lnTo>
                      <a:pt x="14226794" y="6642989"/>
                    </a:lnTo>
                    <a:close/>
                    <a:moveTo>
                      <a:pt x="8642350" y="6640957"/>
                    </a:moveTo>
                    <a:lnTo>
                      <a:pt x="8624443" y="6229223"/>
                    </a:lnTo>
                    <a:lnTo>
                      <a:pt x="8666226" y="6227191"/>
                    </a:lnTo>
                    <a:lnTo>
                      <a:pt x="8684133" y="6638925"/>
                    </a:lnTo>
                    <a:lnTo>
                      <a:pt x="8642350" y="6640957"/>
                    </a:lnTo>
                    <a:close/>
                    <a:moveTo>
                      <a:pt x="11174984" y="6567424"/>
                    </a:moveTo>
                    <a:lnTo>
                      <a:pt x="11171047" y="6155690"/>
                    </a:lnTo>
                    <a:lnTo>
                      <a:pt x="11212830" y="6155690"/>
                    </a:lnTo>
                    <a:lnTo>
                      <a:pt x="11216767" y="6567424"/>
                    </a:lnTo>
                    <a:lnTo>
                      <a:pt x="11174984" y="6567424"/>
                    </a:lnTo>
                    <a:close/>
                    <a:moveTo>
                      <a:pt x="16110840" y="6470015"/>
                    </a:moveTo>
                    <a:lnTo>
                      <a:pt x="16077057" y="6446139"/>
                    </a:lnTo>
                    <a:cubicBezTo>
                      <a:pt x="16148686" y="6342761"/>
                      <a:pt x="16208375" y="6219444"/>
                      <a:pt x="16254095" y="6082157"/>
                    </a:cubicBezTo>
                    <a:lnTo>
                      <a:pt x="16293846" y="6094095"/>
                    </a:lnTo>
                    <a:cubicBezTo>
                      <a:pt x="16246094" y="6237351"/>
                      <a:pt x="16186404" y="6364605"/>
                      <a:pt x="16110840" y="6470015"/>
                    </a:cubicBezTo>
                    <a:close/>
                    <a:moveTo>
                      <a:pt x="6083808" y="6440170"/>
                    </a:moveTo>
                    <a:lnTo>
                      <a:pt x="6042025" y="6436233"/>
                    </a:lnTo>
                    <a:cubicBezTo>
                      <a:pt x="6050026" y="6346698"/>
                      <a:pt x="6053963" y="6251321"/>
                      <a:pt x="6053963" y="6143879"/>
                    </a:cubicBezTo>
                    <a:cubicBezTo>
                      <a:pt x="6053963" y="6104128"/>
                      <a:pt x="6053963" y="6064377"/>
                      <a:pt x="6051931" y="6024499"/>
                    </a:cubicBezTo>
                    <a:lnTo>
                      <a:pt x="6093714" y="6024499"/>
                    </a:lnTo>
                    <a:cubicBezTo>
                      <a:pt x="6093714" y="6064250"/>
                      <a:pt x="6095746" y="6104001"/>
                      <a:pt x="6095746" y="6143879"/>
                    </a:cubicBezTo>
                    <a:cubicBezTo>
                      <a:pt x="6093714" y="6253226"/>
                      <a:pt x="6091809" y="6348730"/>
                      <a:pt x="6083808" y="6440170"/>
                    </a:cubicBezTo>
                    <a:close/>
                    <a:moveTo>
                      <a:pt x="13870685" y="6133846"/>
                    </a:moveTo>
                    <a:cubicBezTo>
                      <a:pt x="13824965" y="6014466"/>
                      <a:pt x="13791057" y="5883275"/>
                      <a:pt x="13767181" y="5730113"/>
                    </a:cubicBezTo>
                    <a:lnTo>
                      <a:pt x="13808963" y="5724144"/>
                    </a:lnTo>
                    <a:cubicBezTo>
                      <a:pt x="13832839" y="5873369"/>
                      <a:pt x="13866622" y="6002655"/>
                      <a:pt x="13910436" y="6120003"/>
                    </a:cubicBezTo>
                    <a:lnTo>
                      <a:pt x="13870685" y="6133973"/>
                    </a:lnTo>
                    <a:close/>
                    <a:moveTo>
                      <a:pt x="8616442" y="6022594"/>
                    </a:moveTo>
                    <a:lnTo>
                      <a:pt x="8598535" y="5610860"/>
                    </a:lnTo>
                    <a:lnTo>
                      <a:pt x="8640318" y="5608828"/>
                    </a:lnTo>
                    <a:lnTo>
                      <a:pt x="8658225" y="6020562"/>
                    </a:lnTo>
                    <a:lnTo>
                      <a:pt x="8616442" y="6022594"/>
                    </a:lnTo>
                    <a:close/>
                    <a:moveTo>
                      <a:pt x="11169015" y="5949061"/>
                    </a:moveTo>
                    <a:lnTo>
                      <a:pt x="11164951" y="5537200"/>
                    </a:lnTo>
                    <a:lnTo>
                      <a:pt x="11206734" y="5537200"/>
                    </a:lnTo>
                    <a:lnTo>
                      <a:pt x="11210671" y="5948934"/>
                    </a:lnTo>
                    <a:lnTo>
                      <a:pt x="11168888" y="5948934"/>
                    </a:lnTo>
                    <a:close/>
                    <a:moveTo>
                      <a:pt x="16347567" y="5895213"/>
                    </a:moveTo>
                    <a:lnTo>
                      <a:pt x="16307815" y="5887212"/>
                    </a:lnTo>
                    <a:cubicBezTo>
                      <a:pt x="16333724" y="5761863"/>
                      <a:pt x="16351631" y="5626608"/>
                      <a:pt x="16361538" y="5481447"/>
                    </a:cubicBezTo>
                    <a:lnTo>
                      <a:pt x="16403320" y="5483479"/>
                    </a:lnTo>
                    <a:cubicBezTo>
                      <a:pt x="16393413" y="5628640"/>
                      <a:pt x="16375507" y="5767959"/>
                      <a:pt x="16347567" y="5895213"/>
                    </a:cubicBezTo>
                    <a:close/>
                    <a:moveTo>
                      <a:pt x="6045962" y="5819648"/>
                    </a:moveTo>
                    <a:lnTo>
                      <a:pt x="6043930" y="5763895"/>
                    </a:lnTo>
                    <a:cubicBezTo>
                      <a:pt x="6039993" y="5648579"/>
                      <a:pt x="6035928" y="5539105"/>
                      <a:pt x="6035928" y="5435727"/>
                    </a:cubicBezTo>
                    <a:lnTo>
                      <a:pt x="6035928" y="5405882"/>
                    </a:lnTo>
                    <a:lnTo>
                      <a:pt x="6077712" y="5405882"/>
                    </a:lnTo>
                    <a:lnTo>
                      <a:pt x="6077712" y="5435727"/>
                    </a:lnTo>
                    <a:cubicBezTo>
                      <a:pt x="6077712" y="5539105"/>
                      <a:pt x="6081649" y="5646547"/>
                      <a:pt x="6085713" y="5761863"/>
                    </a:cubicBezTo>
                    <a:lnTo>
                      <a:pt x="6087745" y="5817616"/>
                    </a:lnTo>
                    <a:lnTo>
                      <a:pt x="6045962" y="5819648"/>
                    </a:lnTo>
                    <a:close/>
                    <a:moveTo>
                      <a:pt x="13741400" y="5525262"/>
                    </a:moveTo>
                    <a:cubicBezTo>
                      <a:pt x="13729463" y="5403977"/>
                      <a:pt x="13723493" y="5268722"/>
                      <a:pt x="13719556" y="5111496"/>
                    </a:cubicBezTo>
                    <a:lnTo>
                      <a:pt x="13761338" y="5111496"/>
                    </a:lnTo>
                    <a:cubicBezTo>
                      <a:pt x="13763371" y="5268595"/>
                      <a:pt x="13771245" y="5401945"/>
                      <a:pt x="13783183" y="5521198"/>
                    </a:cubicBezTo>
                    <a:lnTo>
                      <a:pt x="13741400" y="5525135"/>
                    </a:lnTo>
                    <a:close/>
                    <a:moveTo>
                      <a:pt x="8582660" y="5407787"/>
                    </a:moveTo>
                    <a:cubicBezTo>
                      <a:pt x="8564753" y="5266563"/>
                      <a:pt x="8528939" y="5135245"/>
                      <a:pt x="8477250" y="5015992"/>
                    </a:cubicBezTo>
                    <a:lnTo>
                      <a:pt x="8515096" y="5000117"/>
                    </a:lnTo>
                    <a:cubicBezTo>
                      <a:pt x="8568817" y="5121402"/>
                      <a:pt x="8604631" y="5256657"/>
                      <a:pt x="8624570" y="5401945"/>
                    </a:cubicBezTo>
                    <a:lnTo>
                      <a:pt x="8582787" y="5407914"/>
                    </a:lnTo>
                    <a:close/>
                    <a:moveTo>
                      <a:pt x="11161141" y="5328412"/>
                    </a:moveTo>
                    <a:lnTo>
                      <a:pt x="11157204" y="4916678"/>
                    </a:lnTo>
                    <a:lnTo>
                      <a:pt x="11198987" y="4916678"/>
                    </a:lnTo>
                    <a:lnTo>
                      <a:pt x="11202924" y="5328412"/>
                    </a:lnTo>
                    <a:lnTo>
                      <a:pt x="11161141" y="5328412"/>
                    </a:lnTo>
                    <a:close/>
                    <a:moveTo>
                      <a:pt x="16407385" y="5274691"/>
                    </a:moveTo>
                    <a:lnTo>
                      <a:pt x="16365601" y="5274691"/>
                    </a:lnTo>
                    <a:cubicBezTo>
                      <a:pt x="16367633" y="5135499"/>
                      <a:pt x="16367633" y="4998212"/>
                      <a:pt x="16367633" y="4862957"/>
                    </a:cubicBezTo>
                    <a:lnTo>
                      <a:pt x="16409415" y="4862957"/>
                    </a:lnTo>
                    <a:cubicBezTo>
                      <a:pt x="16409415" y="4998212"/>
                      <a:pt x="16409415" y="5135499"/>
                      <a:pt x="16407385" y="5274691"/>
                    </a:cubicBezTo>
                    <a:close/>
                    <a:moveTo>
                      <a:pt x="6097905" y="5207127"/>
                    </a:moveTo>
                    <a:lnTo>
                      <a:pt x="6058153" y="5199126"/>
                    </a:lnTo>
                    <a:cubicBezTo>
                      <a:pt x="6087999" y="5061839"/>
                      <a:pt x="6145657" y="4934585"/>
                      <a:pt x="6231255" y="4819269"/>
                    </a:cubicBezTo>
                    <a:lnTo>
                      <a:pt x="6265037" y="4843145"/>
                    </a:lnTo>
                    <a:cubicBezTo>
                      <a:pt x="6181471" y="4952492"/>
                      <a:pt x="6125718" y="5073904"/>
                      <a:pt x="6097905" y="5207127"/>
                    </a:cubicBezTo>
                    <a:close/>
                    <a:moveTo>
                      <a:pt x="20157439" y="4992243"/>
                    </a:moveTo>
                    <a:cubicBezTo>
                      <a:pt x="20016215" y="4986274"/>
                      <a:pt x="19878929" y="4962398"/>
                      <a:pt x="19747610" y="4916678"/>
                    </a:cubicBezTo>
                    <a:lnTo>
                      <a:pt x="19761580" y="4876927"/>
                    </a:lnTo>
                    <a:cubicBezTo>
                      <a:pt x="19888961" y="4920742"/>
                      <a:pt x="20022184" y="4944491"/>
                      <a:pt x="20159472" y="4950460"/>
                    </a:cubicBezTo>
                    <a:lnTo>
                      <a:pt x="20157439" y="4992243"/>
                    </a:lnTo>
                    <a:close/>
                    <a:moveTo>
                      <a:pt x="20366354" y="4984242"/>
                    </a:moveTo>
                    <a:lnTo>
                      <a:pt x="20362418" y="4942459"/>
                    </a:lnTo>
                    <a:cubicBezTo>
                      <a:pt x="20499704" y="4928489"/>
                      <a:pt x="20631023" y="4892675"/>
                      <a:pt x="20754339" y="4840986"/>
                    </a:cubicBezTo>
                    <a:lnTo>
                      <a:pt x="20770214" y="4878832"/>
                    </a:lnTo>
                    <a:cubicBezTo>
                      <a:pt x="20644865" y="4934585"/>
                      <a:pt x="20507579" y="4968367"/>
                      <a:pt x="20366354" y="4984242"/>
                    </a:cubicBezTo>
                    <a:close/>
                    <a:moveTo>
                      <a:pt x="13761211" y="4904740"/>
                    </a:moveTo>
                    <a:lnTo>
                      <a:pt x="13719428" y="4904740"/>
                    </a:lnTo>
                    <a:cubicBezTo>
                      <a:pt x="13719428" y="4813300"/>
                      <a:pt x="13721460" y="4723765"/>
                      <a:pt x="13721460" y="4632198"/>
                    </a:cubicBezTo>
                    <a:lnTo>
                      <a:pt x="13723493" y="4490974"/>
                    </a:lnTo>
                    <a:lnTo>
                      <a:pt x="13765275" y="4490974"/>
                    </a:lnTo>
                    <a:lnTo>
                      <a:pt x="13763244" y="4632198"/>
                    </a:lnTo>
                    <a:cubicBezTo>
                      <a:pt x="13761211" y="4723638"/>
                      <a:pt x="13761211" y="4815205"/>
                      <a:pt x="13761211" y="4904740"/>
                    </a:cubicBezTo>
                    <a:close/>
                    <a:moveTo>
                      <a:pt x="8379586" y="4839081"/>
                    </a:moveTo>
                    <a:cubicBezTo>
                      <a:pt x="8304021" y="4725670"/>
                      <a:pt x="8208517" y="4630293"/>
                      <a:pt x="8097138" y="4552696"/>
                    </a:cubicBezTo>
                    <a:lnTo>
                      <a:pt x="8121014" y="4518914"/>
                    </a:lnTo>
                    <a:cubicBezTo>
                      <a:pt x="8236457" y="4598416"/>
                      <a:pt x="8335898" y="4699889"/>
                      <a:pt x="8415400" y="4815332"/>
                    </a:cubicBezTo>
                    <a:lnTo>
                      <a:pt x="8379586" y="4839208"/>
                    </a:lnTo>
                    <a:close/>
                    <a:moveTo>
                      <a:pt x="19556475" y="4833239"/>
                    </a:moveTo>
                    <a:cubicBezTo>
                      <a:pt x="19429095" y="4765675"/>
                      <a:pt x="19317715" y="4680077"/>
                      <a:pt x="19226275" y="4576699"/>
                    </a:cubicBezTo>
                    <a:lnTo>
                      <a:pt x="19256121" y="4548886"/>
                    </a:lnTo>
                    <a:cubicBezTo>
                      <a:pt x="19345655" y="4648327"/>
                      <a:pt x="19451065" y="4731893"/>
                      <a:pt x="19574382" y="4795520"/>
                    </a:cubicBezTo>
                    <a:lnTo>
                      <a:pt x="19556475" y="4833366"/>
                    </a:lnTo>
                    <a:close/>
                    <a:moveTo>
                      <a:pt x="20955126" y="4781677"/>
                    </a:moveTo>
                    <a:lnTo>
                      <a:pt x="20933282" y="4745863"/>
                    </a:lnTo>
                    <a:cubicBezTo>
                      <a:pt x="21048725" y="4672330"/>
                      <a:pt x="21150199" y="4582795"/>
                      <a:pt x="21233637" y="4477385"/>
                    </a:cubicBezTo>
                    <a:lnTo>
                      <a:pt x="21265514" y="4503293"/>
                    </a:lnTo>
                    <a:cubicBezTo>
                      <a:pt x="21179917" y="4612640"/>
                      <a:pt x="21074506" y="4706112"/>
                      <a:pt x="20955126" y="4781804"/>
                    </a:cubicBezTo>
                    <a:close/>
                    <a:moveTo>
                      <a:pt x="11152885" y="4710176"/>
                    </a:moveTo>
                    <a:lnTo>
                      <a:pt x="11148948" y="4298442"/>
                    </a:lnTo>
                    <a:lnTo>
                      <a:pt x="11190731" y="4298442"/>
                    </a:lnTo>
                    <a:lnTo>
                      <a:pt x="11194668" y="4710176"/>
                    </a:lnTo>
                    <a:lnTo>
                      <a:pt x="11152885" y="4710176"/>
                    </a:lnTo>
                    <a:close/>
                    <a:moveTo>
                      <a:pt x="6398005" y="4692269"/>
                    </a:moveTo>
                    <a:lnTo>
                      <a:pt x="6370192" y="4662424"/>
                    </a:lnTo>
                    <a:cubicBezTo>
                      <a:pt x="6469633" y="4570984"/>
                      <a:pt x="6587108" y="4493387"/>
                      <a:pt x="6718299" y="4433697"/>
                    </a:cubicBezTo>
                    <a:lnTo>
                      <a:pt x="6736206" y="4471543"/>
                    </a:lnTo>
                    <a:cubicBezTo>
                      <a:pt x="6606920" y="4527296"/>
                      <a:pt x="6493509" y="4602861"/>
                      <a:pt x="6398005" y="4692269"/>
                    </a:cubicBezTo>
                    <a:close/>
                    <a:moveTo>
                      <a:pt x="16367378" y="4656455"/>
                    </a:moveTo>
                    <a:cubicBezTo>
                      <a:pt x="16367378" y="4517263"/>
                      <a:pt x="16367378" y="4379976"/>
                      <a:pt x="16365345" y="4244721"/>
                    </a:cubicBezTo>
                    <a:lnTo>
                      <a:pt x="16407129" y="4244721"/>
                    </a:lnTo>
                    <a:cubicBezTo>
                      <a:pt x="16407129" y="4379976"/>
                      <a:pt x="16409161" y="4517263"/>
                      <a:pt x="16409161" y="4656455"/>
                    </a:cubicBezTo>
                    <a:lnTo>
                      <a:pt x="16367378" y="4656455"/>
                    </a:lnTo>
                    <a:close/>
                    <a:moveTo>
                      <a:pt x="7922133" y="4453255"/>
                    </a:moveTo>
                    <a:cubicBezTo>
                      <a:pt x="7802752" y="4397502"/>
                      <a:pt x="7671435" y="4361815"/>
                      <a:pt x="7532243" y="4345813"/>
                    </a:cubicBezTo>
                    <a:lnTo>
                      <a:pt x="7536180" y="4304030"/>
                    </a:lnTo>
                    <a:cubicBezTo>
                      <a:pt x="7679436" y="4319905"/>
                      <a:pt x="7814690" y="4357751"/>
                      <a:pt x="7938008" y="4415409"/>
                    </a:cubicBezTo>
                    <a:lnTo>
                      <a:pt x="7922133" y="4453255"/>
                    </a:lnTo>
                    <a:close/>
                    <a:moveTo>
                      <a:pt x="19101054" y="4407535"/>
                    </a:moveTo>
                    <a:cubicBezTo>
                      <a:pt x="19029426" y="4290187"/>
                      <a:pt x="18979642" y="4156964"/>
                      <a:pt x="18955765" y="4015740"/>
                    </a:cubicBezTo>
                    <a:lnTo>
                      <a:pt x="18995517" y="4007739"/>
                    </a:lnTo>
                    <a:cubicBezTo>
                      <a:pt x="19019393" y="4145026"/>
                      <a:pt x="19067145" y="4270248"/>
                      <a:pt x="19136740" y="4385691"/>
                    </a:cubicBezTo>
                    <a:lnTo>
                      <a:pt x="19100927" y="4407535"/>
                    </a:lnTo>
                    <a:close/>
                    <a:moveTo>
                      <a:pt x="6927214" y="4399534"/>
                    </a:moveTo>
                    <a:lnTo>
                      <a:pt x="6915276" y="4359783"/>
                    </a:lnTo>
                    <a:cubicBezTo>
                      <a:pt x="7048626" y="4320032"/>
                      <a:pt x="7187819" y="4298061"/>
                      <a:pt x="7327137" y="4296156"/>
                    </a:cubicBezTo>
                    <a:lnTo>
                      <a:pt x="7327137" y="4337939"/>
                    </a:lnTo>
                    <a:cubicBezTo>
                      <a:pt x="7191883" y="4339971"/>
                      <a:pt x="7056627" y="4359783"/>
                      <a:pt x="6927214" y="4399661"/>
                    </a:cubicBezTo>
                    <a:close/>
                    <a:moveTo>
                      <a:pt x="21384768" y="4330065"/>
                    </a:moveTo>
                    <a:lnTo>
                      <a:pt x="21348954" y="4310126"/>
                    </a:lnTo>
                    <a:cubicBezTo>
                      <a:pt x="21414612" y="4196715"/>
                      <a:pt x="21464397" y="4069461"/>
                      <a:pt x="21496147" y="3932174"/>
                    </a:cubicBezTo>
                    <a:lnTo>
                      <a:pt x="21535898" y="3942080"/>
                    </a:lnTo>
                    <a:cubicBezTo>
                      <a:pt x="21502115" y="4081272"/>
                      <a:pt x="21452332" y="4212590"/>
                      <a:pt x="21384640" y="4329938"/>
                    </a:cubicBezTo>
                    <a:close/>
                    <a:moveTo>
                      <a:pt x="13723111" y="4286123"/>
                    </a:moveTo>
                    <a:cubicBezTo>
                      <a:pt x="13723111" y="4123055"/>
                      <a:pt x="13719175" y="3993769"/>
                      <a:pt x="13711174" y="3874389"/>
                    </a:cubicBezTo>
                    <a:lnTo>
                      <a:pt x="13752956" y="3872357"/>
                    </a:lnTo>
                    <a:cubicBezTo>
                      <a:pt x="13760957" y="3991737"/>
                      <a:pt x="13764895" y="4122928"/>
                      <a:pt x="13766927" y="4286123"/>
                    </a:cubicBezTo>
                    <a:lnTo>
                      <a:pt x="13723111" y="4286123"/>
                    </a:lnTo>
                    <a:close/>
                    <a:moveTo>
                      <a:pt x="11147044" y="4091305"/>
                    </a:moveTo>
                    <a:lnTo>
                      <a:pt x="11143107" y="3773043"/>
                    </a:lnTo>
                    <a:cubicBezTo>
                      <a:pt x="11143107" y="3741166"/>
                      <a:pt x="11145138" y="3709416"/>
                      <a:pt x="11147044" y="3677539"/>
                    </a:cubicBezTo>
                    <a:lnTo>
                      <a:pt x="11188826" y="3679571"/>
                    </a:lnTo>
                    <a:cubicBezTo>
                      <a:pt x="11186795" y="3709416"/>
                      <a:pt x="11184889" y="3741166"/>
                      <a:pt x="11184889" y="3773043"/>
                    </a:cubicBezTo>
                    <a:lnTo>
                      <a:pt x="11188826" y="4091305"/>
                    </a:lnTo>
                    <a:lnTo>
                      <a:pt x="11147044" y="4091305"/>
                    </a:lnTo>
                    <a:close/>
                    <a:moveTo>
                      <a:pt x="16365474" y="4037584"/>
                    </a:moveTo>
                    <a:lnTo>
                      <a:pt x="16365474" y="4025646"/>
                    </a:lnTo>
                    <a:cubicBezTo>
                      <a:pt x="16365474" y="3890391"/>
                      <a:pt x="16363442" y="3759073"/>
                      <a:pt x="16363442" y="3625850"/>
                    </a:cubicBezTo>
                    <a:lnTo>
                      <a:pt x="16405225" y="3625850"/>
                    </a:lnTo>
                    <a:cubicBezTo>
                      <a:pt x="16405225" y="3759073"/>
                      <a:pt x="16407256" y="3892423"/>
                      <a:pt x="16407256" y="4025646"/>
                    </a:cubicBezTo>
                    <a:lnTo>
                      <a:pt x="16407256" y="4037584"/>
                    </a:lnTo>
                    <a:lnTo>
                      <a:pt x="16365474" y="4037584"/>
                    </a:lnTo>
                    <a:close/>
                    <a:moveTo>
                      <a:pt x="18933922" y="3808857"/>
                    </a:moveTo>
                    <a:lnTo>
                      <a:pt x="18908013" y="3397123"/>
                    </a:lnTo>
                    <a:lnTo>
                      <a:pt x="18949797" y="3395091"/>
                    </a:lnTo>
                    <a:lnTo>
                      <a:pt x="18975705" y="3806825"/>
                    </a:lnTo>
                    <a:lnTo>
                      <a:pt x="18933922" y="3808857"/>
                    </a:lnTo>
                    <a:close/>
                    <a:moveTo>
                      <a:pt x="21573998" y="3737229"/>
                    </a:moveTo>
                    <a:lnTo>
                      <a:pt x="21532214" y="3731260"/>
                    </a:lnTo>
                    <a:cubicBezTo>
                      <a:pt x="21542121" y="3649726"/>
                      <a:pt x="21548089" y="3562223"/>
                      <a:pt x="21548089" y="3474720"/>
                    </a:cubicBezTo>
                    <a:cubicBezTo>
                      <a:pt x="21548089" y="3456813"/>
                      <a:pt x="21548089" y="3438906"/>
                      <a:pt x="21548089" y="3418967"/>
                    </a:cubicBezTo>
                    <a:lnTo>
                      <a:pt x="21546058" y="3321558"/>
                    </a:lnTo>
                    <a:lnTo>
                      <a:pt x="21587840" y="3321558"/>
                    </a:lnTo>
                    <a:lnTo>
                      <a:pt x="21589873" y="3418967"/>
                    </a:lnTo>
                    <a:cubicBezTo>
                      <a:pt x="21589873" y="3436874"/>
                      <a:pt x="21589873" y="3456813"/>
                      <a:pt x="21589873" y="3474720"/>
                    </a:cubicBezTo>
                    <a:cubicBezTo>
                      <a:pt x="21589873" y="3564255"/>
                      <a:pt x="21585935" y="3651758"/>
                      <a:pt x="21573998" y="3737229"/>
                    </a:cubicBezTo>
                    <a:close/>
                    <a:moveTo>
                      <a:pt x="13691615" y="3671570"/>
                    </a:moveTo>
                    <a:cubicBezTo>
                      <a:pt x="13673710" y="3532378"/>
                      <a:pt x="13635864" y="3401060"/>
                      <a:pt x="13580238" y="3281680"/>
                    </a:cubicBezTo>
                    <a:lnTo>
                      <a:pt x="13618083" y="3263773"/>
                    </a:lnTo>
                    <a:cubicBezTo>
                      <a:pt x="13675740" y="3385058"/>
                      <a:pt x="13713588" y="3520313"/>
                      <a:pt x="13731494" y="3665601"/>
                    </a:cubicBezTo>
                    <a:lnTo>
                      <a:pt x="13691743" y="3671570"/>
                    </a:lnTo>
                    <a:close/>
                    <a:moveTo>
                      <a:pt x="11216767" y="3478657"/>
                    </a:moveTo>
                    <a:lnTo>
                      <a:pt x="11177016" y="3468751"/>
                    </a:lnTo>
                    <a:cubicBezTo>
                      <a:pt x="11208893" y="3329559"/>
                      <a:pt x="11264519" y="3200273"/>
                      <a:pt x="11342116" y="3084830"/>
                    </a:cubicBezTo>
                    <a:lnTo>
                      <a:pt x="11375899" y="3108706"/>
                    </a:lnTo>
                    <a:cubicBezTo>
                      <a:pt x="11302238" y="3220085"/>
                      <a:pt x="11248517" y="3345434"/>
                      <a:pt x="11216767" y="3478657"/>
                    </a:cubicBezTo>
                    <a:close/>
                    <a:moveTo>
                      <a:pt x="16403321" y="3418967"/>
                    </a:moveTo>
                    <a:lnTo>
                      <a:pt x="16361538" y="3418967"/>
                    </a:lnTo>
                    <a:lnTo>
                      <a:pt x="16361538" y="3339465"/>
                    </a:lnTo>
                    <a:cubicBezTo>
                      <a:pt x="16361538" y="3228086"/>
                      <a:pt x="16361538" y="3118739"/>
                      <a:pt x="16363570" y="3007360"/>
                    </a:cubicBezTo>
                    <a:lnTo>
                      <a:pt x="16405352" y="3007360"/>
                    </a:lnTo>
                    <a:cubicBezTo>
                      <a:pt x="16405352" y="3118739"/>
                      <a:pt x="16403321" y="3228086"/>
                      <a:pt x="16403321" y="3339465"/>
                    </a:cubicBezTo>
                    <a:lnTo>
                      <a:pt x="16403321" y="3418967"/>
                    </a:lnTo>
                    <a:close/>
                    <a:moveTo>
                      <a:pt x="18894172" y="3190240"/>
                    </a:moveTo>
                    <a:lnTo>
                      <a:pt x="18868264" y="2778506"/>
                    </a:lnTo>
                    <a:lnTo>
                      <a:pt x="18910047" y="2776474"/>
                    </a:lnTo>
                    <a:lnTo>
                      <a:pt x="18935954" y="3188208"/>
                    </a:lnTo>
                    <a:lnTo>
                      <a:pt x="18894172" y="3190240"/>
                    </a:lnTo>
                    <a:close/>
                    <a:moveTo>
                      <a:pt x="21542122" y="3116707"/>
                    </a:moveTo>
                    <a:lnTo>
                      <a:pt x="21532216" y="2704973"/>
                    </a:lnTo>
                    <a:lnTo>
                      <a:pt x="21573998" y="2704973"/>
                    </a:lnTo>
                    <a:lnTo>
                      <a:pt x="21583904" y="3116707"/>
                    </a:lnTo>
                    <a:lnTo>
                      <a:pt x="21542122" y="3116707"/>
                    </a:lnTo>
                    <a:close/>
                    <a:moveTo>
                      <a:pt x="13478765" y="3106801"/>
                    </a:moveTo>
                    <a:cubicBezTo>
                      <a:pt x="13401168" y="2995422"/>
                      <a:pt x="13305664" y="2899918"/>
                      <a:pt x="13192252" y="2822321"/>
                    </a:cubicBezTo>
                    <a:lnTo>
                      <a:pt x="13216128" y="2788539"/>
                    </a:lnTo>
                    <a:cubicBezTo>
                      <a:pt x="13333478" y="2870073"/>
                      <a:pt x="13433045" y="2967482"/>
                      <a:pt x="13512547" y="3082925"/>
                    </a:cubicBezTo>
                    <a:lnTo>
                      <a:pt x="13478765" y="3106801"/>
                    </a:lnTo>
                    <a:close/>
                    <a:moveTo>
                      <a:pt x="11505185" y="2953639"/>
                    </a:moveTo>
                    <a:lnTo>
                      <a:pt x="11475340" y="2923794"/>
                    </a:lnTo>
                    <a:cubicBezTo>
                      <a:pt x="11572876" y="2826385"/>
                      <a:pt x="11688192" y="2746756"/>
                      <a:pt x="11817478" y="2685161"/>
                    </a:cubicBezTo>
                    <a:lnTo>
                      <a:pt x="11835385" y="2723007"/>
                    </a:lnTo>
                    <a:cubicBezTo>
                      <a:pt x="11710036" y="2782697"/>
                      <a:pt x="11598657" y="2860294"/>
                      <a:pt x="11505185" y="2953766"/>
                    </a:cubicBezTo>
                    <a:close/>
                    <a:moveTo>
                      <a:pt x="16405354" y="2800604"/>
                    </a:moveTo>
                    <a:lnTo>
                      <a:pt x="16363570" y="2800604"/>
                    </a:lnTo>
                    <a:cubicBezTo>
                      <a:pt x="16365603" y="2663317"/>
                      <a:pt x="16367506" y="2526157"/>
                      <a:pt x="16371571" y="2386838"/>
                    </a:cubicBezTo>
                    <a:lnTo>
                      <a:pt x="16413355" y="2388870"/>
                    </a:lnTo>
                    <a:cubicBezTo>
                      <a:pt x="16411322" y="2526157"/>
                      <a:pt x="16407385" y="2663317"/>
                      <a:pt x="16405354" y="2800604"/>
                    </a:cubicBezTo>
                    <a:close/>
                    <a:moveTo>
                      <a:pt x="13017247" y="2721102"/>
                    </a:moveTo>
                    <a:cubicBezTo>
                      <a:pt x="12895835" y="2663444"/>
                      <a:pt x="12766549" y="2625598"/>
                      <a:pt x="12629262" y="2605786"/>
                    </a:cubicBezTo>
                    <a:lnTo>
                      <a:pt x="12635231" y="2564003"/>
                    </a:lnTo>
                    <a:cubicBezTo>
                      <a:pt x="12776455" y="2583942"/>
                      <a:pt x="12911710" y="2623693"/>
                      <a:pt x="13035155" y="2681351"/>
                    </a:cubicBezTo>
                    <a:lnTo>
                      <a:pt x="13017247" y="2721102"/>
                    </a:lnTo>
                    <a:close/>
                    <a:moveTo>
                      <a:pt x="12024488" y="2651506"/>
                    </a:moveTo>
                    <a:lnTo>
                      <a:pt x="12012550" y="2611755"/>
                    </a:lnTo>
                    <a:cubicBezTo>
                      <a:pt x="12145900" y="2572004"/>
                      <a:pt x="12285092" y="2552065"/>
                      <a:pt x="12426316" y="2552065"/>
                    </a:cubicBezTo>
                    <a:lnTo>
                      <a:pt x="12426316" y="2593848"/>
                    </a:lnTo>
                    <a:cubicBezTo>
                      <a:pt x="12289029" y="2593848"/>
                      <a:pt x="12153774" y="2611755"/>
                      <a:pt x="12024488" y="2651506"/>
                    </a:cubicBezTo>
                    <a:close/>
                    <a:moveTo>
                      <a:pt x="18854421" y="2573909"/>
                    </a:moveTo>
                    <a:lnTo>
                      <a:pt x="18828513" y="2162175"/>
                    </a:lnTo>
                    <a:lnTo>
                      <a:pt x="18870296" y="2160143"/>
                    </a:lnTo>
                    <a:lnTo>
                      <a:pt x="18896203" y="2571877"/>
                    </a:lnTo>
                    <a:lnTo>
                      <a:pt x="18854421" y="2573909"/>
                    </a:lnTo>
                    <a:close/>
                    <a:moveTo>
                      <a:pt x="21526247" y="2498344"/>
                    </a:moveTo>
                    <a:lnTo>
                      <a:pt x="21516341" y="2086610"/>
                    </a:lnTo>
                    <a:lnTo>
                      <a:pt x="21558124" y="2086610"/>
                    </a:lnTo>
                    <a:lnTo>
                      <a:pt x="21568029" y="2498344"/>
                    </a:lnTo>
                    <a:lnTo>
                      <a:pt x="21526247" y="2498344"/>
                    </a:lnTo>
                    <a:close/>
                    <a:moveTo>
                      <a:pt x="16419196" y="2182114"/>
                    </a:moveTo>
                    <a:lnTo>
                      <a:pt x="16377413" y="2180082"/>
                    </a:lnTo>
                    <a:cubicBezTo>
                      <a:pt x="16381350" y="2044827"/>
                      <a:pt x="16387319" y="1907540"/>
                      <a:pt x="16395320" y="1768348"/>
                    </a:cubicBezTo>
                    <a:lnTo>
                      <a:pt x="16437102" y="1770380"/>
                    </a:lnTo>
                    <a:cubicBezTo>
                      <a:pt x="16429101" y="1909572"/>
                      <a:pt x="16425165" y="2044827"/>
                      <a:pt x="16419196" y="2182114"/>
                    </a:cubicBezTo>
                    <a:close/>
                    <a:moveTo>
                      <a:pt x="18814543" y="1955419"/>
                    </a:moveTo>
                    <a:lnTo>
                      <a:pt x="18794603" y="1635252"/>
                    </a:lnTo>
                    <a:cubicBezTo>
                      <a:pt x="18792572" y="1605407"/>
                      <a:pt x="18788635" y="1573657"/>
                      <a:pt x="18784698" y="1545717"/>
                    </a:cubicBezTo>
                    <a:lnTo>
                      <a:pt x="18826480" y="1539748"/>
                    </a:lnTo>
                    <a:cubicBezTo>
                      <a:pt x="18830418" y="1569593"/>
                      <a:pt x="18834481" y="1601470"/>
                      <a:pt x="18836387" y="1633220"/>
                    </a:cubicBezTo>
                    <a:lnTo>
                      <a:pt x="18856325" y="1953387"/>
                    </a:lnTo>
                    <a:lnTo>
                      <a:pt x="18814543" y="1955419"/>
                    </a:lnTo>
                    <a:close/>
                    <a:moveTo>
                      <a:pt x="21512276" y="1879600"/>
                    </a:moveTo>
                    <a:lnTo>
                      <a:pt x="21502370" y="1467866"/>
                    </a:lnTo>
                    <a:lnTo>
                      <a:pt x="21544153" y="1467866"/>
                    </a:lnTo>
                    <a:lnTo>
                      <a:pt x="21554060" y="1879600"/>
                    </a:lnTo>
                    <a:lnTo>
                      <a:pt x="21512276" y="1879600"/>
                    </a:lnTo>
                    <a:close/>
                    <a:moveTo>
                      <a:pt x="16457042" y="1567307"/>
                    </a:moveTo>
                    <a:lnTo>
                      <a:pt x="16417291" y="1559306"/>
                    </a:lnTo>
                    <a:cubicBezTo>
                      <a:pt x="16445103" y="1422019"/>
                      <a:pt x="16508857" y="1296797"/>
                      <a:pt x="16602329" y="1185418"/>
                    </a:cubicBezTo>
                    <a:lnTo>
                      <a:pt x="16634206" y="1211326"/>
                    </a:lnTo>
                    <a:cubicBezTo>
                      <a:pt x="16542640" y="1316736"/>
                      <a:pt x="16482949" y="1438021"/>
                      <a:pt x="16457168" y="1567307"/>
                    </a:cubicBezTo>
                    <a:close/>
                    <a:moveTo>
                      <a:pt x="18729198" y="1352550"/>
                    </a:moveTo>
                    <a:cubicBezTo>
                      <a:pt x="18677510" y="1229233"/>
                      <a:pt x="18597880" y="1121791"/>
                      <a:pt x="18492470" y="1034288"/>
                    </a:cubicBezTo>
                    <a:lnTo>
                      <a:pt x="18518378" y="1002411"/>
                    </a:lnTo>
                    <a:cubicBezTo>
                      <a:pt x="18629757" y="1093851"/>
                      <a:pt x="18715355" y="1207262"/>
                      <a:pt x="18769076" y="1338580"/>
                    </a:cubicBezTo>
                    <a:lnTo>
                      <a:pt x="18729325" y="1352550"/>
                    </a:lnTo>
                    <a:close/>
                    <a:moveTo>
                      <a:pt x="21498688" y="1261110"/>
                    </a:moveTo>
                    <a:lnTo>
                      <a:pt x="21488400" y="849249"/>
                    </a:lnTo>
                    <a:lnTo>
                      <a:pt x="21530183" y="849249"/>
                    </a:lnTo>
                    <a:lnTo>
                      <a:pt x="21540088" y="1260983"/>
                    </a:lnTo>
                    <a:lnTo>
                      <a:pt x="21498306" y="1260983"/>
                    </a:lnTo>
                    <a:close/>
                    <a:moveTo>
                      <a:pt x="16779367" y="1072007"/>
                    </a:moveTo>
                    <a:lnTo>
                      <a:pt x="16753458" y="1040130"/>
                    </a:lnTo>
                    <a:cubicBezTo>
                      <a:pt x="16858869" y="958596"/>
                      <a:pt x="16982185" y="890905"/>
                      <a:pt x="17121505" y="841248"/>
                    </a:cubicBezTo>
                    <a:lnTo>
                      <a:pt x="17135475" y="879094"/>
                    </a:lnTo>
                    <a:cubicBezTo>
                      <a:pt x="17000220" y="926846"/>
                      <a:pt x="16880839" y="992505"/>
                      <a:pt x="16779367" y="1072007"/>
                    </a:cubicBezTo>
                    <a:close/>
                    <a:moveTo>
                      <a:pt x="18323179" y="922782"/>
                    </a:moveTo>
                    <a:cubicBezTo>
                      <a:pt x="18209768" y="863092"/>
                      <a:pt x="18080481" y="823341"/>
                      <a:pt x="17937226" y="799465"/>
                    </a:cubicBezTo>
                    <a:lnTo>
                      <a:pt x="17943195" y="757682"/>
                    </a:lnTo>
                    <a:cubicBezTo>
                      <a:pt x="18088482" y="781558"/>
                      <a:pt x="18223737" y="823341"/>
                      <a:pt x="18341085" y="884936"/>
                    </a:cubicBezTo>
                    <a:lnTo>
                      <a:pt x="18323179" y="922782"/>
                    </a:lnTo>
                    <a:close/>
                    <a:moveTo>
                      <a:pt x="17330420" y="821309"/>
                    </a:moveTo>
                    <a:lnTo>
                      <a:pt x="17320513" y="781558"/>
                    </a:lnTo>
                    <a:cubicBezTo>
                      <a:pt x="17455769" y="751713"/>
                      <a:pt x="17599025" y="737743"/>
                      <a:pt x="17736311" y="741807"/>
                    </a:cubicBezTo>
                    <a:lnTo>
                      <a:pt x="17734280" y="783590"/>
                    </a:lnTo>
                    <a:cubicBezTo>
                      <a:pt x="17600930" y="779653"/>
                      <a:pt x="17461737" y="791591"/>
                      <a:pt x="17330420" y="821436"/>
                    </a:cubicBezTo>
                    <a:close/>
                    <a:moveTo>
                      <a:pt x="21482430" y="642493"/>
                    </a:moveTo>
                    <a:lnTo>
                      <a:pt x="21472525" y="230759"/>
                    </a:lnTo>
                    <a:lnTo>
                      <a:pt x="21514307" y="230759"/>
                    </a:lnTo>
                    <a:lnTo>
                      <a:pt x="21524213" y="642493"/>
                    </a:lnTo>
                    <a:lnTo>
                      <a:pt x="21482430" y="642493"/>
                    </a:lnTo>
                    <a:close/>
                    <a:moveTo>
                      <a:pt x="21468460" y="21971"/>
                    </a:moveTo>
                    <a:lnTo>
                      <a:pt x="21468460" y="0"/>
                    </a:lnTo>
                    <a:lnTo>
                      <a:pt x="21510244" y="0"/>
                    </a:lnTo>
                    <a:lnTo>
                      <a:pt x="21510244" y="21844"/>
                    </a:lnTo>
                    <a:lnTo>
                      <a:pt x="21468460" y="2184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 sz="2400"/>
              </a:p>
            </p:txBody>
          </p:sp>
        </p:grpSp>
      </p:grpSp>
      <p:sp>
        <p:nvSpPr>
          <p:cNvPr id="33" name="TextBox 17">
            <a:extLst>
              <a:ext uri="{FF2B5EF4-FFF2-40B4-BE49-F238E27FC236}">
                <a16:creationId xmlns:a16="http://schemas.microsoft.com/office/drawing/2014/main" id="{FEFC7A5E-AF40-3713-CA36-FB9AF24D13B9}"/>
              </a:ext>
            </a:extLst>
          </p:cNvPr>
          <p:cNvSpPr txBox="1"/>
          <p:nvPr/>
        </p:nvSpPr>
        <p:spPr>
          <a:xfrm>
            <a:off x="1145508" y="1906944"/>
            <a:ext cx="1678216" cy="8921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24"/>
              </a:lnSpc>
            </a:pPr>
            <a:r>
              <a:rPr lang="en-US" sz="1095" spc="6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Proof of Concept for Iowa Data Bike introduced to MPO Policy Board in November</a:t>
            </a:r>
          </a:p>
        </p:txBody>
      </p:sp>
      <p:sp>
        <p:nvSpPr>
          <p:cNvPr id="34" name="TextBox 18">
            <a:extLst>
              <a:ext uri="{FF2B5EF4-FFF2-40B4-BE49-F238E27FC236}">
                <a16:creationId xmlns:a16="http://schemas.microsoft.com/office/drawing/2014/main" id="{6FB99AA0-052D-40E4-62E0-624B42D363E0}"/>
              </a:ext>
            </a:extLst>
          </p:cNvPr>
          <p:cNvSpPr txBox="1"/>
          <p:nvPr/>
        </p:nvSpPr>
        <p:spPr>
          <a:xfrm>
            <a:off x="1435637" y="1696096"/>
            <a:ext cx="1097959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47"/>
              </a:lnSpc>
            </a:pPr>
            <a:r>
              <a:rPr lang="en-US" sz="1600" b="1" dirty="0">
                <a:solidFill>
                  <a:srgbClr val="406E91"/>
                </a:solidFill>
                <a:latin typeface="Poppins Bold"/>
                <a:ea typeface="Poppins Bold"/>
                <a:cs typeface="Poppins Bold"/>
                <a:sym typeface="Poppins Bold"/>
              </a:rPr>
              <a:t>2017</a:t>
            </a:r>
          </a:p>
        </p:txBody>
      </p:sp>
      <p:sp>
        <p:nvSpPr>
          <p:cNvPr id="35" name="TextBox 19">
            <a:extLst>
              <a:ext uri="{FF2B5EF4-FFF2-40B4-BE49-F238E27FC236}">
                <a16:creationId xmlns:a16="http://schemas.microsoft.com/office/drawing/2014/main" id="{AD9B5031-769E-1670-F901-9672C6B4DC1C}"/>
              </a:ext>
            </a:extLst>
          </p:cNvPr>
          <p:cNvSpPr txBox="1"/>
          <p:nvPr/>
        </p:nvSpPr>
        <p:spPr>
          <a:xfrm>
            <a:off x="4208473" y="1037034"/>
            <a:ext cx="2416792" cy="5330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24"/>
              </a:lnSpc>
            </a:pPr>
            <a:r>
              <a:rPr lang="en-US" sz="1095" spc="6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Roughness data collection switched from </a:t>
            </a:r>
            <a:r>
              <a:rPr lang="en-US" sz="1095" spc="6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rRuf</a:t>
            </a:r>
            <a:r>
              <a:rPr lang="en-US" sz="1095" spc="6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to </a:t>
            </a:r>
            <a:r>
              <a:rPr lang="en-US" sz="1095" spc="6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SensorLog</a:t>
            </a:r>
            <a:endParaRPr lang="en-US" sz="1095" spc="63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6" name="TextBox 20">
            <a:extLst>
              <a:ext uri="{FF2B5EF4-FFF2-40B4-BE49-F238E27FC236}">
                <a16:creationId xmlns:a16="http://schemas.microsoft.com/office/drawing/2014/main" id="{99DBF092-1B27-B031-66F8-6D05770C606B}"/>
              </a:ext>
            </a:extLst>
          </p:cNvPr>
          <p:cNvSpPr txBox="1"/>
          <p:nvPr/>
        </p:nvSpPr>
        <p:spPr>
          <a:xfrm>
            <a:off x="4835530" y="826183"/>
            <a:ext cx="1097959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47"/>
              </a:lnSpc>
            </a:pPr>
            <a:r>
              <a:rPr lang="en-US" sz="1600" b="1" dirty="0">
                <a:solidFill>
                  <a:srgbClr val="406E91"/>
                </a:solidFill>
                <a:latin typeface="Poppins Bold"/>
                <a:ea typeface="Poppins Bold"/>
                <a:cs typeface="Poppins Bold"/>
                <a:sym typeface="Poppins Bold"/>
              </a:rPr>
              <a:t>2024</a:t>
            </a:r>
          </a:p>
        </p:txBody>
      </p:sp>
      <p:sp>
        <p:nvSpPr>
          <p:cNvPr id="37" name="TextBox 21">
            <a:extLst>
              <a:ext uri="{FF2B5EF4-FFF2-40B4-BE49-F238E27FC236}">
                <a16:creationId xmlns:a16="http://schemas.microsoft.com/office/drawing/2014/main" id="{9E0E08E2-D5AC-1619-BE3A-A9B0F7D96583}"/>
              </a:ext>
            </a:extLst>
          </p:cNvPr>
          <p:cNvSpPr txBox="1"/>
          <p:nvPr/>
        </p:nvSpPr>
        <p:spPr>
          <a:xfrm>
            <a:off x="6815315" y="210851"/>
            <a:ext cx="2225395" cy="7125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24"/>
              </a:lnSpc>
            </a:pPr>
            <a:r>
              <a:rPr lang="en-US" sz="1095" spc="6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MPO acquired a second Tern </a:t>
            </a:r>
            <a:r>
              <a:rPr lang="en-US" sz="1095" spc="6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Vektron</a:t>
            </a:r>
            <a:r>
              <a:rPr lang="en-US" sz="1095" spc="6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to support local trail collection and the bike loan program. </a:t>
            </a:r>
          </a:p>
        </p:txBody>
      </p:sp>
      <p:sp>
        <p:nvSpPr>
          <p:cNvPr id="38" name="TextBox 22">
            <a:extLst>
              <a:ext uri="{FF2B5EF4-FFF2-40B4-BE49-F238E27FC236}">
                <a16:creationId xmlns:a16="http://schemas.microsoft.com/office/drawing/2014/main" id="{265F9D78-EEAB-49C2-D8D7-191156186874}"/>
              </a:ext>
            </a:extLst>
          </p:cNvPr>
          <p:cNvSpPr txBox="1"/>
          <p:nvPr/>
        </p:nvSpPr>
        <p:spPr>
          <a:xfrm>
            <a:off x="7379033" y="1"/>
            <a:ext cx="1097959" cy="236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47"/>
              </a:lnSpc>
            </a:pPr>
            <a:r>
              <a:rPr lang="en-US" sz="1497" b="1" dirty="0">
                <a:solidFill>
                  <a:srgbClr val="406E91"/>
                </a:solidFill>
                <a:latin typeface="Poppins Bold"/>
                <a:ea typeface="Poppins Bold"/>
                <a:cs typeface="Poppins Bold"/>
                <a:sym typeface="Poppins Bold"/>
              </a:rPr>
              <a:t>2025</a:t>
            </a:r>
          </a:p>
        </p:txBody>
      </p:sp>
      <p:sp>
        <p:nvSpPr>
          <p:cNvPr id="39" name="TextBox 23">
            <a:extLst>
              <a:ext uri="{FF2B5EF4-FFF2-40B4-BE49-F238E27FC236}">
                <a16:creationId xmlns:a16="http://schemas.microsoft.com/office/drawing/2014/main" id="{6643366F-D5B0-C456-69F7-AFB9B18E2786}"/>
              </a:ext>
            </a:extLst>
          </p:cNvPr>
          <p:cNvSpPr txBox="1"/>
          <p:nvPr/>
        </p:nvSpPr>
        <p:spPr>
          <a:xfrm>
            <a:off x="3515186" y="5937492"/>
            <a:ext cx="1881428" cy="7125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424"/>
              </a:lnSpc>
            </a:pPr>
            <a:r>
              <a:rPr lang="en-US" sz="1095" spc="6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Started annual data collection rotation between regional and local trails</a:t>
            </a:r>
          </a:p>
        </p:txBody>
      </p:sp>
      <p:sp>
        <p:nvSpPr>
          <p:cNvPr id="40" name="TextBox 24">
            <a:extLst>
              <a:ext uri="{FF2B5EF4-FFF2-40B4-BE49-F238E27FC236}">
                <a16:creationId xmlns:a16="http://schemas.microsoft.com/office/drawing/2014/main" id="{883CA58A-02BE-1745-5B54-97C25543C08E}"/>
              </a:ext>
            </a:extLst>
          </p:cNvPr>
          <p:cNvSpPr txBox="1"/>
          <p:nvPr/>
        </p:nvSpPr>
        <p:spPr>
          <a:xfrm>
            <a:off x="3481211" y="5679092"/>
            <a:ext cx="1097959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47"/>
              </a:lnSpc>
            </a:pPr>
            <a:r>
              <a:rPr lang="en-US" sz="1600" b="1" dirty="0">
                <a:solidFill>
                  <a:srgbClr val="FBC918"/>
                </a:solidFill>
                <a:latin typeface="Poppins Bold"/>
                <a:ea typeface="Poppins Bold"/>
                <a:cs typeface="Poppins Bold"/>
                <a:sym typeface="Poppins Bold"/>
              </a:rPr>
              <a:t>2019</a:t>
            </a:r>
          </a:p>
        </p:txBody>
      </p:sp>
      <p:sp>
        <p:nvSpPr>
          <p:cNvPr id="41" name="TextBox 25">
            <a:extLst>
              <a:ext uri="{FF2B5EF4-FFF2-40B4-BE49-F238E27FC236}">
                <a16:creationId xmlns:a16="http://schemas.microsoft.com/office/drawing/2014/main" id="{B61B907E-1FDB-67E0-B9AB-97330A9106FD}"/>
              </a:ext>
            </a:extLst>
          </p:cNvPr>
          <p:cNvSpPr txBox="1"/>
          <p:nvPr/>
        </p:nvSpPr>
        <p:spPr>
          <a:xfrm>
            <a:off x="6625266" y="5062593"/>
            <a:ext cx="2221925" cy="1071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24"/>
              </a:lnSpc>
            </a:pPr>
            <a:r>
              <a:rPr lang="en-US" sz="1095" spc="6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The Original Iowa Data Bike – Yuba Spicey Curry – had issues and was decommissioned. MPO purchased a replacement bike – Tern </a:t>
            </a:r>
            <a:r>
              <a:rPr lang="en-US" sz="1095" spc="6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Vektron</a:t>
            </a:r>
            <a:r>
              <a:rPr lang="en-US" sz="1095" spc="6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</p:txBody>
      </p:sp>
      <p:sp>
        <p:nvSpPr>
          <p:cNvPr id="42" name="TextBox 26">
            <a:extLst>
              <a:ext uri="{FF2B5EF4-FFF2-40B4-BE49-F238E27FC236}">
                <a16:creationId xmlns:a16="http://schemas.microsoft.com/office/drawing/2014/main" id="{4963F458-4AA0-579A-455E-1BD22CE1249B}"/>
              </a:ext>
            </a:extLst>
          </p:cNvPr>
          <p:cNvSpPr txBox="1"/>
          <p:nvPr/>
        </p:nvSpPr>
        <p:spPr>
          <a:xfrm>
            <a:off x="6625266" y="4851742"/>
            <a:ext cx="1097959" cy="236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47"/>
              </a:lnSpc>
            </a:pPr>
            <a:r>
              <a:rPr lang="en-US" sz="1497" b="1" dirty="0">
                <a:solidFill>
                  <a:srgbClr val="FBC918"/>
                </a:solidFill>
                <a:latin typeface="Poppins Bold"/>
                <a:ea typeface="Poppins Bold"/>
                <a:cs typeface="Poppins Bold"/>
                <a:sym typeface="Poppins Bold"/>
              </a:rPr>
              <a:t>2024</a:t>
            </a:r>
          </a:p>
        </p:txBody>
      </p:sp>
      <p:sp>
        <p:nvSpPr>
          <p:cNvPr id="43" name="TextBox 27">
            <a:extLst>
              <a:ext uri="{FF2B5EF4-FFF2-40B4-BE49-F238E27FC236}">
                <a16:creationId xmlns:a16="http://schemas.microsoft.com/office/drawing/2014/main" id="{7B169D09-CB3A-8490-C054-E62D772D9DAC}"/>
              </a:ext>
            </a:extLst>
          </p:cNvPr>
          <p:cNvSpPr txBox="1"/>
          <p:nvPr/>
        </p:nvSpPr>
        <p:spPr>
          <a:xfrm>
            <a:off x="9806117" y="3429000"/>
            <a:ext cx="2054009" cy="7125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24"/>
              </a:lnSpc>
            </a:pPr>
            <a:r>
              <a:rPr lang="en-US" sz="1095" spc="6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MPO developed the Data Bike Analyzer tool after working with </a:t>
            </a:r>
            <a:r>
              <a:rPr lang="en-US" sz="1095" spc="6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InTrans</a:t>
            </a:r>
            <a:r>
              <a:rPr lang="en-US" sz="1095" spc="6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on data analysis. </a:t>
            </a:r>
          </a:p>
        </p:txBody>
      </p:sp>
      <p:sp>
        <p:nvSpPr>
          <p:cNvPr id="44" name="TextBox 28">
            <a:extLst>
              <a:ext uri="{FF2B5EF4-FFF2-40B4-BE49-F238E27FC236}">
                <a16:creationId xmlns:a16="http://schemas.microsoft.com/office/drawing/2014/main" id="{48E82616-76CA-6510-052C-C272BDBB8954}"/>
              </a:ext>
            </a:extLst>
          </p:cNvPr>
          <p:cNvSpPr txBox="1"/>
          <p:nvPr/>
        </p:nvSpPr>
        <p:spPr>
          <a:xfrm>
            <a:off x="9911321" y="3167569"/>
            <a:ext cx="1097959" cy="236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47"/>
              </a:lnSpc>
            </a:pPr>
            <a:r>
              <a:rPr lang="en-US" sz="1497" b="1" dirty="0">
                <a:solidFill>
                  <a:srgbClr val="FBC918"/>
                </a:solidFill>
                <a:latin typeface="Poppins Bold"/>
                <a:ea typeface="Poppins Bold"/>
                <a:cs typeface="Poppins Bold"/>
                <a:sym typeface="Poppins Bold"/>
              </a:rPr>
              <a:t>2025</a:t>
            </a: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ADC0E488-200B-1E5B-E3EC-4F09EAC267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0357" y="4962339"/>
            <a:ext cx="2221927" cy="1479005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488BE2C-9454-02A8-C356-6D54FA318C6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884"/>
          <a:stretch/>
        </p:blipFill>
        <p:spPr>
          <a:xfrm flipH="1">
            <a:off x="1" y="3082777"/>
            <a:ext cx="2221023" cy="1625056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8DA47A86-E7FF-08BF-EC8E-C94A245420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6293" y="1349789"/>
            <a:ext cx="1935096" cy="1632115"/>
          </a:xfrm>
          <a:prstGeom prst="rect">
            <a:avLst/>
          </a:prstGeom>
        </p:spPr>
      </p:pic>
      <p:sp>
        <p:nvSpPr>
          <p:cNvPr id="52" name="Title 51">
            <a:extLst>
              <a:ext uri="{FF2B5EF4-FFF2-40B4-BE49-F238E27FC236}">
                <a16:creationId xmlns:a16="http://schemas.microsoft.com/office/drawing/2014/main" id="{050A8968-D793-C632-B04A-240EB8A6E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40"/>
            <a:ext cx="4187296" cy="751065"/>
          </a:xfrm>
        </p:spPr>
        <p:txBody>
          <a:bodyPr/>
          <a:lstStyle/>
          <a:p>
            <a:r>
              <a:rPr lang="en-US" dirty="0"/>
              <a:t>Iowa Data Bike</a:t>
            </a:r>
          </a:p>
        </p:txBody>
      </p:sp>
      <p:pic>
        <p:nvPicPr>
          <p:cNvPr id="3" name="Graphic 2" descr="Marker with solid fill">
            <a:extLst>
              <a:ext uri="{FF2B5EF4-FFF2-40B4-BE49-F238E27FC236}">
                <a16:creationId xmlns:a16="http://schemas.microsoft.com/office/drawing/2014/main" id="{5C49029B-5295-5B57-5BF6-378605BFCF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74998" y="2652816"/>
            <a:ext cx="932733" cy="932733"/>
          </a:xfrm>
          <a:prstGeom prst="rect">
            <a:avLst/>
          </a:prstGeom>
          <a:effectLst>
            <a:outerShdw blurRad="76200" dist="76200" dir="21540000" sx="106000" sy="106000" kx="-800400" algn="bl" rotWithShape="0">
              <a:prstClr val="black">
                <a:alpha val="20000"/>
              </a:prstClr>
            </a:outerShdw>
          </a:effectLst>
        </p:spPr>
      </p:pic>
      <p:pic>
        <p:nvPicPr>
          <p:cNvPr id="4" name="Graphic 3" descr="Marker with solid fill">
            <a:extLst>
              <a:ext uri="{FF2B5EF4-FFF2-40B4-BE49-F238E27FC236}">
                <a16:creationId xmlns:a16="http://schemas.microsoft.com/office/drawing/2014/main" id="{29B9F27B-B8C3-DB03-F1D2-6684689EC3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33830" y="1870939"/>
            <a:ext cx="932733" cy="932733"/>
          </a:xfrm>
          <a:prstGeom prst="rect">
            <a:avLst/>
          </a:prstGeom>
          <a:effectLst>
            <a:outerShdw blurRad="76200" dist="76200" dir="21540000" sx="106000" sy="106000" kx="-800400" algn="bl" rotWithShape="0">
              <a:prstClr val="black">
                <a:alpha val="20000"/>
              </a:prstClr>
            </a:outerShdw>
          </a:effectLst>
        </p:spPr>
      </p:pic>
      <p:pic>
        <p:nvPicPr>
          <p:cNvPr id="5" name="Graphic 4" descr="Marker with solid fill">
            <a:extLst>
              <a:ext uri="{FF2B5EF4-FFF2-40B4-BE49-F238E27FC236}">
                <a16:creationId xmlns:a16="http://schemas.microsoft.com/office/drawing/2014/main" id="{4F9F9BBB-4D9A-059D-AEE4-D5732FD9B6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379032" y="1091322"/>
            <a:ext cx="932733" cy="932733"/>
          </a:xfrm>
          <a:prstGeom prst="rect">
            <a:avLst/>
          </a:prstGeom>
          <a:effectLst>
            <a:outerShdw blurRad="76200" dist="76200" dir="21540000" sx="106000" sy="106000" kx="-800400" algn="bl" rotWithShape="0">
              <a:prstClr val="black">
                <a:alpha val="20000"/>
              </a:prstClr>
            </a:outerShdw>
          </a:effectLst>
        </p:spPr>
      </p:pic>
      <p:pic>
        <p:nvPicPr>
          <p:cNvPr id="2" name="Graphic 1" descr="Marker with solid fill">
            <a:extLst>
              <a:ext uri="{FF2B5EF4-FFF2-40B4-BE49-F238E27FC236}">
                <a16:creationId xmlns:a16="http://schemas.microsoft.com/office/drawing/2014/main" id="{26852AA1-EF67-3A81-1129-F23A1129FCC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950824" y="4628534"/>
            <a:ext cx="932733" cy="932733"/>
          </a:xfrm>
          <a:prstGeom prst="rect">
            <a:avLst/>
          </a:prstGeom>
          <a:effectLst>
            <a:outerShdw blurRad="76200" dist="76200" dir="21540000" sx="106000" sy="106000" kx="-800400" algn="bl" rotWithShape="0">
              <a:prstClr val="black">
                <a:alpha val="20000"/>
              </a:prstClr>
            </a:outerShdw>
          </a:effectLst>
        </p:spPr>
      </p:pic>
      <p:pic>
        <p:nvPicPr>
          <p:cNvPr id="6" name="Graphic 5" descr="Marker with solid fill">
            <a:extLst>
              <a:ext uri="{FF2B5EF4-FFF2-40B4-BE49-F238E27FC236}">
                <a16:creationId xmlns:a16="http://schemas.microsoft.com/office/drawing/2014/main" id="{21F4D678-AE4E-9DC7-A834-6F26A5039F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241511" y="3794115"/>
            <a:ext cx="932733" cy="932733"/>
          </a:xfrm>
          <a:prstGeom prst="rect">
            <a:avLst/>
          </a:prstGeom>
          <a:effectLst>
            <a:outerShdw blurRad="76200" dist="76200" dir="21540000" sx="106000" sy="106000" kx="-800400" algn="bl" rotWithShape="0">
              <a:prstClr val="black">
                <a:alpha val="20000"/>
              </a:prstClr>
            </a:outerShdw>
          </a:effectLst>
        </p:spPr>
      </p:pic>
      <p:pic>
        <p:nvPicPr>
          <p:cNvPr id="7" name="Graphic 6" descr="Marker with solid fill">
            <a:extLst>
              <a:ext uri="{FF2B5EF4-FFF2-40B4-BE49-F238E27FC236}">
                <a16:creationId xmlns:a16="http://schemas.microsoft.com/office/drawing/2014/main" id="{880E1093-8A77-F648-765E-3DD3443BF8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574343" y="2947338"/>
            <a:ext cx="932733" cy="932733"/>
          </a:xfrm>
          <a:prstGeom prst="rect">
            <a:avLst/>
          </a:prstGeom>
          <a:effectLst>
            <a:outerShdw blurRad="76200" dist="76200" dir="21540000" sx="106000" sy="106000" kx="-800400" algn="b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40413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E5096-079C-9BEF-8587-3E0AB6A86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By the Numbers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665D39-F302-C149-D072-C1F3FD9D120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34649" y="2939801"/>
            <a:ext cx="6355829" cy="1711324"/>
          </a:xfrm>
        </p:spPr>
        <p:txBody>
          <a:bodyPr>
            <a:normAutofit fontScale="92500" lnSpcReduction="10000"/>
          </a:bodyPr>
          <a:lstStyle/>
          <a:p>
            <a:r>
              <a:rPr lang="en-US" sz="2667" dirty="0"/>
              <a:t>Google Photo Spheres </a:t>
            </a:r>
          </a:p>
          <a:p>
            <a:pPr marL="457200" lvl="1" indent="0">
              <a:buNone/>
            </a:pPr>
            <a:r>
              <a:rPr lang="en-US" sz="2667" b="1" dirty="0"/>
              <a:t>Photos: </a:t>
            </a:r>
            <a:r>
              <a:rPr lang="en-US" sz="2667" dirty="0"/>
              <a:t>15,231   </a:t>
            </a:r>
            <a:r>
              <a:rPr lang="en-US" sz="2667" b="1" dirty="0"/>
              <a:t>Views: </a:t>
            </a:r>
            <a:r>
              <a:rPr lang="en-US" sz="2667" dirty="0"/>
              <a:t>5,323,748</a:t>
            </a:r>
          </a:p>
          <a:p>
            <a:r>
              <a:rPr lang="en-US" sz="2667" dirty="0"/>
              <a:t>Street View Segments</a:t>
            </a:r>
          </a:p>
          <a:p>
            <a:pPr marL="457200" lvl="1" indent="0">
              <a:buNone/>
            </a:pPr>
            <a:r>
              <a:rPr lang="en-US" sz="2667" b="1" dirty="0"/>
              <a:t>Miles: </a:t>
            </a:r>
            <a:r>
              <a:rPr lang="en-US" sz="2667" dirty="0"/>
              <a:t>423.1   </a:t>
            </a:r>
            <a:r>
              <a:rPr lang="en-US" sz="2667" b="1" dirty="0"/>
              <a:t>Views: </a:t>
            </a:r>
            <a:r>
              <a:rPr lang="en-US" sz="2667" dirty="0"/>
              <a:t>679,232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3FD93B3-1F22-635C-4C4D-0065C22414CF}"/>
              </a:ext>
            </a:extLst>
          </p:cNvPr>
          <p:cNvSpPr/>
          <p:nvPr/>
        </p:nvSpPr>
        <p:spPr>
          <a:xfrm>
            <a:off x="4350327" y="955499"/>
            <a:ext cx="7167419" cy="5515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127BA13-298F-0FAD-D7B6-8AF614C52B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7439821"/>
              </p:ext>
            </p:extLst>
          </p:nvPr>
        </p:nvGraphicFramePr>
        <p:xfrm>
          <a:off x="609599" y="1508853"/>
          <a:ext cx="4124326" cy="4474845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062163">
                  <a:extLst>
                    <a:ext uri="{9D8B030D-6E8A-4147-A177-3AD203B41FA5}">
                      <a16:colId xmlns:a16="http://schemas.microsoft.com/office/drawing/2014/main" val="1293707263"/>
                    </a:ext>
                  </a:extLst>
                </a:gridCol>
                <a:gridCol w="2062163">
                  <a:extLst>
                    <a:ext uri="{9D8B030D-6E8A-4147-A177-3AD203B41FA5}">
                      <a16:colId xmlns:a16="http://schemas.microsoft.com/office/drawing/2014/main" val="479087211"/>
                    </a:ext>
                  </a:extLst>
                </a:gridCol>
              </a:tblGrid>
              <a:tr h="4741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Year</a:t>
                      </a:r>
                      <a:endParaRPr lang="en-US" sz="3200" b="1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406E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Miles</a:t>
                      </a:r>
                      <a:endParaRPr lang="en-US" sz="3200" b="1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406E9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7916812"/>
                  </a:ext>
                </a:extLst>
              </a:tr>
              <a:tr h="4741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2017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388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6645382"/>
                  </a:ext>
                </a:extLst>
              </a:tr>
              <a:tr h="4741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u="none" strike="noStrike">
                          <a:solidFill>
                            <a:srgbClr val="000000"/>
                          </a:solidFill>
                          <a:effectLst/>
                        </a:rPr>
                        <a:t>2019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112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6415493"/>
                  </a:ext>
                </a:extLst>
              </a:tr>
              <a:tr h="4741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u="none" strike="noStrike">
                          <a:solidFill>
                            <a:srgbClr val="000000"/>
                          </a:solidFill>
                          <a:effectLst/>
                        </a:rPr>
                        <a:t>2020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78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3553660"/>
                  </a:ext>
                </a:extLst>
              </a:tr>
              <a:tr h="4741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u="none" strike="noStrike">
                          <a:solidFill>
                            <a:srgbClr val="000000"/>
                          </a:solidFill>
                          <a:effectLst/>
                        </a:rPr>
                        <a:t>2021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143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933622"/>
                  </a:ext>
                </a:extLst>
              </a:tr>
              <a:tr h="4741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u="none" strike="noStrike">
                          <a:solidFill>
                            <a:srgbClr val="000000"/>
                          </a:solidFill>
                          <a:effectLst/>
                        </a:rPr>
                        <a:t>2022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114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302833"/>
                  </a:ext>
                </a:extLst>
              </a:tr>
              <a:tr h="4741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u="none" strike="noStrike">
                          <a:solidFill>
                            <a:srgbClr val="000000"/>
                          </a:solidFill>
                          <a:effectLst/>
                        </a:rPr>
                        <a:t>2023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262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907244"/>
                  </a:ext>
                </a:extLst>
              </a:tr>
              <a:tr h="4741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u="none" strike="noStrike">
                          <a:solidFill>
                            <a:srgbClr val="000000"/>
                          </a:solidFill>
                          <a:effectLst/>
                        </a:rPr>
                        <a:t>2024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244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4128676"/>
                  </a:ext>
                </a:extLst>
              </a:tr>
              <a:tr h="4741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Total</a:t>
                      </a:r>
                      <a:endParaRPr lang="en-US" sz="3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1,340</a:t>
                      </a:r>
                      <a:endParaRPr lang="en-US" sz="3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5294970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55D9AFC6-FBA4-E660-504B-1C75F39E4E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8550" y="74284"/>
            <a:ext cx="6223850" cy="2865517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49AC2E87-2ACC-7E48-114F-0B24C7C55A17}"/>
              </a:ext>
            </a:extLst>
          </p:cNvPr>
          <p:cNvSpPr txBox="1">
            <a:spLocks/>
          </p:cNvSpPr>
          <p:nvPr/>
        </p:nvSpPr>
        <p:spPr>
          <a:xfrm>
            <a:off x="5234649" y="4546097"/>
            <a:ext cx="2711488" cy="1711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dirty="0"/>
              <a:t>GoPro Photos</a:t>
            </a:r>
          </a:p>
          <a:p>
            <a:pPr lvl="1"/>
            <a:r>
              <a:rPr lang="en-US" sz="2500" dirty="0"/>
              <a:t>345,867</a:t>
            </a:r>
          </a:p>
        </p:txBody>
      </p:sp>
      <p:pic>
        <p:nvPicPr>
          <p:cNvPr id="9" name="Picture 8" descr="A close-up of a machine&#10;&#10;AI-generated content may be incorrect.">
            <a:extLst>
              <a:ext uri="{FF2B5EF4-FFF2-40B4-BE49-F238E27FC236}">
                <a16:creationId xmlns:a16="http://schemas.microsoft.com/office/drawing/2014/main" id="{91C2D438-549A-85D9-A465-208271541F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048" y="4651125"/>
            <a:ext cx="2711488" cy="203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924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8CB46EF1E0094E977F869DD157A1DE" ma:contentTypeVersion="19" ma:contentTypeDescription="Create a new document." ma:contentTypeScope="" ma:versionID="7a78d13a68cb9458283efd0435e95a17">
  <xsd:schema xmlns:xsd="http://www.w3.org/2001/XMLSchema" xmlns:xs="http://www.w3.org/2001/XMLSchema" xmlns:p="http://schemas.microsoft.com/office/2006/metadata/properties" xmlns:ns2="2cbd2c6a-a94f-4612-b706-a6fa77778cdf" xmlns:ns3="308311e2-d142-423e-bbac-6522d79a82a6" targetNamespace="http://schemas.microsoft.com/office/2006/metadata/properties" ma:root="true" ma:fieldsID="876ebe274773d0d00b0602701a24141f" ns2:_="" ns3:_="">
    <xsd:import namespace="2cbd2c6a-a94f-4612-b706-a6fa77778cdf"/>
    <xsd:import namespace="308311e2-d142-423e-bbac-6522d79a82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_Flow_SignoffStatu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d2c6a-a94f-4612-b706-a6fa77778c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1cdc29a-e4bf-4132-ae37-dd80c9c4ca6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Flow_SignoffStatus" ma:index="25" nillable="true" ma:displayName="Sign-off status" ma:internalName="Sign_x002d_off_x0020_status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8311e2-d142-423e-bbac-6522d79a82a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c4cad7d-0387-4437-a45b-bbfe99457b76}" ma:internalName="TaxCatchAll" ma:showField="CatchAllData" ma:web="308311e2-d142-423e-bbac-6522d79a82a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08311e2-d142-423e-bbac-6522d79a82a6" xsi:nil="true"/>
    <_Flow_SignoffStatus xmlns="2cbd2c6a-a94f-4612-b706-a6fa77778cdf" xsi:nil="true"/>
    <lcf76f155ced4ddcb4097134ff3c332f xmlns="2cbd2c6a-a94f-4612-b706-a6fa77778cd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541115B-4457-4688-95BC-32E22F86BCD5}"/>
</file>

<file path=customXml/itemProps2.xml><?xml version="1.0" encoding="utf-8"?>
<ds:datastoreItem xmlns:ds="http://schemas.openxmlformats.org/officeDocument/2006/customXml" ds:itemID="{63D5FC39-646A-4D09-8D22-72BD90F0E807}"/>
</file>

<file path=customXml/itemProps3.xml><?xml version="1.0" encoding="utf-8"?>
<ds:datastoreItem xmlns:ds="http://schemas.openxmlformats.org/officeDocument/2006/customXml" ds:itemID="{6A5053C5-3E35-46E5-ABFF-B44DA94E7EC6}"/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140</Words>
  <Application>Microsoft Office PowerPoint</Application>
  <PresentationFormat>Widescreen</PresentationFormat>
  <Paragraphs>38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Aptos</vt:lpstr>
      <vt:lpstr>Aptos Display</vt:lpstr>
      <vt:lpstr>Aptos Narrow</vt:lpstr>
      <vt:lpstr>Arial</vt:lpstr>
      <vt:lpstr>Poppins</vt:lpstr>
      <vt:lpstr>Poppins Bold</vt:lpstr>
      <vt:lpstr>Office Theme</vt:lpstr>
      <vt:lpstr>Iowa Data Bike</vt:lpstr>
      <vt:lpstr>By the Numbers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Marcus Coenen</dc:creator>
  <cp:lastModifiedBy>Marcus Coenen</cp:lastModifiedBy>
  <cp:revision>2</cp:revision>
  <dcterms:created xsi:type="dcterms:W3CDTF">2025-06-04T20:41:15Z</dcterms:created>
  <dcterms:modified xsi:type="dcterms:W3CDTF">2025-06-04T21:10:12Z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0x0101000E8CB46EF1E0094E977F869DD157A1DE</vt:lpwstr>
  </property>
  <property fmtid="{D5CDD505-2E9C-101B-9397-08002B2CF9AE}" pid="3" name="Order">
    <vt:r8>13000</vt:r8>
  </property>
  <property fmtid="{D5CDD505-2E9C-101B-9397-08002B2CF9AE}" pid="4" name="TriggerFlowInfo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_ExtendedDescription">
    <vt:lpwstr/>
  </property>
  <property fmtid="{D5CDD505-2E9C-101B-9397-08002B2CF9AE}" pid="9" name="MediaServiceImageTags">
    <vt:lpwstr/>
  </property>
</Properties>
</file>