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7.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7FB47640_5B047AB7.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0C_9E8A9379.xml" ContentType="application/vnd.ms-powerpoint.comments+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 id="2147483675" r:id="rId5"/>
    <p:sldMasterId id="2147483696" r:id="rId6"/>
    <p:sldMasterId id="2147483798" r:id="rId7"/>
    <p:sldMasterId id="2147483805" r:id="rId8"/>
    <p:sldMasterId id="2147483811" r:id="rId9"/>
    <p:sldMasterId id="2147483826" r:id="rId10"/>
    <p:sldMasterId id="2147483854" r:id="rId11"/>
  </p:sldMasterIdLst>
  <p:notesMasterIdLst>
    <p:notesMasterId r:id="rId29"/>
  </p:notesMasterIdLst>
  <p:handoutMasterIdLst>
    <p:handoutMasterId r:id="rId30"/>
  </p:handoutMasterIdLst>
  <p:sldIdLst>
    <p:sldId id="364" r:id="rId12"/>
    <p:sldId id="2142533175" r:id="rId13"/>
    <p:sldId id="405" r:id="rId14"/>
    <p:sldId id="2142533184" r:id="rId15"/>
    <p:sldId id="2142533182" r:id="rId16"/>
    <p:sldId id="283" r:id="rId17"/>
    <p:sldId id="807" r:id="rId18"/>
    <p:sldId id="569" r:id="rId19"/>
    <p:sldId id="389" r:id="rId20"/>
    <p:sldId id="2142533165" r:id="rId21"/>
    <p:sldId id="271" r:id="rId22"/>
    <p:sldId id="268" r:id="rId23"/>
    <p:sldId id="281" r:id="rId24"/>
    <p:sldId id="2142533178" r:id="rId25"/>
    <p:sldId id="2142533172" r:id="rId26"/>
    <p:sldId id="2142533183" r:id="rId27"/>
    <p:sldId id="262" r:id="rId28"/>
  </p:sldIdLst>
  <p:sldSz cx="12192000" cy="6858000"/>
  <p:notesSz cx="6858000" cy="9144000"/>
  <p:embeddedFontLst>
    <p:embeddedFont>
      <p:font typeface="Century Gothic" panose="020B0502020202020204" pitchFamily="34" charset="0"/>
      <p:regular r:id="rId31"/>
      <p:bold r:id="rId32"/>
      <p:italic r:id="rId33"/>
      <p:boldItalic r:id="rId34"/>
    </p:embeddedFont>
    <p:embeddedFont>
      <p:font typeface="Proxima Nova Semibold" panose="020B0604020202020204" charset="0"/>
      <p:regular r:id="rId35"/>
      <p:bold r:id="rId36"/>
      <p:italic r:id="rId37"/>
      <p:boldItalic r:id="rId38"/>
    </p:embeddedFont>
    <p:embeddedFont>
      <p:font typeface="Roboto Condensed" panose="02000000000000000000" pitchFamily="2" charset="0"/>
      <p:regular r:id="rId39"/>
      <p:bold r:id="rId40"/>
      <p:italic r:id="rId41"/>
      <p:boldItalic r:id="rId42"/>
    </p:embeddedFont>
    <p:embeddedFont>
      <p:font typeface="Segoe UI" panose="020B0502040204020203" pitchFamily="34" charset="0"/>
      <p:regular r:id="rId43"/>
      <p:bold r:id="rId44"/>
      <p:italic r:id="rId45"/>
      <p:boldItalic r:id="rId46"/>
    </p:embeddedFont>
    <p:embeddedFont>
      <p:font typeface="Segoe UI Semibold" panose="020B0702040204020203" pitchFamily="34" charset="0"/>
      <p:bold r:id="rId47"/>
      <p:boldItalic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7DEAD1D-D2A8-51D2-8CF4-438E3D36A376}" name="Warren Whiteaker" initials="WW" userId="S::whiteakerw@scag.ca.gov::1cb088be-3aa1-48d0-b9aa-647d12153999" providerId="AD"/>
  <p188:author id="{98615120-BBC4-B184-B92D-02E2EC12240B}" name="Philip Law" initials="PL" userId="S::LAW@scag.ca.gov::2b2489ea-b6be-4c1b-bfd8-46b40643bfd0" providerId="AD"/>
  <p188:author id="{FC324322-787E-DF41-0E8B-208F485EAE46}" name="Philip Law" initials="PL" userId="S::law@scag.ca.gov::2b2489ea-b6be-4c1b-bfd8-46b40643bfd0" providerId="AD"/>
  <p188:author id="{9F23A032-14D1-3B98-8ACB-9A468000A37C}" name="Sarah Dominguez" initials="SD" userId="S::dominguezs@scag.ca.gov::1a2ee6fc-ffed-4342-b28f-e815fc86511a" providerId="AD"/>
  <p188:author id="{EDC5F359-625B-BD6C-0A2E-A6C68534AE55}" name="Sarah J. Jepson" initials="SJ" userId="S::Jepson@scag.ca.gov::c7f4328e-367f-42d9-bd81-f90741dd1af4" providerId="AD"/>
  <p188:author id="{72CF7B65-98F3-BE60-C73F-EC52F6CD611C}" name="Hsi-Hwa Hu" initials="HH" userId="S::hu@scag.ca.gov::54d220d0-ddcc-4110-b6de-b4b6e916cec6" providerId="AD"/>
  <p188:author id="{BA739BC3-1991-A20F-037A-C20810617E96}" name="Steven Mateer" initials="SM" userId="S::mateer@scag.ca.gov::331cbb48-4db2-427d-b11d-fbe742279d2f" providerId="AD"/>
  <p188:author id="{F14FB0D7-1AB6-8490-0429-73303825C3BF}" name="Sarah J. Jepson" initials="SJ" userId="S::jepson@scag.ca.gov::c7f4328e-367f-42d9-bd81-f90741dd1af4" providerId="AD"/>
  <p188:author id="{0C9E35E9-B72D-6C95-C866-3BACEEE1F204}" name="Kevin Kane" initials="KK" userId="S::kane@scag.ca.gov::f3966741-ced4-48de-9aec-a68f79916f1e" providerId="AD"/>
  <p188:author id="{78B706F2-D739-C72E-3286-B33800FEB942}" name="Elizabeth Carvajal" initials="EC" userId="S::carvajal@scag.ca.gov::6fc3ca06-dd73-472d-a2e8-978eaa54f1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A387"/>
    <a:srgbClr val="5775B9"/>
    <a:srgbClr val="579E9E"/>
    <a:srgbClr val="D0B787"/>
    <a:srgbClr val="E96B30"/>
    <a:srgbClr val="944A21"/>
    <a:srgbClr val="E76830"/>
    <a:srgbClr val="373C42"/>
    <a:srgbClr val="FDCD00"/>
    <a:srgbClr val="1F30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B6AD9A-9D8F-4D2A-A4FA-36EC0BA90413}" v="1" dt="2025-06-04T18:03:13.8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2470" autoAdjust="0"/>
  </p:normalViewPr>
  <p:slideViewPr>
    <p:cSldViewPr snapToGrid="0">
      <p:cViewPr varScale="1">
        <p:scale>
          <a:sx n="70" d="100"/>
          <a:sy n="70" d="100"/>
        </p:scale>
        <p:origin x="2118" y="4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font" Target="fonts/font9.fntdata"/><Relationship Id="rId21" Type="http://schemas.openxmlformats.org/officeDocument/2006/relationships/slide" Target="slides/slide1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notesMaster" Target="notesMasters/notesMaster1.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handoutMaster" Target="handoutMasters/handout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8" Type="http://schemas.openxmlformats.org/officeDocument/2006/relationships/slideMaster" Target="slideMasters/slideMaster5.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9.xml"/><Relationship Id="rId41" Type="http://schemas.openxmlformats.org/officeDocument/2006/relationships/font" Target="fonts/font11.fntdata"/><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font" Target="fonts/font6.fntdata"/><Relationship Id="rId4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https://scag.sharepoint.com/sites/Sustainability/Shared%20Documents/economic/Economic%20Summit/2024/Briefing%20Book/Exhibits/SCAG.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scag.sharepoint.com/sites/PRJ-2024ConnectSoCal-team/Shared%20Documents/General/4%20Plan%20Analysis/NARSC/plan_over_plan_analysis.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2.xml"/><Relationship Id="rId4" Type="http://schemas.openxmlformats.org/officeDocument/2006/relationships/oleObject" Target="https://scag.sharepoint.com/sites/Sustainability/Shared%20Documents/demographic/acs_embargo/2023_1yr/report/ACS2023_Charts_final_202409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ResPermits!$B$1</c:f>
          <c:strCache>
            <c:ptCount val="1"/>
            <c:pt idx="0">
              <c:v>Annual New Units Permitted in SCAG Region</c:v>
            </c:pt>
          </c:strCache>
        </c:strRef>
      </c:tx>
      <c:layout>
        <c:manualLayout>
          <c:xMode val="edge"/>
          <c:yMode val="edge"/>
          <c:x val="0.16113857521173208"/>
          <c:y val="3.7686155763010567E-3"/>
        </c:manualLayout>
      </c:layout>
      <c:overlay val="0"/>
      <c:spPr>
        <a:noFill/>
        <a:ln>
          <a:noFill/>
        </a:ln>
        <a:effectLst/>
      </c:spPr>
      <c:txPr>
        <a:bodyPr rot="0" spcFirstLastPara="1" vertOverflow="ellipsis" vert="horz" wrap="square" anchor="ctr" anchorCtr="1"/>
        <a:lstStyle/>
        <a:p>
          <a:pPr algn="l">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8.6448667791235098E-2"/>
          <c:y val="0.2052583596915748"/>
          <c:w val="0.90134346447858149"/>
          <c:h val="0.59533816000259454"/>
        </c:manualLayout>
      </c:layout>
      <c:barChart>
        <c:barDir val="col"/>
        <c:grouping val="stacked"/>
        <c:varyColors val="0"/>
        <c:ser>
          <c:idx val="1"/>
          <c:order val="0"/>
          <c:tx>
            <c:strRef>
              <c:f>ResPermits!$C$6</c:f>
              <c:strCache>
                <c:ptCount val="1"/>
                <c:pt idx="0">
                  <c:v>Single-family</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invertIfNegative val="0"/>
          <c:cat>
            <c:numRef>
              <c:f>ResPermits!$B$7:$B$41</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formatCode="0">
                  <c:v>2001</c:v>
                </c:pt>
                <c:pt idx="12" formatCode="0">
                  <c:v>2002</c:v>
                </c:pt>
                <c:pt idx="13" formatCode="0">
                  <c:v>2003</c:v>
                </c:pt>
                <c:pt idx="14" formatCode="0">
                  <c:v>2004</c:v>
                </c:pt>
                <c:pt idx="15" formatCode="0">
                  <c:v>2005</c:v>
                </c:pt>
                <c:pt idx="16" formatCode="0">
                  <c:v>2006</c:v>
                </c:pt>
                <c:pt idx="17" formatCode="0">
                  <c:v>2007</c:v>
                </c:pt>
                <c:pt idx="18" formatCode="0">
                  <c:v>2008</c:v>
                </c:pt>
                <c:pt idx="19" formatCode="0">
                  <c:v>2009</c:v>
                </c:pt>
                <c:pt idx="20" formatCode="0">
                  <c:v>2010</c:v>
                </c:pt>
                <c:pt idx="21" formatCode="0">
                  <c:v>2011</c:v>
                </c:pt>
                <c:pt idx="22" formatCode="0">
                  <c:v>2012</c:v>
                </c:pt>
                <c:pt idx="23" formatCode="0">
                  <c:v>2013</c:v>
                </c:pt>
                <c:pt idx="24" formatCode="0">
                  <c:v>2014</c:v>
                </c:pt>
                <c:pt idx="25" formatCode="0">
                  <c:v>2015</c:v>
                </c:pt>
                <c:pt idx="26" formatCode="0">
                  <c:v>2016</c:v>
                </c:pt>
                <c:pt idx="27" formatCode="0">
                  <c:v>2017</c:v>
                </c:pt>
                <c:pt idx="28" formatCode="0">
                  <c:v>2018</c:v>
                </c:pt>
                <c:pt idx="29" formatCode="0">
                  <c:v>2019</c:v>
                </c:pt>
                <c:pt idx="30" formatCode="0">
                  <c:v>2020</c:v>
                </c:pt>
                <c:pt idx="31" formatCode="0">
                  <c:v>2021</c:v>
                </c:pt>
                <c:pt idx="32" formatCode="0">
                  <c:v>2022</c:v>
                </c:pt>
                <c:pt idx="33" formatCode="0">
                  <c:v>2023</c:v>
                </c:pt>
                <c:pt idx="34" formatCode="0">
                  <c:v>2024</c:v>
                </c:pt>
              </c:numCache>
            </c:numRef>
          </c:cat>
          <c:val>
            <c:numRef>
              <c:f>ResPermits!$C$7:$C$41</c:f>
              <c:numCache>
                <c:formatCode>0</c:formatCode>
                <c:ptCount val="35"/>
                <c:pt idx="0">
                  <c:v>38383</c:v>
                </c:pt>
                <c:pt idx="1">
                  <c:v>25545</c:v>
                </c:pt>
                <c:pt idx="2">
                  <c:v>26015</c:v>
                </c:pt>
                <c:pt idx="3">
                  <c:v>22958</c:v>
                </c:pt>
                <c:pt idx="4">
                  <c:v>27254</c:v>
                </c:pt>
                <c:pt idx="5">
                  <c:v>23562</c:v>
                </c:pt>
                <c:pt idx="6">
                  <c:v>25778</c:v>
                </c:pt>
                <c:pt idx="7">
                  <c:v>30803</c:v>
                </c:pt>
                <c:pt idx="8">
                  <c:v>33253</c:v>
                </c:pt>
                <c:pt idx="9">
                  <c:v>38492</c:v>
                </c:pt>
                <c:pt idx="10">
                  <c:v>37854</c:v>
                </c:pt>
                <c:pt idx="11">
                  <c:v>41633</c:v>
                </c:pt>
                <c:pt idx="12">
                  <c:v>48188</c:v>
                </c:pt>
                <c:pt idx="13">
                  <c:v>55702</c:v>
                </c:pt>
                <c:pt idx="14">
                  <c:v>63869</c:v>
                </c:pt>
                <c:pt idx="15">
                  <c:v>66724</c:v>
                </c:pt>
                <c:pt idx="16">
                  <c:v>50544</c:v>
                </c:pt>
                <c:pt idx="17">
                  <c:v>26910</c:v>
                </c:pt>
                <c:pt idx="18">
                  <c:v>11008</c:v>
                </c:pt>
                <c:pt idx="19">
                  <c:v>8884</c:v>
                </c:pt>
                <c:pt idx="20">
                  <c:v>9606</c:v>
                </c:pt>
                <c:pt idx="21">
                  <c:v>7885</c:v>
                </c:pt>
                <c:pt idx="22">
                  <c:v>9923</c:v>
                </c:pt>
                <c:pt idx="23">
                  <c:v>14708</c:v>
                </c:pt>
                <c:pt idx="24">
                  <c:v>16243</c:v>
                </c:pt>
                <c:pt idx="25">
                  <c:v>17053</c:v>
                </c:pt>
                <c:pt idx="26">
                  <c:v>19098</c:v>
                </c:pt>
                <c:pt idx="27">
                  <c:v>22791</c:v>
                </c:pt>
                <c:pt idx="28">
                  <c:v>22532</c:v>
                </c:pt>
                <c:pt idx="29">
                  <c:v>21328</c:v>
                </c:pt>
                <c:pt idx="30">
                  <c:v>23618</c:v>
                </c:pt>
                <c:pt idx="31">
                  <c:v>24163</c:v>
                </c:pt>
                <c:pt idx="32">
                  <c:v>24519</c:v>
                </c:pt>
                <c:pt idx="33">
                  <c:v>25082</c:v>
                </c:pt>
                <c:pt idx="34">
                  <c:v>25074.763916015629</c:v>
                </c:pt>
              </c:numCache>
            </c:numRef>
          </c:val>
          <c:extLst>
            <c:ext xmlns:c16="http://schemas.microsoft.com/office/drawing/2014/chart" uri="{C3380CC4-5D6E-409C-BE32-E72D297353CC}">
              <c16:uniqueId val="{00000000-030E-4050-8CDC-21F79D373F7D}"/>
            </c:ext>
          </c:extLst>
        </c:ser>
        <c:ser>
          <c:idx val="2"/>
          <c:order val="1"/>
          <c:tx>
            <c:strRef>
              <c:f>ResPermits!$D$6</c:f>
              <c:strCache>
                <c:ptCount val="1"/>
                <c:pt idx="0">
                  <c:v>Multifamily</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invertIfNegative val="0"/>
          <c:cat>
            <c:numRef>
              <c:f>ResPermits!$B$7:$B$41</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formatCode="0">
                  <c:v>2001</c:v>
                </c:pt>
                <c:pt idx="12" formatCode="0">
                  <c:v>2002</c:v>
                </c:pt>
                <c:pt idx="13" formatCode="0">
                  <c:v>2003</c:v>
                </c:pt>
                <c:pt idx="14" formatCode="0">
                  <c:v>2004</c:v>
                </c:pt>
                <c:pt idx="15" formatCode="0">
                  <c:v>2005</c:v>
                </c:pt>
                <c:pt idx="16" formatCode="0">
                  <c:v>2006</c:v>
                </c:pt>
                <c:pt idx="17" formatCode="0">
                  <c:v>2007</c:v>
                </c:pt>
                <c:pt idx="18" formatCode="0">
                  <c:v>2008</c:v>
                </c:pt>
                <c:pt idx="19" formatCode="0">
                  <c:v>2009</c:v>
                </c:pt>
                <c:pt idx="20" formatCode="0">
                  <c:v>2010</c:v>
                </c:pt>
                <c:pt idx="21" formatCode="0">
                  <c:v>2011</c:v>
                </c:pt>
                <c:pt idx="22" formatCode="0">
                  <c:v>2012</c:v>
                </c:pt>
                <c:pt idx="23" formatCode="0">
                  <c:v>2013</c:v>
                </c:pt>
                <c:pt idx="24" formatCode="0">
                  <c:v>2014</c:v>
                </c:pt>
                <c:pt idx="25" formatCode="0">
                  <c:v>2015</c:v>
                </c:pt>
                <c:pt idx="26" formatCode="0">
                  <c:v>2016</c:v>
                </c:pt>
                <c:pt idx="27" formatCode="0">
                  <c:v>2017</c:v>
                </c:pt>
                <c:pt idx="28" formatCode="0">
                  <c:v>2018</c:v>
                </c:pt>
                <c:pt idx="29" formatCode="0">
                  <c:v>2019</c:v>
                </c:pt>
                <c:pt idx="30" formatCode="0">
                  <c:v>2020</c:v>
                </c:pt>
                <c:pt idx="31" formatCode="0">
                  <c:v>2021</c:v>
                </c:pt>
                <c:pt idx="32" formatCode="0">
                  <c:v>2022</c:v>
                </c:pt>
                <c:pt idx="33" formatCode="0">
                  <c:v>2023</c:v>
                </c:pt>
                <c:pt idx="34" formatCode="0">
                  <c:v>2024</c:v>
                </c:pt>
              </c:numCache>
            </c:numRef>
          </c:cat>
          <c:val>
            <c:numRef>
              <c:f>ResPermits!$D$7:$D$41</c:f>
              <c:numCache>
                <c:formatCode>0</c:formatCode>
                <c:ptCount val="35"/>
                <c:pt idx="0">
                  <c:v>31044</c:v>
                </c:pt>
                <c:pt idx="1">
                  <c:v>16047</c:v>
                </c:pt>
                <c:pt idx="2">
                  <c:v>9963</c:v>
                </c:pt>
                <c:pt idx="3">
                  <c:v>5869</c:v>
                </c:pt>
                <c:pt idx="4">
                  <c:v>9254</c:v>
                </c:pt>
                <c:pt idx="5">
                  <c:v>5726</c:v>
                </c:pt>
                <c:pt idx="6">
                  <c:v>7161</c:v>
                </c:pt>
                <c:pt idx="7">
                  <c:v>9153</c:v>
                </c:pt>
                <c:pt idx="8">
                  <c:v>10062</c:v>
                </c:pt>
                <c:pt idx="9">
                  <c:v>13485</c:v>
                </c:pt>
                <c:pt idx="10">
                  <c:v>17863</c:v>
                </c:pt>
                <c:pt idx="11">
                  <c:v>17199</c:v>
                </c:pt>
                <c:pt idx="12">
                  <c:v>16082</c:v>
                </c:pt>
                <c:pt idx="13">
                  <c:v>21469</c:v>
                </c:pt>
                <c:pt idx="14">
                  <c:v>27774</c:v>
                </c:pt>
                <c:pt idx="15">
                  <c:v>21627</c:v>
                </c:pt>
                <c:pt idx="16">
                  <c:v>25497</c:v>
                </c:pt>
                <c:pt idx="17">
                  <c:v>22356</c:v>
                </c:pt>
                <c:pt idx="18">
                  <c:v>14387</c:v>
                </c:pt>
                <c:pt idx="19">
                  <c:v>5280</c:v>
                </c:pt>
                <c:pt idx="20">
                  <c:v>7816</c:v>
                </c:pt>
                <c:pt idx="21">
                  <c:v>11923</c:v>
                </c:pt>
                <c:pt idx="22">
                  <c:v>14326</c:v>
                </c:pt>
                <c:pt idx="23">
                  <c:v>21142</c:v>
                </c:pt>
                <c:pt idx="24">
                  <c:v>22433</c:v>
                </c:pt>
                <c:pt idx="25">
                  <c:v>28633</c:v>
                </c:pt>
                <c:pt idx="26">
                  <c:v>25761</c:v>
                </c:pt>
                <c:pt idx="27">
                  <c:v>25725</c:v>
                </c:pt>
                <c:pt idx="28">
                  <c:v>23405</c:v>
                </c:pt>
                <c:pt idx="29">
                  <c:v>25369</c:v>
                </c:pt>
                <c:pt idx="30">
                  <c:v>20525</c:v>
                </c:pt>
                <c:pt idx="31">
                  <c:v>24626</c:v>
                </c:pt>
                <c:pt idx="32">
                  <c:v>27020</c:v>
                </c:pt>
                <c:pt idx="33">
                  <c:v>27379</c:v>
                </c:pt>
                <c:pt idx="34">
                  <c:v>21067.714599609379</c:v>
                </c:pt>
              </c:numCache>
            </c:numRef>
          </c:val>
          <c:extLst>
            <c:ext xmlns:c16="http://schemas.microsoft.com/office/drawing/2014/chart" uri="{C3380CC4-5D6E-409C-BE32-E72D297353CC}">
              <c16:uniqueId val="{00000001-030E-4050-8CDC-21F79D373F7D}"/>
            </c:ext>
          </c:extLst>
        </c:ser>
        <c:dLbls>
          <c:showLegendKey val="0"/>
          <c:showVal val="0"/>
          <c:showCatName val="0"/>
          <c:showSerName val="0"/>
          <c:showPercent val="0"/>
          <c:showBubbleSize val="0"/>
        </c:dLbls>
        <c:gapWidth val="30"/>
        <c:overlap val="100"/>
        <c:axId val="111252912"/>
        <c:axId val="111253872"/>
      </c:barChart>
      <c:catAx>
        <c:axId val="111252912"/>
        <c:scaling>
          <c:orientation val="minMax"/>
        </c:scaling>
        <c:delete val="0"/>
        <c:axPos val="b"/>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11253872"/>
        <c:crosses val="autoZero"/>
        <c:auto val="1"/>
        <c:lblAlgn val="ctr"/>
        <c:lblOffset val="100"/>
        <c:noMultiLvlLbl val="0"/>
      </c:catAx>
      <c:valAx>
        <c:axId val="111253872"/>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11252912"/>
        <c:crosses val="autoZero"/>
        <c:crossBetween val="between"/>
      </c:valAx>
      <c:spPr>
        <a:noFill/>
        <a:ln>
          <a:noFill/>
        </a:ln>
        <a:effectLst/>
      </c:spPr>
    </c:plotArea>
    <c:legend>
      <c:legendPos val="t"/>
      <c:layout>
        <c:manualLayout>
          <c:xMode val="edge"/>
          <c:yMode val="edge"/>
          <c:x val="0.72497096070054223"/>
          <c:y val="9.5391713433013642E-2"/>
          <c:w val="0.24942077844095709"/>
          <c:h val="5.2749833279272226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b="1">
                <a:solidFill>
                  <a:schemeClr val="tx2"/>
                </a:solidFill>
                <a:latin typeface="Segoe UI" panose="020B0502040204020203" pitchFamily="34" charset="0"/>
                <a:cs typeface="Segoe UI" panose="020B0502040204020203" pitchFamily="34" charset="0"/>
              </a:rPr>
              <a:t>SCAG Region per-capita</a:t>
            </a:r>
            <a:r>
              <a:rPr lang="en-US" sz="1600" b="1" baseline="0">
                <a:solidFill>
                  <a:schemeClr val="tx2"/>
                </a:solidFill>
                <a:latin typeface="Segoe UI" panose="020B0502040204020203" pitchFamily="34" charset="0"/>
                <a:cs typeface="Segoe UI" panose="020B0502040204020203" pitchFamily="34" charset="0"/>
              </a:rPr>
              <a:t> VMT reductions</a:t>
            </a:r>
            <a:endParaRPr lang="en-US" sz="1600" b="1">
              <a:solidFill>
                <a:schemeClr val="tx2"/>
              </a:solidFill>
              <a:latin typeface="Segoe UI" panose="020B0502040204020203" pitchFamily="34" charset="0"/>
              <a:cs typeface="Segoe UI" panose="020B0502040204020203" pitchFamily="34" charset="0"/>
            </a:endParaRPr>
          </a:p>
        </c:rich>
      </c:tx>
      <c:layout>
        <c:manualLayout>
          <c:xMode val="edge"/>
          <c:yMode val="edge"/>
          <c:x val="0.27495100231192976"/>
          <c:y val="3.3835417138954493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ndard"/>
        <c:varyColors val="0"/>
        <c:ser>
          <c:idx val="2"/>
          <c:order val="2"/>
          <c:tx>
            <c:strRef>
              <c:f>'HPMS VMT'!$C$121</c:f>
              <c:strCache>
                <c:ptCount val="1"/>
                <c:pt idx="0">
                  <c:v>Pre-COVID-19 reduction</c:v>
                </c:pt>
              </c:strCache>
            </c:strRef>
          </c:tx>
          <c:spPr>
            <a:solidFill>
              <a:schemeClr val="tx2">
                <a:lumMod val="25000"/>
                <a:lumOff val="75000"/>
              </a:schemeClr>
            </a:solidFill>
            <a:ln>
              <a:noFill/>
            </a:ln>
            <a:effectLst/>
          </c:spPr>
          <c:cat>
            <c:numRef>
              <c:f>'HPMS VMT'!$A$122:$A$145</c:f>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f>'HPMS VMT'!$C$122:$C$145</c:f>
              <c:numCache>
                <c:formatCode>General</c:formatCode>
                <c:ptCount val="24"/>
                <c:pt idx="4" formatCode="0.00">
                  <c:v>24.005927373340135</c:v>
                </c:pt>
                <c:pt idx="5" formatCode="0.00">
                  <c:v>24.005927373340135</c:v>
                </c:pt>
                <c:pt idx="6" formatCode="0.00">
                  <c:v>24.005927373340135</c:v>
                </c:pt>
                <c:pt idx="7" formatCode="0.00">
                  <c:v>24.005927373340135</c:v>
                </c:pt>
                <c:pt idx="8" formatCode="0.00">
                  <c:v>24.005927373340135</c:v>
                </c:pt>
                <c:pt idx="9" formatCode="0.00">
                  <c:v>24.005927373340135</c:v>
                </c:pt>
                <c:pt idx="10" formatCode="0.00">
                  <c:v>24.005927373340135</c:v>
                </c:pt>
                <c:pt idx="11" formatCode="0.00">
                  <c:v>24.005927373340135</c:v>
                </c:pt>
                <c:pt idx="12" formatCode="0.00">
                  <c:v>24.005927373340135</c:v>
                </c:pt>
                <c:pt idx="13" formatCode="0.00">
                  <c:v>24.005927373340135</c:v>
                </c:pt>
                <c:pt idx="14" formatCode="0.00">
                  <c:v>24.005927373340135</c:v>
                </c:pt>
                <c:pt idx="15" formatCode="0.00">
                  <c:v>24.005927373340135</c:v>
                </c:pt>
                <c:pt idx="16" formatCode="0.00">
                  <c:v>24.005927373340135</c:v>
                </c:pt>
                <c:pt idx="17" formatCode="0.00">
                  <c:v>24.005927373340135</c:v>
                </c:pt>
                <c:pt idx="18" formatCode="0.00">
                  <c:v>24.005927373340135</c:v>
                </c:pt>
                <c:pt idx="19" formatCode="0.00">
                  <c:v>24.005927373340135</c:v>
                </c:pt>
                <c:pt idx="20" formatCode="0.00">
                  <c:v>24.005927373340135</c:v>
                </c:pt>
                <c:pt idx="21" formatCode="0.00">
                  <c:v>24.005927373340135</c:v>
                </c:pt>
                <c:pt idx="22" formatCode="0.00">
                  <c:v>24.005927373340135</c:v>
                </c:pt>
              </c:numCache>
            </c:numRef>
          </c:val>
          <c:extLst>
            <c:ext xmlns:c16="http://schemas.microsoft.com/office/drawing/2014/chart" uri="{C3380CC4-5D6E-409C-BE32-E72D297353CC}">
              <c16:uniqueId val="{00000000-B884-4E5C-83B0-F89BFE7FEFF6}"/>
            </c:ext>
          </c:extLst>
        </c:ser>
        <c:ser>
          <c:idx val="3"/>
          <c:order val="3"/>
          <c:tx>
            <c:strRef>
              <c:f>'HPMS VMT'!$D$121</c:f>
              <c:strCache>
                <c:ptCount val="1"/>
                <c:pt idx="0">
                  <c:v>Additional reduction, since COVID-19</c:v>
                </c:pt>
              </c:strCache>
            </c:strRef>
          </c:tx>
          <c:spPr>
            <a:solidFill>
              <a:srgbClr val="00B050"/>
            </a:solidFill>
            <a:ln>
              <a:noFill/>
            </a:ln>
            <a:effectLst/>
          </c:spPr>
          <c:cat>
            <c:numRef>
              <c:f>'HPMS VMT'!$A$122:$A$145</c:f>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f>'HPMS VMT'!$D$122:$D$145</c:f>
              <c:numCache>
                <c:formatCode>General</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formatCode="0.00">
                  <c:v>22.8487758923714</c:v>
                </c:pt>
                <c:pt idx="19" formatCode="0.00">
                  <c:v>22.8487758923714</c:v>
                </c:pt>
                <c:pt idx="20" formatCode="0.00">
                  <c:v>22.8487758923714</c:v>
                </c:pt>
                <c:pt idx="21" formatCode="0.00">
                  <c:v>22.8487758923714</c:v>
                </c:pt>
                <c:pt idx="22" formatCode="0.00">
                  <c:v>22.8487758923714</c:v>
                </c:pt>
              </c:numCache>
            </c:numRef>
          </c:val>
          <c:extLst>
            <c:ext xmlns:c16="http://schemas.microsoft.com/office/drawing/2014/chart" uri="{C3380CC4-5D6E-409C-BE32-E72D297353CC}">
              <c16:uniqueId val="{00000001-B884-4E5C-83B0-F89BFE7FEFF6}"/>
            </c:ext>
          </c:extLst>
        </c:ser>
        <c:ser>
          <c:idx val="4"/>
          <c:order val="4"/>
          <c:tx>
            <c:strRef>
              <c:f>'HPMS VMT'!$E$121</c:f>
              <c:strCache>
                <c:ptCount val="1"/>
                <c:pt idx="0">
                  <c:v>min</c:v>
                </c:pt>
              </c:strCache>
            </c:strRef>
          </c:tx>
          <c:spPr>
            <a:solidFill>
              <a:schemeClr val="bg1"/>
            </a:solidFill>
            <a:ln>
              <a:noFill/>
            </a:ln>
            <a:effectLst/>
          </c:spPr>
          <c:cat>
            <c:numRef>
              <c:f>'HPMS VMT'!$A$122:$A$145</c:f>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f>'HPMS VMT'!$E$122:$E$145</c:f>
              <c:numCache>
                <c:formatCode>General</c:formatCode>
                <c:ptCount val="24"/>
                <c:pt idx="4" formatCode="0.00">
                  <c:v>24.005927373340135</c:v>
                </c:pt>
                <c:pt idx="5" formatCode="0.00">
                  <c:v>24.0468183230047</c:v>
                </c:pt>
                <c:pt idx="6" formatCode="0.00">
                  <c:v>24.1030004277488</c:v>
                </c:pt>
                <c:pt idx="7" formatCode="0.00">
                  <c:v>23.719003296878004</c:v>
                </c:pt>
                <c:pt idx="8" formatCode="0.00">
                  <c:v>23.561733800593817</c:v>
                </c:pt>
                <c:pt idx="9" formatCode="0.00">
                  <c:v>23.417377095506442</c:v>
                </c:pt>
                <c:pt idx="10" formatCode="0.00">
                  <c:v>23.375219778362265</c:v>
                </c:pt>
                <c:pt idx="11" formatCode="0.00">
                  <c:v>23.127824500031902</c:v>
                </c:pt>
                <c:pt idx="12" formatCode="0.00">
                  <c:v>23.172939706395798</c:v>
                </c:pt>
                <c:pt idx="13" formatCode="0.00">
                  <c:v>23.341951577415404</c:v>
                </c:pt>
                <c:pt idx="14" formatCode="0.00">
                  <c:v>23.540026014241946</c:v>
                </c:pt>
                <c:pt idx="15" formatCode="0.00">
                  <c:v>23.312190004306995</c:v>
                </c:pt>
                <c:pt idx="16" formatCode="0.00">
                  <c:v>23.322027833506425</c:v>
                </c:pt>
                <c:pt idx="17" formatCode="0.00">
                  <c:v>23.465597002007726</c:v>
                </c:pt>
                <c:pt idx="18" formatCode="0.00">
                  <c:v>22.848775892371375</c:v>
                </c:pt>
                <c:pt idx="19" formatCode="0.00">
                  <c:v>20.397020601659666</c:v>
                </c:pt>
                <c:pt idx="20" formatCode="0.00">
                  <c:v>21.317767737182336</c:v>
                </c:pt>
                <c:pt idx="21" formatCode="0.00">
                  <c:v>21.762867060637394</c:v>
                </c:pt>
                <c:pt idx="22" formatCode="0.00">
                  <c:v>21.816384329216351</c:v>
                </c:pt>
              </c:numCache>
            </c:numRef>
          </c:val>
          <c:extLst>
            <c:ext xmlns:c16="http://schemas.microsoft.com/office/drawing/2014/chart" uri="{C3380CC4-5D6E-409C-BE32-E72D297353CC}">
              <c16:uniqueId val="{00000002-B884-4E5C-83B0-F89BFE7FEFF6}"/>
            </c:ext>
          </c:extLst>
        </c:ser>
        <c:dLbls>
          <c:showLegendKey val="0"/>
          <c:showVal val="0"/>
          <c:showCatName val="0"/>
          <c:showSerName val="0"/>
          <c:showPercent val="0"/>
          <c:showBubbleSize val="0"/>
        </c:dLbls>
        <c:axId val="818688911"/>
        <c:axId val="701252671"/>
        <c:extLst>
          <c:ext xmlns:c15="http://schemas.microsoft.com/office/drawing/2012/chart" uri="{02D57815-91ED-43cb-92C2-25804820EDAC}">
            <c15:filteredAreaSeries>
              <c15:ser>
                <c:idx val="0"/>
                <c:order val="0"/>
                <c:tx>
                  <c:strRef>
                    <c:extLst>
                      <c:ext uri="{02D57815-91ED-43cb-92C2-25804820EDAC}">
                        <c15:formulaRef>
                          <c15:sqref>'HPMS VMT'!$A$121</c15:sqref>
                        </c15:formulaRef>
                      </c:ext>
                    </c:extLst>
                    <c:strCache>
                      <c:ptCount val="1"/>
                      <c:pt idx="0">
                        <c:v>Year</c:v>
                      </c:pt>
                    </c:strCache>
                  </c:strRef>
                </c:tx>
                <c:spPr>
                  <a:solidFill>
                    <a:schemeClr val="accent1"/>
                  </a:solidFill>
                  <a:ln>
                    <a:noFill/>
                  </a:ln>
                  <a:effectLst/>
                </c:spPr>
                <c:cat>
                  <c:numRef>
                    <c:extLst>
                      <c:ext uri="{02D57815-91ED-43cb-92C2-25804820EDAC}">
                        <c15:formulaRef>
                          <c15:sqref>'HPMS VMT'!$A$122:$A$145</c15:sqref>
                        </c15:formulaRef>
                      </c:ext>
                    </c:extLst>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extLst>
                      <c:ext uri="{02D57815-91ED-43cb-92C2-25804820EDAC}">
                        <c15:formulaRef>
                          <c15:sqref>'HPMS VMT'!$A$122:$A$145</c15:sqref>
                        </c15:formulaRef>
                      </c:ext>
                    </c:extLst>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val>
                <c:extLst>
                  <c:ext xmlns:c16="http://schemas.microsoft.com/office/drawing/2014/chart" uri="{C3380CC4-5D6E-409C-BE32-E72D297353CC}">
                    <c16:uniqueId val="{00000004-B884-4E5C-83B0-F89BFE7FEFF6}"/>
                  </c:ext>
                </c:extLst>
              </c15:ser>
            </c15:filteredAreaSeries>
            <c15:filteredAreaSeries>
              <c15:ser>
                <c:idx val="5"/>
                <c:order val="5"/>
                <c:tx>
                  <c:strRef>
                    <c:extLst xmlns:c15="http://schemas.microsoft.com/office/drawing/2012/chart">
                      <c:ext xmlns:c15="http://schemas.microsoft.com/office/drawing/2012/chart" uri="{02D57815-91ED-43cb-92C2-25804820EDAC}">
                        <c15:formulaRef>
                          <c15:sqref>'HPMS VMT'!$F$121</c15:sqref>
                        </c15:formulaRef>
                      </c:ext>
                    </c:extLst>
                    <c:strCache>
                      <c:ptCount val="1"/>
                      <c:pt idx="0">
                        <c:v>max</c:v>
                      </c:pt>
                    </c:strCache>
                  </c:strRef>
                </c:tx>
                <c:spPr>
                  <a:solidFill>
                    <a:schemeClr val="accent6"/>
                  </a:solidFill>
                  <a:ln>
                    <a:noFill/>
                  </a:ln>
                  <a:effectLst/>
                </c:spPr>
                <c:cat>
                  <c:numRef>
                    <c:extLst xmlns:c15="http://schemas.microsoft.com/office/drawing/2012/chart">
                      <c:ext xmlns:c15="http://schemas.microsoft.com/office/drawing/2012/chart" uri="{02D57815-91ED-43cb-92C2-25804820EDAC}">
                        <c15:formulaRef>
                          <c15:sqref>'HPMS VMT'!$A$122:$A$145</c15:sqref>
                        </c15:formulaRef>
                      </c:ext>
                    </c:extLst>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extLst xmlns:c15="http://schemas.microsoft.com/office/drawing/2012/chart">
                      <c:ext xmlns:c15="http://schemas.microsoft.com/office/drawing/2012/chart" uri="{02D57815-91ED-43cb-92C2-25804820EDAC}">
                        <c15:formulaRef>
                          <c15:sqref>'HPMS VMT'!$F$122:$F$145</c15:sqref>
                        </c15:formulaRef>
                      </c:ext>
                    </c:extLst>
                    <c:numCache>
                      <c:formatCode>General</c:formatCode>
                      <c:ptCount val="24"/>
                      <c:pt idx="18" formatCode="0.00">
                        <c:v>22.8487758923714</c:v>
                      </c:pt>
                      <c:pt idx="19" formatCode="0.00">
                        <c:v>22.8487758923714</c:v>
                      </c:pt>
                      <c:pt idx="20" formatCode="0.00">
                        <c:v>22.8487758923714</c:v>
                      </c:pt>
                      <c:pt idx="21" formatCode="0.00">
                        <c:v>22.8487758923714</c:v>
                      </c:pt>
                      <c:pt idx="22" formatCode="0.00">
                        <c:v>22.8487758923714</c:v>
                      </c:pt>
                    </c:numCache>
                  </c:numRef>
                </c:val>
                <c:extLst xmlns:c15="http://schemas.microsoft.com/office/drawing/2012/chart">
                  <c:ext xmlns:c16="http://schemas.microsoft.com/office/drawing/2014/chart" uri="{C3380CC4-5D6E-409C-BE32-E72D297353CC}">
                    <c16:uniqueId val="{00000005-B884-4E5C-83B0-F89BFE7FEFF6}"/>
                  </c:ext>
                </c:extLst>
              </c15:ser>
            </c15:filteredAreaSeries>
            <c15:filteredAreaSeries>
              <c15:ser>
                <c:idx val="6"/>
                <c:order val="6"/>
                <c:tx>
                  <c:strRef>
                    <c:extLst xmlns:c15="http://schemas.microsoft.com/office/drawing/2012/chart">
                      <c:ext xmlns:c15="http://schemas.microsoft.com/office/drawing/2012/chart" uri="{02D57815-91ED-43cb-92C2-25804820EDAC}">
                        <c15:formulaRef>
                          <c15:sqref>'HPMS VMT'!$G$121</c15:sqref>
                        </c15:formulaRef>
                      </c:ext>
                    </c:extLst>
                    <c:strCache>
                      <c:ptCount val="1"/>
                      <c:pt idx="0">
                        <c:v>j</c:v>
                      </c:pt>
                    </c:strCache>
                  </c:strRef>
                </c:tx>
                <c:spPr>
                  <a:solidFill>
                    <a:schemeClr val="accent1">
                      <a:lumMod val="60000"/>
                    </a:schemeClr>
                  </a:solidFill>
                  <a:ln>
                    <a:noFill/>
                  </a:ln>
                  <a:effectLst/>
                </c:spPr>
                <c:cat>
                  <c:numRef>
                    <c:extLst xmlns:c15="http://schemas.microsoft.com/office/drawing/2012/chart">
                      <c:ext xmlns:c15="http://schemas.microsoft.com/office/drawing/2012/chart" uri="{02D57815-91ED-43cb-92C2-25804820EDAC}">
                        <c15:formulaRef>
                          <c15:sqref>'HPMS VMT'!$A$122:$A$145</c15:sqref>
                        </c15:formulaRef>
                      </c:ext>
                    </c:extLst>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extLst xmlns:c15="http://schemas.microsoft.com/office/drawing/2012/chart">
                      <c:ext xmlns:c15="http://schemas.microsoft.com/office/drawing/2012/chart" uri="{02D57815-91ED-43cb-92C2-25804820EDAC}">
                        <c15:formulaRef>
                          <c15:sqref>'HPMS VMT'!$G$122:$G$145</c15:sqref>
                        </c15:formulaRef>
                      </c:ext>
                    </c:extLst>
                    <c:numCache>
                      <c:formatCode>General</c:formatCode>
                      <c:ptCount val="24"/>
                    </c:numCache>
                  </c:numRef>
                </c:val>
                <c:extLst xmlns:c15="http://schemas.microsoft.com/office/drawing/2012/chart">
                  <c:ext xmlns:c16="http://schemas.microsoft.com/office/drawing/2014/chart" uri="{C3380CC4-5D6E-409C-BE32-E72D297353CC}">
                    <c16:uniqueId val="{00000006-B884-4E5C-83B0-F89BFE7FEFF6}"/>
                  </c:ext>
                </c:extLst>
              </c15:ser>
            </c15:filteredAreaSeries>
            <c15:filteredAreaSeries>
              <c15:ser>
                <c:idx val="7"/>
                <c:order val="7"/>
                <c:tx>
                  <c:strRef>
                    <c:extLst xmlns:c15="http://schemas.microsoft.com/office/drawing/2012/chart">
                      <c:ext xmlns:c15="http://schemas.microsoft.com/office/drawing/2012/chart" uri="{02D57815-91ED-43cb-92C2-25804820EDAC}">
                        <c15:formulaRef>
                          <c15:sqref>'HPMS VMT'!$H$121</c15:sqref>
                        </c15:formulaRef>
                      </c:ext>
                    </c:extLst>
                    <c:strCache>
                      <c:ptCount val="1"/>
                      <c:pt idx="0">
                        <c:v>u</c:v>
                      </c:pt>
                    </c:strCache>
                  </c:strRef>
                </c:tx>
                <c:spPr>
                  <a:solidFill>
                    <a:schemeClr val="accent2">
                      <a:lumMod val="60000"/>
                    </a:schemeClr>
                  </a:solidFill>
                  <a:ln>
                    <a:noFill/>
                  </a:ln>
                  <a:effectLst/>
                </c:spPr>
                <c:cat>
                  <c:numRef>
                    <c:extLst xmlns:c15="http://schemas.microsoft.com/office/drawing/2012/chart">
                      <c:ext xmlns:c15="http://schemas.microsoft.com/office/drawing/2012/chart" uri="{02D57815-91ED-43cb-92C2-25804820EDAC}">
                        <c15:formulaRef>
                          <c15:sqref>'HPMS VMT'!$A$122:$A$145</c15:sqref>
                        </c15:formulaRef>
                      </c:ext>
                    </c:extLst>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extLst xmlns:c15="http://schemas.microsoft.com/office/drawing/2012/chart">
                      <c:ext xmlns:c15="http://schemas.microsoft.com/office/drawing/2012/chart" uri="{02D57815-91ED-43cb-92C2-25804820EDAC}">
                        <c15:formulaRef>
                          <c15:sqref>'HPMS VMT'!$H$122:$H$145</c15:sqref>
                        </c15:formulaRef>
                      </c:ext>
                    </c:extLst>
                    <c:numCache>
                      <c:formatCode>General</c:formatCode>
                      <c:ptCount val="24"/>
                    </c:numCache>
                  </c:numRef>
                </c:val>
                <c:extLst xmlns:c15="http://schemas.microsoft.com/office/drawing/2012/chart">
                  <c:ext xmlns:c16="http://schemas.microsoft.com/office/drawing/2014/chart" uri="{C3380CC4-5D6E-409C-BE32-E72D297353CC}">
                    <c16:uniqueId val="{00000007-B884-4E5C-83B0-F89BFE7FEFF6}"/>
                  </c:ext>
                </c:extLst>
              </c15:ser>
            </c15:filteredAreaSeries>
          </c:ext>
        </c:extLst>
      </c:areaChart>
      <c:lineChart>
        <c:grouping val="standard"/>
        <c:varyColors val="0"/>
        <c:ser>
          <c:idx val="1"/>
          <c:order val="1"/>
          <c:tx>
            <c:strRef>
              <c:f>'HPMS VMT'!$B$121</c:f>
              <c:strCache>
                <c:ptCount val="1"/>
                <c:pt idx="0">
                  <c:v>per-capita VMT</c:v>
                </c:pt>
              </c:strCache>
            </c:strRef>
          </c:tx>
          <c:spPr>
            <a:ln w="28575" cap="rnd">
              <a:solidFill>
                <a:schemeClr val="accent2"/>
              </a:solidFill>
              <a:round/>
            </a:ln>
            <a:effectLst/>
          </c:spPr>
          <c:marker>
            <c:symbol val="none"/>
          </c:marker>
          <c:cat>
            <c:numRef>
              <c:f>'HPMS VMT'!$A$122:$A$145</c:f>
              <c:numCache>
                <c:formatCode>General</c:formatCod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numCache>
            </c:numRef>
          </c:cat>
          <c:val>
            <c:numRef>
              <c:f>'HPMS VMT'!$B$122:$B$145</c:f>
              <c:numCache>
                <c:formatCode>0.00</c:formatCode>
                <c:ptCount val="24"/>
                <c:pt idx="0">
                  <c:v>23.302224686184559</c:v>
                </c:pt>
                <c:pt idx="1">
                  <c:v>24.238234346047435</c:v>
                </c:pt>
                <c:pt idx="2">
                  <c:v>23.972938648287833</c:v>
                </c:pt>
                <c:pt idx="3">
                  <c:v>24.118929060703355</c:v>
                </c:pt>
                <c:pt idx="4">
                  <c:v>24.005927373340135</c:v>
                </c:pt>
                <c:pt idx="5">
                  <c:v>24.0468183230047</c:v>
                </c:pt>
                <c:pt idx="6">
                  <c:v>24.1030004277488</c:v>
                </c:pt>
                <c:pt idx="7">
                  <c:v>23.719003296878004</c:v>
                </c:pt>
                <c:pt idx="8">
                  <c:v>23.561733800593817</c:v>
                </c:pt>
                <c:pt idx="9">
                  <c:v>23.417377095506442</c:v>
                </c:pt>
                <c:pt idx="10">
                  <c:v>23.375219778362265</c:v>
                </c:pt>
                <c:pt idx="11">
                  <c:v>23.127824500031902</c:v>
                </c:pt>
                <c:pt idx="12">
                  <c:v>23.172939706395798</c:v>
                </c:pt>
                <c:pt idx="13">
                  <c:v>23.341951577415404</c:v>
                </c:pt>
                <c:pt idx="14">
                  <c:v>23.540026014241946</c:v>
                </c:pt>
                <c:pt idx="15">
                  <c:v>23.312190004306995</c:v>
                </c:pt>
                <c:pt idx="16">
                  <c:v>23.322027833506425</c:v>
                </c:pt>
                <c:pt idx="17">
                  <c:v>23.465597002007726</c:v>
                </c:pt>
                <c:pt idx="18">
                  <c:v>22.848775892371375</c:v>
                </c:pt>
                <c:pt idx="19">
                  <c:v>20.397020601659666</c:v>
                </c:pt>
                <c:pt idx="20">
                  <c:v>21.317767737182336</c:v>
                </c:pt>
                <c:pt idx="21">
                  <c:v>21.762867060637394</c:v>
                </c:pt>
                <c:pt idx="22">
                  <c:v>21.816384329216351</c:v>
                </c:pt>
              </c:numCache>
            </c:numRef>
          </c:val>
          <c:smooth val="0"/>
          <c:extLst xmlns:c15="http://schemas.microsoft.com/office/drawing/2012/chart">
            <c:ext xmlns:c16="http://schemas.microsoft.com/office/drawing/2014/chart" uri="{C3380CC4-5D6E-409C-BE32-E72D297353CC}">
              <c16:uniqueId val="{00000003-B884-4E5C-83B0-F89BFE7FEFF6}"/>
            </c:ext>
          </c:extLst>
        </c:ser>
        <c:dLbls>
          <c:showLegendKey val="0"/>
          <c:showVal val="0"/>
          <c:showCatName val="0"/>
          <c:showSerName val="0"/>
          <c:showPercent val="0"/>
          <c:showBubbleSize val="0"/>
        </c:dLbls>
        <c:marker val="1"/>
        <c:smooth val="0"/>
        <c:axId val="818688911"/>
        <c:axId val="701252671"/>
      </c:lineChart>
      <c:catAx>
        <c:axId val="8186889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solidFill>
                <a:latin typeface="Segoe UI" panose="020B0502040204020203" pitchFamily="34" charset="0"/>
                <a:ea typeface="+mn-ea"/>
                <a:cs typeface="+mn-cs"/>
              </a:defRPr>
            </a:pPr>
            <a:endParaRPr lang="en-US"/>
          </a:p>
        </c:txPr>
        <c:crossAx val="701252671"/>
        <c:crosses val="autoZero"/>
        <c:auto val="1"/>
        <c:lblAlgn val="ctr"/>
        <c:lblOffset val="100"/>
        <c:noMultiLvlLbl val="0"/>
      </c:catAx>
      <c:valAx>
        <c:axId val="701252671"/>
        <c:scaling>
          <c:orientation val="minMax"/>
          <c:max val="25"/>
          <c:min val="20"/>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latin typeface="Segoe UI" panose="020B0502040204020203" pitchFamily="34" charset="0"/>
                    <a:cs typeface="Segoe UI" panose="020B0502040204020203" pitchFamily="34" charset="0"/>
                  </a:rPr>
                  <a:t>per-capita</a:t>
                </a:r>
                <a:r>
                  <a:rPr lang="en-US" sz="1400" baseline="0">
                    <a:latin typeface="Segoe UI" panose="020B0502040204020203" pitchFamily="34" charset="0"/>
                    <a:cs typeface="Segoe UI" panose="020B0502040204020203" pitchFamily="34" charset="0"/>
                  </a:rPr>
                  <a:t> VMT</a:t>
                </a:r>
                <a:endParaRPr lang="en-US" sz="1400">
                  <a:latin typeface="Segoe UI" panose="020B0502040204020203" pitchFamily="34" charset="0"/>
                  <a:cs typeface="Segoe UI" panose="020B0502040204020203" pitchFamily="34" charset="0"/>
                </a:endParaRP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2"/>
                </a:solidFill>
                <a:latin typeface="Segoe UI" panose="020B0502040204020203" pitchFamily="34" charset="0"/>
                <a:ea typeface="+mn-ea"/>
                <a:cs typeface="+mn-cs"/>
              </a:defRPr>
            </a:pPr>
            <a:endParaRPr lang="en-US"/>
          </a:p>
        </c:txPr>
        <c:crossAx val="818688911"/>
        <c:crosses val="autoZero"/>
        <c:crossBetween val="between"/>
        <c:majorUnit val="1"/>
      </c:valAx>
      <c:spPr>
        <a:noFill/>
        <a:ln>
          <a:noFill/>
        </a:ln>
        <a:effectLst/>
      </c:spPr>
    </c:plotArea>
    <c:legend>
      <c:legendPos val="b"/>
      <c:legendEntry>
        <c:idx val="2"/>
        <c:delete val="1"/>
      </c:legendEntry>
      <c:legendEntry>
        <c:idx val="3"/>
        <c:delete val="1"/>
      </c:legendEntry>
      <c:layout>
        <c:manualLayout>
          <c:xMode val="edge"/>
          <c:yMode val="edge"/>
          <c:x val="0.22754320084087451"/>
          <c:y val="0.57860033822569246"/>
          <c:w val="0.30747142554224777"/>
          <c:h val="0.21428701949365958"/>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900"/>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816883848849517E-2"/>
          <c:y val="0.18594454758090995"/>
          <c:w val="0.91505461681570477"/>
          <c:h val="0.59104142511510704"/>
        </c:manualLayout>
      </c:layout>
      <c:barChart>
        <c:barDir val="col"/>
        <c:grouping val="clustered"/>
        <c:varyColors val="0"/>
        <c:ser>
          <c:idx val="0"/>
          <c:order val="1"/>
          <c:tx>
            <c:strRef>
              <c:f>line_commute!$C$8</c:f>
              <c:strCache>
                <c:ptCount val="1"/>
                <c:pt idx="0">
                  <c:v>Work-from-home</c:v>
                </c:pt>
              </c:strCache>
            </c:strRef>
          </c:tx>
          <c:spPr>
            <a:solidFill>
              <a:schemeClr val="accent1">
                <a:shade val="53000"/>
              </a:schemeClr>
            </a:solidFill>
            <a:ln>
              <a:noFill/>
            </a:ln>
            <a:effectLst/>
          </c:spPr>
          <c:invertIfNegative val="0"/>
          <c:dLbls>
            <c:spPr>
              <a:noFill/>
              <a:ln>
                <a:noFill/>
              </a:ln>
              <a:effectLst/>
            </c:spPr>
            <c:txPr>
              <a:bodyPr rot="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line_commute!$B$9:$B$25</c:f>
              <c:numCache>
                <c:formatCode>General</c:formatCode>
                <c:ptCount val="17"/>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2021</c:v>
                </c:pt>
                <c:pt idx="15">
                  <c:v>2022</c:v>
                </c:pt>
                <c:pt idx="16">
                  <c:v>2023</c:v>
                </c:pt>
              </c:numCache>
            </c:numRef>
          </c:cat>
          <c:val>
            <c:numRef>
              <c:f>line_commute!$C$9:$C$25</c:f>
              <c:numCache>
                <c:formatCode>#,##0.0</c:formatCode>
                <c:ptCount val="17"/>
                <c:pt idx="0">
                  <c:v>4.2196583261354466</c:v>
                </c:pt>
                <c:pt idx="1">
                  <c:v>4.4869131023998481</c:v>
                </c:pt>
                <c:pt idx="2">
                  <c:v>4.5003265943321153</c:v>
                </c:pt>
                <c:pt idx="3">
                  <c:v>4.7748092045072905</c:v>
                </c:pt>
                <c:pt idx="4">
                  <c:v>4.7618406420503518</c:v>
                </c:pt>
                <c:pt idx="5">
                  <c:v>5.0125683221707771</c:v>
                </c:pt>
                <c:pt idx="6">
                  <c:v>4.9618166395647103</c:v>
                </c:pt>
                <c:pt idx="7">
                  <c:v>5.1122653278900909</c:v>
                </c:pt>
                <c:pt idx="8">
                  <c:v>5.0429914338734001</c:v>
                </c:pt>
                <c:pt idx="9">
                  <c:v>5.3169551530024135</c:v>
                </c:pt>
                <c:pt idx="10">
                  <c:v>5.5164745020980535</c:v>
                </c:pt>
                <c:pt idx="11">
                  <c:v>5.6642361587288033</c:v>
                </c:pt>
                <c:pt idx="12">
                  <c:v>5.6887148678760582</c:v>
                </c:pt>
                <c:pt idx="13">
                  <c:v>6.1706202530815473</c:v>
                </c:pt>
                <c:pt idx="14">
                  <c:v>19.258511424186477</c:v>
                </c:pt>
                <c:pt idx="15">
                  <c:v>15.668892660525858</c:v>
                </c:pt>
                <c:pt idx="16">
                  <c:v>14.084064953122994</c:v>
                </c:pt>
              </c:numCache>
            </c:numRef>
          </c:val>
          <c:extLst>
            <c:ext xmlns:c16="http://schemas.microsoft.com/office/drawing/2014/chart" uri="{C3380CC4-5D6E-409C-BE32-E72D297353CC}">
              <c16:uniqueId val="{00000000-F5D4-48C9-98ED-4178CE9B4AAE}"/>
            </c:ext>
          </c:extLst>
        </c:ser>
        <c:ser>
          <c:idx val="3"/>
          <c:order val="3"/>
          <c:tx>
            <c:strRef>
              <c:f>line_commute!$E$8</c:f>
              <c:strCache>
                <c:ptCount val="1"/>
                <c:pt idx="0">
                  <c:v>Drove-alone</c:v>
                </c:pt>
              </c:strCache>
              <c:extLst xmlns:c15="http://schemas.microsoft.com/office/drawing/2012/chart"/>
            </c:strRef>
          </c:tx>
          <c:spPr>
            <a:solidFill>
              <a:schemeClr val="accent1">
                <a:tint val="77000"/>
              </a:schemeClr>
            </a:solidFill>
            <a:ln>
              <a:noFill/>
            </a:ln>
            <a:effectLst/>
          </c:spPr>
          <c:invertIfNegative val="0"/>
          <c:dLbls>
            <c:spPr>
              <a:noFill/>
              <a:ln>
                <a:noFill/>
              </a:ln>
              <a:effectLst/>
            </c:spPr>
            <c:txPr>
              <a:bodyPr rot="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line_commute!$B$9:$B$25</c:f>
              <c:numCache>
                <c:formatCode>General</c:formatCode>
                <c:ptCount val="17"/>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2021</c:v>
                </c:pt>
                <c:pt idx="15">
                  <c:v>2022</c:v>
                </c:pt>
                <c:pt idx="16">
                  <c:v>2023</c:v>
                </c:pt>
              </c:numCache>
              <c:extLst xmlns:c15="http://schemas.microsoft.com/office/drawing/2012/chart"/>
            </c:numRef>
          </c:cat>
          <c:val>
            <c:numRef>
              <c:f>line_commute!$E$9:$E$25</c:f>
              <c:numCache>
                <c:formatCode>#,##0.0</c:formatCode>
                <c:ptCount val="17"/>
                <c:pt idx="0">
                  <c:v>74.160733967749209</c:v>
                </c:pt>
                <c:pt idx="1">
                  <c:v>74.717571547874442</c:v>
                </c:pt>
                <c:pt idx="2">
                  <c:v>73.866709093922111</c:v>
                </c:pt>
                <c:pt idx="3">
                  <c:v>73.994672017810686</c:v>
                </c:pt>
                <c:pt idx="4">
                  <c:v>74.182389086169437</c:v>
                </c:pt>
                <c:pt idx="5">
                  <c:v>74.490703298879197</c:v>
                </c:pt>
                <c:pt idx="6">
                  <c:v>74.975351464267149</c:v>
                </c:pt>
                <c:pt idx="7">
                  <c:v>74.890676632403299</c:v>
                </c:pt>
                <c:pt idx="8">
                  <c:v>75.384482091582584</c:v>
                </c:pt>
                <c:pt idx="9">
                  <c:v>76.148669573063373</c:v>
                </c:pt>
                <c:pt idx="10">
                  <c:v>75.912611188525659</c:v>
                </c:pt>
                <c:pt idx="11">
                  <c:v>76.41701549306903</c:v>
                </c:pt>
                <c:pt idx="12">
                  <c:v>76.344823967420467</c:v>
                </c:pt>
                <c:pt idx="13">
                  <c:v>76.026364726724552</c:v>
                </c:pt>
                <c:pt idx="14">
                  <c:v>65.889733279605707</c:v>
                </c:pt>
                <c:pt idx="15">
                  <c:v>67.513643136895425</c:v>
                </c:pt>
                <c:pt idx="16">
                  <c:v>68.767549552517565</c:v>
                </c:pt>
              </c:numCache>
              <c:extLst xmlns:c15="http://schemas.microsoft.com/office/drawing/2012/chart"/>
            </c:numRef>
          </c:val>
          <c:extLst xmlns:c15="http://schemas.microsoft.com/office/drawing/2012/chart">
            <c:ext xmlns:c16="http://schemas.microsoft.com/office/drawing/2014/chart" uri="{C3380CC4-5D6E-409C-BE32-E72D297353CC}">
              <c16:uniqueId val="{00000001-F5D4-48C9-98ED-4178CE9B4AAE}"/>
            </c:ext>
          </c:extLst>
        </c:ser>
        <c:dLbls>
          <c:showLegendKey val="0"/>
          <c:showVal val="1"/>
          <c:showCatName val="0"/>
          <c:showSerName val="0"/>
          <c:showPercent val="0"/>
          <c:showBubbleSize val="0"/>
        </c:dLbls>
        <c:gapWidth val="30"/>
        <c:overlap val="4"/>
        <c:axId val="324650272"/>
        <c:axId val="324654624"/>
        <c:extLst>
          <c:ext xmlns:c15="http://schemas.microsoft.com/office/drawing/2012/chart" uri="{02D57815-91ED-43cb-92C2-25804820EDAC}">
            <c15:filteredBarSeries>
              <c15:ser>
                <c:idx val="1"/>
                <c:order val="0"/>
                <c:tx>
                  <c:strRef>
                    <c:extLst>
                      <c:ext uri="{02D57815-91ED-43cb-92C2-25804820EDAC}">
                        <c15:formulaRef>
                          <c15:sqref>line_commute!$B$8</c15:sqref>
                        </c15:formulaRef>
                      </c:ext>
                    </c:extLst>
                    <c:strCache>
                      <c:ptCount val="1"/>
                      <c:pt idx="0">
                        <c:v>Year</c:v>
                      </c:pt>
                    </c:strCache>
                  </c:strRef>
                </c:tx>
                <c:spPr>
                  <a:solidFill>
                    <a:schemeClr val="accent1">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6350" cap="flat" cmpd="sng" algn="ctr">
                            <a:solidFill>
                              <a:schemeClr val="tx1"/>
                            </a:solidFill>
                            <a:prstDash val="solid"/>
                            <a:round/>
                          </a:ln>
                          <a:effectLst/>
                        </c:spPr>
                      </c15:leaderLines>
                    </c:ext>
                  </c:extLst>
                </c:dLbls>
                <c:cat>
                  <c:numRef>
                    <c:extLst>
                      <c:ext uri="{02D57815-91ED-43cb-92C2-25804820EDAC}">
                        <c15:formulaRef>
                          <c15:sqref>line_commute!$B$9:$B$25</c15:sqref>
                        </c15:formulaRef>
                      </c:ext>
                    </c:extLst>
                    <c:numCache>
                      <c:formatCode>General</c:formatCode>
                      <c:ptCount val="17"/>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2021</c:v>
                      </c:pt>
                      <c:pt idx="15">
                        <c:v>2022</c:v>
                      </c:pt>
                      <c:pt idx="16">
                        <c:v>2023</c:v>
                      </c:pt>
                    </c:numCache>
                  </c:numRef>
                </c:cat>
                <c:val>
                  <c:numRef>
                    <c:extLst>
                      <c:ext uri="{02D57815-91ED-43cb-92C2-25804820EDAC}">
                        <c15:formulaRef>
                          <c15:sqref>line_commute!$B$9:$B$25</c15:sqref>
                        </c15:formulaRef>
                      </c:ext>
                    </c:extLst>
                    <c:numCache>
                      <c:formatCode>General</c:formatCode>
                      <c:ptCount val="17"/>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2021</c:v>
                      </c:pt>
                      <c:pt idx="15">
                        <c:v>2022</c:v>
                      </c:pt>
                      <c:pt idx="16">
                        <c:v>2023</c:v>
                      </c:pt>
                    </c:numCache>
                  </c:numRef>
                </c:val>
                <c:extLst>
                  <c:ext xmlns:c16="http://schemas.microsoft.com/office/drawing/2014/chart" uri="{C3380CC4-5D6E-409C-BE32-E72D297353CC}">
                    <c16:uniqueId val="{00000002-F5D4-48C9-98ED-4178CE9B4AAE}"/>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line_commute!$D$8</c15:sqref>
                        </c15:formulaRef>
                      </c:ext>
                    </c:extLst>
                    <c:strCache>
                      <c:ptCount val="1"/>
                      <c:pt idx="0">
                        <c:v>Transit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extLst xmlns:c15="http://schemas.microsoft.com/office/drawing/2012/chart">
                      <c:ext xmlns:c15="http://schemas.microsoft.com/office/drawing/2012/chart" uri="{02D57815-91ED-43cb-92C2-25804820EDAC}">
                        <c15:formulaRef>
                          <c15:sqref>line_commute!$B$9:$B$25</c15:sqref>
                        </c15:formulaRef>
                      </c:ext>
                    </c:extLst>
                    <c:numCache>
                      <c:formatCode>General</c:formatCode>
                      <c:ptCount val="17"/>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2021</c:v>
                      </c:pt>
                      <c:pt idx="15">
                        <c:v>2022</c:v>
                      </c:pt>
                      <c:pt idx="16">
                        <c:v>2023</c:v>
                      </c:pt>
                    </c:numCache>
                  </c:numRef>
                </c:cat>
                <c:val>
                  <c:numRef>
                    <c:extLst xmlns:c15="http://schemas.microsoft.com/office/drawing/2012/chart">
                      <c:ext xmlns:c15="http://schemas.microsoft.com/office/drawing/2012/chart" uri="{02D57815-91ED-43cb-92C2-25804820EDAC}">
                        <c15:formulaRef>
                          <c15:sqref>line_commute!$D$9:$D$25</c15:sqref>
                        </c15:formulaRef>
                      </c:ext>
                    </c:extLst>
                    <c:numCache>
                      <c:formatCode>#,##0.0</c:formatCode>
                      <c:ptCount val="17"/>
                      <c:pt idx="0">
                        <c:v>4.8635544997403253</c:v>
                      </c:pt>
                      <c:pt idx="1">
                        <c:v>4.8062594076141041</c:v>
                      </c:pt>
                      <c:pt idx="2">
                        <c:v>5.0826970163620508</c:v>
                      </c:pt>
                      <c:pt idx="3">
                        <c:v>5.0169138554643888</c:v>
                      </c:pt>
                      <c:pt idx="4">
                        <c:v>4.9443972660009265</c:v>
                      </c:pt>
                      <c:pt idx="5">
                        <c:v>4.9851430217203747</c:v>
                      </c:pt>
                      <c:pt idx="6">
                        <c:v>4.8032453370433164</c:v>
                      </c:pt>
                      <c:pt idx="7">
                        <c:v>4.6657397645323915</c:v>
                      </c:pt>
                      <c:pt idx="8">
                        <c:v>4.6494372929388739</c:v>
                      </c:pt>
                      <c:pt idx="9">
                        <c:v>4.136011949780225</c:v>
                      </c:pt>
                      <c:pt idx="10">
                        <c:v>4.0468542603473274</c:v>
                      </c:pt>
                      <c:pt idx="11">
                        <c:v>3.8193766444186719</c:v>
                      </c:pt>
                      <c:pt idx="12">
                        <c:v>3.8079940585094203</c:v>
                      </c:pt>
                      <c:pt idx="13">
                        <c:v>3.7780949938874206</c:v>
                      </c:pt>
                      <c:pt idx="14">
                        <c:v>2.1791451379305093</c:v>
                      </c:pt>
                      <c:pt idx="15">
                        <c:v>2.4474450737445785</c:v>
                      </c:pt>
                      <c:pt idx="16">
                        <c:v>2.548244017320803</c:v>
                      </c:pt>
                    </c:numCache>
                  </c:numRef>
                </c:val>
                <c:extLst xmlns:c15="http://schemas.microsoft.com/office/drawing/2012/chart">
                  <c:ext xmlns:c16="http://schemas.microsoft.com/office/drawing/2014/chart" uri="{C3380CC4-5D6E-409C-BE32-E72D297353CC}">
                    <c16:uniqueId val="{00000003-F5D4-48C9-98ED-4178CE9B4AAE}"/>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line_commute!$F$8</c15:sqref>
                        </c15:formulaRef>
                      </c:ext>
                    </c:extLst>
                    <c:strCache>
                      <c:ptCount val="1"/>
                      <c:pt idx="0">
                        <c:v>Carpool-Active</c:v>
                      </c:pt>
                    </c:strCache>
                  </c:strRef>
                </c:tx>
                <c:spPr>
                  <a:solidFill>
                    <a:schemeClr val="accent1">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extLst xmlns:c15="http://schemas.microsoft.com/office/drawing/2012/chart">
                      <c:ext xmlns:c15="http://schemas.microsoft.com/office/drawing/2012/chart" uri="{02D57815-91ED-43cb-92C2-25804820EDAC}">
                        <c15:formulaRef>
                          <c15:sqref>line_commute!$B$9:$B$25</c15:sqref>
                        </c15:formulaRef>
                      </c:ext>
                    </c:extLst>
                    <c:numCache>
                      <c:formatCode>General</c:formatCode>
                      <c:ptCount val="17"/>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2021</c:v>
                      </c:pt>
                      <c:pt idx="15">
                        <c:v>2022</c:v>
                      </c:pt>
                      <c:pt idx="16">
                        <c:v>2023</c:v>
                      </c:pt>
                    </c:numCache>
                  </c:numRef>
                </c:cat>
                <c:val>
                  <c:numRef>
                    <c:extLst xmlns:c15="http://schemas.microsoft.com/office/drawing/2012/chart">
                      <c:ext xmlns:c15="http://schemas.microsoft.com/office/drawing/2012/chart" uri="{02D57815-91ED-43cb-92C2-25804820EDAC}">
                        <c15:formulaRef>
                          <c15:sqref>line_commute!$F$9:$F$25</c15:sqref>
                        </c15:formulaRef>
                      </c:ext>
                    </c:extLst>
                    <c:numCache>
                      <c:formatCode>#,##0.0</c:formatCode>
                      <c:ptCount val="17"/>
                      <c:pt idx="0">
                        <c:v>16.756053206375014</c:v>
                      </c:pt>
                      <c:pt idx="1">
                        <c:v>15.989255942111605</c:v>
                      </c:pt>
                      <c:pt idx="2">
                        <c:v>16.550267295383723</c:v>
                      </c:pt>
                      <c:pt idx="3">
                        <c:v>16.213604922217645</c:v>
                      </c:pt>
                      <c:pt idx="4">
                        <c:v>16.111373005779274</c:v>
                      </c:pt>
                      <c:pt idx="5">
                        <c:v>15.511585357229645</c:v>
                      </c:pt>
                      <c:pt idx="6">
                        <c:v>15.259586559124831</c:v>
                      </c:pt>
                      <c:pt idx="7">
                        <c:v>15.331318275174224</c:v>
                      </c:pt>
                      <c:pt idx="8">
                        <c:v>14.923089181605148</c:v>
                      </c:pt>
                      <c:pt idx="9">
                        <c:v>14.398363324153982</c:v>
                      </c:pt>
                      <c:pt idx="10">
                        <c:v>14.524060049028959</c:v>
                      </c:pt>
                      <c:pt idx="11">
                        <c:v>14.099371703783492</c:v>
                      </c:pt>
                      <c:pt idx="12">
                        <c:v>14.158467106194053</c:v>
                      </c:pt>
                      <c:pt idx="13">
                        <c:v>14.024920026306486</c:v>
                      </c:pt>
                      <c:pt idx="14">
                        <c:v>12.672610158277312</c:v>
                      </c:pt>
                      <c:pt idx="15">
                        <c:v>14.370019128834139</c:v>
                      </c:pt>
                      <c:pt idx="16">
                        <c:v>14.600141477038648</c:v>
                      </c:pt>
                    </c:numCache>
                  </c:numRef>
                </c:val>
                <c:extLst xmlns:c15="http://schemas.microsoft.com/office/drawing/2012/chart">
                  <c:ext xmlns:c16="http://schemas.microsoft.com/office/drawing/2014/chart" uri="{C3380CC4-5D6E-409C-BE32-E72D297353CC}">
                    <c16:uniqueId val="{00000004-F5D4-48C9-98ED-4178CE9B4AAE}"/>
                  </c:ext>
                </c:extLst>
              </c15:ser>
            </c15:filteredBarSeries>
          </c:ext>
        </c:extLst>
      </c:barChart>
      <c:catAx>
        <c:axId val="324650272"/>
        <c:scaling>
          <c:orientation val="minMax"/>
        </c:scaling>
        <c:delete val="0"/>
        <c:axPos val="b"/>
        <c:numFmt formatCode="General" sourceLinked="0"/>
        <c:majorTickMark val="none"/>
        <c:minorTickMark val="none"/>
        <c:tickLblPos val="nextTo"/>
        <c:spPr>
          <a:noFill/>
          <a:ln w="6350" cap="rnd" cmpd="sng" algn="ctr">
            <a:solidFill>
              <a:sysClr val="window" lastClr="FFFFFF">
                <a:lumMod val="50000"/>
              </a:sys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324654624"/>
        <c:crossesAt val="0"/>
        <c:auto val="1"/>
        <c:lblAlgn val="ctr"/>
        <c:lblOffset val="100"/>
        <c:noMultiLvlLbl val="0"/>
      </c:catAx>
      <c:valAx>
        <c:axId val="324654624"/>
        <c:scaling>
          <c:orientation val="minMax"/>
        </c:scaling>
        <c:delete val="0"/>
        <c:axPos val="l"/>
        <c:majorGridlines>
          <c:spPr>
            <a:ln w="6350" cap="rnd" cmpd="sng" algn="ctr">
              <a:solidFill>
                <a:schemeClr val="bg1">
                  <a:lumMod val="85000"/>
                </a:schemeClr>
              </a:solidFill>
              <a:prstDash val="sysDot"/>
              <a:round/>
            </a:ln>
            <a:effectLst/>
          </c:spPr>
        </c:majorGridlines>
        <c:numFmt formatCode="#,##0" sourceLinked="0"/>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24650272"/>
        <c:crosses val="autoZero"/>
        <c:crossBetween val="between"/>
      </c:valAx>
      <c:spPr>
        <a:noFill/>
        <a:ln>
          <a:noFill/>
        </a:ln>
        <a:effectLst/>
      </c:spPr>
    </c:plotArea>
    <c:legend>
      <c:legendPos val="t"/>
      <c:layout>
        <c:manualLayout>
          <c:xMode val="edge"/>
          <c:yMode val="edge"/>
          <c:x val="0.48332099683944735"/>
          <c:y val="0.87464346038173957"/>
          <c:w val="0.46131265138327687"/>
          <c:h val="6.8322002015271915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ysClr val="window" lastClr="FFFFFF"/>
    </a:solidFill>
    <a:ln w="6350" cap="flat" cmpd="sng" algn="ctr">
      <a:noFill/>
      <a:prstDash val="solid"/>
      <a:round/>
    </a:ln>
    <a:effectLst/>
  </c:spPr>
  <c:txPr>
    <a:bodyPr/>
    <a:lstStyle/>
    <a:p>
      <a:pPr>
        <a:defRPr sz="1400" baseline="0">
          <a:latin typeface="+mn-lt"/>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31">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107">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omments/modernComment_10C_9E8A9379.xml><?xml version="1.0" encoding="utf-8"?>
<p188:cmLst xmlns:a="http://schemas.openxmlformats.org/drawingml/2006/main" xmlns:r="http://schemas.openxmlformats.org/officeDocument/2006/relationships" xmlns:p188="http://schemas.microsoft.com/office/powerpoint/2018/8/main">
  <p188:cm id="{26EDB31A-E2AC-564E-929B-8F6124437B95}" authorId="{EDC5F359-625B-BD6C-0A2E-A6C68534AE55}" created="2025-05-28T05:46:32.970">
    <pc:sldMkLst xmlns:pc="http://schemas.microsoft.com/office/powerpoint/2013/main/command">
      <pc:docMk/>
      <pc:sldMk cId="2659881849" sldId="268"/>
    </pc:sldMkLst>
    <p188:replyLst>
      <p188:reply id="{DFE9067B-464D-4DA6-AAD5-F422012E59C0}" authorId="{78B706F2-D739-C72E-3286-B33800FEB942}" created="2025-05-28T16:24:30.045">
        <p188:txBody>
          <a:bodyPr/>
          <a:lstStyle/>
          <a:p>
            <a:r>
              <a:rPr lang="en-US"/>
              <a:t>sent email to confirm map.
If the map I shared is correct, the color choice is a bit counterintuitive on the RHNA map 
typically …red=bad…on this slide red= high VMT on the RHNA slide red is lower VMT. might be confusing.</a:t>
            </a:r>
          </a:p>
        </p188:txBody>
      </p188:reply>
    </p188:replyLst>
    <p188:txBody>
      <a:bodyPr/>
      <a:lstStyle/>
      <a:p>
        <a:r>
          <a:rPr lang="en-US"/>
          <a:t>[@Elizabeth Carvajal] do you think we should add rhna slide here too? The goal would be to point out  the added zoning capacity resulting from rhna and alignment with scs</a:t>
        </a:r>
      </a:p>
    </p188:txBody>
  </p188:cm>
</p188:cmLst>
</file>

<file path=ppt/comments/modernComment_7FB47640_5B047AB7.xml><?xml version="1.0" encoding="utf-8"?>
<p188:cmLst xmlns:a="http://schemas.openxmlformats.org/drawingml/2006/main" xmlns:r="http://schemas.openxmlformats.org/officeDocument/2006/relationships" xmlns:p188="http://schemas.microsoft.com/office/powerpoint/2018/8/main">
  <p188:cm id="{FA18F1E0-D86F-48C2-9A01-02C415AEDD59}" authorId="{FC324322-787E-DF41-0E8B-208F485EAE46}" created="2025-06-03T15:10:31.386">
    <ac:deMkLst xmlns:ac="http://schemas.microsoft.com/office/drawing/2013/main/command">
      <pc:docMk xmlns:pc="http://schemas.microsoft.com/office/powerpoint/2013/main/command"/>
      <pc:sldMk xmlns:pc="http://schemas.microsoft.com/office/powerpoint/2013/main/command" cId="1527020215" sldId="2142533184"/>
      <ac:spMk id="4" creationId="{DB84B9E0-F0F7-53E0-C413-092C663A4E3C}"/>
    </ac:deMkLst>
    <p188:txBody>
      <a:bodyPr/>
      <a:lstStyle/>
      <a:p>
        <a:r>
          <a:rPr lang="en-US"/>
          <a:t>These are the co-benefits identified in the Performance Technical Report</a:t>
        </a:r>
      </a:p>
    </p188:txBody>
  </p188:cm>
</p188:cmLst>
</file>

<file path=ppt/drawings/drawing1.xml><?xml version="1.0" encoding="utf-8"?>
<c:userShapes xmlns:c="http://schemas.openxmlformats.org/drawingml/2006/chart">
  <cdr:relSizeAnchor xmlns:cdr="http://schemas.openxmlformats.org/drawingml/2006/chartDrawing">
    <cdr:from>
      <cdr:x>0.00661</cdr:x>
      <cdr:y>0.11625</cdr:y>
    </cdr:from>
    <cdr:to>
      <cdr:x>0.35107</cdr:x>
      <cdr:y>0.16738</cdr:y>
    </cdr:to>
    <cdr:sp macro="" textlink="">
      <cdr:nvSpPr>
        <cdr:cNvPr id="2" name="TextBox 1">
          <a:extLst xmlns:a="http://schemas.openxmlformats.org/drawingml/2006/main">
            <a:ext uri="{FF2B5EF4-FFF2-40B4-BE49-F238E27FC236}">
              <a16:creationId xmlns:a16="http://schemas.microsoft.com/office/drawing/2014/main" id="{5BAC4FB1-1672-3F71-5918-F71C33D910F9}"/>
            </a:ext>
          </a:extLst>
        </cdr:cNvPr>
        <cdr:cNvSpPr txBox="1"/>
      </cdr:nvSpPr>
      <cdr:spPr>
        <a:xfrm xmlns:a="http://schemas.openxmlformats.org/drawingml/2006/main">
          <a:off x="54610" y="606426"/>
          <a:ext cx="2844800" cy="2667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cdr:x>
      <cdr:y>0.88864</cdr:y>
    </cdr:from>
    <cdr:to>
      <cdr:x>0.88506</cdr:x>
      <cdr:y>1</cdr:y>
    </cdr:to>
    <cdr:sp macro="" textlink="">
      <cdr:nvSpPr>
        <cdr:cNvPr id="3" name="TextBox 2">
          <a:extLst xmlns:a="http://schemas.openxmlformats.org/drawingml/2006/main">
            <a:ext uri="{FF2B5EF4-FFF2-40B4-BE49-F238E27FC236}">
              <a16:creationId xmlns:a16="http://schemas.microsoft.com/office/drawing/2014/main" id="{810FF405-0FB1-E649-C4CB-30481D3EF221}"/>
            </a:ext>
          </a:extLst>
        </cdr:cNvPr>
        <cdr:cNvSpPr txBox="1"/>
      </cdr:nvSpPr>
      <cdr:spPr>
        <a:xfrm xmlns:a="http://schemas.openxmlformats.org/drawingml/2006/main">
          <a:off x="0" y="3753748"/>
          <a:ext cx="6471401" cy="47042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87FF5766-AF92-4354-8295-9E15F612693D}" type="TxLink">
            <a:rPr lang="en-US" sz="1100" b="0" i="0" u="none" strike="noStrike">
              <a:solidFill>
                <a:srgbClr val="033E51"/>
              </a:solidFill>
              <a:latin typeface="Segoe UI"/>
              <a:cs typeface="Segoe UI"/>
            </a:rPr>
            <a:pPr/>
            <a:t>Source: Census Building Permits Survey. Data for 2024 is annualized based on the pace of permitting during 2010-2019.</a:t>
          </a:fld>
          <a:endParaRPr lang="en-US" sz="1100"/>
        </a:p>
      </cdr:txBody>
    </cdr:sp>
  </cdr:relSizeAnchor>
  <cdr:relSizeAnchor xmlns:cdr="http://schemas.openxmlformats.org/drawingml/2006/chartDrawing">
    <cdr:from>
      <cdr:x>0</cdr:x>
      <cdr:y>0.08892</cdr:y>
    </cdr:from>
    <cdr:to>
      <cdr:x>0.30524</cdr:x>
      <cdr:y>0.14978</cdr:y>
    </cdr:to>
    <cdr:sp macro="" textlink="">
      <cdr:nvSpPr>
        <cdr:cNvPr id="4" name="TextBox 3">
          <a:extLst xmlns:a="http://schemas.openxmlformats.org/drawingml/2006/main">
            <a:ext uri="{FF2B5EF4-FFF2-40B4-BE49-F238E27FC236}">
              <a16:creationId xmlns:a16="http://schemas.microsoft.com/office/drawing/2014/main" id="{1D103C81-D385-1BE0-039D-47BAC93E107D}"/>
            </a:ext>
          </a:extLst>
        </cdr:cNvPr>
        <cdr:cNvSpPr txBox="1"/>
      </cdr:nvSpPr>
      <cdr:spPr>
        <a:xfrm xmlns:a="http://schemas.openxmlformats.org/drawingml/2006/main">
          <a:off x="0" y="375452"/>
          <a:ext cx="2238707" cy="25696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A843887D-4017-4287-953D-4E6912A816BB}" type="TxLink">
            <a:rPr lang="en-US" sz="1100" b="0" i="0" u="none" strike="noStrike">
              <a:solidFill>
                <a:srgbClr val="033E51"/>
              </a:solidFill>
              <a:latin typeface="Segoe UI"/>
              <a:cs typeface="Segoe UI"/>
            </a:rPr>
            <a:pPr/>
            <a:t> </a:t>
          </a:fld>
          <a:endParaRPr lang="en-US" sz="1100" i="0"/>
        </a:p>
      </cdr:txBody>
    </cdr:sp>
  </cdr:relSizeAnchor>
</c:userShapes>
</file>

<file path=ppt/drawings/drawing2.xml><?xml version="1.0" encoding="utf-8"?>
<c:userShapes xmlns:c="http://schemas.openxmlformats.org/drawingml/2006/chart">
  <cdr:relSizeAnchor xmlns:cdr="http://schemas.openxmlformats.org/drawingml/2006/chartDrawing">
    <cdr:from>
      <cdr:x>0</cdr:x>
      <cdr:y>0.88327</cdr:y>
    </cdr:from>
    <cdr:to>
      <cdr:x>0.95979</cdr:x>
      <cdr:y>0.9547</cdr:y>
    </cdr:to>
    <cdr:sp macro="" textlink="">
      <cdr:nvSpPr>
        <cdr:cNvPr id="2" name="TextBox 1">
          <a:extLst xmlns:a="http://schemas.openxmlformats.org/drawingml/2006/main">
            <a:ext uri="{FF2B5EF4-FFF2-40B4-BE49-F238E27FC236}">
              <a16:creationId xmlns:a16="http://schemas.microsoft.com/office/drawing/2014/main" id="{3761C2EC-422D-A16B-4D15-01AE9A68C7D3}"/>
            </a:ext>
          </a:extLst>
        </cdr:cNvPr>
        <cdr:cNvSpPr txBox="1"/>
      </cdr:nvSpPr>
      <cdr:spPr>
        <a:xfrm xmlns:a="http://schemas.openxmlformats.org/drawingml/2006/main">
          <a:off x="0" y="2628291"/>
          <a:ext cx="5559665" cy="21254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102BA801-763C-42C1-8803-89D2A42264EB}" type="TxLink">
            <a:rPr lang="en-US" sz="900" b="0" i="0" u="none" strike="noStrike">
              <a:solidFill>
                <a:srgbClr val="213631"/>
              </a:solidFill>
              <a:latin typeface="Segoe UI"/>
              <a:cs typeface="Segoe UI"/>
            </a:rPr>
            <a:pPr/>
            <a:t>Notes: Chart reports data from ACS 1-year sample, Table B08111</a:t>
          </a:fld>
          <a:endParaRPr lang="en-US" sz="1100" dirty="0">
            <a:solidFill>
              <a:schemeClr val="tx1"/>
            </a:solidFill>
          </a:endParaRPr>
        </a:p>
      </cdr:txBody>
    </cdr:sp>
  </cdr:relSizeAnchor>
  <cdr:relSizeAnchor xmlns:cdr="http://schemas.openxmlformats.org/drawingml/2006/chartDrawing">
    <cdr:from>
      <cdr:x>0.11335</cdr:x>
      <cdr:y>0.01796</cdr:y>
    </cdr:from>
    <cdr:to>
      <cdr:x>0.9179</cdr:x>
      <cdr:y>0.11746</cdr:y>
    </cdr:to>
    <cdr:sp macro="" textlink="">
      <cdr:nvSpPr>
        <cdr:cNvPr id="3" name="TextBox 2">
          <a:extLst xmlns:a="http://schemas.openxmlformats.org/drawingml/2006/main">
            <a:ext uri="{FF2B5EF4-FFF2-40B4-BE49-F238E27FC236}">
              <a16:creationId xmlns:a16="http://schemas.microsoft.com/office/drawing/2014/main" id="{C5335233-E95F-5E6C-2CE0-9986C768AB5B}"/>
            </a:ext>
          </a:extLst>
        </cdr:cNvPr>
        <cdr:cNvSpPr txBox="1"/>
      </cdr:nvSpPr>
      <cdr:spPr>
        <a:xfrm xmlns:a="http://schemas.openxmlformats.org/drawingml/2006/main">
          <a:off x="833965" y="79177"/>
          <a:ext cx="5919536" cy="43863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i="0" u="none" strike="noStrike" dirty="0">
              <a:solidFill>
                <a:schemeClr val="tx2"/>
              </a:solidFill>
              <a:latin typeface="Segoe UI" panose="020B0502040204020203" pitchFamily="34" charset="0"/>
              <a:cs typeface="Segoe UI" panose="020B0502040204020203" pitchFamily="34" charset="0"/>
            </a:rPr>
            <a:t>Percent of Workers By Select Mode in </a:t>
          </a:r>
          <a:r>
            <a:rPr lang="en-US" sz="1600" b="1" dirty="0">
              <a:solidFill>
                <a:schemeClr val="tx2"/>
              </a:solidFill>
              <a:latin typeface="Segoe UI" panose="020B0502040204020203" pitchFamily="34" charset="0"/>
              <a:cs typeface="Segoe UI" panose="020B0502040204020203" pitchFamily="34" charset="0"/>
            </a:rPr>
            <a:t>t</a:t>
          </a:r>
          <a:r>
            <a:rPr lang="en-US" sz="1600" b="1" i="0" u="none" strike="noStrike" dirty="0">
              <a:solidFill>
                <a:schemeClr val="tx2"/>
              </a:solidFill>
              <a:latin typeface="Segoe UI" panose="020B0502040204020203" pitchFamily="34" charset="0"/>
              <a:cs typeface="Segoe UI" panose="020B0502040204020203" pitchFamily="34" charset="0"/>
            </a:rPr>
            <a:t>he SCAG Region</a:t>
          </a:r>
          <a:endParaRPr lang="en-US" sz="1600" b="1" dirty="0">
            <a:solidFill>
              <a:schemeClr val="tx2"/>
            </a:solidFill>
            <a:latin typeface="Segoe UI" panose="020B0502040204020203" pitchFamily="34" charset="0"/>
            <a:cs typeface="Segoe UI" panose="020B0502040204020203"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FA73D41-8F78-4138-B6D7-D05155CDEEB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4CF688D-C12B-4F98-A9BD-C6D421894D0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F1E8F1-9ED8-46D4-A38E-83B12A9C2EED}" type="datetimeFigureOut">
              <a:rPr lang="en-US" smtClean="0"/>
              <a:t>6/4/2025</a:t>
            </a:fld>
            <a:endParaRPr lang="en-US"/>
          </a:p>
        </p:txBody>
      </p:sp>
      <p:sp>
        <p:nvSpPr>
          <p:cNvPr id="4" name="Footer Placeholder 3">
            <a:extLst>
              <a:ext uri="{FF2B5EF4-FFF2-40B4-BE49-F238E27FC236}">
                <a16:creationId xmlns:a16="http://schemas.microsoft.com/office/drawing/2014/main" id="{A88937BD-529E-4AF5-8477-75C82FC0BF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48BF9B-45CB-4D74-877B-9D93147176F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4C682E-9AEC-4CF1-87DF-40A45B302EFE}" type="slidenum">
              <a:rPr lang="en-US" smtClean="0"/>
              <a:t>‹#›</a:t>
            </a:fld>
            <a:endParaRPr lang="en-US"/>
          </a:p>
        </p:txBody>
      </p:sp>
    </p:spTree>
    <p:extLst>
      <p:ext uri="{BB962C8B-B14F-4D97-AF65-F5344CB8AC3E}">
        <p14:creationId xmlns:p14="http://schemas.microsoft.com/office/powerpoint/2010/main" val="33819543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40F2EE-26C6-4321-812A-34709042DD50}" type="datetimeFigureOut">
              <a:rPr lang="en-US" smtClean="0"/>
              <a:t>6/4/2025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5430C3-8C2C-4131-8CF0-65F14ED88060}" type="slidenum">
              <a:rPr lang="en-US" smtClean="0"/>
              <a:t>‹#›</a:t>
            </a:fld>
            <a:endParaRPr lang="en-US"/>
          </a:p>
        </p:txBody>
      </p:sp>
    </p:spTree>
    <p:extLst>
      <p:ext uri="{BB962C8B-B14F-4D97-AF65-F5344CB8AC3E}">
        <p14:creationId xmlns:p14="http://schemas.microsoft.com/office/powerpoint/2010/main" val="2479797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Talking Points:</a:t>
            </a:r>
          </a:p>
          <a:p>
            <a:pPr algn="l" fontAlgn="base">
              <a:buFont typeface="Arial" panose="020B0604020202020204" pitchFamily="34" charset="0"/>
              <a:buChar char="•"/>
            </a:pPr>
            <a:r>
              <a:rPr lang="en-US" b="0" i="0">
                <a:solidFill>
                  <a:srgbClr val="1E1F21"/>
                </a:solidFill>
                <a:effectLst/>
                <a:latin typeface="Segoe UI" panose="020B0502040204020203" pitchFamily="34" charset="0"/>
              </a:rPr>
              <a:t> The SCAG region includes the six counties of Imperial, Los Angeles, Orange, Riverside, San Bernardino and Ventura.​</a:t>
            </a:r>
          </a:p>
          <a:p>
            <a:pPr algn="l" fontAlgn="base">
              <a:buFont typeface="Arial" panose="020B0604020202020204" pitchFamily="34" charset="0"/>
              <a:buChar char="•"/>
            </a:pPr>
            <a:r>
              <a:rPr lang="en-US" b="0" i="0">
                <a:solidFill>
                  <a:srgbClr val="1E1F21"/>
                </a:solidFill>
                <a:effectLst/>
                <a:latin typeface="Segoe UI" panose="020B0502040204020203" pitchFamily="34" charset="0"/>
              </a:rPr>
              <a:t> It also includes 16 federally recognized Tribal Governments.</a:t>
            </a:r>
          </a:p>
          <a:p>
            <a:pPr algn="l" fontAlgn="base">
              <a:buFont typeface="Arial" panose="020B0604020202020204" pitchFamily="34" charset="0"/>
              <a:buChar char="•"/>
            </a:pPr>
            <a:r>
              <a:rPr lang="en-US" b="0" i="0">
                <a:solidFill>
                  <a:srgbClr val="1E1F21"/>
                </a:solidFill>
                <a:effectLst/>
                <a:latin typeface="Segoe UI" panose="020B0502040204020203" pitchFamily="34" charset="0"/>
              </a:rPr>
              <a:t> In a region of 18.7 million people – 47.6% of the state – that is also among the most diverse in the world both demographically and geographically, there’s almost no way that any one person can really see what everyone here is doing. That’s where regional collaboration becomes so important.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5430C3-8C2C-4131-8CF0-65F14ED8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7544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Aptos" panose="020B0004020202020204" pitchFamily="34" charset="0"/>
                <a:ea typeface="Aptos" panose="020B0004020202020204" pitchFamily="34" charset="0"/>
                <a:cs typeface="Times New Roman" panose="02020603050405020304" pitchFamily="18" charset="0"/>
              </a:rPr>
              <a:t>A strong focus of SB 375 has been to ensure that new growth takes place in more location-efficient areas of the region (SGC 2021).  This can be planned for in many ways, e.g. proximity to transit or existing centers of activity.  An oft-cited challenge is that this requires infill development with limited land availability, higher land costs, and more practical and institutional challenges such as existing uses, remediation needs, and neighbor opposition. </a:t>
            </a:r>
          </a:p>
          <a:p>
            <a:endParaRPr lang="en-US" sz="1800">
              <a:effectLst/>
              <a:latin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a:effectLst/>
                <a:latin typeface="Aptos" panose="020B0004020202020204" pitchFamily="34" charset="0"/>
                <a:ea typeface="Aptos" panose="020B0004020202020204" pitchFamily="34" charset="0"/>
                <a:cs typeface="Times New Roman" panose="02020603050405020304" pitchFamily="18" charset="0"/>
              </a:rPr>
              <a:t>We used Census data for each decade to see how present-day (2019) per-capita VMT looks like based on </a:t>
            </a:r>
            <a:r>
              <a:rPr lang="en-US" sz="1800" b="1" kern="100">
                <a:effectLst/>
                <a:latin typeface="Aptos" panose="020B0004020202020204" pitchFamily="34" charset="0"/>
                <a:ea typeface="Aptos" panose="020B0004020202020204" pitchFamily="34" charset="0"/>
                <a:cs typeface="Times New Roman" panose="02020603050405020304" pitchFamily="18" charset="0"/>
              </a:rPr>
              <a:t>when the homes in that area were built</a:t>
            </a:r>
            <a:r>
              <a:rPr lang="en-US" sz="1800" b="0" kern="100">
                <a:effectLst/>
                <a:latin typeface="Aptos" panose="020B0004020202020204" pitchFamily="34" charset="0"/>
                <a:ea typeface="Aptos" panose="020B0004020202020204" pitchFamily="34" charset="0"/>
                <a:cs typeface="Times New Roman" panose="02020603050405020304" pitchFamily="18" charset="0"/>
              </a:rPr>
              <a:t>.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US" sz="1800" b="0" kern="100">
                <a:effectLst/>
                <a:latin typeface="Aptos" panose="020B0004020202020204" pitchFamily="34" charset="0"/>
                <a:ea typeface="Aptos" panose="020B0004020202020204" pitchFamily="34" charset="0"/>
                <a:cs typeface="Times New Roman" panose="02020603050405020304" pitchFamily="18" charset="0"/>
              </a:rPr>
              <a:t>The 5.3 million housing units that existed in 1990… had an average per-capita VMT of 20.82</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US" sz="1800" b="0" kern="100">
                <a:effectLst/>
                <a:latin typeface="Aptos" panose="020B0004020202020204" pitchFamily="34" charset="0"/>
                <a:ea typeface="Aptos" panose="020B0004020202020204" pitchFamily="34" charset="0"/>
                <a:cs typeface="Times New Roman" panose="02020603050405020304" pitchFamily="18" charset="0"/>
              </a:rPr>
              <a:t>The homes built in the nineties and 2000s </a:t>
            </a:r>
            <a:r>
              <a:rPr lang="en-US" sz="1800" b="0" i="1" kern="100">
                <a:effectLst/>
                <a:latin typeface="Aptos" panose="020B0004020202020204" pitchFamily="34" charset="0"/>
                <a:ea typeface="Aptos" panose="020B0004020202020204" pitchFamily="34" charset="0"/>
                <a:cs typeface="Times New Roman" panose="02020603050405020304" pitchFamily="18" charset="0"/>
              </a:rPr>
              <a:t>(a pretty large quantity of homes…)</a:t>
            </a:r>
            <a:r>
              <a:rPr lang="en-US" sz="1800" b="0" i="0" kern="100">
                <a:effectLst/>
                <a:latin typeface="Aptos" panose="020B0004020202020204" pitchFamily="34" charset="0"/>
                <a:ea typeface="Aptos" panose="020B0004020202020204" pitchFamily="34" charset="0"/>
                <a:cs typeface="Times New Roman" panose="02020603050405020304" pitchFamily="18" charset="0"/>
              </a:rPr>
              <a:t> had a higher average VMT than that …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US" sz="1800" b="0" i="0" kern="100">
                <a:effectLst/>
                <a:latin typeface="Aptos" panose="020B0004020202020204" pitchFamily="34" charset="0"/>
                <a:ea typeface="Aptos" panose="020B0004020202020204" pitchFamily="34" charset="0"/>
                <a:cs typeface="Times New Roman" panose="02020603050405020304" pitchFamily="18" charset="0"/>
              </a:rPr>
              <a:t>But on average the homes built in the 2010s were in slightly lower VMT areas… </a:t>
            </a:r>
            <a:r>
              <a:rPr lang="en-US" sz="1800" b="1" i="1" u="sng">
                <a:effectLst/>
                <a:latin typeface="Aptos" panose="020B0004020202020204" pitchFamily="34" charset="0"/>
                <a:cs typeface="Times New Roman" panose="02020603050405020304" pitchFamily="18" charset="0"/>
              </a:rPr>
              <a:t>So much so that by 2020, the average Southern Californian drove a car a whole 158 feet less! </a:t>
            </a:r>
          </a:p>
          <a:p>
            <a:pPr marL="285750" indent="-285750">
              <a:buFontTx/>
              <a:buChar char="-"/>
            </a:pPr>
            <a:endParaRPr lang="en-US" sz="1800">
              <a:effectLst/>
              <a:latin typeface="Aptos" panose="020B0004020202020204" pitchFamily="34" charset="0"/>
              <a:cs typeface="Times New Roman" panose="02020603050405020304" pitchFamily="18" charset="0"/>
            </a:endParaRPr>
          </a:p>
          <a:p>
            <a:pPr marL="171450" indent="-171450">
              <a:buFontTx/>
              <a:buChar cha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5430C3-8C2C-4131-8CF0-65F14ED8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5534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i="1"/>
          </a:p>
          <a:p>
            <a:pPr marL="171450" indent="-171450">
              <a:buFontTx/>
              <a:buChar char="-"/>
            </a:pPr>
            <a:r>
              <a:rPr lang="en-US"/>
              <a:t>This is the first time we’ve been able to use our activity-based travel demand model results for this kind of analysis.  </a:t>
            </a:r>
          </a:p>
          <a:p>
            <a:pPr marL="171450" indent="-171450">
              <a:buFontTx/>
              <a:buChar char="-"/>
            </a:pPr>
            <a:r>
              <a:rPr lang="en-US"/>
              <a:t>What I’m showing here is modeled VMT/capita across 11,267 TAZs.</a:t>
            </a:r>
          </a:p>
          <a:p>
            <a:pPr marL="171450" indent="-171450">
              <a:buFontTx/>
              <a:buChar char="-"/>
            </a:pPr>
            <a:r>
              <a:rPr lang="en-US"/>
              <a:t>It shows the </a:t>
            </a:r>
            <a:r>
              <a:rPr lang="en-US" b="1"/>
              <a:t>TOTAL </a:t>
            </a:r>
            <a:r>
              <a:rPr lang="en-US" b="0"/>
              <a:t>travel based on where you live…</a:t>
            </a:r>
          </a:p>
          <a:p>
            <a:pPr marL="171450" indent="-171450">
              <a:buFontTx/>
              <a:buChar char="-"/>
            </a:pPr>
            <a:endParaRPr lang="en-US" b="0"/>
          </a:p>
          <a:p>
            <a:pPr marL="171450" indent="-171450">
              <a:buFontTx/>
              <a:buChar char="-"/>
            </a:pPr>
            <a:r>
              <a:rPr lang="en-US"/>
              <a:t>But what stands out here is less the core-periphery gradient in travel demand… it’s far more nodal!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025BF9-0FC0-41D9-ADA0-86646FB0083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61027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It’s a similar story in Southern California.</a:t>
            </a:r>
          </a:p>
          <a:p>
            <a:pPr marL="171450" indent="-171450">
              <a:buFontTx/>
              <a:buChar char="-"/>
            </a:pPr>
            <a:r>
              <a:rPr lang="en-US" dirty="0"/>
              <a:t>Through 2019 per-capita VMT dropped 5.8 percent… </a:t>
            </a:r>
          </a:p>
          <a:p>
            <a:pPr marL="628650" lvl="1" indent="-171450">
              <a:buFontTx/>
              <a:buChar char="-"/>
            </a:pPr>
            <a:r>
              <a:rPr lang="en-US" dirty="0"/>
              <a:t>We know that WORK TRAVEL didn’t drop much during this time (I’ll get to that)—so, this portion likely reflects fewer nonwork, or discretionary miles. </a:t>
            </a:r>
            <a:r>
              <a:rPr lang="en-US" i="1" dirty="0"/>
              <a:t> A good way to think of this is: either not traveling, or taking an alternative to driving, due to roadway congestion.  </a:t>
            </a:r>
          </a:p>
          <a:p>
            <a:pPr marL="171450" indent="-171450">
              <a:buFontTx/>
              <a:buChar char="-"/>
            </a:pPr>
            <a:r>
              <a:rPr lang="en-US" dirty="0"/>
              <a:t>Through 2023, total trips were even lower, and per-capita VMT dropped ended 9.1% below 2005 levels.  </a:t>
            </a:r>
          </a:p>
          <a:p>
            <a:pPr marL="171450" indent="-171450">
              <a:buFontTx/>
              <a:buChar char="-"/>
            </a:pPr>
            <a:endParaRPr lang="en-US" dirty="0"/>
          </a:p>
          <a:p>
            <a:pPr>
              <a:spcAft>
                <a:spcPts val="600"/>
              </a:spcAft>
            </a:pPr>
            <a:r>
              <a:rPr lang="en-US" dirty="0"/>
              <a:t>California is reducing more VMT per capita than the rest of the nation</a:t>
            </a:r>
          </a:p>
          <a:p>
            <a:pPr>
              <a:spcAft>
                <a:spcPts val="600"/>
              </a:spcAft>
            </a:pPr>
            <a:r>
              <a:rPr lang="en-US" dirty="0"/>
              <a:t>2005 – 2024</a:t>
            </a:r>
          </a:p>
          <a:p>
            <a:pPr lvl="1">
              <a:spcAft>
                <a:spcPts val="600"/>
              </a:spcAft>
            </a:pPr>
            <a:r>
              <a:rPr lang="en-US" dirty="0"/>
              <a:t>US: 3.2% drop</a:t>
            </a:r>
          </a:p>
          <a:p>
            <a:pPr lvl="1">
              <a:spcAft>
                <a:spcPts val="600"/>
              </a:spcAft>
            </a:pPr>
            <a:r>
              <a:rPr lang="en-US" b="1" dirty="0"/>
              <a:t>CA: 10.4% drop</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5430C3-8C2C-4131-8CF0-65F14ED8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2348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1"/>
              <a:t>Outskirts of Pasadena vs. outskirts of Temecula… vs. Palm Springs!! </a:t>
            </a:r>
          </a:p>
          <a:p>
            <a:pPr marL="171450" indent="-171450">
              <a:buFontTx/>
              <a:buChar char="-"/>
            </a:pPr>
            <a:endParaRPr lang="en-US" b="1"/>
          </a:p>
          <a:p>
            <a:pPr marL="0" indent="0">
              <a:buFontTx/>
              <a:buNone/>
            </a:pPr>
            <a:r>
              <a:rPr lang="en-US" sz="1200">
                <a:effectLst/>
                <a:latin typeface="Aptos" panose="020B0004020202020204" pitchFamily="34" charset="0"/>
                <a:ea typeface="Aptos" panose="020B0004020202020204" pitchFamily="34" charset="0"/>
                <a:cs typeface="Times New Roman" panose="02020603050405020304" pitchFamily="18" charset="0"/>
              </a:rPr>
              <a:t>Long Beach, Santa Ana, Riverside, San Bernardino, Pasadena, and Glendale stand out.  Others are cities or groups of cities that are more self-contained, either by physical geography or a locus of mixed activity (homes, work, recreation) within a reasonably short distance.  While these functional subregions represent a part of the broader labor market and housing market in the SCAG region—thus justifying inclusion as part of an MPO—their relationship with the rest of the region may be different.  Some examples include the western Riverside county cities including Murietta/Temecula, the Coachella Valley (Palm Springs and vicinity), the Antelope Valley city of Lancaster, and Oxnard in Ventura county.</a:t>
            </a:r>
            <a:endParaRPr lang="en-US" b="1"/>
          </a:p>
          <a:p>
            <a:endParaRPr lang="en-US"/>
          </a:p>
        </p:txBody>
      </p:sp>
      <p:sp>
        <p:nvSpPr>
          <p:cNvPr id="4" name="Slide Number Placeholder 3"/>
          <p:cNvSpPr>
            <a:spLocks noGrp="1"/>
          </p:cNvSpPr>
          <p:nvPr>
            <p:ph type="sldNum" sz="quarter" idx="5"/>
          </p:nvPr>
        </p:nvSpPr>
        <p:spPr/>
        <p:txBody>
          <a:bodyPr/>
          <a:lstStyle/>
          <a:p>
            <a:fld id="{045430C3-8C2C-4131-8CF0-65F14ED88060}" type="slidenum">
              <a:rPr lang="en-US" smtClean="0"/>
              <a:t>14</a:t>
            </a:fld>
            <a:endParaRPr lang="en-US"/>
          </a:p>
        </p:txBody>
      </p:sp>
    </p:spTree>
    <p:extLst>
      <p:ext uri="{BB962C8B-B14F-4D97-AF65-F5344CB8AC3E}">
        <p14:creationId xmlns:p14="http://schemas.microsoft.com/office/powerpoint/2010/main" val="27055612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800">
                <a:effectLst/>
                <a:latin typeface="Aptos" panose="020B0004020202020204" pitchFamily="34" charset="0"/>
                <a:ea typeface="Aptos" panose="020B0004020202020204" pitchFamily="34" charset="0"/>
                <a:cs typeface="Times New Roman" panose="02020603050405020304" pitchFamily="18" charset="0"/>
              </a:rPr>
              <a:t>Telecommuting just about tripled during the pandemic but has since given back some of those gains.  </a:t>
            </a:r>
          </a:p>
          <a:p>
            <a:pPr marL="171450" indent="-171450">
              <a:buFontTx/>
              <a:buChar char="-"/>
            </a:pPr>
            <a:r>
              <a:rPr lang="en-US" sz="1800">
                <a:effectLst/>
                <a:latin typeface="Aptos" panose="020B0004020202020204" pitchFamily="34" charset="0"/>
                <a:ea typeface="Aptos" panose="020B0004020202020204" pitchFamily="34" charset="0"/>
                <a:cs typeface="Times New Roman" panose="02020603050405020304" pitchFamily="18" charset="0"/>
              </a:rPr>
              <a:t>Drive-alone commute shares topped out around 76 percent, quickly drop to 65.9 percent of commutes in 2021, then tick up to 68.8 percent.</a:t>
            </a:r>
          </a:p>
          <a:p>
            <a:endParaRPr lang="en-US" sz="1800">
              <a:effectLst/>
              <a:latin typeface="Aptos" panose="020B0004020202020204" pitchFamily="34" charset="0"/>
              <a:ea typeface="Aptos" panose="020B0004020202020204" pitchFamily="34" charset="0"/>
              <a:cs typeface="Times New Roman" panose="02020603050405020304" pitchFamily="18" charset="0"/>
            </a:endParaRPr>
          </a:p>
          <a:p>
            <a:r>
              <a:rPr lang="en-US" sz="1800">
                <a:effectLst/>
                <a:latin typeface="Aptos" panose="020B0004020202020204" pitchFamily="34" charset="0"/>
                <a:ea typeface="Aptos" panose="020B0004020202020204" pitchFamily="34" charset="0"/>
                <a:cs typeface="Times New Roman" panose="02020603050405020304" pitchFamily="18" charset="0"/>
              </a:rPr>
              <a:t>Now, the difference between 2019 and 2023 really tells the story:   </a:t>
            </a:r>
          </a:p>
          <a:p>
            <a:pPr marL="285750" indent="-285750">
              <a:buFontTx/>
              <a:buChar char="-"/>
            </a:pPr>
            <a:r>
              <a:rPr lang="en-US" sz="1800">
                <a:effectLst/>
                <a:latin typeface="Aptos" panose="020B0004020202020204" pitchFamily="34" charset="0"/>
                <a:ea typeface="Aptos" panose="020B0004020202020204" pitchFamily="34" charset="0"/>
                <a:cs typeface="Times New Roman" panose="02020603050405020304" pitchFamily="18" charset="0"/>
              </a:rPr>
              <a:t>Drive-alone commutes decreased by almost the exact same number as telecommuters. </a:t>
            </a:r>
          </a:p>
          <a:p>
            <a:pPr marL="285750" indent="-285750">
              <a:buFontTx/>
              <a:buChar char="-"/>
            </a:pPr>
            <a:r>
              <a:rPr lang="en-US" sz="1800">
                <a:effectLst/>
                <a:latin typeface="Aptos" panose="020B0004020202020204" pitchFamily="34" charset="0"/>
                <a:ea typeface="Aptos" panose="020B0004020202020204" pitchFamily="34" charset="0"/>
                <a:cs typeface="Times New Roman" panose="02020603050405020304" pitchFamily="18" charset="0"/>
              </a:rPr>
              <a:t>We lost 112k transit users, gained 42k walk/bike…. And as population growth stalled and folks left the labor force there were 67k fewer commuters</a:t>
            </a:r>
          </a:p>
          <a:p>
            <a:pPr marL="285750" indent="-285750">
              <a:buFontTx/>
              <a:buChar char="-"/>
            </a:pPr>
            <a:endParaRPr lang="en-US" sz="1800">
              <a:effectLst/>
              <a:latin typeface="Aptos" panose="020B0004020202020204" pitchFamily="34" charset="0"/>
              <a:ea typeface="Aptos" panose="020B0004020202020204" pitchFamily="34" charset="0"/>
              <a:cs typeface="Times New Roman" panose="02020603050405020304" pitchFamily="18" charset="0"/>
            </a:endParaRPr>
          </a:p>
          <a:p>
            <a:pPr marL="285750" indent="-285750">
              <a:buFontTx/>
              <a:buChar char="-"/>
            </a:pPr>
            <a:endParaRPr lang="en-US" sz="1800">
              <a:effectLst/>
              <a:latin typeface="Aptos" panose="020B0004020202020204" pitchFamily="34" charset="0"/>
              <a:ea typeface="Aptos" panose="020B0004020202020204" pitchFamily="34" charset="0"/>
              <a:cs typeface="Times New Roman" panose="02020603050405020304" pitchFamily="18" charset="0"/>
            </a:endParaRPr>
          </a:p>
          <a:p>
            <a:pPr marL="285750" indent="-285750">
              <a:buFontTx/>
              <a:buChar char="-"/>
            </a:pPr>
            <a:endParaRPr lang="en-US" sz="1800">
              <a:effectLst/>
              <a:latin typeface="Aptos" panose="020B0004020202020204" pitchFamily="34" charset="0"/>
              <a:ea typeface="Aptos" panose="020B0004020202020204" pitchFamily="34" charset="0"/>
              <a:cs typeface="Times New Roman" panose="02020603050405020304" pitchFamily="18" charset="0"/>
            </a:endParaRPr>
          </a:p>
          <a:p>
            <a:pPr marL="285750" indent="-285750">
              <a:buFontTx/>
              <a:buChar char="-"/>
            </a:pPr>
            <a:endParaRPr lang="en-US" sz="1800">
              <a:effectLst/>
              <a:latin typeface="Aptos" panose="020B0004020202020204" pitchFamily="34" charset="0"/>
              <a:ea typeface="Aptos" panose="020B0004020202020204" pitchFamily="34" charset="0"/>
              <a:cs typeface="Times New Roman" panose="02020603050405020304" pitchFamily="18" charset="0"/>
            </a:endParaRPr>
          </a:p>
          <a:p>
            <a:endParaRPr lang="en-US" sz="1800">
              <a:effectLst/>
              <a:latin typeface="Aptos" panose="020B0004020202020204" pitchFamily="34" charset="0"/>
              <a:ea typeface="Aptos" panose="020B0004020202020204" pitchFamily="34" charset="0"/>
              <a:cs typeface="Times New Roman" panose="02020603050405020304" pitchFamily="18" charset="0"/>
            </a:endParaRPr>
          </a:p>
          <a:p>
            <a:endParaRPr lang="en-US" sz="1800">
              <a:effectLst/>
              <a:latin typeface="Aptos" panose="020B0004020202020204" pitchFamily="34" charset="0"/>
              <a:ea typeface="Aptos" panose="020B0004020202020204" pitchFamily="34" charset="0"/>
              <a:cs typeface="Times New Roman" panose="02020603050405020304" pitchFamily="18" charset="0"/>
            </a:endParaRPr>
          </a:p>
          <a:p>
            <a:endParaRPr lang="en-US" sz="1800">
              <a:effectLst/>
              <a:latin typeface="Aptos" panose="020B0004020202020204" pitchFamily="34" charset="0"/>
              <a:ea typeface="Aptos" panose="020B0004020202020204" pitchFamily="34" charset="0"/>
              <a:cs typeface="Times New Roman" panose="02020603050405020304" pitchFamily="18" charset="0"/>
            </a:endParaRPr>
          </a:p>
          <a:p>
            <a:endParaRPr lang="en-US" sz="1800">
              <a:effectLst/>
              <a:latin typeface="Aptos" panose="020B000402020202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5430C3-8C2C-4131-8CF0-65F14ED8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27516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Future strategies might seek to ensure that:</a:t>
            </a:r>
          </a:p>
          <a:p>
            <a:pPr lvl="1"/>
            <a:r>
              <a:rPr lang="en-US" dirty="0"/>
              <a:t>work-related travel declines are not simply replaced by non-work trips</a:t>
            </a:r>
          </a:p>
          <a:p>
            <a:pPr lvl="1"/>
            <a:r>
              <a:rPr lang="en-US" dirty="0"/>
              <a:t>benefits of work-from-home can accrue to lower-wage industries requiring on-site work, such as through reduced congestion or higher wages</a:t>
            </a:r>
          </a:p>
          <a:p>
            <a:r>
              <a:rPr lang="en-US" dirty="0"/>
              <a:t>SCS concept of a neighborhood mobility area prioritizes growth in areas close to neighborhood-facing destinations (restaurants, grocery stores, schools, medical facilities, apparel retailing)</a:t>
            </a:r>
          </a:p>
          <a:p>
            <a:pPr lvl="1"/>
            <a:r>
              <a:rPr lang="en-US" dirty="0"/>
              <a:t>A regional strategy to promote co-location (15-minute communities) may be especially effective given the decline in work trips.</a:t>
            </a:r>
          </a:p>
          <a:p>
            <a:r>
              <a:rPr lang="en-US" dirty="0"/>
              <a:t>High-resource, low-VMT areas can be uplifted as best practices, while low-resource, high-VMT areas are ideal locations for improved accessibility strategies.</a:t>
            </a:r>
          </a:p>
          <a:p>
            <a:endParaRPr lang="en-US" dirty="0"/>
          </a:p>
        </p:txBody>
      </p:sp>
      <p:sp>
        <p:nvSpPr>
          <p:cNvPr id="4" name="Slide Number Placeholder 3"/>
          <p:cNvSpPr>
            <a:spLocks noGrp="1"/>
          </p:cNvSpPr>
          <p:nvPr>
            <p:ph type="sldNum" sz="quarter" idx="5"/>
          </p:nvPr>
        </p:nvSpPr>
        <p:spPr/>
        <p:txBody>
          <a:bodyPr/>
          <a:lstStyle/>
          <a:p>
            <a:fld id="{045430C3-8C2C-4131-8CF0-65F14ED88060}" type="slidenum">
              <a:rPr lang="en-US" smtClean="0"/>
              <a:t>16</a:t>
            </a:fld>
            <a:endParaRPr lang="en-US"/>
          </a:p>
        </p:txBody>
      </p:sp>
    </p:spTree>
    <p:extLst>
      <p:ext uri="{BB962C8B-B14F-4D97-AF65-F5344CB8AC3E}">
        <p14:creationId xmlns:p14="http://schemas.microsoft.com/office/powerpoint/2010/main" val="3657417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Senate Bill 375 became effective January 1, 2009.</a:t>
            </a:r>
          </a:p>
          <a:p>
            <a:r>
              <a:rPr lang="en-US"/>
              <a:t>It resulted directly from goals laid out in the Global Warming Solutions Act of 2006 (Assembly Bill 32).</a:t>
            </a:r>
          </a:p>
          <a:p>
            <a:r>
              <a:rPr lang="en-US"/>
              <a:t>Although the focus is on GHG emission reduction, in practice VMT is used as a proxy measure even as the vehicle fleet is transitioning to more hybrid and zero emission vehicles.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5430C3-8C2C-4131-8CF0-65F14ED8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5056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4EB34-A7CF-034F-9638-D251FE7449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FF6BE2-0E7B-42FE-A010-03CF01C363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7D5A8B-E00A-E967-F7C7-738FFBC64F9C}"/>
              </a:ext>
            </a:extLst>
          </p:cNvPr>
          <p:cNvSpPr>
            <a:spLocks noGrp="1"/>
          </p:cNvSpPr>
          <p:nvPr>
            <p:ph type="body" idx="1"/>
          </p:nvPr>
        </p:nvSpPr>
        <p:spPr/>
        <p:txBody>
          <a:bodyPr/>
          <a:lstStyle/>
          <a:p>
            <a:r>
              <a:rPr lang="en-US" b="1" dirty="0">
                <a:solidFill>
                  <a:srgbClr val="033E51"/>
                </a:solidFill>
              </a:rPr>
              <a:t>Co-Benefits</a:t>
            </a:r>
          </a:p>
          <a:p>
            <a:pPr marL="285750" indent="-285750" algn="l">
              <a:spcAft>
                <a:spcPts val="0"/>
              </a:spcAft>
              <a:buFont typeface="Arial" panose="020B0604020202020204" pitchFamily="34" charset="0"/>
              <a:buChar char="•"/>
            </a:pPr>
            <a:r>
              <a:rPr lang="en-US" dirty="0">
                <a:solidFill>
                  <a:srgbClr val="033E51"/>
                </a:solidFill>
              </a:rPr>
              <a:t>Local infrastructure and services costs to support new growth</a:t>
            </a:r>
            <a:endParaRPr lang="en-US" dirty="0">
              <a:solidFill>
                <a:srgbClr val="033E51"/>
              </a:solidFill>
              <a:cs typeface="Segoe UI"/>
            </a:endParaRPr>
          </a:p>
          <a:p>
            <a:pPr marL="285750" indent="-285750" algn="l">
              <a:spcAft>
                <a:spcPts val="0"/>
              </a:spcAft>
              <a:buFont typeface="Arial" panose="020B0604020202020204" pitchFamily="34" charset="0"/>
              <a:buChar char="•"/>
            </a:pPr>
            <a:r>
              <a:rPr lang="en-US" dirty="0">
                <a:solidFill>
                  <a:srgbClr val="033E51"/>
                </a:solidFill>
              </a:rPr>
              <a:t>Household costs:  annual transportation and home energy/water use</a:t>
            </a:r>
            <a:endParaRPr lang="en-US" dirty="0">
              <a:solidFill>
                <a:srgbClr val="033E51"/>
              </a:solidFill>
              <a:cs typeface="Segoe UI"/>
            </a:endParaRPr>
          </a:p>
          <a:p>
            <a:pPr marL="285750" indent="-285750" algn="l">
              <a:spcAft>
                <a:spcPts val="0"/>
              </a:spcAft>
              <a:buFont typeface="Arial" panose="020B0604020202020204" pitchFamily="34" charset="0"/>
              <a:buChar char="•"/>
            </a:pPr>
            <a:r>
              <a:rPr lang="en-US" dirty="0">
                <a:solidFill>
                  <a:srgbClr val="033E51"/>
                </a:solidFill>
                <a:cs typeface="Segoe UI"/>
              </a:rPr>
              <a:t>Land consumption: new (greenfield) land consumed to accommodate new urban growth</a:t>
            </a:r>
          </a:p>
          <a:p>
            <a:pPr marL="285750" indent="-285750" algn="l">
              <a:spcAft>
                <a:spcPts val="0"/>
              </a:spcAft>
              <a:buFont typeface="Arial" panose="020B0604020202020204" pitchFamily="34" charset="0"/>
              <a:buChar char="•"/>
            </a:pPr>
            <a:r>
              <a:rPr lang="en-US" dirty="0">
                <a:solidFill>
                  <a:srgbClr val="033E51"/>
                </a:solidFill>
              </a:rPr>
              <a:t>Share of population residing within priority development areas</a:t>
            </a:r>
            <a:endParaRPr lang="en-US" dirty="0">
              <a:solidFill>
                <a:srgbClr val="033E51"/>
              </a:solidFill>
              <a:cs typeface="Segoe UI"/>
            </a:endParaRPr>
          </a:p>
          <a:p>
            <a:pPr marL="285750" indent="-285750" algn="l">
              <a:spcAft>
                <a:spcPts val="0"/>
              </a:spcAft>
              <a:buFont typeface="Arial" panose="020B0604020202020204" pitchFamily="34" charset="0"/>
              <a:buChar char="•"/>
            </a:pPr>
            <a:r>
              <a:rPr lang="en-US" dirty="0">
                <a:solidFill>
                  <a:srgbClr val="033E51"/>
                </a:solidFill>
                <a:cs typeface="Segoe UI"/>
              </a:rPr>
              <a:t>Building energy use and costs, water use and costs</a:t>
            </a:r>
            <a:endParaRPr lang="en-US" dirty="0">
              <a:solidFill>
                <a:srgbClr val="033E51"/>
              </a:solidFill>
            </a:endParaRPr>
          </a:p>
          <a:p>
            <a:endParaRPr lang="en-US" dirty="0"/>
          </a:p>
        </p:txBody>
      </p:sp>
      <p:sp>
        <p:nvSpPr>
          <p:cNvPr id="4" name="Slide Number Placeholder 3">
            <a:extLst>
              <a:ext uri="{FF2B5EF4-FFF2-40B4-BE49-F238E27FC236}">
                <a16:creationId xmlns:a16="http://schemas.microsoft.com/office/drawing/2014/main" id="{8DB11E71-53DE-A921-7BE7-36217342AD7A}"/>
              </a:ext>
            </a:extLst>
          </p:cNvPr>
          <p:cNvSpPr>
            <a:spLocks noGrp="1"/>
          </p:cNvSpPr>
          <p:nvPr>
            <p:ph type="sldNum" sz="quarter" idx="5"/>
          </p:nvPr>
        </p:nvSpPr>
        <p:spPr/>
        <p:txBody>
          <a:bodyPr/>
          <a:lstStyle/>
          <a:p>
            <a:fld id="{045430C3-8C2C-4131-8CF0-65F14ED88060}" type="slidenum">
              <a:rPr lang="en-US" smtClean="0"/>
              <a:t>4</a:t>
            </a:fld>
            <a:endParaRPr lang="en-US"/>
          </a:p>
        </p:txBody>
      </p:sp>
    </p:spTree>
    <p:extLst>
      <p:ext uri="{BB962C8B-B14F-4D97-AF65-F5344CB8AC3E}">
        <p14:creationId xmlns:p14="http://schemas.microsoft.com/office/powerpoint/2010/main" val="1896665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CB5E8-CD9E-8BE2-8BF0-116C99948B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4C6225-71C6-ED5B-E630-44662ED288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A8D274-186D-F413-9E47-59B9516524F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In addition to a regional activity-based transportation model, SCAG utilizes a Scenario Planning Model (SPM)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Examples of SPM output shown</a:t>
            </a:r>
          </a:p>
          <a:p>
            <a:endParaRPr lang="en-US"/>
          </a:p>
        </p:txBody>
      </p:sp>
      <p:sp>
        <p:nvSpPr>
          <p:cNvPr id="4" name="Slide Number Placeholder 3">
            <a:extLst>
              <a:ext uri="{FF2B5EF4-FFF2-40B4-BE49-F238E27FC236}">
                <a16:creationId xmlns:a16="http://schemas.microsoft.com/office/drawing/2014/main" id="{23A81F5A-0649-96AC-0056-DC47495449A2}"/>
              </a:ext>
            </a:extLst>
          </p:cNvPr>
          <p:cNvSpPr>
            <a:spLocks noGrp="1"/>
          </p:cNvSpPr>
          <p:nvPr>
            <p:ph type="sldNum" sz="quarter" idx="5"/>
          </p:nvPr>
        </p:nvSpPr>
        <p:spPr/>
        <p:txBody>
          <a:bodyPr/>
          <a:lstStyle/>
          <a:p>
            <a:fld id="{045430C3-8C2C-4131-8CF0-65F14ED88060}" type="slidenum">
              <a:rPr lang="en-US" smtClean="0"/>
              <a:t>5</a:t>
            </a:fld>
            <a:endParaRPr lang="en-US"/>
          </a:p>
        </p:txBody>
      </p:sp>
    </p:spTree>
    <p:extLst>
      <p:ext uri="{BB962C8B-B14F-4D97-AF65-F5344CB8AC3E}">
        <p14:creationId xmlns:p14="http://schemas.microsoft.com/office/powerpoint/2010/main" val="2785926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5430C3-8C2C-4131-8CF0-65F14ED8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2751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SCAG has directed significant resources to help local jurisdictions implement the regional Sustainable Communities Strategy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5430C3-8C2C-4131-8CF0-65F14ED8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1019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7E8F2-6273-4729-F3A2-0A87607B2B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C73E41-04A2-7198-BF01-E078256BE3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C56534-298F-2833-8CEA-A736E2215BDC}"/>
              </a:ext>
            </a:extLst>
          </p:cNvPr>
          <p:cNvSpPr>
            <a:spLocks noGrp="1"/>
          </p:cNvSpPr>
          <p:nvPr>
            <p:ph type="body" idx="1"/>
          </p:nvPr>
        </p:nvSpPr>
        <p:spPr/>
        <p:txBody>
          <a:bodyPr/>
          <a:lstStyle/>
          <a:p>
            <a:r>
              <a:rPr lang="en-US" b="1"/>
              <a:t>Grant Programs</a:t>
            </a:r>
          </a:p>
          <a:p>
            <a:r>
              <a:rPr lang="en-US"/>
              <a:t>SCAG grant programs help provide local cities and counties with the resources they need to build a sustainable future for their communities. Members can also get help in finding and securing grant funding from federal and state agencies for local projects. </a:t>
            </a:r>
          </a:p>
        </p:txBody>
      </p:sp>
      <p:sp>
        <p:nvSpPr>
          <p:cNvPr id="4" name="Slide Number Placeholder 3">
            <a:extLst>
              <a:ext uri="{FF2B5EF4-FFF2-40B4-BE49-F238E27FC236}">
                <a16:creationId xmlns:a16="http://schemas.microsoft.com/office/drawing/2014/main" id="{DFDC22BB-E7EA-8547-AF57-FECFC593FF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5430C3-8C2C-4131-8CF0-65F14ED8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5149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Original data from Jaimee:</a:t>
            </a:r>
          </a:p>
          <a:p>
            <a:pPr marL="342900" marR="0" lvl="0" indent="-342900">
              <a:buFont typeface="Symbol" panose="05050102010706020507" pitchFamily="18" charset="2"/>
              <a:buChar char=""/>
            </a:pPr>
            <a:r>
              <a:rPr lang="en-US" sz="1800">
                <a:effectLst/>
                <a:latin typeface="Arial" panose="020B0604020202020204" pitchFamily="34" charset="0"/>
                <a:ea typeface="Times New Roman" panose="02020603050405020304" pitchFamily="18" charset="0"/>
                <a:cs typeface="Aptos" panose="020B0004020202020204" pitchFamily="34" charset="0"/>
              </a:rPr>
              <a:t>Overall O&amp;M spending increases over time while Capital decreases over time. O&amp;M spending increased from 41% of total Plan investment in 2012 to 60% of total Plan investment in 2024.  Capital spending decreased from 50% in 2012 to 37% in 2024. The remainder is spending on debt service.</a:t>
            </a:r>
            <a:endParaRPr lang="en-US" sz="1800">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Font typeface="Symbol" panose="05050102010706020507" pitchFamily="18" charset="2"/>
              <a:buChar char=""/>
            </a:pPr>
            <a:r>
              <a:rPr lang="en-US" sz="1800">
                <a:effectLst/>
                <a:latin typeface="Arial" panose="020B0604020202020204" pitchFamily="34" charset="0"/>
                <a:ea typeface="Times New Roman" panose="02020603050405020304" pitchFamily="18" charset="0"/>
                <a:cs typeface="Aptos" panose="020B0004020202020204" pitchFamily="34" charset="0"/>
              </a:rPr>
              <a:t>Active transportation investment increased from 2% of plan investment in 2016 to 5% of Plan investment in 2024.  The 2012 RTP did not track active transportation as a standalone category.</a:t>
            </a:r>
            <a:endParaRPr lang="en-US" sz="1800">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Font typeface="Symbol" panose="05050102010706020507" pitchFamily="18" charset="2"/>
              <a:buChar char=""/>
            </a:pPr>
            <a:r>
              <a:rPr lang="en-US" sz="1800">
                <a:effectLst/>
                <a:latin typeface="Arial" panose="020B0604020202020204" pitchFamily="34" charset="0"/>
                <a:ea typeface="Times New Roman" panose="02020603050405020304" pitchFamily="18" charset="0"/>
                <a:cs typeface="Aptos" panose="020B0004020202020204" pitchFamily="34" charset="0"/>
              </a:rPr>
              <a:t>Total transit investment (capital and O&amp;M) increases from 47% to 52% while Highway investment (capital and O&amp;M) decreases from 18% to 13% (excludes Goods Movement).</a:t>
            </a:r>
            <a:endParaRPr lang="en-US" sz="1800">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Font typeface="Symbol" panose="05050102010706020507" pitchFamily="18" charset="2"/>
              <a:buChar char=""/>
            </a:pPr>
            <a:r>
              <a:rPr lang="en-US" sz="1800">
                <a:effectLst/>
                <a:latin typeface="Arial" panose="020B0604020202020204" pitchFamily="34" charset="0"/>
                <a:ea typeface="Times New Roman" panose="02020603050405020304" pitchFamily="18" charset="0"/>
                <a:cs typeface="Aptos" panose="020B0004020202020204" pitchFamily="34" charset="0"/>
              </a:rPr>
              <a:t>Highway capital has been decreasing as a % of capital investment, from 14% in 2012 to 8% in 2024.</a:t>
            </a:r>
            <a:endParaRPr lang="en-US" sz="1800">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Font typeface="Symbol" panose="05050102010706020507" pitchFamily="18" charset="2"/>
              <a:buChar char=""/>
            </a:pPr>
            <a:r>
              <a:rPr lang="en-US" sz="1800">
                <a:effectLst/>
                <a:latin typeface="Arial" panose="020B0604020202020204" pitchFamily="34" charset="0"/>
                <a:ea typeface="Times New Roman" panose="02020603050405020304" pitchFamily="18" charset="0"/>
                <a:cs typeface="Aptos" panose="020B0004020202020204" pitchFamily="34" charset="0"/>
              </a:rPr>
              <a:t>Spending on operations and maintenance of regionally significant local streets and roads has increased over time, from 4% of Plan total in 2012 to 12% of Plan total in 2024.</a:t>
            </a:r>
            <a:endParaRPr lang="en-US" sz="1800">
              <a:effectLst/>
              <a:latin typeface="Aptos" panose="020B0004020202020204" pitchFamily="34" charset="0"/>
              <a:ea typeface="Aptos" panose="020B0004020202020204" pitchFamily="34" charset="0"/>
              <a:cs typeface="Aptos" panose="020B0004020202020204"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5430C3-8C2C-4131-8CF0-65F14ED8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2989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5430C3-8C2C-4131-8CF0-65F14ED8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99306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scag.sharepoint.com/sites/SCAGhub/Form%20Bank/Forms/All%20Documents%20%20Category%20Assigned.aspx?FilterField1=Category&amp;FilterValue1=Templates%20%26%20Resources&amp;FilterType1=Text&amp;FilterDisplay1=Templates%20%26%20Resources&amp;viewid=e591179e%2D9730%2D4794%2D9188%2Dab538ecd30ba" TargetMode="External"/><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7.png"/><Relationship Id="rId1" Type="http://schemas.openxmlformats.org/officeDocument/2006/relationships/slideMaster" Target="../slideMasters/slideMaster6.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image" Target="../media/image7.png"/><Relationship Id="rId1" Type="http://schemas.openxmlformats.org/officeDocument/2006/relationships/slideMaster" Target="../slideMasters/slideMaster6.xml"/><Relationship Id="rId6" Type="http://schemas.openxmlformats.org/officeDocument/2006/relationships/image" Target="../media/image18.jpeg"/><Relationship Id="rId5" Type="http://schemas.openxmlformats.org/officeDocument/2006/relationships/image" Target="../media/image16.jpeg"/><Relationship Id="rId4" Type="http://schemas.openxmlformats.org/officeDocument/2006/relationships/image" Target="../media/image17.jpe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Master" Target="../slideMasters/slideMaster6.xml"/><Relationship Id="rId4" Type="http://schemas.microsoft.com/office/2007/relationships/hdphoto" Target="../media/hdphoto1.wdp"/></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7.png"/><Relationship Id="rId1" Type="http://schemas.openxmlformats.org/officeDocument/2006/relationships/slideMaster" Target="../slideMasters/slideMaster6.xml"/><Relationship Id="rId4" Type="http://schemas.openxmlformats.org/officeDocument/2006/relationships/hyperlink" Target="https://en.wikipedia.org/wiki/United_States_congressional_conference_committee" TargetMode="Externa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Light w/Gener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Picture 13" descr="A picture containing text, display&#10;&#10;Description automatically generated">
            <a:extLst>
              <a:ext uri="{FF2B5EF4-FFF2-40B4-BE49-F238E27FC236}">
                <a16:creationId xmlns:a16="http://schemas.microsoft.com/office/drawing/2014/main" id="{CFC7AC85-4E9A-4B1A-82A8-DA8B8D1ED3E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605" t="23853" r="25937"/>
          <a:stretch/>
        </p:blipFill>
        <p:spPr>
          <a:xfrm>
            <a:off x="683342" y="1652631"/>
            <a:ext cx="8346358" cy="5222146"/>
          </a:xfrm>
          <a:prstGeom prst="rect">
            <a:avLst/>
          </a:prstGeom>
        </p:spPr>
      </p:pic>
      <p:sp>
        <p:nvSpPr>
          <p:cNvPr id="9" name="Rectangle 8">
            <a:extLst>
              <a:ext uri="{FF2B5EF4-FFF2-40B4-BE49-F238E27FC236}">
                <a16:creationId xmlns:a16="http://schemas.microsoft.com/office/drawing/2014/main" id="{A31C85DA-7968-49F6-8975-9E340AF6B02C}"/>
              </a:ext>
            </a:extLst>
          </p:cNvPr>
          <p:cNvSpPr/>
          <p:nvPr userDrawn="1"/>
        </p:nvSpPr>
        <p:spPr>
          <a:xfrm>
            <a:off x="6449959" y="0"/>
            <a:ext cx="5058697" cy="495545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Title 1">
            <a:extLst>
              <a:ext uri="{FF2B5EF4-FFF2-40B4-BE49-F238E27FC236}">
                <a16:creationId xmlns:a16="http://schemas.microsoft.com/office/drawing/2014/main" id="{D9A65FC3-22B3-43E9-85B9-D21ADD9899E2}"/>
              </a:ext>
            </a:extLst>
          </p:cNvPr>
          <p:cNvSpPr>
            <a:spLocks noGrp="1"/>
          </p:cNvSpPr>
          <p:nvPr>
            <p:ph type="ctrTitle" hasCustomPrompt="1"/>
          </p:nvPr>
        </p:nvSpPr>
        <p:spPr>
          <a:xfrm>
            <a:off x="6449960" y="0"/>
            <a:ext cx="5058698" cy="3392129"/>
          </a:xfrm>
          <a:noFill/>
        </p:spPr>
        <p:txBody>
          <a:bodyPr lIns="320040" anchor="b">
            <a:normAutofit/>
          </a:bodyPr>
          <a:lstStyle>
            <a:lvl1pPr algn="l">
              <a:defRPr sz="4400">
                <a:solidFill>
                  <a:schemeClr val="bg1"/>
                </a:solidFill>
              </a:defRPr>
            </a:lvl1pPr>
          </a:lstStyle>
          <a:p>
            <a:r>
              <a:rPr lang="en-US"/>
              <a:t>Insert Name of Presentation here</a:t>
            </a:r>
          </a:p>
        </p:txBody>
      </p:sp>
      <p:cxnSp>
        <p:nvCxnSpPr>
          <p:cNvPr id="18" name="Straight Connector 17">
            <a:extLst>
              <a:ext uri="{FF2B5EF4-FFF2-40B4-BE49-F238E27FC236}">
                <a16:creationId xmlns:a16="http://schemas.microsoft.com/office/drawing/2014/main" id="{660C54CB-E909-4173-BBB8-0F4CDE1C8AE4}"/>
              </a:ext>
            </a:extLst>
          </p:cNvPr>
          <p:cNvCxnSpPr>
            <a:cxnSpLocks/>
          </p:cNvCxnSpPr>
          <p:nvPr userDrawn="1"/>
        </p:nvCxnSpPr>
        <p:spPr>
          <a:xfrm>
            <a:off x="6749845" y="3495368"/>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8D46A36-8F22-4AA4-A931-A4C571224B7A}"/>
              </a:ext>
            </a:extLst>
          </p:cNvPr>
          <p:cNvSpPr txBox="1"/>
          <p:nvPr userDrawn="1"/>
        </p:nvSpPr>
        <p:spPr>
          <a:xfrm>
            <a:off x="6449959" y="5635487"/>
            <a:ext cx="5742041" cy="516834"/>
          </a:xfrm>
          <a:prstGeom prst="rect">
            <a:avLst/>
          </a:prstGeom>
          <a:solidFill>
            <a:schemeClr val="tx2"/>
          </a:solidFill>
        </p:spPr>
        <p:txBody>
          <a:bodyPr wrap="square" lIns="320040" rtlCol="0" anchor="ctr">
            <a:noAutofit/>
          </a:bodyPr>
          <a:lstStyle/>
          <a:p>
            <a:r>
              <a:rPr lang="en-US" sz="2100" spc="50" baseline="0">
                <a:solidFill>
                  <a:schemeClr val="bg1"/>
                </a:solidFill>
                <a:latin typeface="Proxima Nova Semibold" panose="02000506030000020004" pitchFamily="50" charset="0"/>
              </a:rPr>
              <a:t>WWW.SCAG.CA.GOV</a:t>
            </a:r>
          </a:p>
        </p:txBody>
      </p:sp>
      <p:sp>
        <p:nvSpPr>
          <p:cNvPr id="13" name="Subtitle 33">
            <a:extLst>
              <a:ext uri="{FF2B5EF4-FFF2-40B4-BE49-F238E27FC236}">
                <a16:creationId xmlns:a16="http://schemas.microsoft.com/office/drawing/2014/main" id="{49C021F0-F718-4BC2-B329-95FC0098FF87}"/>
              </a:ext>
            </a:extLst>
          </p:cNvPr>
          <p:cNvSpPr>
            <a:spLocks noGrp="1"/>
          </p:cNvSpPr>
          <p:nvPr>
            <p:ph type="subTitle" idx="1" hasCustomPrompt="1"/>
          </p:nvPr>
        </p:nvSpPr>
        <p:spPr>
          <a:xfrm>
            <a:off x="6449959" y="3392129"/>
            <a:ext cx="5058697" cy="1584684"/>
          </a:xfrm>
          <a:custGeom>
            <a:avLst/>
            <a:gdLst>
              <a:gd name="connsiteX0" fmla="*/ 299886 w 5058697"/>
              <a:gd name="connsiteY0" fmla="*/ 65445 h 1584684"/>
              <a:gd name="connsiteX1" fmla="*/ 299886 w 5058697"/>
              <a:gd name="connsiteY1" fmla="*/ 141644 h 1584684"/>
              <a:gd name="connsiteX2" fmla="*/ 1794389 w 5058697"/>
              <a:gd name="connsiteY2" fmla="*/ 141644 h 1584684"/>
              <a:gd name="connsiteX3" fmla="*/ 1794389 w 5058697"/>
              <a:gd name="connsiteY3" fmla="*/ 65445 h 1584684"/>
              <a:gd name="connsiteX4" fmla="*/ 0 w 5058697"/>
              <a:gd name="connsiteY4" fmla="*/ 0 h 1584684"/>
              <a:gd name="connsiteX5" fmla="*/ 5058697 w 5058697"/>
              <a:gd name="connsiteY5" fmla="*/ 0 h 1584684"/>
              <a:gd name="connsiteX6" fmla="*/ 5058697 w 5058697"/>
              <a:gd name="connsiteY6" fmla="*/ 1584684 h 1584684"/>
              <a:gd name="connsiteX7" fmla="*/ 0 w 5058697"/>
              <a:gd name="connsiteY7" fmla="*/ 1584684 h 1584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58697" h="1584684">
                <a:moveTo>
                  <a:pt x="299886" y="65445"/>
                </a:moveTo>
                <a:lnTo>
                  <a:pt x="299886" y="141644"/>
                </a:lnTo>
                <a:lnTo>
                  <a:pt x="1794389" y="141644"/>
                </a:lnTo>
                <a:lnTo>
                  <a:pt x="1794389" y="65445"/>
                </a:lnTo>
                <a:close/>
                <a:moveTo>
                  <a:pt x="0" y="0"/>
                </a:moveTo>
                <a:lnTo>
                  <a:pt x="5058697" y="0"/>
                </a:lnTo>
                <a:lnTo>
                  <a:pt x="5058697" y="1584684"/>
                </a:lnTo>
                <a:lnTo>
                  <a:pt x="0" y="1584684"/>
                </a:lnTo>
                <a:close/>
              </a:path>
            </a:pathLst>
          </a:custGeom>
          <a:solidFill>
            <a:schemeClr val="tx2"/>
          </a:solidFill>
        </p:spPr>
        <p:txBody>
          <a:bodyPr wrap="square" lIns="320040" tIns="365760">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Month XX, Year</a:t>
            </a:r>
          </a:p>
        </p:txBody>
      </p:sp>
    </p:spTree>
    <p:extLst>
      <p:ext uri="{BB962C8B-B14F-4D97-AF65-F5344CB8AC3E}">
        <p14:creationId xmlns:p14="http://schemas.microsoft.com/office/powerpoint/2010/main" val="3322652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 You Dark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29">
            <a:extLst>
              <a:ext uri="{FF2B5EF4-FFF2-40B4-BE49-F238E27FC236}">
                <a16:creationId xmlns:a16="http://schemas.microsoft.com/office/drawing/2014/main" id="{390DB205-CDD7-4B9F-8522-488C4C2F2F74}"/>
              </a:ext>
            </a:extLst>
          </p:cNvPr>
          <p:cNvSpPr>
            <a:spLocks noGrp="1" noChangeAspect="1"/>
          </p:cNvSpPr>
          <p:nvPr>
            <p:ph type="pic" sz="quarter" idx="24" hasCustomPrompt="1"/>
          </p:nvPr>
        </p:nvSpPr>
        <p:spPr>
          <a:xfrm>
            <a:off x="700955" y="412318"/>
            <a:ext cx="1232453" cy="645086"/>
          </a:xfrm>
          <a:blipFill>
            <a:blip r:embed="rId3"/>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
        <p:nvSpPr>
          <p:cNvPr id="7" name="Text Placeholder 8">
            <a:extLst>
              <a:ext uri="{FF2B5EF4-FFF2-40B4-BE49-F238E27FC236}">
                <a16:creationId xmlns:a16="http://schemas.microsoft.com/office/drawing/2014/main" id="{8B590FEF-F326-4683-B8C6-43B0311C685B}"/>
              </a:ext>
            </a:extLst>
          </p:cNvPr>
          <p:cNvSpPr>
            <a:spLocks noGrp="1"/>
          </p:cNvSpPr>
          <p:nvPr>
            <p:ph type="body" sz="quarter" idx="11" hasCustomPrompt="1"/>
          </p:nvPr>
        </p:nvSpPr>
        <p:spPr>
          <a:xfrm>
            <a:off x="700955" y="4089284"/>
            <a:ext cx="10020175" cy="758003"/>
          </a:xfrm>
        </p:spPr>
        <p:txBody>
          <a:bodyPr anchor="t">
            <a:normAutofit/>
          </a:bodyPr>
          <a:lstStyle>
            <a:lvl1pPr marL="0" indent="0">
              <a:buNone/>
              <a:defRPr sz="2400" b="1">
                <a:solidFill>
                  <a:schemeClr val="bg1"/>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URL</a:t>
            </a:r>
          </a:p>
        </p:txBody>
      </p:sp>
      <p:cxnSp>
        <p:nvCxnSpPr>
          <p:cNvPr id="8" name="Straight Connector 7">
            <a:extLst>
              <a:ext uri="{FF2B5EF4-FFF2-40B4-BE49-F238E27FC236}">
                <a16:creationId xmlns:a16="http://schemas.microsoft.com/office/drawing/2014/main" id="{3627BDB7-E767-4CBD-BD9C-0907B354EF64}"/>
              </a:ext>
            </a:extLst>
          </p:cNvPr>
          <p:cNvCxnSpPr>
            <a:cxnSpLocks/>
          </p:cNvCxnSpPr>
          <p:nvPr userDrawn="1"/>
        </p:nvCxnSpPr>
        <p:spPr>
          <a:xfrm>
            <a:off x="700955" y="3291935"/>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FDA32E1-6489-4314-9684-2B4AEE555DE7}"/>
              </a:ext>
            </a:extLst>
          </p:cNvPr>
          <p:cNvSpPr txBox="1"/>
          <p:nvPr userDrawn="1"/>
        </p:nvSpPr>
        <p:spPr>
          <a:xfrm>
            <a:off x="700955" y="3429000"/>
            <a:ext cx="5854017" cy="523220"/>
          </a:xfrm>
          <a:prstGeom prst="rect">
            <a:avLst/>
          </a:prstGeom>
          <a:noFill/>
        </p:spPr>
        <p:txBody>
          <a:bodyPr wrap="square" rtlCol="0">
            <a:spAutoFit/>
          </a:bodyPr>
          <a:lstStyle/>
          <a:p>
            <a:r>
              <a:rPr lang="en-US" sz="2800">
                <a:solidFill>
                  <a:schemeClr val="bg1"/>
                </a:solidFill>
              </a:rPr>
              <a:t>For more information, please visit:</a:t>
            </a:r>
          </a:p>
        </p:txBody>
      </p:sp>
      <p:sp>
        <p:nvSpPr>
          <p:cNvPr id="12" name="TextBox 11">
            <a:extLst>
              <a:ext uri="{FF2B5EF4-FFF2-40B4-BE49-F238E27FC236}">
                <a16:creationId xmlns:a16="http://schemas.microsoft.com/office/drawing/2014/main" id="{8ECE8182-F0D0-4AAB-AA52-479C58ECC559}"/>
              </a:ext>
            </a:extLst>
          </p:cNvPr>
          <p:cNvSpPr txBox="1"/>
          <p:nvPr userDrawn="1"/>
        </p:nvSpPr>
        <p:spPr>
          <a:xfrm>
            <a:off x="700955" y="2381250"/>
            <a:ext cx="5854017" cy="830997"/>
          </a:xfrm>
          <a:prstGeom prst="rect">
            <a:avLst/>
          </a:prstGeom>
          <a:noFill/>
        </p:spPr>
        <p:txBody>
          <a:bodyPr wrap="square" rtlCol="0">
            <a:spAutoFit/>
          </a:bodyPr>
          <a:lstStyle/>
          <a:p>
            <a:r>
              <a:rPr lang="en-US" sz="4800" b="1">
                <a:solidFill>
                  <a:schemeClr val="bg1"/>
                </a:solidFill>
              </a:rPr>
              <a:t>THANK YOU!</a:t>
            </a:r>
          </a:p>
        </p:txBody>
      </p:sp>
    </p:spTree>
    <p:extLst>
      <p:ext uri="{BB962C8B-B14F-4D97-AF65-F5344CB8AC3E}">
        <p14:creationId xmlns:p14="http://schemas.microsoft.com/office/powerpoint/2010/main" val="13517210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Divider Dark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27AB8BA-BF93-4F82-A5C3-6DBC3D1C5A99}"/>
              </a:ext>
            </a:extLst>
          </p:cNvPr>
          <p:cNvSpPr>
            <a:spLocks noGrp="1"/>
          </p:cNvSpPr>
          <p:nvPr>
            <p:ph type="body" sz="quarter" idx="10" hasCustomPrompt="1"/>
          </p:nvPr>
        </p:nvSpPr>
        <p:spPr>
          <a:xfrm>
            <a:off x="700955" y="2075638"/>
            <a:ext cx="10020175" cy="1090569"/>
          </a:xfrm>
        </p:spPr>
        <p:txBody>
          <a:bodyPr anchor="b">
            <a:normAutofit/>
          </a:bodyPr>
          <a:lstStyle>
            <a:lvl1pPr marL="0" indent="0">
              <a:buNone/>
              <a:defRPr sz="3200" b="1" cap="all" baseline="0">
                <a:solidFill>
                  <a:schemeClr val="bg1"/>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SECTION TITLE</a:t>
            </a:r>
          </a:p>
        </p:txBody>
      </p:sp>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00955" y="3429000"/>
            <a:ext cx="10020175" cy="952149"/>
          </a:xfrm>
        </p:spPr>
        <p:txBody>
          <a:bodyPr anchor="t">
            <a:normAutofit/>
          </a:bodyPr>
          <a:lstStyle>
            <a:lvl1pPr marL="0" indent="0">
              <a:buNone/>
              <a:defRPr sz="1800" b="1">
                <a:solidFill>
                  <a:schemeClr val="bg1"/>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section description/subtitle</a:t>
            </a:r>
          </a:p>
        </p:txBody>
      </p:sp>
      <p:cxnSp>
        <p:nvCxnSpPr>
          <p:cNvPr id="22" name="Straight Connector 21">
            <a:extLst>
              <a:ext uri="{FF2B5EF4-FFF2-40B4-BE49-F238E27FC236}">
                <a16:creationId xmlns:a16="http://schemas.microsoft.com/office/drawing/2014/main" id="{4E3F86D3-1CA5-4354-A133-0A6FDB938DAD}"/>
              </a:ext>
            </a:extLst>
          </p:cNvPr>
          <p:cNvCxnSpPr>
            <a:cxnSpLocks/>
          </p:cNvCxnSpPr>
          <p:nvPr userDrawn="1"/>
        </p:nvCxnSpPr>
        <p:spPr>
          <a:xfrm>
            <a:off x="700955" y="3291935"/>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6" name="Picture Placeholder 29">
            <a:extLst>
              <a:ext uri="{FF2B5EF4-FFF2-40B4-BE49-F238E27FC236}">
                <a16:creationId xmlns:a16="http://schemas.microsoft.com/office/drawing/2014/main" id="{390DB205-CDD7-4B9F-8522-488C4C2F2F74}"/>
              </a:ext>
            </a:extLst>
          </p:cNvPr>
          <p:cNvSpPr>
            <a:spLocks noGrp="1" noChangeAspect="1"/>
          </p:cNvSpPr>
          <p:nvPr>
            <p:ph type="pic" sz="quarter" idx="24" hasCustomPrompt="1"/>
          </p:nvPr>
        </p:nvSpPr>
        <p:spPr>
          <a:xfrm>
            <a:off x="700955" y="412318"/>
            <a:ext cx="1232453" cy="645086"/>
          </a:xfrm>
          <a:blipFill>
            <a:blip r:embed="rId3"/>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Tree>
    <p:extLst>
      <p:ext uri="{BB962C8B-B14F-4D97-AF65-F5344CB8AC3E}">
        <p14:creationId xmlns:p14="http://schemas.microsoft.com/office/powerpoint/2010/main" val="306976024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Divider Light w/Custom">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292CBD12-3B7C-4456-80BE-FF05A57B3B68}"/>
              </a:ext>
            </a:extLst>
          </p:cNvPr>
          <p:cNvSpPr>
            <a:spLocks noGrp="1"/>
          </p:cNvSpPr>
          <p:nvPr>
            <p:ph type="pic" sz="quarter" idx="21" hasCustomPrompt="1"/>
          </p:nvPr>
        </p:nvSpPr>
        <p:spPr>
          <a:xfrm>
            <a:off x="0" y="0"/>
            <a:ext cx="12192000" cy="4552488"/>
          </a:xfrm>
          <a:noFill/>
        </p:spPr>
        <p:txBody>
          <a:bodyPr tIns="1371600" anchor="ctr"/>
          <a:lstStyle>
            <a:lvl1pPr marL="0" indent="0" algn="ctr">
              <a:buNone/>
              <a:defRPr>
                <a:solidFill>
                  <a:schemeClr val="bg1">
                    <a:lumMod val="65000"/>
                  </a:schemeClr>
                </a:solidFill>
              </a:defRPr>
            </a:lvl1pPr>
          </a:lstStyle>
          <a:p>
            <a:r>
              <a:rPr lang="en-US"/>
              <a:t>Click icon </a:t>
            </a:r>
            <a:br>
              <a:rPr lang="en-US"/>
            </a:br>
            <a:r>
              <a:rPr lang="en-US"/>
              <a:t>to add picture</a:t>
            </a:r>
          </a:p>
        </p:txBody>
      </p:sp>
      <p:sp>
        <p:nvSpPr>
          <p:cNvPr id="9" name="Text Placeholder 8">
            <a:extLst>
              <a:ext uri="{FF2B5EF4-FFF2-40B4-BE49-F238E27FC236}">
                <a16:creationId xmlns:a16="http://schemas.microsoft.com/office/drawing/2014/main" id="{C27AB8BA-BF93-4F82-A5C3-6DBC3D1C5A99}"/>
              </a:ext>
            </a:extLst>
          </p:cNvPr>
          <p:cNvSpPr>
            <a:spLocks noGrp="1"/>
          </p:cNvSpPr>
          <p:nvPr>
            <p:ph type="body" sz="quarter" idx="10" hasCustomPrompt="1"/>
          </p:nvPr>
        </p:nvSpPr>
        <p:spPr>
          <a:xfrm>
            <a:off x="700955" y="4552488"/>
            <a:ext cx="10020175" cy="1090569"/>
          </a:xfrm>
        </p:spPr>
        <p:txBody>
          <a:bodyPr anchor="b">
            <a:normAutofit/>
          </a:bodyPr>
          <a:lstStyle>
            <a:lvl1pPr marL="0" indent="0">
              <a:buNone/>
              <a:defRPr sz="3200" b="1" cap="all" baseline="0">
                <a:solidFill>
                  <a:schemeClr val="tx2"/>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SECTION TITLE</a:t>
            </a:r>
          </a:p>
        </p:txBody>
      </p:sp>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00955" y="5905850"/>
            <a:ext cx="10020175" cy="952149"/>
          </a:xfrm>
        </p:spPr>
        <p:txBody>
          <a:bodyPr anchor="t">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section description/subtitle</a:t>
            </a:r>
          </a:p>
        </p:txBody>
      </p:sp>
      <p:cxnSp>
        <p:nvCxnSpPr>
          <p:cNvPr id="22" name="Straight Connector 21">
            <a:extLst>
              <a:ext uri="{FF2B5EF4-FFF2-40B4-BE49-F238E27FC236}">
                <a16:creationId xmlns:a16="http://schemas.microsoft.com/office/drawing/2014/main" id="{4E3F86D3-1CA5-4354-A133-0A6FDB938DAD}"/>
              </a:ext>
            </a:extLst>
          </p:cNvPr>
          <p:cNvCxnSpPr>
            <a:cxnSpLocks/>
          </p:cNvCxnSpPr>
          <p:nvPr userDrawn="1"/>
        </p:nvCxnSpPr>
        <p:spPr>
          <a:xfrm>
            <a:off x="700955" y="5768785"/>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26" name="Picture Placeholder 29">
            <a:extLst>
              <a:ext uri="{FF2B5EF4-FFF2-40B4-BE49-F238E27FC236}">
                <a16:creationId xmlns:a16="http://schemas.microsoft.com/office/drawing/2014/main" id="{03376EEA-5DAC-420F-B2D4-29E075706750}"/>
              </a:ext>
            </a:extLst>
          </p:cNvPr>
          <p:cNvSpPr>
            <a:spLocks noGrp="1" noChangeAspect="1"/>
          </p:cNvSpPr>
          <p:nvPr>
            <p:ph type="pic" sz="quarter" idx="24" hasCustomPrompt="1"/>
          </p:nvPr>
        </p:nvSpPr>
        <p:spPr>
          <a:xfrm>
            <a:off x="700955" y="412318"/>
            <a:ext cx="1232453" cy="645086"/>
          </a:xfrm>
          <a:blipFill>
            <a:blip r:embed="rId2"/>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Tree>
    <p:extLst>
      <p:ext uri="{BB962C8B-B14F-4D97-AF65-F5344CB8AC3E}">
        <p14:creationId xmlns:p14="http://schemas.microsoft.com/office/powerpoint/2010/main" val="276115653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Divider Dark w/Custom">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082C14-FDCC-4D37-946B-7E94DFE019F6}"/>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22">
            <a:extLst>
              <a:ext uri="{FF2B5EF4-FFF2-40B4-BE49-F238E27FC236}">
                <a16:creationId xmlns:a16="http://schemas.microsoft.com/office/drawing/2014/main" id="{292CBD12-3B7C-4456-80BE-FF05A57B3B68}"/>
              </a:ext>
            </a:extLst>
          </p:cNvPr>
          <p:cNvSpPr>
            <a:spLocks noGrp="1"/>
          </p:cNvSpPr>
          <p:nvPr>
            <p:ph type="pic" sz="quarter" idx="21" hasCustomPrompt="1"/>
          </p:nvPr>
        </p:nvSpPr>
        <p:spPr>
          <a:xfrm>
            <a:off x="0" y="0"/>
            <a:ext cx="12192000" cy="4552488"/>
          </a:xfrm>
          <a:noFill/>
        </p:spPr>
        <p:txBody>
          <a:bodyPr tIns="1371600" anchor="ctr"/>
          <a:lstStyle>
            <a:lvl1pPr marL="0" indent="0" algn="ctr">
              <a:buNone/>
              <a:defRPr>
                <a:solidFill>
                  <a:schemeClr val="bg1">
                    <a:lumMod val="65000"/>
                  </a:schemeClr>
                </a:solidFill>
              </a:defRPr>
            </a:lvl1pPr>
          </a:lstStyle>
          <a:p>
            <a:r>
              <a:rPr lang="en-US"/>
              <a:t>Click icon </a:t>
            </a:r>
            <a:br>
              <a:rPr lang="en-US"/>
            </a:br>
            <a:r>
              <a:rPr lang="en-US"/>
              <a:t>to add picture</a:t>
            </a:r>
          </a:p>
        </p:txBody>
      </p:sp>
      <p:sp>
        <p:nvSpPr>
          <p:cNvPr id="9" name="Text Placeholder 8">
            <a:extLst>
              <a:ext uri="{FF2B5EF4-FFF2-40B4-BE49-F238E27FC236}">
                <a16:creationId xmlns:a16="http://schemas.microsoft.com/office/drawing/2014/main" id="{C27AB8BA-BF93-4F82-A5C3-6DBC3D1C5A99}"/>
              </a:ext>
            </a:extLst>
          </p:cNvPr>
          <p:cNvSpPr>
            <a:spLocks noGrp="1"/>
          </p:cNvSpPr>
          <p:nvPr>
            <p:ph type="body" sz="quarter" idx="10" hasCustomPrompt="1"/>
          </p:nvPr>
        </p:nvSpPr>
        <p:spPr>
          <a:xfrm>
            <a:off x="700955" y="4552488"/>
            <a:ext cx="10020175" cy="1090569"/>
          </a:xfrm>
        </p:spPr>
        <p:txBody>
          <a:bodyPr anchor="b">
            <a:normAutofit/>
          </a:bodyPr>
          <a:lstStyle>
            <a:lvl1pPr marL="0" indent="0">
              <a:buNone/>
              <a:defRPr sz="3200" b="1" cap="all" baseline="0">
                <a:solidFill>
                  <a:schemeClr val="bg1"/>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SECTION TITLE</a:t>
            </a:r>
          </a:p>
        </p:txBody>
      </p:sp>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00955" y="5905850"/>
            <a:ext cx="10020175" cy="952149"/>
          </a:xfrm>
        </p:spPr>
        <p:txBody>
          <a:bodyPr anchor="t">
            <a:normAutofit/>
          </a:bodyPr>
          <a:lstStyle>
            <a:lvl1pPr marL="0" indent="0">
              <a:buNone/>
              <a:defRPr sz="1800" b="1">
                <a:solidFill>
                  <a:schemeClr val="bg1"/>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section description/subtitle</a:t>
            </a:r>
          </a:p>
        </p:txBody>
      </p:sp>
      <p:cxnSp>
        <p:nvCxnSpPr>
          <p:cNvPr id="22" name="Straight Connector 21">
            <a:extLst>
              <a:ext uri="{FF2B5EF4-FFF2-40B4-BE49-F238E27FC236}">
                <a16:creationId xmlns:a16="http://schemas.microsoft.com/office/drawing/2014/main" id="{4E3F86D3-1CA5-4354-A133-0A6FDB938DAD}"/>
              </a:ext>
            </a:extLst>
          </p:cNvPr>
          <p:cNvCxnSpPr>
            <a:cxnSpLocks/>
          </p:cNvCxnSpPr>
          <p:nvPr userDrawn="1"/>
        </p:nvCxnSpPr>
        <p:spPr>
          <a:xfrm>
            <a:off x="700955" y="5768785"/>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8" name="Picture Placeholder 29">
            <a:extLst>
              <a:ext uri="{FF2B5EF4-FFF2-40B4-BE49-F238E27FC236}">
                <a16:creationId xmlns:a16="http://schemas.microsoft.com/office/drawing/2014/main" id="{8D53A009-5DBF-4162-871B-454EB79B8D04}"/>
              </a:ext>
            </a:extLst>
          </p:cNvPr>
          <p:cNvSpPr>
            <a:spLocks noGrp="1" noChangeAspect="1"/>
          </p:cNvSpPr>
          <p:nvPr>
            <p:ph type="pic" sz="quarter" idx="24" hasCustomPrompt="1"/>
          </p:nvPr>
        </p:nvSpPr>
        <p:spPr>
          <a:xfrm>
            <a:off x="700955" y="412318"/>
            <a:ext cx="1232453" cy="645086"/>
          </a:xfrm>
          <a:blipFill>
            <a:blip r:embed="rId2"/>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Tree>
    <p:extLst>
      <p:ext uri="{BB962C8B-B14F-4D97-AF65-F5344CB8AC3E}">
        <p14:creationId xmlns:p14="http://schemas.microsoft.com/office/powerpoint/2010/main" val="156079462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Divider Black w/Cus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292CBD12-3B7C-4456-80BE-FF05A57B3B68}"/>
              </a:ext>
            </a:extLst>
          </p:cNvPr>
          <p:cNvSpPr>
            <a:spLocks noGrp="1"/>
          </p:cNvSpPr>
          <p:nvPr>
            <p:ph type="pic" sz="quarter" idx="21" hasCustomPrompt="1"/>
          </p:nvPr>
        </p:nvSpPr>
        <p:spPr>
          <a:xfrm>
            <a:off x="0" y="0"/>
            <a:ext cx="12192000" cy="4552488"/>
          </a:xfrm>
          <a:noFill/>
        </p:spPr>
        <p:txBody>
          <a:bodyPr tIns="1371600" anchor="ctr"/>
          <a:lstStyle>
            <a:lvl1pPr marL="0" indent="0" algn="ctr">
              <a:buNone/>
              <a:defRPr>
                <a:solidFill>
                  <a:schemeClr val="bg1">
                    <a:lumMod val="65000"/>
                  </a:schemeClr>
                </a:solidFill>
              </a:defRPr>
            </a:lvl1pPr>
          </a:lstStyle>
          <a:p>
            <a:r>
              <a:rPr lang="en-US"/>
              <a:t>Click icon </a:t>
            </a:r>
            <a:br>
              <a:rPr lang="en-US"/>
            </a:br>
            <a:r>
              <a:rPr lang="en-US"/>
              <a:t>to add picture</a:t>
            </a:r>
          </a:p>
        </p:txBody>
      </p:sp>
      <p:sp>
        <p:nvSpPr>
          <p:cNvPr id="9" name="Text Placeholder 8">
            <a:extLst>
              <a:ext uri="{FF2B5EF4-FFF2-40B4-BE49-F238E27FC236}">
                <a16:creationId xmlns:a16="http://schemas.microsoft.com/office/drawing/2014/main" id="{C27AB8BA-BF93-4F82-A5C3-6DBC3D1C5A99}"/>
              </a:ext>
            </a:extLst>
          </p:cNvPr>
          <p:cNvSpPr>
            <a:spLocks noGrp="1"/>
          </p:cNvSpPr>
          <p:nvPr>
            <p:ph type="body" sz="quarter" idx="10" hasCustomPrompt="1"/>
          </p:nvPr>
        </p:nvSpPr>
        <p:spPr>
          <a:xfrm>
            <a:off x="700955" y="4552488"/>
            <a:ext cx="10020175" cy="1090569"/>
          </a:xfrm>
        </p:spPr>
        <p:txBody>
          <a:bodyPr anchor="b">
            <a:normAutofit/>
          </a:bodyPr>
          <a:lstStyle>
            <a:lvl1pPr marL="0" indent="0">
              <a:buNone/>
              <a:defRPr sz="3200" b="1" cap="all" baseline="0">
                <a:solidFill>
                  <a:schemeClr val="bg1"/>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SECTION TITLE</a:t>
            </a:r>
          </a:p>
        </p:txBody>
      </p:sp>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00955" y="5905850"/>
            <a:ext cx="10020175" cy="952149"/>
          </a:xfrm>
        </p:spPr>
        <p:txBody>
          <a:bodyPr anchor="t">
            <a:normAutofit/>
          </a:bodyPr>
          <a:lstStyle>
            <a:lvl1pPr marL="0" indent="0">
              <a:buNone/>
              <a:defRPr sz="1800" b="1">
                <a:solidFill>
                  <a:schemeClr val="bg1"/>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section description/subtitle</a:t>
            </a:r>
          </a:p>
        </p:txBody>
      </p:sp>
      <p:cxnSp>
        <p:nvCxnSpPr>
          <p:cNvPr id="22" name="Straight Connector 21">
            <a:extLst>
              <a:ext uri="{FF2B5EF4-FFF2-40B4-BE49-F238E27FC236}">
                <a16:creationId xmlns:a16="http://schemas.microsoft.com/office/drawing/2014/main" id="{4E3F86D3-1CA5-4354-A133-0A6FDB938DAD}"/>
              </a:ext>
            </a:extLst>
          </p:cNvPr>
          <p:cNvCxnSpPr>
            <a:cxnSpLocks/>
          </p:cNvCxnSpPr>
          <p:nvPr userDrawn="1"/>
        </p:nvCxnSpPr>
        <p:spPr>
          <a:xfrm>
            <a:off x="700955" y="5768785"/>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8" name="Picture Placeholder 29">
            <a:extLst>
              <a:ext uri="{FF2B5EF4-FFF2-40B4-BE49-F238E27FC236}">
                <a16:creationId xmlns:a16="http://schemas.microsoft.com/office/drawing/2014/main" id="{87061C48-6F26-4E5D-B9F7-01E2B3751408}"/>
              </a:ext>
            </a:extLst>
          </p:cNvPr>
          <p:cNvSpPr>
            <a:spLocks noGrp="1" noChangeAspect="1"/>
          </p:cNvSpPr>
          <p:nvPr>
            <p:ph type="pic" sz="quarter" idx="24" hasCustomPrompt="1"/>
          </p:nvPr>
        </p:nvSpPr>
        <p:spPr>
          <a:xfrm>
            <a:off x="700955" y="412318"/>
            <a:ext cx="1232453" cy="645086"/>
          </a:xfrm>
          <a:blipFill>
            <a:blip r:embed="rId3"/>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Tree>
    <p:extLst>
      <p:ext uri="{BB962C8B-B14F-4D97-AF65-F5344CB8AC3E}">
        <p14:creationId xmlns:p14="http://schemas.microsoft.com/office/powerpoint/2010/main" val="1933000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Dk Content- Blank">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6110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Ligh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27AB8BA-BF93-4F82-A5C3-6DBC3D1C5A99}"/>
              </a:ext>
            </a:extLst>
          </p:cNvPr>
          <p:cNvSpPr>
            <a:spLocks noGrp="1"/>
          </p:cNvSpPr>
          <p:nvPr>
            <p:ph type="body" sz="quarter" idx="10" hasCustomPrompt="1"/>
          </p:nvPr>
        </p:nvSpPr>
        <p:spPr>
          <a:xfrm>
            <a:off x="6624856" y="571501"/>
            <a:ext cx="5376644" cy="1028700"/>
          </a:xfrm>
          <a:prstGeom prst="rect">
            <a:avLst/>
          </a:prstGeom>
        </p:spPr>
        <p:txBody>
          <a:bodyPr lIns="0" anchor="b"/>
          <a:lstStyle>
            <a:lvl1pPr marL="0" indent="0">
              <a:buNone/>
              <a:defRPr sz="2000" b="1">
                <a:solidFill>
                  <a:schemeClr val="tx2"/>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Click to edit title</a:t>
            </a:r>
          </a:p>
        </p:txBody>
      </p:sp>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757441" y="1800899"/>
            <a:ext cx="4244059" cy="578840"/>
          </a:xfrm>
          <a:prstGeom prst="rect">
            <a:avLst/>
          </a:prstGeom>
        </p:spPr>
        <p:txBody>
          <a:bodyPr anchor="ctr">
            <a:noAutofit/>
          </a:bodyPr>
          <a:lstStyle>
            <a:lvl1pPr marL="0" indent="0">
              <a:buNone/>
              <a:defRPr sz="1600" b="0">
                <a:solidFill>
                  <a:schemeClr val="tx2"/>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11" name="Text Placeholder 8">
            <a:extLst>
              <a:ext uri="{FF2B5EF4-FFF2-40B4-BE49-F238E27FC236}">
                <a16:creationId xmlns:a16="http://schemas.microsoft.com/office/drawing/2014/main" id="{5EAD775D-11C0-448F-B234-3570752D1F49}"/>
              </a:ext>
            </a:extLst>
          </p:cNvPr>
          <p:cNvSpPr>
            <a:spLocks noGrp="1"/>
          </p:cNvSpPr>
          <p:nvPr>
            <p:ph type="body" sz="quarter" idx="12" hasCustomPrompt="1"/>
          </p:nvPr>
        </p:nvSpPr>
        <p:spPr>
          <a:xfrm>
            <a:off x="6624928" y="1800899"/>
            <a:ext cx="1048623" cy="578840"/>
          </a:xfrm>
          <a:prstGeom prst="rect">
            <a:avLst/>
          </a:prstGeom>
        </p:spPr>
        <p:txBody>
          <a:bodyPr lIns="0" rIns="182880" anchor="ctr">
            <a:noAutofit/>
          </a:bodyPr>
          <a:lstStyle>
            <a:lvl1pPr marL="0" indent="0">
              <a:buNone/>
              <a:defRPr sz="16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ONE</a:t>
            </a:r>
          </a:p>
        </p:txBody>
      </p:sp>
      <p:sp>
        <p:nvSpPr>
          <p:cNvPr id="14" name="Text Placeholder 8">
            <a:extLst>
              <a:ext uri="{FF2B5EF4-FFF2-40B4-BE49-F238E27FC236}">
                <a16:creationId xmlns:a16="http://schemas.microsoft.com/office/drawing/2014/main" id="{A69E7044-C4C2-4E01-851C-4327EC57359D}"/>
              </a:ext>
            </a:extLst>
          </p:cNvPr>
          <p:cNvSpPr>
            <a:spLocks noGrp="1"/>
          </p:cNvSpPr>
          <p:nvPr>
            <p:ph type="body" sz="quarter" idx="13" hasCustomPrompt="1"/>
          </p:nvPr>
        </p:nvSpPr>
        <p:spPr>
          <a:xfrm>
            <a:off x="7757441" y="2513963"/>
            <a:ext cx="4244059" cy="578840"/>
          </a:xfrm>
          <a:prstGeom prst="rect">
            <a:avLst/>
          </a:prstGeom>
        </p:spPr>
        <p:txBody>
          <a:bodyPr anchor="ctr">
            <a:noAutofit/>
          </a:bodyPr>
          <a:lstStyle>
            <a:lvl1pPr marL="0" indent="0">
              <a:buNone/>
              <a:defRPr sz="1600" b="0">
                <a:solidFill>
                  <a:schemeClr val="tx2"/>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15" name="Text Placeholder 8">
            <a:extLst>
              <a:ext uri="{FF2B5EF4-FFF2-40B4-BE49-F238E27FC236}">
                <a16:creationId xmlns:a16="http://schemas.microsoft.com/office/drawing/2014/main" id="{15959D5D-E969-4320-8700-AF416B03FBD7}"/>
              </a:ext>
            </a:extLst>
          </p:cNvPr>
          <p:cNvSpPr>
            <a:spLocks noGrp="1"/>
          </p:cNvSpPr>
          <p:nvPr>
            <p:ph type="body" sz="quarter" idx="14" hasCustomPrompt="1"/>
          </p:nvPr>
        </p:nvSpPr>
        <p:spPr>
          <a:xfrm>
            <a:off x="6624928" y="2513963"/>
            <a:ext cx="1048623" cy="578840"/>
          </a:xfrm>
          <a:prstGeom prst="rect">
            <a:avLst/>
          </a:prstGeom>
        </p:spPr>
        <p:txBody>
          <a:bodyPr lIns="0" rIns="182880" anchor="ctr">
            <a:noAutofit/>
          </a:bodyPr>
          <a:lstStyle>
            <a:lvl1pPr marL="0" indent="0">
              <a:buNone/>
              <a:defRPr sz="16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TWO</a:t>
            </a:r>
          </a:p>
        </p:txBody>
      </p:sp>
      <p:sp>
        <p:nvSpPr>
          <p:cNvPr id="16" name="Text Placeholder 8">
            <a:extLst>
              <a:ext uri="{FF2B5EF4-FFF2-40B4-BE49-F238E27FC236}">
                <a16:creationId xmlns:a16="http://schemas.microsoft.com/office/drawing/2014/main" id="{4F31833D-7D6A-4D24-BF8A-E7FDE1BF1B75}"/>
              </a:ext>
            </a:extLst>
          </p:cNvPr>
          <p:cNvSpPr>
            <a:spLocks noGrp="1"/>
          </p:cNvSpPr>
          <p:nvPr>
            <p:ph type="body" sz="quarter" idx="15" hasCustomPrompt="1"/>
          </p:nvPr>
        </p:nvSpPr>
        <p:spPr>
          <a:xfrm>
            <a:off x="7757441" y="3243806"/>
            <a:ext cx="4244059" cy="578840"/>
          </a:xfrm>
          <a:prstGeom prst="rect">
            <a:avLst/>
          </a:prstGeom>
        </p:spPr>
        <p:txBody>
          <a:bodyPr anchor="ctr">
            <a:noAutofit/>
          </a:bodyPr>
          <a:lstStyle>
            <a:lvl1pPr marL="0" indent="0">
              <a:buNone/>
              <a:defRPr sz="1600" b="0">
                <a:solidFill>
                  <a:schemeClr val="tx2"/>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17" name="Text Placeholder 8">
            <a:extLst>
              <a:ext uri="{FF2B5EF4-FFF2-40B4-BE49-F238E27FC236}">
                <a16:creationId xmlns:a16="http://schemas.microsoft.com/office/drawing/2014/main" id="{8FD6F2B0-7E1F-4289-A9AD-93683BE1657F}"/>
              </a:ext>
            </a:extLst>
          </p:cNvPr>
          <p:cNvSpPr>
            <a:spLocks noGrp="1"/>
          </p:cNvSpPr>
          <p:nvPr>
            <p:ph type="body" sz="quarter" idx="16" hasCustomPrompt="1"/>
          </p:nvPr>
        </p:nvSpPr>
        <p:spPr>
          <a:xfrm>
            <a:off x="6624928" y="3243806"/>
            <a:ext cx="1048623" cy="578840"/>
          </a:xfrm>
          <a:prstGeom prst="rect">
            <a:avLst/>
          </a:prstGeom>
        </p:spPr>
        <p:txBody>
          <a:bodyPr lIns="0" rIns="182880" anchor="ctr">
            <a:noAutofit/>
          </a:bodyPr>
          <a:lstStyle>
            <a:lvl1pPr marL="0" indent="0">
              <a:buNone/>
              <a:defRPr sz="16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THREE</a:t>
            </a:r>
          </a:p>
        </p:txBody>
      </p:sp>
      <p:sp>
        <p:nvSpPr>
          <p:cNvPr id="18" name="Text Placeholder 8">
            <a:extLst>
              <a:ext uri="{FF2B5EF4-FFF2-40B4-BE49-F238E27FC236}">
                <a16:creationId xmlns:a16="http://schemas.microsoft.com/office/drawing/2014/main" id="{8F3ED2AE-8325-454B-86C1-4B2E93F286CB}"/>
              </a:ext>
            </a:extLst>
          </p:cNvPr>
          <p:cNvSpPr>
            <a:spLocks noGrp="1"/>
          </p:cNvSpPr>
          <p:nvPr>
            <p:ph type="body" sz="quarter" idx="17" hasCustomPrompt="1"/>
          </p:nvPr>
        </p:nvSpPr>
        <p:spPr>
          <a:xfrm>
            <a:off x="7757441" y="3973648"/>
            <a:ext cx="4244059" cy="578840"/>
          </a:xfrm>
          <a:prstGeom prst="rect">
            <a:avLst/>
          </a:prstGeom>
        </p:spPr>
        <p:txBody>
          <a:bodyPr anchor="ctr">
            <a:noAutofit/>
          </a:bodyPr>
          <a:lstStyle>
            <a:lvl1pPr marL="0" indent="0">
              <a:buNone/>
              <a:defRPr sz="1600" b="0">
                <a:solidFill>
                  <a:schemeClr val="tx2"/>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19" name="Text Placeholder 8">
            <a:extLst>
              <a:ext uri="{FF2B5EF4-FFF2-40B4-BE49-F238E27FC236}">
                <a16:creationId xmlns:a16="http://schemas.microsoft.com/office/drawing/2014/main" id="{E404236A-351B-48E2-83E6-54E4173C4590}"/>
              </a:ext>
            </a:extLst>
          </p:cNvPr>
          <p:cNvSpPr>
            <a:spLocks noGrp="1"/>
          </p:cNvSpPr>
          <p:nvPr>
            <p:ph type="body" sz="quarter" idx="18" hasCustomPrompt="1"/>
          </p:nvPr>
        </p:nvSpPr>
        <p:spPr>
          <a:xfrm>
            <a:off x="6624928" y="3973648"/>
            <a:ext cx="1048623" cy="578840"/>
          </a:xfrm>
          <a:prstGeom prst="rect">
            <a:avLst/>
          </a:prstGeom>
        </p:spPr>
        <p:txBody>
          <a:bodyPr lIns="0" rIns="182880" anchor="ctr">
            <a:noAutofit/>
          </a:bodyPr>
          <a:lstStyle>
            <a:lvl1pPr marL="0" indent="0">
              <a:buNone/>
              <a:defRPr sz="16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FOUR</a:t>
            </a:r>
          </a:p>
        </p:txBody>
      </p:sp>
      <p:sp>
        <p:nvSpPr>
          <p:cNvPr id="20" name="Text Placeholder 8">
            <a:extLst>
              <a:ext uri="{FF2B5EF4-FFF2-40B4-BE49-F238E27FC236}">
                <a16:creationId xmlns:a16="http://schemas.microsoft.com/office/drawing/2014/main" id="{5D505089-948A-43D0-94B3-3D009B4F7A8F}"/>
              </a:ext>
            </a:extLst>
          </p:cNvPr>
          <p:cNvSpPr>
            <a:spLocks noGrp="1"/>
          </p:cNvSpPr>
          <p:nvPr>
            <p:ph type="body" sz="quarter" idx="19" hasCustomPrompt="1"/>
          </p:nvPr>
        </p:nvSpPr>
        <p:spPr>
          <a:xfrm>
            <a:off x="7757441" y="4703490"/>
            <a:ext cx="4244059" cy="578840"/>
          </a:xfrm>
          <a:prstGeom prst="rect">
            <a:avLst/>
          </a:prstGeom>
        </p:spPr>
        <p:txBody>
          <a:bodyPr anchor="ctr">
            <a:noAutofit/>
          </a:bodyPr>
          <a:lstStyle>
            <a:lvl1pPr marL="0" indent="0">
              <a:buNone/>
              <a:defRPr sz="1600" b="0">
                <a:solidFill>
                  <a:schemeClr val="tx2"/>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21" name="Text Placeholder 8">
            <a:extLst>
              <a:ext uri="{FF2B5EF4-FFF2-40B4-BE49-F238E27FC236}">
                <a16:creationId xmlns:a16="http://schemas.microsoft.com/office/drawing/2014/main" id="{849C8A3E-ABE3-4D99-917A-300E914C8CE6}"/>
              </a:ext>
            </a:extLst>
          </p:cNvPr>
          <p:cNvSpPr>
            <a:spLocks noGrp="1"/>
          </p:cNvSpPr>
          <p:nvPr>
            <p:ph type="body" sz="quarter" idx="20" hasCustomPrompt="1"/>
          </p:nvPr>
        </p:nvSpPr>
        <p:spPr>
          <a:xfrm>
            <a:off x="6624928" y="4703490"/>
            <a:ext cx="1048623" cy="578840"/>
          </a:xfrm>
          <a:prstGeom prst="rect">
            <a:avLst/>
          </a:prstGeom>
        </p:spPr>
        <p:txBody>
          <a:bodyPr lIns="0" rIns="182880" anchor="ctr">
            <a:noAutofit/>
          </a:bodyPr>
          <a:lstStyle>
            <a:lvl1pPr marL="0" indent="0">
              <a:buNone/>
              <a:defRPr sz="16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FIVE</a:t>
            </a:r>
          </a:p>
        </p:txBody>
      </p:sp>
      <p:sp>
        <p:nvSpPr>
          <p:cNvPr id="23" name="Picture Placeholder 22">
            <a:extLst>
              <a:ext uri="{FF2B5EF4-FFF2-40B4-BE49-F238E27FC236}">
                <a16:creationId xmlns:a16="http://schemas.microsoft.com/office/drawing/2014/main" id="{292CBD12-3B7C-4456-80BE-FF05A57B3B68}"/>
              </a:ext>
            </a:extLst>
          </p:cNvPr>
          <p:cNvSpPr>
            <a:spLocks noGrp="1"/>
          </p:cNvSpPr>
          <p:nvPr>
            <p:ph type="pic" sz="quarter" idx="21" hasCustomPrompt="1"/>
          </p:nvPr>
        </p:nvSpPr>
        <p:spPr>
          <a:xfrm>
            <a:off x="0" y="0"/>
            <a:ext cx="6434356" cy="6858000"/>
          </a:xfrm>
          <a:prstGeom prst="rect">
            <a:avLst/>
          </a:prstGeom>
          <a:noFill/>
        </p:spPr>
        <p:txBody>
          <a:bodyPr tIns="1371600" anchor="ctr"/>
          <a:lstStyle>
            <a:lvl1pPr marL="0" indent="0" algn="ctr">
              <a:buNone/>
              <a:defRPr>
                <a:solidFill>
                  <a:schemeClr val="bg1">
                    <a:lumMod val="65000"/>
                  </a:schemeClr>
                </a:solidFill>
              </a:defRPr>
            </a:lvl1pPr>
          </a:lstStyle>
          <a:p>
            <a:r>
              <a:rPr lang="en-US"/>
              <a:t>Click icon </a:t>
            </a:r>
            <a:br>
              <a:rPr lang="en-US"/>
            </a:br>
            <a:r>
              <a:rPr lang="en-US"/>
              <a:t>to add picture</a:t>
            </a:r>
          </a:p>
        </p:txBody>
      </p:sp>
      <p:sp>
        <p:nvSpPr>
          <p:cNvPr id="24" name="Text Placeholder 8">
            <a:extLst>
              <a:ext uri="{FF2B5EF4-FFF2-40B4-BE49-F238E27FC236}">
                <a16:creationId xmlns:a16="http://schemas.microsoft.com/office/drawing/2014/main" id="{9370CB5A-607D-4C92-BA3F-E78A919B1998}"/>
              </a:ext>
            </a:extLst>
          </p:cNvPr>
          <p:cNvSpPr>
            <a:spLocks noGrp="1"/>
          </p:cNvSpPr>
          <p:nvPr>
            <p:ph type="body" sz="quarter" idx="22" hasCustomPrompt="1"/>
          </p:nvPr>
        </p:nvSpPr>
        <p:spPr>
          <a:xfrm>
            <a:off x="7757441" y="5457863"/>
            <a:ext cx="4244059" cy="578840"/>
          </a:xfrm>
          <a:prstGeom prst="rect">
            <a:avLst/>
          </a:prstGeom>
        </p:spPr>
        <p:txBody>
          <a:bodyPr anchor="ctr">
            <a:noAutofit/>
          </a:bodyPr>
          <a:lstStyle>
            <a:lvl1pPr marL="0" indent="0">
              <a:buNone/>
              <a:defRPr sz="1600" b="0">
                <a:solidFill>
                  <a:schemeClr val="tx2"/>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25" name="Text Placeholder 8">
            <a:extLst>
              <a:ext uri="{FF2B5EF4-FFF2-40B4-BE49-F238E27FC236}">
                <a16:creationId xmlns:a16="http://schemas.microsoft.com/office/drawing/2014/main" id="{0F1BD807-BC57-47E8-B5C2-6EF9B05E31CC}"/>
              </a:ext>
            </a:extLst>
          </p:cNvPr>
          <p:cNvSpPr>
            <a:spLocks noGrp="1"/>
          </p:cNvSpPr>
          <p:nvPr>
            <p:ph type="body" sz="quarter" idx="23" hasCustomPrompt="1"/>
          </p:nvPr>
        </p:nvSpPr>
        <p:spPr>
          <a:xfrm>
            <a:off x="6624928" y="5457863"/>
            <a:ext cx="1048623" cy="578840"/>
          </a:xfrm>
          <a:prstGeom prst="rect">
            <a:avLst/>
          </a:prstGeom>
        </p:spPr>
        <p:txBody>
          <a:bodyPr lIns="0" rIns="182880" anchor="ctr">
            <a:noAutofit/>
          </a:bodyPr>
          <a:lstStyle>
            <a:lvl1pPr marL="0" indent="0">
              <a:buNone/>
              <a:defRPr sz="16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SIX</a:t>
            </a:r>
          </a:p>
        </p:txBody>
      </p:sp>
      <p:sp>
        <p:nvSpPr>
          <p:cNvPr id="31" name="Picture Placeholder 29">
            <a:extLst>
              <a:ext uri="{FF2B5EF4-FFF2-40B4-BE49-F238E27FC236}">
                <a16:creationId xmlns:a16="http://schemas.microsoft.com/office/drawing/2014/main" id="{F162B4AE-8953-400C-B96A-C14642537DDD}"/>
              </a:ext>
            </a:extLst>
          </p:cNvPr>
          <p:cNvSpPr>
            <a:spLocks noGrp="1" noChangeAspect="1"/>
          </p:cNvSpPr>
          <p:nvPr>
            <p:ph type="pic" sz="quarter" idx="25" hasCustomPrompt="1"/>
          </p:nvPr>
        </p:nvSpPr>
        <p:spPr>
          <a:xfrm>
            <a:off x="458230" y="5908114"/>
            <a:ext cx="1232453" cy="645086"/>
          </a:xfrm>
          <a:prstGeom prst="rect">
            <a:avLst/>
          </a:prstGeom>
          <a:blipFill>
            <a:blip r:embed="rId2"/>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Tree>
    <p:extLst>
      <p:ext uri="{BB962C8B-B14F-4D97-AF65-F5344CB8AC3E}">
        <p14:creationId xmlns:p14="http://schemas.microsoft.com/office/powerpoint/2010/main" val="28766605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Steel Blue">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292CBD12-3B7C-4456-80BE-FF05A57B3B68}"/>
              </a:ext>
            </a:extLst>
          </p:cNvPr>
          <p:cNvSpPr>
            <a:spLocks noGrp="1"/>
          </p:cNvSpPr>
          <p:nvPr>
            <p:ph type="pic" sz="quarter" idx="21" hasCustomPrompt="1"/>
          </p:nvPr>
        </p:nvSpPr>
        <p:spPr>
          <a:xfrm>
            <a:off x="0" y="0"/>
            <a:ext cx="6434356" cy="6858000"/>
          </a:xfrm>
          <a:prstGeom prst="rect">
            <a:avLst/>
          </a:prstGeom>
          <a:blipFill>
            <a:blip r:embed="rId2"/>
            <a:stretch>
              <a:fillRect l="-1" r="-89482"/>
            </a:stretch>
          </a:blipFill>
        </p:spPr>
        <p:txBody>
          <a:bodyPr tIns="1371600" anchor="ctr"/>
          <a:lstStyle>
            <a:lvl1pPr marL="0" indent="0" algn="ctr">
              <a:buNone/>
              <a:defRPr>
                <a:solidFill>
                  <a:schemeClr val="bg1">
                    <a:lumMod val="65000"/>
                  </a:schemeClr>
                </a:solidFill>
              </a:defRPr>
            </a:lvl1pPr>
          </a:lstStyle>
          <a:p>
            <a:r>
              <a:rPr lang="en-US"/>
              <a:t>Click icon </a:t>
            </a:r>
            <a:br>
              <a:rPr lang="en-US"/>
            </a:br>
            <a:r>
              <a:rPr lang="en-US"/>
              <a:t>to add picture</a:t>
            </a:r>
          </a:p>
        </p:txBody>
      </p:sp>
      <p:sp>
        <p:nvSpPr>
          <p:cNvPr id="2" name="Picture Placeholder 29">
            <a:extLst>
              <a:ext uri="{FF2B5EF4-FFF2-40B4-BE49-F238E27FC236}">
                <a16:creationId xmlns:a16="http://schemas.microsoft.com/office/drawing/2014/main" id="{9FFFA2A8-C71E-03B7-C834-26380D92472D}"/>
              </a:ext>
            </a:extLst>
          </p:cNvPr>
          <p:cNvSpPr>
            <a:spLocks noGrp="1" noChangeAspect="1"/>
          </p:cNvSpPr>
          <p:nvPr>
            <p:ph type="pic" sz="quarter" idx="25" hasCustomPrompt="1"/>
          </p:nvPr>
        </p:nvSpPr>
        <p:spPr>
          <a:xfrm>
            <a:off x="457200" y="5908114"/>
            <a:ext cx="1232453" cy="645086"/>
          </a:xfrm>
          <a:prstGeom prst="rect">
            <a:avLst/>
          </a:prstGeom>
          <a:blipFill>
            <a:blip r:embed="rId3"/>
            <a:stretch>
              <a:fillRect/>
            </a:stretch>
          </a:blipFill>
          <a:effectLst>
            <a:outerShdw blurRad="50800" dist="38100" dir="2700000" algn="tl" rotWithShape="0">
              <a:prstClr val="black">
                <a:alpha val="10000"/>
              </a:prstClr>
            </a:outerShdw>
          </a:effectLst>
        </p:spPr>
        <p:txBody>
          <a:bodyPr/>
          <a:lstStyle>
            <a:lvl1pPr marL="0" indent="0">
              <a:buNone/>
              <a:defRPr lang="en-US"/>
            </a:lvl1pPr>
          </a:lstStyle>
          <a:p>
            <a:r>
              <a:rPr lang="en-US"/>
              <a:t> </a:t>
            </a:r>
          </a:p>
        </p:txBody>
      </p:sp>
      <p:sp>
        <p:nvSpPr>
          <p:cNvPr id="3" name="TextBox 2">
            <a:extLst>
              <a:ext uri="{FF2B5EF4-FFF2-40B4-BE49-F238E27FC236}">
                <a16:creationId xmlns:a16="http://schemas.microsoft.com/office/drawing/2014/main" id="{FB2B762A-009A-6D47-7B74-37FAE7B093DF}"/>
              </a:ext>
            </a:extLst>
          </p:cNvPr>
          <p:cNvSpPr txBox="1"/>
          <p:nvPr userDrawn="1"/>
        </p:nvSpPr>
        <p:spPr>
          <a:xfrm>
            <a:off x="381000" y="6553200"/>
            <a:ext cx="4915292" cy="304800"/>
          </a:xfrm>
          <a:prstGeom prst="rect">
            <a:avLst/>
          </a:prstGeom>
          <a:noFill/>
        </p:spPr>
        <p:txBody>
          <a:bodyPr wrap="square" rtlCol="0" anchor="ctr">
            <a:noAutofit/>
          </a:bodyPr>
          <a:lstStyle/>
          <a:p>
            <a:pPr algn="l"/>
            <a:r>
              <a:rPr lang="en-US" sz="800">
                <a:solidFill>
                  <a:schemeClr val="bg2">
                    <a:lumMod val="75000"/>
                  </a:schemeClr>
                </a:solidFill>
                <a:latin typeface="Segoe UI Semibold" panose="020B0702040204020203" pitchFamily="34" charset="0"/>
                <a:cs typeface="Segoe UI Semibold" panose="020B0702040204020203" pitchFamily="34" charset="0"/>
              </a:rPr>
              <a:t>SOUTHERN CALIFORNIA ASSOCIATION OF GOVERNMENTS</a:t>
            </a:r>
          </a:p>
        </p:txBody>
      </p:sp>
      <p:sp>
        <p:nvSpPr>
          <p:cNvPr id="4" name="Text Placeholder 8">
            <a:extLst>
              <a:ext uri="{FF2B5EF4-FFF2-40B4-BE49-F238E27FC236}">
                <a16:creationId xmlns:a16="http://schemas.microsoft.com/office/drawing/2014/main" id="{0BDD87D4-7C69-D1F4-7BA8-97B9E2C0C035}"/>
              </a:ext>
            </a:extLst>
          </p:cNvPr>
          <p:cNvSpPr>
            <a:spLocks noGrp="1"/>
          </p:cNvSpPr>
          <p:nvPr>
            <p:ph type="body" sz="quarter" idx="10" hasCustomPrompt="1"/>
          </p:nvPr>
        </p:nvSpPr>
        <p:spPr>
          <a:xfrm>
            <a:off x="6624856" y="571501"/>
            <a:ext cx="5376644" cy="1028700"/>
          </a:xfrm>
          <a:prstGeom prst="rect">
            <a:avLst/>
          </a:prstGeom>
        </p:spPr>
        <p:txBody>
          <a:bodyPr lIns="0" anchor="b"/>
          <a:lstStyle>
            <a:lvl1pPr marL="0" indent="0">
              <a:buNone/>
              <a:defRPr sz="2000" b="1">
                <a:solidFill>
                  <a:schemeClr val="tx2"/>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Click to edit title</a:t>
            </a:r>
          </a:p>
        </p:txBody>
      </p:sp>
      <p:sp>
        <p:nvSpPr>
          <p:cNvPr id="5" name="Text Placeholder 8">
            <a:extLst>
              <a:ext uri="{FF2B5EF4-FFF2-40B4-BE49-F238E27FC236}">
                <a16:creationId xmlns:a16="http://schemas.microsoft.com/office/drawing/2014/main" id="{BF65B65C-22ED-35E8-23F0-15F7B922785A}"/>
              </a:ext>
            </a:extLst>
          </p:cNvPr>
          <p:cNvSpPr>
            <a:spLocks noGrp="1"/>
          </p:cNvSpPr>
          <p:nvPr>
            <p:ph type="body" sz="quarter" idx="11" hasCustomPrompt="1"/>
          </p:nvPr>
        </p:nvSpPr>
        <p:spPr>
          <a:xfrm>
            <a:off x="7757441" y="1800899"/>
            <a:ext cx="4244059" cy="578840"/>
          </a:xfrm>
          <a:prstGeom prst="rect">
            <a:avLst/>
          </a:prstGeom>
        </p:spPr>
        <p:txBody>
          <a:bodyPr anchor="ctr">
            <a:noAutofit/>
          </a:bodyPr>
          <a:lstStyle>
            <a:lvl1pPr marL="0" indent="0">
              <a:buNone/>
              <a:defRPr sz="1600" b="0">
                <a:solidFill>
                  <a:schemeClr val="tx2"/>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6" name="Text Placeholder 8">
            <a:extLst>
              <a:ext uri="{FF2B5EF4-FFF2-40B4-BE49-F238E27FC236}">
                <a16:creationId xmlns:a16="http://schemas.microsoft.com/office/drawing/2014/main" id="{1C2EE3B7-CE7A-9F55-9EC2-66D656AFEB46}"/>
              </a:ext>
            </a:extLst>
          </p:cNvPr>
          <p:cNvSpPr>
            <a:spLocks noGrp="1"/>
          </p:cNvSpPr>
          <p:nvPr>
            <p:ph type="body" sz="quarter" idx="12" hasCustomPrompt="1"/>
          </p:nvPr>
        </p:nvSpPr>
        <p:spPr>
          <a:xfrm>
            <a:off x="6624928" y="1800899"/>
            <a:ext cx="1048623" cy="578840"/>
          </a:xfrm>
          <a:prstGeom prst="rect">
            <a:avLst/>
          </a:prstGeom>
        </p:spPr>
        <p:txBody>
          <a:bodyPr lIns="0" rIns="182880" anchor="ctr">
            <a:noAutofit/>
          </a:bodyPr>
          <a:lstStyle>
            <a:lvl1pPr marL="0" indent="0">
              <a:buNone/>
              <a:defRPr sz="16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ONE</a:t>
            </a:r>
          </a:p>
        </p:txBody>
      </p:sp>
      <p:sp>
        <p:nvSpPr>
          <p:cNvPr id="7" name="Text Placeholder 8">
            <a:extLst>
              <a:ext uri="{FF2B5EF4-FFF2-40B4-BE49-F238E27FC236}">
                <a16:creationId xmlns:a16="http://schemas.microsoft.com/office/drawing/2014/main" id="{20C08A17-15C6-46F6-2050-5349A88A39FE}"/>
              </a:ext>
            </a:extLst>
          </p:cNvPr>
          <p:cNvSpPr>
            <a:spLocks noGrp="1"/>
          </p:cNvSpPr>
          <p:nvPr>
            <p:ph type="body" sz="quarter" idx="13" hasCustomPrompt="1"/>
          </p:nvPr>
        </p:nvSpPr>
        <p:spPr>
          <a:xfrm>
            <a:off x="7757441" y="2513963"/>
            <a:ext cx="4244059" cy="578840"/>
          </a:xfrm>
          <a:prstGeom prst="rect">
            <a:avLst/>
          </a:prstGeom>
        </p:spPr>
        <p:txBody>
          <a:bodyPr anchor="ctr">
            <a:noAutofit/>
          </a:bodyPr>
          <a:lstStyle>
            <a:lvl1pPr marL="0" indent="0">
              <a:buNone/>
              <a:defRPr sz="1600" b="0">
                <a:solidFill>
                  <a:schemeClr val="tx2"/>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8" name="Text Placeholder 8">
            <a:extLst>
              <a:ext uri="{FF2B5EF4-FFF2-40B4-BE49-F238E27FC236}">
                <a16:creationId xmlns:a16="http://schemas.microsoft.com/office/drawing/2014/main" id="{088BF42D-B5AD-1424-00D2-50244AE4FC0C}"/>
              </a:ext>
            </a:extLst>
          </p:cNvPr>
          <p:cNvSpPr>
            <a:spLocks noGrp="1"/>
          </p:cNvSpPr>
          <p:nvPr>
            <p:ph type="body" sz="quarter" idx="14" hasCustomPrompt="1"/>
          </p:nvPr>
        </p:nvSpPr>
        <p:spPr>
          <a:xfrm>
            <a:off x="6624928" y="2513963"/>
            <a:ext cx="1048623" cy="578840"/>
          </a:xfrm>
          <a:prstGeom prst="rect">
            <a:avLst/>
          </a:prstGeom>
        </p:spPr>
        <p:txBody>
          <a:bodyPr lIns="0" rIns="182880" anchor="ctr">
            <a:noAutofit/>
          </a:bodyPr>
          <a:lstStyle>
            <a:lvl1pPr marL="0" indent="0">
              <a:buNone/>
              <a:defRPr sz="16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TWO</a:t>
            </a:r>
          </a:p>
        </p:txBody>
      </p:sp>
      <p:sp>
        <p:nvSpPr>
          <p:cNvPr id="12" name="Text Placeholder 8">
            <a:extLst>
              <a:ext uri="{FF2B5EF4-FFF2-40B4-BE49-F238E27FC236}">
                <a16:creationId xmlns:a16="http://schemas.microsoft.com/office/drawing/2014/main" id="{F2D9D992-06CA-728F-9867-A1C11CC1CEF2}"/>
              </a:ext>
            </a:extLst>
          </p:cNvPr>
          <p:cNvSpPr>
            <a:spLocks noGrp="1"/>
          </p:cNvSpPr>
          <p:nvPr>
            <p:ph type="body" sz="quarter" idx="15" hasCustomPrompt="1"/>
          </p:nvPr>
        </p:nvSpPr>
        <p:spPr>
          <a:xfrm>
            <a:off x="7757441" y="3243806"/>
            <a:ext cx="4244059" cy="578840"/>
          </a:xfrm>
          <a:prstGeom prst="rect">
            <a:avLst/>
          </a:prstGeom>
        </p:spPr>
        <p:txBody>
          <a:bodyPr anchor="ctr">
            <a:noAutofit/>
          </a:bodyPr>
          <a:lstStyle>
            <a:lvl1pPr marL="0" indent="0">
              <a:buNone/>
              <a:defRPr sz="1600" b="0">
                <a:solidFill>
                  <a:schemeClr val="tx2"/>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13" name="Text Placeholder 8">
            <a:extLst>
              <a:ext uri="{FF2B5EF4-FFF2-40B4-BE49-F238E27FC236}">
                <a16:creationId xmlns:a16="http://schemas.microsoft.com/office/drawing/2014/main" id="{8CB35028-A241-5F09-BD39-D015D3B38257}"/>
              </a:ext>
            </a:extLst>
          </p:cNvPr>
          <p:cNvSpPr>
            <a:spLocks noGrp="1"/>
          </p:cNvSpPr>
          <p:nvPr>
            <p:ph type="body" sz="quarter" idx="16" hasCustomPrompt="1"/>
          </p:nvPr>
        </p:nvSpPr>
        <p:spPr>
          <a:xfrm>
            <a:off x="6624928" y="3243806"/>
            <a:ext cx="1048623" cy="578840"/>
          </a:xfrm>
          <a:prstGeom prst="rect">
            <a:avLst/>
          </a:prstGeom>
        </p:spPr>
        <p:txBody>
          <a:bodyPr lIns="0" rIns="182880" anchor="ctr">
            <a:noAutofit/>
          </a:bodyPr>
          <a:lstStyle>
            <a:lvl1pPr marL="0" indent="0">
              <a:buNone/>
              <a:defRPr sz="16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THREE</a:t>
            </a:r>
          </a:p>
        </p:txBody>
      </p:sp>
      <p:sp>
        <p:nvSpPr>
          <p:cNvPr id="22" name="Text Placeholder 8">
            <a:extLst>
              <a:ext uri="{FF2B5EF4-FFF2-40B4-BE49-F238E27FC236}">
                <a16:creationId xmlns:a16="http://schemas.microsoft.com/office/drawing/2014/main" id="{7153F9EE-1BED-9ACA-829E-17F2C34BE6AE}"/>
              </a:ext>
            </a:extLst>
          </p:cNvPr>
          <p:cNvSpPr>
            <a:spLocks noGrp="1"/>
          </p:cNvSpPr>
          <p:nvPr>
            <p:ph type="body" sz="quarter" idx="17" hasCustomPrompt="1"/>
          </p:nvPr>
        </p:nvSpPr>
        <p:spPr>
          <a:xfrm>
            <a:off x="7757441" y="3973648"/>
            <a:ext cx="4244059" cy="578840"/>
          </a:xfrm>
          <a:prstGeom prst="rect">
            <a:avLst/>
          </a:prstGeom>
        </p:spPr>
        <p:txBody>
          <a:bodyPr anchor="ctr">
            <a:noAutofit/>
          </a:bodyPr>
          <a:lstStyle>
            <a:lvl1pPr marL="0" indent="0">
              <a:buNone/>
              <a:defRPr sz="1600" b="0">
                <a:solidFill>
                  <a:schemeClr val="tx2"/>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26" name="Text Placeholder 8">
            <a:extLst>
              <a:ext uri="{FF2B5EF4-FFF2-40B4-BE49-F238E27FC236}">
                <a16:creationId xmlns:a16="http://schemas.microsoft.com/office/drawing/2014/main" id="{1561EB0B-ECEB-70AE-75EC-B43A0AA98348}"/>
              </a:ext>
            </a:extLst>
          </p:cNvPr>
          <p:cNvSpPr>
            <a:spLocks noGrp="1"/>
          </p:cNvSpPr>
          <p:nvPr>
            <p:ph type="body" sz="quarter" idx="18" hasCustomPrompt="1"/>
          </p:nvPr>
        </p:nvSpPr>
        <p:spPr>
          <a:xfrm>
            <a:off x="6624928" y="3973648"/>
            <a:ext cx="1048623" cy="578840"/>
          </a:xfrm>
          <a:prstGeom prst="rect">
            <a:avLst/>
          </a:prstGeom>
        </p:spPr>
        <p:txBody>
          <a:bodyPr lIns="0" rIns="182880" anchor="ctr">
            <a:noAutofit/>
          </a:bodyPr>
          <a:lstStyle>
            <a:lvl1pPr marL="0" indent="0">
              <a:buNone/>
              <a:defRPr sz="16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FOUR</a:t>
            </a:r>
          </a:p>
        </p:txBody>
      </p:sp>
      <p:sp>
        <p:nvSpPr>
          <p:cNvPr id="27" name="Text Placeholder 8">
            <a:extLst>
              <a:ext uri="{FF2B5EF4-FFF2-40B4-BE49-F238E27FC236}">
                <a16:creationId xmlns:a16="http://schemas.microsoft.com/office/drawing/2014/main" id="{7A4E352E-ED89-CD43-E372-F50DBE2C3C64}"/>
              </a:ext>
            </a:extLst>
          </p:cNvPr>
          <p:cNvSpPr>
            <a:spLocks noGrp="1"/>
          </p:cNvSpPr>
          <p:nvPr>
            <p:ph type="body" sz="quarter" idx="19" hasCustomPrompt="1"/>
          </p:nvPr>
        </p:nvSpPr>
        <p:spPr>
          <a:xfrm>
            <a:off x="7757441" y="4703490"/>
            <a:ext cx="4244059" cy="578840"/>
          </a:xfrm>
          <a:prstGeom prst="rect">
            <a:avLst/>
          </a:prstGeom>
        </p:spPr>
        <p:txBody>
          <a:bodyPr anchor="ctr">
            <a:noAutofit/>
          </a:bodyPr>
          <a:lstStyle>
            <a:lvl1pPr marL="0" indent="0">
              <a:buNone/>
              <a:defRPr sz="1600" b="0">
                <a:solidFill>
                  <a:schemeClr val="tx2"/>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28" name="Text Placeholder 8">
            <a:extLst>
              <a:ext uri="{FF2B5EF4-FFF2-40B4-BE49-F238E27FC236}">
                <a16:creationId xmlns:a16="http://schemas.microsoft.com/office/drawing/2014/main" id="{E3E032AA-4E72-3C98-4A1A-443A3A0CF62B}"/>
              </a:ext>
            </a:extLst>
          </p:cNvPr>
          <p:cNvSpPr>
            <a:spLocks noGrp="1"/>
          </p:cNvSpPr>
          <p:nvPr>
            <p:ph type="body" sz="quarter" idx="20" hasCustomPrompt="1"/>
          </p:nvPr>
        </p:nvSpPr>
        <p:spPr>
          <a:xfrm>
            <a:off x="6624928" y="4703490"/>
            <a:ext cx="1048623" cy="578840"/>
          </a:xfrm>
          <a:prstGeom prst="rect">
            <a:avLst/>
          </a:prstGeom>
        </p:spPr>
        <p:txBody>
          <a:bodyPr lIns="0" rIns="182880" anchor="ctr">
            <a:noAutofit/>
          </a:bodyPr>
          <a:lstStyle>
            <a:lvl1pPr marL="0" indent="0">
              <a:buNone/>
              <a:defRPr sz="16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FIVE</a:t>
            </a:r>
          </a:p>
        </p:txBody>
      </p:sp>
      <p:sp>
        <p:nvSpPr>
          <p:cNvPr id="29" name="Text Placeholder 8">
            <a:extLst>
              <a:ext uri="{FF2B5EF4-FFF2-40B4-BE49-F238E27FC236}">
                <a16:creationId xmlns:a16="http://schemas.microsoft.com/office/drawing/2014/main" id="{0E0DD307-44C7-5F5E-09C9-7A762A425F7E}"/>
              </a:ext>
            </a:extLst>
          </p:cNvPr>
          <p:cNvSpPr>
            <a:spLocks noGrp="1"/>
          </p:cNvSpPr>
          <p:nvPr>
            <p:ph type="body" sz="quarter" idx="22" hasCustomPrompt="1"/>
          </p:nvPr>
        </p:nvSpPr>
        <p:spPr>
          <a:xfrm>
            <a:off x="7757441" y="5457863"/>
            <a:ext cx="4244059" cy="578840"/>
          </a:xfrm>
          <a:prstGeom prst="rect">
            <a:avLst/>
          </a:prstGeom>
        </p:spPr>
        <p:txBody>
          <a:bodyPr anchor="ctr">
            <a:noAutofit/>
          </a:bodyPr>
          <a:lstStyle>
            <a:lvl1pPr marL="0" indent="0">
              <a:buNone/>
              <a:defRPr sz="1600" b="0">
                <a:solidFill>
                  <a:schemeClr val="tx2"/>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31" name="Text Placeholder 8">
            <a:extLst>
              <a:ext uri="{FF2B5EF4-FFF2-40B4-BE49-F238E27FC236}">
                <a16:creationId xmlns:a16="http://schemas.microsoft.com/office/drawing/2014/main" id="{52C12CD6-D8FF-4D21-54DE-FB2D2294CB53}"/>
              </a:ext>
            </a:extLst>
          </p:cNvPr>
          <p:cNvSpPr>
            <a:spLocks noGrp="1"/>
          </p:cNvSpPr>
          <p:nvPr>
            <p:ph type="body" sz="quarter" idx="23" hasCustomPrompt="1"/>
          </p:nvPr>
        </p:nvSpPr>
        <p:spPr>
          <a:xfrm>
            <a:off x="6624928" y="5457863"/>
            <a:ext cx="1048623" cy="578840"/>
          </a:xfrm>
          <a:prstGeom prst="rect">
            <a:avLst/>
          </a:prstGeom>
        </p:spPr>
        <p:txBody>
          <a:bodyPr lIns="0" rIns="182880" anchor="ctr">
            <a:noAutofit/>
          </a:bodyPr>
          <a:lstStyle>
            <a:lvl1pPr marL="0" indent="0">
              <a:buNone/>
              <a:defRPr sz="16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SIX</a:t>
            </a:r>
          </a:p>
        </p:txBody>
      </p:sp>
    </p:spTree>
    <p:extLst>
      <p:ext uri="{BB962C8B-B14F-4D97-AF65-F5344CB8AC3E}">
        <p14:creationId xmlns:p14="http://schemas.microsoft.com/office/powerpoint/2010/main" val="3138488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CBA8D501-33F4-4C27-BF72-5F0D8E47ABF2}"/>
              </a:ext>
            </a:extLst>
          </p:cNvPr>
          <p:cNvSpPr>
            <a:spLocks noGrp="1" noChangeAspect="1"/>
          </p:cNvSpPr>
          <p:nvPr>
            <p:ph type="pic" sz="quarter" idx="24" hasCustomPrompt="1"/>
          </p:nvPr>
        </p:nvSpPr>
        <p:spPr>
          <a:xfrm>
            <a:off x="463378" y="574589"/>
            <a:ext cx="1232453" cy="645086"/>
          </a:xfrm>
          <a:prstGeom prst="rect">
            <a:avLst/>
          </a:prstGeom>
          <a:blipFill>
            <a:blip r:embed="rId3"/>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
        <p:nvSpPr>
          <p:cNvPr id="9" name="Text Placeholder 8">
            <a:extLst>
              <a:ext uri="{FF2B5EF4-FFF2-40B4-BE49-F238E27FC236}">
                <a16:creationId xmlns:a16="http://schemas.microsoft.com/office/drawing/2014/main" id="{C27AB8BA-BF93-4F82-A5C3-6DBC3D1C5A99}"/>
              </a:ext>
            </a:extLst>
          </p:cNvPr>
          <p:cNvSpPr>
            <a:spLocks noGrp="1"/>
          </p:cNvSpPr>
          <p:nvPr>
            <p:ph type="body" sz="quarter" idx="10" hasCustomPrompt="1"/>
          </p:nvPr>
        </p:nvSpPr>
        <p:spPr>
          <a:xfrm>
            <a:off x="700955" y="2075638"/>
            <a:ext cx="10020175" cy="1090569"/>
          </a:xfrm>
          <a:prstGeom prst="rect">
            <a:avLst/>
          </a:prstGeom>
        </p:spPr>
        <p:txBody>
          <a:bodyPr anchor="b">
            <a:normAutofit/>
          </a:bodyPr>
          <a:lstStyle>
            <a:lvl1pPr marL="0" indent="0">
              <a:buNone/>
              <a:defRPr sz="3200" b="1" cap="all" baseline="0">
                <a:solidFill>
                  <a:schemeClr val="tx2"/>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SECTION TITLE</a:t>
            </a:r>
          </a:p>
        </p:txBody>
      </p:sp>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00954" y="3429000"/>
            <a:ext cx="10790091" cy="952149"/>
          </a:xfrm>
          <a:prstGeom prst="rect">
            <a:avLst/>
          </a:prstGeom>
        </p:spPr>
        <p:txBody>
          <a:bodyPr anchor="t">
            <a:no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section description/subtitle</a:t>
            </a:r>
          </a:p>
        </p:txBody>
      </p:sp>
      <p:cxnSp>
        <p:nvCxnSpPr>
          <p:cNvPr id="22" name="Straight Connector 21">
            <a:extLst>
              <a:ext uri="{FF2B5EF4-FFF2-40B4-BE49-F238E27FC236}">
                <a16:creationId xmlns:a16="http://schemas.microsoft.com/office/drawing/2014/main" id="{4E3F86D3-1CA5-4354-A133-0A6FDB938DAD}"/>
              </a:ext>
            </a:extLst>
          </p:cNvPr>
          <p:cNvCxnSpPr>
            <a:cxnSpLocks/>
          </p:cNvCxnSpPr>
          <p:nvPr userDrawn="1"/>
        </p:nvCxnSpPr>
        <p:spPr>
          <a:xfrm>
            <a:off x="700955" y="3291935"/>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612F6FDE-F1CD-5A03-B3E7-311BB6BD07E3}"/>
              </a:ext>
            </a:extLst>
          </p:cNvPr>
          <p:cNvSpPr>
            <a:spLocks noGrp="1"/>
          </p:cNvSpPr>
          <p:nvPr>
            <p:ph type="body" sz="quarter" idx="25" hasCustomPrompt="1"/>
          </p:nvPr>
        </p:nvSpPr>
        <p:spPr>
          <a:xfrm>
            <a:off x="700953" y="2075638"/>
            <a:ext cx="10790091" cy="1090569"/>
          </a:xfrm>
          <a:prstGeom prst="rect">
            <a:avLst/>
          </a:prstGeom>
        </p:spPr>
        <p:txBody>
          <a:bodyPr anchor="b">
            <a:noAutofit/>
          </a:bodyPr>
          <a:lstStyle>
            <a:lvl1pPr marL="0" indent="0">
              <a:buNone/>
              <a:defRPr sz="3200" b="1" cap="all" baseline="0">
                <a:solidFill>
                  <a:schemeClr val="tx2"/>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SECTION TITLE</a:t>
            </a:r>
          </a:p>
        </p:txBody>
      </p:sp>
    </p:spTree>
    <p:extLst>
      <p:ext uri="{BB962C8B-B14F-4D97-AF65-F5344CB8AC3E}">
        <p14:creationId xmlns:p14="http://schemas.microsoft.com/office/powerpoint/2010/main" val="464172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teel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27AB8BA-BF93-4F82-A5C3-6DBC3D1C5A99}"/>
              </a:ext>
            </a:extLst>
          </p:cNvPr>
          <p:cNvSpPr>
            <a:spLocks noGrp="1"/>
          </p:cNvSpPr>
          <p:nvPr>
            <p:ph type="body" sz="quarter" idx="10" hasCustomPrompt="1"/>
          </p:nvPr>
        </p:nvSpPr>
        <p:spPr>
          <a:xfrm>
            <a:off x="700955" y="2075638"/>
            <a:ext cx="10805245" cy="1090569"/>
          </a:xfrm>
          <a:prstGeom prst="rect">
            <a:avLst/>
          </a:prstGeom>
        </p:spPr>
        <p:txBody>
          <a:bodyPr anchor="b">
            <a:noAutofit/>
          </a:bodyPr>
          <a:lstStyle>
            <a:lvl1pPr marL="0" indent="0">
              <a:buNone/>
              <a:defRPr sz="3200" b="1" cap="all" baseline="0">
                <a:solidFill>
                  <a:schemeClr val="bg1"/>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SECTION TITLE</a:t>
            </a:r>
          </a:p>
        </p:txBody>
      </p:sp>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00955" y="3429000"/>
            <a:ext cx="10805245" cy="952149"/>
          </a:xfrm>
          <a:prstGeom prst="rect">
            <a:avLst/>
          </a:prstGeom>
        </p:spPr>
        <p:txBody>
          <a:bodyPr anchor="t">
            <a:noAutofit/>
          </a:bodyPr>
          <a:lstStyle>
            <a:lvl1pPr marL="0" indent="0">
              <a:buNone/>
              <a:defRPr sz="1800" b="1">
                <a:solidFill>
                  <a:schemeClr val="bg1"/>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section description/subtitle</a:t>
            </a:r>
          </a:p>
        </p:txBody>
      </p:sp>
      <p:cxnSp>
        <p:nvCxnSpPr>
          <p:cNvPr id="22" name="Straight Connector 21">
            <a:extLst>
              <a:ext uri="{FF2B5EF4-FFF2-40B4-BE49-F238E27FC236}">
                <a16:creationId xmlns:a16="http://schemas.microsoft.com/office/drawing/2014/main" id="{4E3F86D3-1CA5-4354-A133-0A6FDB938DAD}"/>
              </a:ext>
            </a:extLst>
          </p:cNvPr>
          <p:cNvCxnSpPr>
            <a:cxnSpLocks/>
          </p:cNvCxnSpPr>
          <p:nvPr userDrawn="1"/>
        </p:nvCxnSpPr>
        <p:spPr>
          <a:xfrm>
            <a:off x="700955" y="3291935"/>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6" name="Picture Placeholder 29">
            <a:extLst>
              <a:ext uri="{FF2B5EF4-FFF2-40B4-BE49-F238E27FC236}">
                <a16:creationId xmlns:a16="http://schemas.microsoft.com/office/drawing/2014/main" id="{9B1AED20-5C97-43CB-A75D-6831541ED5B4}"/>
              </a:ext>
            </a:extLst>
          </p:cNvPr>
          <p:cNvSpPr>
            <a:spLocks noGrp="1" noChangeAspect="1"/>
          </p:cNvSpPr>
          <p:nvPr>
            <p:ph type="pic" sz="quarter" idx="24" hasCustomPrompt="1"/>
          </p:nvPr>
        </p:nvSpPr>
        <p:spPr>
          <a:xfrm>
            <a:off x="457200" y="571500"/>
            <a:ext cx="1232453" cy="645086"/>
          </a:xfrm>
          <a:prstGeom prst="rect">
            <a:avLst/>
          </a:prstGeom>
          <a:blipFill>
            <a:blip r:embed="rId3"/>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Tree>
    <p:extLst>
      <p:ext uri="{BB962C8B-B14F-4D97-AF65-F5344CB8AC3E}">
        <p14:creationId xmlns:p14="http://schemas.microsoft.com/office/powerpoint/2010/main" val="35001756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Dark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27AB8BA-BF93-4F82-A5C3-6DBC3D1C5A99}"/>
              </a:ext>
            </a:extLst>
          </p:cNvPr>
          <p:cNvSpPr>
            <a:spLocks noGrp="1"/>
          </p:cNvSpPr>
          <p:nvPr>
            <p:ph type="body" sz="quarter" idx="10" hasCustomPrompt="1"/>
          </p:nvPr>
        </p:nvSpPr>
        <p:spPr>
          <a:xfrm>
            <a:off x="700955" y="2075638"/>
            <a:ext cx="10796501" cy="1090569"/>
          </a:xfrm>
          <a:prstGeom prst="rect">
            <a:avLst/>
          </a:prstGeom>
        </p:spPr>
        <p:txBody>
          <a:bodyPr anchor="b">
            <a:noAutofit/>
          </a:bodyPr>
          <a:lstStyle>
            <a:lvl1pPr marL="0" indent="0">
              <a:buNone/>
              <a:defRPr sz="3200" b="1" cap="all" baseline="0">
                <a:solidFill>
                  <a:schemeClr val="bg1"/>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SECTION TITLE</a:t>
            </a:r>
          </a:p>
        </p:txBody>
      </p:sp>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00955" y="3429000"/>
            <a:ext cx="10796501" cy="952149"/>
          </a:xfrm>
          <a:prstGeom prst="rect">
            <a:avLst/>
          </a:prstGeom>
        </p:spPr>
        <p:txBody>
          <a:bodyPr anchor="t">
            <a:noAutofit/>
          </a:bodyPr>
          <a:lstStyle>
            <a:lvl1pPr marL="0" indent="0">
              <a:buNone/>
              <a:defRPr sz="1800" b="1">
                <a:solidFill>
                  <a:schemeClr val="bg1"/>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section description/subtitle</a:t>
            </a:r>
          </a:p>
        </p:txBody>
      </p:sp>
      <p:cxnSp>
        <p:nvCxnSpPr>
          <p:cNvPr id="22" name="Straight Connector 21">
            <a:extLst>
              <a:ext uri="{FF2B5EF4-FFF2-40B4-BE49-F238E27FC236}">
                <a16:creationId xmlns:a16="http://schemas.microsoft.com/office/drawing/2014/main" id="{4E3F86D3-1CA5-4354-A133-0A6FDB938DAD}"/>
              </a:ext>
            </a:extLst>
          </p:cNvPr>
          <p:cNvCxnSpPr>
            <a:cxnSpLocks/>
          </p:cNvCxnSpPr>
          <p:nvPr userDrawn="1"/>
        </p:nvCxnSpPr>
        <p:spPr>
          <a:xfrm>
            <a:off x="700955" y="3291935"/>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6" name="Picture Placeholder 29">
            <a:extLst>
              <a:ext uri="{FF2B5EF4-FFF2-40B4-BE49-F238E27FC236}">
                <a16:creationId xmlns:a16="http://schemas.microsoft.com/office/drawing/2014/main" id="{390DB205-CDD7-4B9F-8522-488C4C2F2F74}"/>
              </a:ext>
            </a:extLst>
          </p:cNvPr>
          <p:cNvSpPr>
            <a:spLocks noGrp="1" noChangeAspect="1"/>
          </p:cNvSpPr>
          <p:nvPr>
            <p:ph type="pic" sz="quarter" idx="24" hasCustomPrompt="1"/>
          </p:nvPr>
        </p:nvSpPr>
        <p:spPr>
          <a:xfrm>
            <a:off x="457200" y="571500"/>
            <a:ext cx="1232453" cy="645086"/>
          </a:xfrm>
          <a:prstGeom prst="rect">
            <a:avLst/>
          </a:prstGeom>
          <a:blipFill>
            <a:blip r:embed="rId3"/>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Tree>
    <p:extLst>
      <p:ext uri="{BB962C8B-B14F-4D97-AF65-F5344CB8AC3E}">
        <p14:creationId xmlns:p14="http://schemas.microsoft.com/office/powerpoint/2010/main" val="24194508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Dark Blu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27AB8BA-BF93-4F82-A5C3-6DBC3D1C5A99}"/>
              </a:ext>
            </a:extLst>
          </p:cNvPr>
          <p:cNvSpPr>
            <a:spLocks noGrp="1"/>
          </p:cNvSpPr>
          <p:nvPr>
            <p:ph type="body" sz="quarter" idx="10" hasCustomPrompt="1"/>
          </p:nvPr>
        </p:nvSpPr>
        <p:spPr>
          <a:xfrm>
            <a:off x="700955" y="2075638"/>
            <a:ext cx="10796501" cy="1090569"/>
          </a:xfrm>
          <a:prstGeom prst="rect">
            <a:avLst/>
          </a:prstGeom>
        </p:spPr>
        <p:txBody>
          <a:bodyPr anchor="b">
            <a:noAutofit/>
          </a:bodyPr>
          <a:lstStyle>
            <a:lvl1pPr marL="0" indent="0">
              <a:buNone/>
              <a:defRPr sz="3200" b="1" cap="all" baseline="0">
                <a:solidFill>
                  <a:schemeClr val="bg1"/>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SECTION TITLE</a:t>
            </a:r>
          </a:p>
        </p:txBody>
      </p:sp>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00955" y="3429000"/>
            <a:ext cx="10796501" cy="952149"/>
          </a:xfrm>
          <a:prstGeom prst="rect">
            <a:avLst/>
          </a:prstGeom>
        </p:spPr>
        <p:txBody>
          <a:bodyPr anchor="t">
            <a:noAutofit/>
          </a:bodyPr>
          <a:lstStyle>
            <a:lvl1pPr marL="0" indent="0">
              <a:buNone/>
              <a:defRPr sz="1800" b="1">
                <a:solidFill>
                  <a:schemeClr val="bg1"/>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section description/subtitle</a:t>
            </a:r>
          </a:p>
        </p:txBody>
      </p:sp>
      <p:cxnSp>
        <p:nvCxnSpPr>
          <p:cNvPr id="22" name="Straight Connector 21">
            <a:extLst>
              <a:ext uri="{FF2B5EF4-FFF2-40B4-BE49-F238E27FC236}">
                <a16:creationId xmlns:a16="http://schemas.microsoft.com/office/drawing/2014/main" id="{4E3F86D3-1CA5-4354-A133-0A6FDB938DAD}"/>
              </a:ext>
            </a:extLst>
          </p:cNvPr>
          <p:cNvCxnSpPr>
            <a:cxnSpLocks/>
          </p:cNvCxnSpPr>
          <p:nvPr userDrawn="1"/>
        </p:nvCxnSpPr>
        <p:spPr>
          <a:xfrm>
            <a:off x="700955" y="3291935"/>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8" name="Picture Placeholder 29">
            <a:extLst>
              <a:ext uri="{FF2B5EF4-FFF2-40B4-BE49-F238E27FC236}">
                <a16:creationId xmlns:a16="http://schemas.microsoft.com/office/drawing/2014/main" id="{98690BB8-FCBC-4FE3-BEBB-66CB0BC60835}"/>
              </a:ext>
            </a:extLst>
          </p:cNvPr>
          <p:cNvSpPr>
            <a:spLocks noGrp="1" noChangeAspect="1"/>
          </p:cNvSpPr>
          <p:nvPr>
            <p:ph type="pic" sz="quarter" idx="24" hasCustomPrompt="1"/>
          </p:nvPr>
        </p:nvSpPr>
        <p:spPr>
          <a:xfrm>
            <a:off x="457200" y="571500"/>
            <a:ext cx="1232453" cy="645086"/>
          </a:xfrm>
          <a:prstGeom prst="rect">
            <a:avLst/>
          </a:prstGeom>
          <a:blipFill>
            <a:blip r:embed="rId3"/>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Tree>
    <p:extLst>
      <p:ext uri="{BB962C8B-B14F-4D97-AF65-F5344CB8AC3E}">
        <p14:creationId xmlns:p14="http://schemas.microsoft.com/office/powerpoint/2010/main" val="41931658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Light w/Custom">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292CBD12-3B7C-4456-80BE-FF05A57B3B68}"/>
              </a:ext>
            </a:extLst>
          </p:cNvPr>
          <p:cNvSpPr>
            <a:spLocks noGrp="1"/>
          </p:cNvSpPr>
          <p:nvPr>
            <p:ph type="pic" sz="quarter" idx="21" hasCustomPrompt="1"/>
          </p:nvPr>
        </p:nvSpPr>
        <p:spPr>
          <a:xfrm>
            <a:off x="0" y="0"/>
            <a:ext cx="12192000" cy="4552488"/>
          </a:xfrm>
          <a:prstGeom prst="rect">
            <a:avLst/>
          </a:prstGeom>
          <a:noFill/>
        </p:spPr>
        <p:txBody>
          <a:bodyPr tIns="1371600" anchor="ctr"/>
          <a:lstStyle>
            <a:lvl1pPr marL="0" indent="0" algn="ctr">
              <a:buNone/>
              <a:defRPr>
                <a:solidFill>
                  <a:schemeClr val="bg1">
                    <a:lumMod val="65000"/>
                  </a:schemeClr>
                </a:solidFill>
              </a:defRPr>
            </a:lvl1pPr>
          </a:lstStyle>
          <a:p>
            <a:r>
              <a:rPr lang="en-US"/>
              <a:t>Click icon </a:t>
            </a:r>
            <a:br>
              <a:rPr lang="en-US"/>
            </a:br>
            <a:r>
              <a:rPr lang="en-US"/>
              <a:t>to add picture</a:t>
            </a:r>
          </a:p>
        </p:txBody>
      </p:sp>
      <p:sp>
        <p:nvSpPr>
          <p:cNvPr id="9" name="Text Placeholder 8">
            <a:extLst>
              <a:ext uri="{FF2B5EF4-FFF2-40B4-BE49-F238E27FC236}">
                <a16:creationId xmlns:a16="http://schemas.microsoft.com/office/drawing/2014/main" id="{C27AB8BA-BF93-4F82-A5C3-6DBC3D1C5A99}"/>
              </a:ext>
            </a:extLst>
          </p:cNvPr>
          <p:cNvSpPr>
            <a:spLocks noGrp="1"/>
          </p:cNvSpPr>
          <p:nvPr>
            <p:ph type="body" sz="quarter" idx="10" hasCustomPrompt="1"/>
          </p:nvPr>
        </p:nvSpPr>
        <p:spPr>
          <a:xfrm>
            <a:off x="700955" y="4552488"/>
            <a:ext cx="10805245" cy="1090569"/>
          </a:xfrm>
          <a:prstGeom prst="rect">
            <a:avLst/>
          </a:prstGeom>
        </p:spPr>
        <p:txBody>
          <a:bodyPr anchor="b">
            <a:normAutofit/>
          </a:bodyPr>
          <a:lstStyle>
            <a:lvl1pPr marL="0" indent="0">
              <a:buNone/>
              <a:defRPr sz="3200" b="1" cap="all" baseline="0">
                <a:solidFill>
                  <a:schemeClr val="tx2"/>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SECTION TITLE</a:t>
            </a:r>
          </a:p>
        </p:txBody>
      </p:sp>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00955" y="5905851"/>
            <a:ext cx="10805245" cy="647350"/>
          </a:xfrm>
          <a:prstGeom prst="rect">
            <a:avLst/>
          </a:prstGeom>
        </p:spPr>
        <p:txBody>
          <a:bodyPr anchor="t">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section description/subtitle</a:t>
            </a:r>
          </a:p>
        </p:txBody>
      </p:sp>
      <p:cxnSp>
        <p:nvCxnSpPr>
          <p:cNvPr id="22" name="Straight Connector 21">
            <a:extLst>
              <a:ext uri="{FF2B5EF4-FFF2-40B4-BE49-F238E27FC236}">
                <a16:creationId xmlns:a16="http://schemas.microsoft.com/office/drawing/2014/main" id="{4E3F86D3-1CA5-4354-A133-0A6FDB938DAD}"/>
              </a:ext>
            </a:extLst>
          </p:cNvPr>
          <p:cNvCxnSpPr>
            <a:cxnSpLocks/>
          </p:cNvCxnSpPr>
          <p:nvPr userDrawn="1"/>
        </p:nvCxnSpPr>
        <p:spPr>
          <a:xfrm>
            <a:off x="700955" y="5768785"/>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26" name="Picture Placeholder 29">
            <a:extLst>
              <a:ext uri="{FF2B5EF4-FFF2-40B4-BE49-F238E27FC236}">
                <a16:creationId xmlns:a16="http://schemas.microsoft.com/office/drawing/2014/main" id="{03376EEA-5DAC-420F-B2D4-29E075706750}"/>
              </a:ext>
            </a:extLst>
          </p:cNvPr>
          <p:cNvSpPr>
            <a:spLocks noGrp="1" noChangeAspect="1"/>
          </p:cNvSpPr>
          <p:nvPr>
            <p:ph type="pic" sz="quarter" idx="24" hasCustomPrompt="1"/>
          </p:nvPr>
        </p:nvSpPr>
        <p:spPr>
          <a:xfrm>
            <a:off x="457200" y="577678"/>
            <a:ext cx="1232453" cy="645086"/>
          </a:xfrm>
          <a:prstGeom prst="rect">
            <a:avLst/>
          </a:prstGeom>
          <a:blipFill>
            <a:blip r:embed="rId2"/>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Tree>
    <p:extLst>
      <p:ext uri="{BB962C8B-B14F-4D97-AF65-F5344CB8AC3E}">
        <p14:creationId xmlns:p14="http://schemas.microsoft.com/office/powerpoint/2010/main" val="805806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Steel Blue w/Custom">
    <p:bg>
      <p:bgPr>
        <a:solidFill>
          <a:schemeClr val="tx2"/>
        </a:solidFill>
        <a:effectLst/>
      </p:bgPr>
    </p:bg>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292CBD12-3B7C-4456-80BE-FF05A57B3B68}"/>
              </a:ext>
            </a:extLst>
          </p:cNvPr>
          <p:cNvSpPr>
            <a:spLocks noGrp="1"/>
          </p:cNvSpPr>
          <p:nvPr>
            <p:ph type="pic" sz="quarter" idx="21" hasCustomPrompt="1"/>
          </p:nvPr>
        </p:nvSpPr>
        <p:spPr>
          <a:xfrm>
            <a:off x="0" y="0"/>
            <a:ext cx="12192000" cy="4552488"/>
          </a:xfrm>
          <a:prstGeom prst="rect">
            <a:avLst/>
          </a:prstGeom>
          <a:noFill/>
        </p:spPr>
        <p:txBody>
          <a:bodyPr tIns="1371600" anchor="ctr"/>
          <a:lstStyle>
            <a:lvl1pPr marL="0" indent="0" algn="ctr">
              <a:buNone/>
              <a:defRPr>
                <a:solidFill>
                  <a:schemeClr val="bg1">
                    <a:lumMod val="65000"/>
                  </a:schemeClr>
                </a:solidFill>
              </a:defRPr>
            </a:lvl1pPr>
          </a:lstStyle>
          <a:p>
            <a:r>
              <a:rPr lang="en-US"/>
              <a:t>Click icon </a:t>
            </a:r>
            <a:br>
              <a:rPr lang="en-US"/>
            </a:br>
            <a:r>
              <a:rPr lang="en-US"/>
              <a:t>to add picture</a:t>
            </a:r>
          </a:p>
        </p:txBody>
      </p:sp>
      <p:sp>
        <p:nvSpPr>
          <p:cNvPr id="9" name="Text Placeholder 8">
            <a:extLst>
              <a:ext uri="{FF2B5EF4-FFF2-40B4-BE49-F238E27FC236}">
                <a16:creationId xmlns:a16="http://schemas.microsoft.com/office/drawing/2014/main" id="{C27AB8BA-BF93-4F82-A5C3-6DBC3D1C5A99}"/>
              </a:ext>
            </a:extLst>
          </p:cNvPr>
          <p:cNvSpPr>
            <a:spLocks noGrp="1"/>
          </p:cNvSpPr>
          <p:nvPr>
            <p:ph type="body" sz="quarter" idx="10" hasCustomPrompt="1"/>
          </p:nvPr>
        </p:nvSpPr>
        <p:spPr>
          <a:xfrm>
            <a:off x="700955" y="4552488"/>
            <a:ext cx="10805245" cy="1090569"/>
          </a:xfrm>
          <a:prstGeom prst="rect">
            <a:avLst/>
          </a:prstGeom>
        </p:spPr>
        <p:txBody>
          <a:bodyPr anchor="b">
            <a:normAutofit/>
          </a:bodyPr>
          <a:lstStyle>
            <a:lvl1pPr marL="0" indent="0">
              <a:buNone/>
              <a:defRPr sz="3200" b="1" cap="all" baseline="0">
                <a:solidFill>
                  <a:schemeClr val="bg1"/>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SECTION TITLE</a:t>
            </a:r>
          </a:p>
        </p:txBody>
      </p:sp>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00955" y="5905851"/>
            <a:ext cx="10805245" cy="647350"/>
          </a:xfrm>
          <a:prstGeom prst="rect">
            <a:avLst/>
          </a:prstGeom>
        </p:spPr>
        <p:txBody>
          <a:bodyPr anchor="t">
            <a:normAutofit/>
          </a:bodyPr>
          <a:lstStyle>
            <a:lvl1pPr marL="0" indent="0">
              <a:buNone/>
              <a:defRPr sz="1800" b="1">
                <a:solidFill>
                  <a:schemeClr val="bg1"/>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section description/subtitle</a:t>
            </a:r>
          </a:p>
        </p:txBody>
      </p:sp>
      <p:cxnSp>
        <p:nvCxnSpPr>
          <p:cNvPr id="22" name="Straight Connector 21">
            <a:extLst>
              <a:ext uri="{FF2B5EF4-FFF2-40B4-BE49-F238E27FC236}">
                <a16:creationId xmlns:a16="http://schemas.microsoft.com/office/drawing/2014/main" id="{4E3F86D3-1CA5-4354-A133-0A6FDB938DAD}"/>
              </a:ext>
            </a:extLst>
          </p:cNvPr>
          <p:cNvCxnSpPr>
            <a:cxnSpLocks/>
          </p:cNvCxnSpPr>
          <p:nvPr userDrawn="1"/>
        </p:nvCxnSpPr>
        <p:spPr>
          <a:xfrm>
            <a:off x="700955" y="5768785"/>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8" name="Picture Placeholder 29">
            <a:extLst>
              <a:ext uri="{FF2B5EF4-FFF2-40B4-BE49-F238E27FC236}">
                <a16:creationId xmlns:a16="http://schemas.microsoft.com/office/drawing/2014/main" id="{8D53A009-5DBF-4162-871B-454EB79B8D04}"/>
              </a:ext>
            </a:extLst>
          </p:cNvPr>
          <p:cNvSpPr>
            <a:spLocks noGrp="1" noChangeAspect="1"/>
          </p:cNvSpPr>
          <p:nvPr>
            <p:ph type="pic" sz="quarter" idx="24" hasCustomPrompt="1"/>
          </p:nvPr>
        </p:nvSpPr>
        <p:spPr>
          <a:xfrm>
            <a:off x="700955" y="412318"/>
            <a:ext cx="1232453" cy="645086"/>
          </a:xfrm>
          <a:prstGeom prst="rect">
            <a:avLst/>
          </a:prstGeom>
          <a:blipFill>
            <a:blip r:embed="rId2"/>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Tree>
    <p:extLst>
      <p:ext uri="{BB962C8B-B14F-4D97-AF65-F5344CB8AC3E}">
        <p14:creationId xmlns:p14="http://schemas.microsoft.com/office/powerpoint/2010/main" val="304447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Dark w/Gener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picture containing text, display&#10;&#10;Description automatically generated">
            <a:extLst>
              <a:ext uri="{FF2B5EF4-FFF2-40B4-BE49-F238E27FC236}">
                <a16:creationId xmlns:a16="http://schemas.microsoft.com/office/drawing/2014/main" id="{E298B5A0-0885-4A04-9EE7-EB3597DE15E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605" t="23852" r="25937" b="245"/>
          <a:stretch/>
        </p:blipFill>
        <p:spPr>
          <a:xfrm>
            <a:off x="683342" y="1652631"/>
            <a:ext cx="8346358" cy="5205369"/>
          </a:xfrm>
          <a:prstGeom prst="rect">
            <a:avLst/>
          </a:prstGeom>
        </p:spPr>
      </p:pic>
      <p:sp>
        <p:nvSpPr>
          <p:cNvPr id="9" name="Rectangle 8">
            <a:extLst>
              <a:ext uri="{FF2B5EF4-FFF2-40B4-BE49-F238E27FC236}">
                <a16:creationId xmlns:a16="http://schemas.microsoft.com/office/drawing/2014/main" id="{A31C85DA-7968-49F6-8975-9E340AF6B02C}"/>
              </a:ext>
            </a:extLst>
          </p:cNvPr>
          <p:cNvSpPr/>
          <p:nvPr userDrawn="1"/>
        </p:nvSpPr>
        <p:spPr>
          <a:xfrm>
            <a:off x="6449958" y="0"/>
            <a:ext cx="5058698" cy="4960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D9A65FC3-22B3-43E9-85B9-D21ADD9899E2}"/>
              </a:ext>
            </a:extLst>
          </p:cNvPr>
          <p:cNvSpPr>
            <a:spLocks noGrp="1"/>
          </p:cNvSpPr>
          <p:nvPr>
            <p:ph type="ctrTitle" hasCustomPrompt="1"/>
          </p:nvPr>
        </p:nvSpPr>
        <p:spPr>
          <a:xfrm>
            <a:off x="6449960" y="0"/>
            <a:ext cx="5058698" cy="3392129"/>
          </a:xfrm>
          <a:noFill/>
        </p:spPr>
        <p:txBody>
          <a:bodyPr lIns="320040" anchor="b">
            <a:normAutofit/>
          </a:bodyPr>
          <a:lstStyle>
            <a:lvl1pPr algn="l">
              <a:defRPr sz="4400">
                <a:solidFill>
                  <a:schemeClr val="tx2"/>
                </a:solidFill>
              </a:defRPr>
            </a:lvl1pPr>
          </a:lstStyle>
          <a:p>
            <a:r>
              <a:rPr lang="en-US"/>
              <a:t>Insert Name of Presentation here</a:t>
            </a:r>
          </a:p>
        </p:txBody>
      </p:sp>
      <p:cxnSp>
        <p:nvCxnSpPr>
          <p:cNvPr id="18" name="Straight Connector 17">
            <a:extLst>
              <a:ext uri="{FF2B5EF4-FFF2-40B4-BE49-F238E27FC236}">
                <a16:creationId xmlns:a16="http://schemas.microsoft.com/office/drawing/2014/main" id="{660C54CB-E909-4173-BBB8-0F4CDE1C8AE4}"/>
              </a:ext>
            </a:extLst>
          </p:cNvPr>
          <p:cNvCxnSpPr>
            <a:cxnSpLocks/>
          </p:cNvCxnSpPr>
          <p:nvPr userDrawn="1"/>
        </p:nvCxnSpPr>
        <p:spPr>
          <a:xfrm>
            <a:off x="6749845" y="3495368"/>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8D46A36-8F22-4AA4-A931-A4C571224B7A}"/>
              </a:ext>
            </a:extLst>
          </p:cNvPr>
          <p:cNvSpPr txBox="1"/>
          <p:nvPr userDrawn="1"/>
        </p:nvSpPr>
        <p:spPr>
          <a:xfrm>
            <a:off x="6449959" y="5635487"/>
            <a:ext cx="5742041" cy="516834"/>
          </a:xfrm>
          <a:prstGeom prst="rect">
            <a:avLst/>
          </a:prstGeom>
          <a:solidFill>
            <a:schemeClr val="bg1"/>
          </a:solidFill>
        </p:spPr>
        <p:txBody>
          <a:bodyPr wrap="square" lIns="320040" rtlCol="0" anchor="ctr">
            <a:noAutofit/>
          </a:bodyPr>
          <a:lstStyle/>
          <a:p>
            <a:r>
              <a:rPr lang="en-US" sz="2100" spc="50" baseline="0">
                <a:solidFill>
                  <a:schemeClr val="tx2"/>
                </a:solidFill>
                <a:latin typeface="Proxima Nova Semibold" panose="02000506030000020004" pitchFamily="50" charset="0"/>
              </a:rPr>
              <a:t>WWW.SCAG.CA.GOV</a:t>
            </a:r>
          </a:p>
        </p:txBody>
      </p:sp>
      <p:sp>
        <p:nvSpPr>
          <p:cNvPr id="13" name="Subtitle 33">
            <a:extLst>
              <a:ext uri="{FF2B5EF4-FFF2-40B4-BE49-F238E27FC236}">
                <a16:creationId xmlns:a16="http://schemas.microsoft.com/office/drawing/2014/main" id="{49C021F0-F718-4BC2-B329-95FC0098FF87}"/>
              </a:ext>
            </a:extLst>
          </p:cNvPr>
          <p:cNvSpPr>
            <a:spLocks noGrp="1"/>
          </p:cNvSpPr>
          <p:nvPr>
            <p:ph type="subTitle" idx="1" hasCustomPrompt="1"/>
          </p:nvPr>
        </p:nvSpPr>
        <p:spPr>
          <a:xfrm>
            <a:off x="6449959" y="3392129"/>
            <a:ext cx="5058698" cy="1584684"/>
          </a:xfrm>
          <a:custGeom>
            <a:avLst/>
            <a:gdLst>
              <a:gd name="connsiteX0" fmla="*/ 299886 w 5058697"/>
              <a:gd name="connsiteY0" fmla="*/ 65445 h 1584684"/>
              <a:gd name="connsiteX1" fmla="*/ 299886 w 5058697"/>
              <a:gd name="connsiteY1" fmla="*/ 141644 h 1584684"/>
              <a:gd name="connsiteX2" fmla="*/ 1794389 w 5058697"/>
              <a:gd name="connsiteY2" fmla="*/ 141644 h 1584684"/>
              <a:gd name="connsiteX3" fmla="*/ 1794389 w 5058697"/>
              <a:gd name="connsiteY3" fmla="*/ 65445 h 1584684"/>
              <a:gd name="connsiteX4" fmla="*/ 0 w 5058697"/>
              <a:gd name="connsiteY4" fmla="*/ 0 h 1584684"/>
              <a:gd name="connsiteX5" fmla="*/ 5058697 w 5058697"/>
              <a:gd name="connsiteY5" fmla="*/ 0 h 1584684"/>
              <a:gd name="connsiteX6" fmla="*/ 5058697 w 5058697"/>
              <a:gd name="connsiteY6" fmla="*/ 1584684 h 1584684"/>
              <a:gd name="connsiteX7" fmla="*/ 0 w 5058697"/>
              <a:gd name="connsiteY7" fmla="*/ 1584684 h 1584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58697" h="1584684">
                <a:moveTo>
                  <a:pt x="299886" y="65445"/>
                </a:moveTo>
                <a:lnTo>
                  <a:pt x="299886" y="141644"/>
                </a:lnTo>
                <a:lnTo>
                  <a:pt x="1794389" y="141644"/>
                </a:lnTo>
                <a:lnTo>
                  <a:pt x="1794389" y="65445"/>
                </a:lnTo>
                <a:close/>
                <a:moveTo>
                  <a:pt x="0" y="0"/>
                </a:moveTo>
                <a:lnTo>
                  <a:pt x="5058697" y="0"/>
                </a:lnTo>
                <a:lnTo>
                  <a:pt x="5058697" y="1584684"/>
                </a:lnTo>
                <a:lnTo>
                  <a:pt x="0" y="1584684"/>
                </a:lnTo>
                <a:close/>
              </a:path>
            </a:pathLst>
          </a:custGeom>
          <a:solidFill>
            <a:schemeClr val="bg1"/>
          </a:solidFill>
          <a:ln>
            <a:noFill/>
          </a:ln>
        </p:spPr>
        <p:txBody>
          <a:bodyPr wrap="square" lIns="320040" tIns="365760">
            <a:no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Month XX, Year</a:t>
            </a:r>
          </a:p>
        </p:txBody>
      </p:sp>
    </p:spTree>
    <p:extLst>
      <p:ext uri="{BB962C8B-B14F-4D97-AF65-F5344CB8AC3E}">
        <p14:creationId xmlns:p14="http://schemas.microsoft.com/office/powerpoint/2010/main" val="15457764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Dark w/Cus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292CBD12-3B7C-4456-80BE-FF05A57B3B68}"/>
              </a:ext>
            </a:extLst>
          </p:cNvPr>
          <p:cNvSpPr>
            <a:spLocks noGrp="1"/>
          </p:cNvSpPr>
          <p:nvPr>
            <p:ph type="pic" sz="quarter" idx="21" hasCustomPrompt="1"/>
          </p:nvPr>
        </p:nvSpPr>
        <p:spPr>
          <a:xfrm>
            <a:off x="0" y="0"/>
            <a:ext cx="12192000" cy="4552488"/>
          </a:xfrm>
          <a:prstGeom prst="rect">
            <a:avLst/>
          </a:prstGeom>
          <a:noFill/>
        </p:spPr>
        <p:txBody>
          <a:bodyPr tIns="1371600" anchor="ctr"/>
          <a:lstStyle>
            <a:lvl1pPr marL="0" indent="0" algn="ctr">
              <a:buNone/>
              <a:defRPr>
                <a:solidFill>
                  <a:schemeClr val="bg1">
                    <a:lumMod val="65000"/>
                  </a:schemeClr>
                </a:solidFill>
              </a:defRPr>
            </a:lvl1pPr>
          </a:lstStyle>
          <a:p>
            <a:r>
              <a:rPr lang="en-US"/>
              <a:t>Click icon </a:t>
            </a:r>
            <a:br>
              <a:rPr lang="en-US"/>
            </a:br>
            <a:r>
              <a:rPr lang="en-US"/>
              <a:t>to add picture</a:t>
            </a:r>
          </a:p>
        </p:txBody>
      </p:sp>
      <p:sp>
        <p:nvSpPr>
          <p:cNvPr id="9" name="Text Placeholder 8">
            <a:extLst>
              <a:ext uri="{FF2B5EF4-FFF2-40B4-BE49-F238E27FC236}">
                <a16:creationId xmlns:a16="http://schemas.microsoft.com/office/drawing/2014/main" id="{C27AB8BA-BF93-4F82-A5C3-6DBC3D1C5A99}"/>
              </a:ext>
            </a:extLst>
          </p:cNvPr>
          <p:cNvSpPr>
            <a:spLocks noGrp="1"/>
          </p:cNvSpPr>
          <p:nvPr>
            <p:ph type="body" sz="quarter" idx="10" hasCustomPrompt="1"/>
          </p:nvPr>
        </p:nvSpPr>
        <p:spPr>
          <a:xfrm>
            <a:off x="700955" y="4552488"/>
            <a:ext cx="10805245" cy="1090569"/>
          </a:xfrm>
          <a:prstGeom prst="rect">
            <a:avLst/>
          </a:prstGeom>
        </p:spPr>
        <p:txBody>
          <a:bodyPr anchor="b">
            <a:normAutofit/>
          </a:bodyPr>
          <a:lstStyle>
            <a:lvl1pPr marL="0" indent="0">
              <a:buNone/>
              <a:defRPr sz="3200" b="1" cap="all" baseline="0">
                <a:solidFill>
                  <a:schemeClr val="bg1"/>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SECTION TITLE</a:t>
            </a:r>
          </a:p>
        </p:txBody>
      </p:sp>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00955" y="5905851"/>
            <a:ext cx="10805245" cy="647350"/>
          </a:xfrm>
          <a:prstGeom prst="rect">
            <a:avLst/>
          </a:prstGeom>
        </p:spPr>
        <p:txBody>
          <a:bodyPr anchor="t">
            <a:normAutofit/>
          </a:bodyPr>
          <a:lstStyle>
            <a:lvl1pPr marL="0" indent="0">
              <a:buNone/>
              <a:defRPr sz="1800" b="1">
                <a:solidFill>
                  <a:schemeClr val="bg1"/>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section description/subtitle</a:t>
            </a:r>
          </a:p>
        </p:txBody>
      </p:sp>
      <p:cxnSp>
        <p:nvCxnSpPr>
          <p:cNvPr id="22" name="Straight Connector 21">
            <a:extLst>
              <a:ext uri="{FF2B5EF4-FFF2-40B4-BE49-F238E27FC236}">
                <a16:creationId xmlns:a16="http://schemas.microsoft.com/office/drawing/2014/main" id="{4E3F86D3-1CA5-4354-A133-0A6FDB938DAD}"/>
              </a:ext>
            </a:extLst>
          </p:cNvPr>
          <p:cNvCxnSpPr>
            <a:cxnSpLocks/>
          </p:cNvCxnSpPr>
          <p:nvPr userDrawn="1"/>
        </p:nvCxnSpPr>
        <p:spPr>
          <a:xfrm>
            <a:off x="700955" y="5768785"/>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8" name="Picture Placeholder 29">
            <a:extLst>
              <a:ext uri="{FF2B5EF4-FFF2-40B4-BE49-F238E27FC236}">
                <a16:creationId xmlns:a16="http://schemas.microsoft.com/office/drawing/2014/main" id="{87061C48-6F26-4E5D-B9F7-01E2B3751408}"/>
              </a:ext>
            </a:extLst>
          </p:cNvPr>
          <p:cNvSpPr>
            <a:spLocks noGrp="1" noChangeAspect="1"/>
          </p:cNvSpPr>
          <p:nvPr>
            <p:ph type="pic" sz="quarter" idx="24" hasCustomPrompt="1"/>
          </p:nvPr>
        </p:nvSpPr>
        <p:spPr>
          <a:xfrm>
            <a:off x="700955" y="412318"/>
            <a:ext cx="1232453" cy="645086"/>
          </a:xfrm>
          <a:prstGeom prst="rect">
            <a:avLst/>
          </a:prstGeom>
          <a:blipFill>
            <a:blip r:embed="rId3"/>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Tree>
    <p:extLst>
      <p:ext uri="{BB962C8B-B14F-4D97-AF65-F5344CB8AC3E}">
        <p14:creationId xmlns:p14="http://schemas.microsoft.com/office/powerpoint/2010/main" val="16864695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Dark 2 w/Cus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292CBD12-3B7C-4456-80BE-FF05A57B3B68}"/>
              </a:ext>
            </a:extLst>
          </p:cNvPr>
          <p:cNvSpPr>
            <a:spLocks noGrp="1"/>
          </p:cNvSpPr>
          <p:nvPr>
            <p:ph type="pic" sz="quarter" idx="21" hasCustomPrompt="1"/>
          </p:nvPr>
        </p:nvSpPr>
        <p:spPr>
          <a:xfrm>
            <a:off x="0" y="0"/>
            <a:ext cx="12192000" cy="4552488"/>
          </a:xfrm>
          <a:prstGeom prst="rect">
            <a:avLst/>
          </a:prstGeom>
          <a:noFill/>
        </p:spPr>
        <p:txBody>
          <a:bodyPr tIns="1371600" anchor="ctr"/>
          <a:lstStyle>
            <a:lvl1pPr marL="0" indent="0" algn="ctr">
              <a:buNone/>
              <a:defRPr>
                <a:solidFill>
                  <a:schemeClr val="bg1">
                    <a:lumMod val="65000"/>
                  </a:schemeClr>
                </a:solidFill>
              </a:defRPr>
            </a:lvl1pPr>
          </a:lstStyle>
          <a:p>
            <a:r>
              <a:rPr lang="en-US"/>
              <a:t>Click icon </a:t>
            </a:r>
            <a:br>
              <a:rPr lang="en-US"/>
            </a:br>
            <a:r>
              <a:rPr lang="en-US"/>
              <a:t>to add picture</a:t>
            </a:r>
          </a:p>
        </p:txBody>
      </p:sp>
      <p:sp>
        <p:nvSpPr>
          <p:cNvPr id="9" name="Text Placeholder 8">
            <a:extLst>
              <a:ext uri="{FF2B5EF4-FFF2-40B4-BE49-F238E27FC236}">
                <a16:creationId xmlns:a16="http://schemas.microsoft.com/office/drawing/2014/main" id="{C27AB8BA-BF93-4F82-A5C3-6DBC3D1C5A99}"/>
              </a:ext>
            </a:extLst>
          </p:cNvPr>
          <p:cNvSpPr>
            <a:spLocks noGrp="1"/>
          </p:cNvSpPr>
          <p:nvPr>
            <p:ph type="body" sz="quarter" idx="10" hasCustomPrompt="1"/>
          </p:nvPr>
        </p:nvSpPr>
        <p:spPr>
          <a:xfrm>
            <a:off x="700955" y="4552488"/>
            <a:ext cx="10805245" cy="1090569"/>
          </a:xfrm>
          <a:prstGeom prst="rect">
            <a:avLst/>
          </a:prstGeom>
        </p:spPr>
        <p:txBody>
          <a:bodyPr anchor="b">
            <a:normAutofit/>
          </a:bodyPr>
          <a:lstStyle>
            <a:lvl1pPr marL="0" indent="0">
              <a:buNone/>
              <a:defRPr sz="3200" b="1" cap="all" baseline="0">
                <a:solidFill>
                  <a:schemeClr val="bg1"/>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SECTION TITLE</a:t>
            </a:r>
          </a:p>
        </p:txBody>
      </p:sp>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00955" y="5905851"/>
            <a:ext cx="10805245" cy="647350"/>
          </a:xfrm>
          <a:prstGeom prst="rect">
            <a:avLst/>
          </a:prstGeom>
        </p:spPr>
        <p:txBody>
          <a:bodyPr anchor="t">
            <a:normAutofit/>
          </a:bodyPr>
          <a:lstStyle>
            <a:lvl1pPr marL="0" indent="0">
              <a:buNone/>
              <a:defRPr sz="1800" b="1">
                <a:solidFill>
                  <a:schemeClr val="bg1"/>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section description/subtitle</a:t>
            </a:r>
          </a:p>
        </p:txBody>
      </p:sp>
      <p:cxnSp>
        <p:nvCxnSpPr>
          <p:cNvPr id="22" name="Straight Connector 21">
            <a:extLst>
              <a:ext uri="{FF2B5EF4-FFF2-40B4-BE49-F238E27FC236}">
                <a16:creationId xmlns:a16="http://schemas.microsoft.com/office/drawing/2014/main" id="{4E3F86D3-1CA5-4354-A133-0A6FDB938DAD}"/>
              </a:ext>
            </a:extLst>
          </p:cNvPr>
          <p:cNvCxnSpPr>
            <a:cxnSpLocks/>
          </p:cNvCxnSpPr>
          <p:nvPr userDrawn="1"/>
        </p:nvCxnSpPr>
        <p:spPr>
          <a:xfrm>
            <a:off x="700955" y="5768785"/>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8" name="Picture Placeholder 29">
            <a:extLst>
              <a:ext uri="{FF2B5EF4-FFF2-40B4-BE49-F238E27FC236}">
                <a16:creationId xmlns:a16="http://schemas.microsoft.com/office/drawing/2014/main" id="{FE0FB75E-A4F6-4850-971E-44BB731F3587}"/>
              </a:ext>
            </a:extLst>
          </p:cNvPr>
          <p:cNvSpPr>
            <a:spLocks noGrp="1" noChangeAspect="1"/>
          </p:cNvSpPr>
          <p:nvPr>
            <p:ph type="pic" sz="quarter" idx="24" hasCustomPrompt="1"/>
          </p:nvPr>
        </p:nvSpPr>
        <p:spPr>
          <a:xfrm>
            <a:off x="700955" y="412318"/>
            <a:ext cx="1232453" cy="645086"/>
          </a:xfrm>
          <a:prstGeom prst="rect">
            <a:avLst/>
          </a:prstGeom>
          <a:blipFill>
            <a:blip r:embed="rId3"/>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Tree>
    <p:extLst>
      <p:ext uri="{BB962C8B-B14F-4D97-AF65-F5344CB8AC3E}">
        <p14:creationId xmlns:p14="http://schemas.microsoft.com/office/powerpoint/2010/main" val="35921354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76920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k Content- Blank">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89065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cxnSp>
        <p:nvCxnSpPr>
          <p:cNvPr id="4" name="Straight Connector 3">
            <a:extLst>
              <a:ext uri="{FF2B5EF4-FFF2-40B4-BE49-F238E27FC236}">
                <a16:creationId xmlns:a16="http://schemas.microsoft.com/office/drawing/2014/main" id="{8A214BBD-CDBA-4265-811E-F028E59049D4}"/>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244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k Content- Head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lvl1pPr>
              <a:defRPr>
                <a:solidFill>
                  <a:schemeClr val="bg1"/>
                </a:solidFill>
              </a:defRPr>
            </a:lvl1pPr>
          </a:lstStyle>
          <a:p>
            <a:r>
              <a:rPr lang="en-US"/>
              <a:t>Click to edit title</a:t>
            </a:r>
          </a:p>
        </p:txBody>
      </p:sp>
      <p:sp>
        <p:nvSpPr>
          <p:cNvPr id="5" name="Text Placeholder 5">
            <a:extLst>
              <a:ext uri="{FF2B5EF4-FFF2-40B4-BE49-F238E27FC236}">
                <a16:creationId xmlns:a16="http://schemas.microsoft.com/office/drawing/2014/main" id="{263FB490-732E-4E7F-86DD-9A0258B37CA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cxnSp>
        <p:nvCxnSpPr>
          <p:cNvPr id="4" name="Straight Connector 3">
            <a:extLst>
              <a:ext uri="{FF2B5EF4-FFF2-40B4-BE49-F238E27FC236}">
                <a16:creationId xmlns:a16="http://schemas.microsoft.com/office/drawing/2014/main" id="{132840BC-21B0-499A-9D86-D5011E0AF959}"/>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80676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General U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4" name="Content Placeholder 3">
            <a:extLst>
              <a:ext uri="{FF2B5EF4-FFF2-40B4-BE49-F238E27FC236}">
                <a16:creationId xmlns:a16="http://schemas.microsoft.com/office/drawing/2014/main" id="{22BF2DB7-EE11-416A-9DE6-926EAA187487}"/>
              </a:ext>
            </a:extLst>
          </p:cNvPr>
          <p:cNvSpPr>
            <a:spLocks noGrp="1"/>
          </p:cNvSpPr>
          <p:nvPr>
            <p:ph sz="quarter" idx="10" hasCustomPrompt="1"/>
          </p:nvPr>
        </p:nvSpPr>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cxnSp>
        <p:nvCxnSpPr>
          <p:cNvPr id="5" name="Straight Connector 4">
            <a:extLst>
              <a:ext uri="{FF2B5EF4-FFF2-40B4-BE49-F238E27FC236}">
                <a16:creationId xmlns:a16="http://schemas.microsoft.com/office/drawing/2014/main" id="{AAE8144A-5995-42EC-B33B-185D18A34E6E}"/>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97328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k Content- General Us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lvl1pPr>
              <a:defRPr>
                <a:solidFill>
                  <a:schemeClr val="bg1"/>
                </a:solidFill>
              </a:defRPr>
            </a:lvl1pPr>
          </a:lstStyle>
          <a:p>
            <a:r>
              <a:rPr lang="en-US"/>
              <a:t>Click to edit title</a:t>
            </a:r>
          </a:p>
        </p:txBody>
      </p:sp>
      <p:sp>
        <p:nvSpPr>
          <p:cNvPr id="4" name="Content Placeholder 3">
            <a:extLst>
              <a:ext uri="{FF2B5EF4-FFF2-40B4-BE49-F238E27FC236}">
                <a16:creationId xmlns:a16="http://schemas.microsoft.com/office/drawing/2014/main" id="{22BF2DB7-EE11-416A-9DE6-926EAA187487}"/>
              </a:ext>
            </a:extLst>
          </p:cNvPr>
          <p:cNvSpPr>
            <a:spLocks noGrp="1"/>
          </p:cNvSpPr>
          <p:nvPr>
            <p:ph sz="quarter" idx="10"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ext Placeholder 5">
            <a:extLst>
              <a:ext uri="{FF2B5EF4-FFF2-40B4-BE49-F238E27FC236}">
                <a16:creationId xmlns:a16="http://schemas.microsoft.com/office/drawing/2014/main" id="{263FB490-732E-4E7F-86DD-9A0258B37CA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cxnSp>
        <p:nvCxnSpPr>
          <p:cNvPr id="6" name="Straight Connector 5">
            <a:extLst>
              <a:ext uri="{FF2B5EF4-FFF2-40B4-BE49-F238E27FC236}">
                <a16:creationId xmlns:a16="http://schemas.microsoft.com/office/drawing/2014/main" id="{CF972857-5763-4F0E-B21A-08ABDB2203C3}"/>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64164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7" name="Chart Placeholder 6">
            <a:extLst>
              <a:ext uri="{FF2B5EF4-FFF2-40B4-BE49-F238E27FC236}">
                <a16:creationId xmlns:a16="http://schemas.microsoft.com/office/drawing/2014/main" id="{14DD7B7C-92EE-45F2-BE31-DE908F3F3CCD}"/>
              </a:ext>
            </a:extLst>
          </p:cNvPr>
          <p:cNvSpPr>
            <a:spLocks noGrp="1"/>
          </p:cNvSpPr>
          <p:nvPr>
            <p:ph type="chart" sz="quarter" idx="12"/>
          </p:nvPr>
        </p:nvSpPr>
        <p:spPr>
          <a:noFill/>
        </p:spPr>
        <p:txBody>
          <a:bodyPr tIns="731520" anchor="ctr">
            <a:noAutofit/>
          </a:bodyPr>
          <a:lstStyle>
            <a:lvl1pPr marL="0" indent="0" algn="ctr">
              <a:buNone/>
              <a:defRPr sz="1800"/>
            </a:lvl1pPr>
          </a:lstStyle>
          <a:p>
            <a:r>
              <a:rPr lang="en-US"/>
              <a:t>Click icon to add chart</a:t>
            </a:r>
          </a:p>
        </p:txBody>
      </p:sp>
      <p:cxnSp>
        <p:nvCxnSpPr>
          <p:cNvPr id="5" name="Straight Connector 4">
            <a:extLst>
              <a:ext uri="{FF2B5EF4-FFF2-40B4-BE49-F238E27FC236}">
                <a16:creationId xmlns:a16="http://schemas.microsoft.com/office/drawing/2014/main" id="{85930477-B6DA-4C8B-BBDC-57139DA6A4EA}"/>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36680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k Content- Char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lvl1pPr>
              <a:defRPr b="1">
                <a:solidFill>
                  <a:schemeClr val="bg1"/>
                </a:solidFill>
                <a:latin typeface="+mj-lt"/>
              </a:defRPr>
            </a:lvl1pPr>
          </a:lstStyle>
          <a:p>
            <a:r>
              <a:rPr lang="en-US"/>
              <a:t>Click to edit title</a:t>
            </a:r>
          </a:p>
        </p:txBody>
      </p:sp>
      <p:sp>
        <p:nvSpPr>
          <p:cNvPr id="7" name="Chart Placeholder 6">
            <a:extLst>
              <a:ext uri="{FF2B5EF4-FFF2-40B4-BE49-F238E27FC236}">
                <a16:creationId xmlns:a16="http://schemas.microsoft.com/office/drawing/2014/main" id="{14DD7B7C-92EE-45F2-BE31-DE908F3F3CCD}"/>
              </a:ext>
            </a:extLst>
          </p:cNvPr>
          <p:cNvSpPr>
            <a:spLocks noGrp="1"/>
          </p:cNvSpPr>
          <p:nvPr>
            <p:ph type="chart" sz="quarter" idx="12"/>
          </p:nvPr>
        </p:nvSpPr>
        <p:spPr>
          <a:noFill/>
        </p:spPr>
        <p:txBody>
          <a:bodyPr tIns="731520" anchor="ctr">
            <a:noAutofit/>
          </a:bodyPr>
          <a:lstStyle>
            <a:lvl1pPr marL="0" indent="0" algn="ctr">
              <a:buNone/>
              <a:defRPr sz="1800">
                <a:solidFill>
                  <a:schemeClr val="bg1"/>
                </a:solidFill>
              </a:defRPr>
            </a:lvl1pPr>
          </a:lstStyle>
          <a:p>
            <a:r>
              <a:rPr lang="en-US"/>
              <a:t>Click icon to add chart</a:t>
            </a:r>
          </a:p>
        </p:txBody>
      </p:sp>
      <p:sp>
        <p:nvSpPr>
          <p:cNvPr id="5" name="Text Placeholder 5">
            <a:extLst>
              <a:ext uri="{FF2B5EF4-FFF2-40B4-BE49-F238E27FC236}">
                <a16:creationId xmlns:a16="http://schemas.microsoft.com/office/drawing/2014/main" id="{BE7D228D-40A8-4030-8771-94DCA74ADA69}"/>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cxnSp>
        <p:nvCxnSpPr>
          <p:cNvPr id="6" name="Straight Connector 5">
            <a:extLst>
              <a:ext uri="{FF2B5EF4-FFF2-40B4-BE49-F238E27FC236}">
                <a16:creationId xmlns:a16="http://schemas.microsoft.com/office/drawing/2014/main" id="{8BF46CD4-BB63-42F7-82BC-66C492FC540A}"/>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3660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Light w/Cus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B61A9657-9F55-47D0-81E1-D44A3E290DE1}"/>
              </a:ext>
            </a:extLst>
          </p:cNvPr>
          <p:cNvSpPr>
            <a:spLocks noGrp="1"/>
          </p:cNvSpPr>
          <p:nvPr>
            <p:ph type="pic" sz="quarter" idx="10" hasCustomPrompt="1"/>
          </p:nvPr>
        </p:nvSpPr>
        <p:spPr>
          <a:xfrm>
            <a:off x="682625" y="1622425"/>
            <a:ext cx="8323263" cy="5235575"/>
          </a:xfrm>
          <a:custGeom>
            <a:avLst/>
            <a:gdLst>
              <a:gd name="connsiteX0" fmla="*/ 0 w 8323263"/>
              <a:gd name="connsiteY0" fmla="*/ 0 h 5235575"/>
              <a:gd name="connsiteX1" fmla="*/ 5767332 w 8323263"/>
              <a:gd name="connsiteY1" fmla="*/ 0 h 5235575"/>
              <a:gd name="connsiteX2" fmla="*/ 5767332 w 8323263"/>
              <a:gd name="connsiteY2" fmla="*/ 3333033 h 5235575"/>
              <a:gd name="connsiteX3" fmla="*/ 8323263 w 8323263"/>
              <a:gd name="connsiteY3" fmla="*/ 3333033 h 5235575"/>
              <a:gd name="connsiteX4" fmla="*/ 8323263 w 8323263"/>
              <a:gd name="connsiteY4" fmla="*/ 4013062 h 5235575"/>
              <a:gd name="connsiteX5" fmla="*/ 5767334 w 8323263"/>
              <a:gd name="connsiteY5" fmla="*/ 4013062 h 5235575"/>
              <a:gd name="connsiteX6" fmla="*/ 5767334 w 8323263"/>
              <a:gd name="connsiteY6" fmla="*/ 4529896 h 5235575"/>
              <a:gd name="connsiteX7" fmla="*/ 8323263 w 8323263"/>
              <a:gd name="connsiteY7" fmla="*/ 4529896 h 5235575"/>
              <a:gd name="connsiteX8" fmla="*/ 8323263 w 8323263"/>
              <a:gd name="connsiteY8" fmla="*/ 5235575 h 5235575"/>
              <a:gd name="connsiteX9" fmla="*/ 0 w 8323263"/>
              <a:gd name="connsiteY9" fmla="*/ 5235575 h 523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23263" h="5235575">
                <a:moveTo>
                  <a:pt x="0" y="0"/>
                </a:moveTo>
                <a:lnTo>
                  <a:pt x="5767332" y="0"/>
                </a:lnTo>
                <a:lnTo>
                  <a:pt x="5767332" y="3333033"/>
                </a:lnTo>
                <a:lnTo>
                  <a:pt x="8323263" y="3333033"/>
                </a:lnTo>
                <a:lnTo>
                  <a:pt x="8323263" y="4013062"/>
                </a:lnTo>
                <a:lnTo>
                  <a:pt x="5767334" y="4013062"/>
                </a:lnTo>
                <a:lnTo>
                  <a:pt x="5767334" y="4529896"/>
                </a:lnTo>
                <a:lnTo>
                  <a:pt x="8323263" y="4529896"/>
                </a:lnTo>
                <a:lnTo>
                  <a:pt x="8323263" y="5235575"/>
                </a:lnTo>
                <a:lnTo>
                  <a:pt x="0" y="5235575"/>
                </a:lnTo>
                <a:close/>
              </a:path>
            </a:pathLst>
          </a:custGeom>
          <a:noFill/>
        </p:spPr>
        <p:txBody>
          <a:bodyPr wrap="square" tIns="1280160" anchor="ctr">
            <a:noAutofit/>
          </a:bodyPr>
          <a:lstStyle>
            <a:lvl1pPr marL="0" indent="0" algn="ctr">
              <a:buNone/>
              <a:defRPr>
                <a:solidFill>
                  <a:schemeClr val="tx1"/>
                </a:solidFill>
              </a:defRPr>
            </a:lvl1pPr>
          </a:lstStyle>
          <a:p>
            <a:r>
              <a:rPr lang="en-US"/>
              <a:t>Click icon </a:t>
            </a:r>
            <a:br>
              <a:rPr lang="en-US"/>
            </a:br>
            <a:r>
              <a:rPr lang="en-US"/>
              <a:t>to add picture</a:t>
            </a:r>
          </a:p>
        </p:txBody>
      </p:sp>
      <p:sp>
        <p:nvSpPr>
          <p:cNvPr id="10" name="Title 1">
            <a:extLst>
              <a:ext uri="{FF2B5EF4-FFF2-40B4-BE49-F238E27FC236}">
                <a16:creationId xmlns:a16="http://schemas.microsoft.com/office/drawing/2014/main" id="{D9A65FC3-22B3-43E9-85B9-D21ADD9899E2}"/>
              </a:ext>
            </a:extLst>
          </p:cNvPr>
          <p:cNvSpPr>
            <a:spLocks noGrp="1"/>
          </p:cNvSpPr>
          <p:nvPr>
            <p:ph type="ctrTitle" hasCustomPrompt="1"/>
          </p:nvPr>
        </p:nvSpPr>
        <p:spPr>
          <a:xfrm>
            <a:off x="6449960" y="0"/>
            <a:ext cx="5058698" cy="3428998"/>
          </a:xfrm>
          <a:solidFill>
            <a:schemeClr val="tx2"/>
          </a:solidFill>
          <a:ln>
            <a:noFill/>
          </a:ln>
        </p:spPr>
        <p:txBody>
          <a:bodyPr lIns="320040" anchor="b">
            <a:normAutofit/>
          </a:bodyPr>
          <a:lstStyle>
            <a:lvl1pPr algn="l">
              <a:defRPr sz="4400">
                <a:solidFill>
                  <a:schemeClr val="bg1"/>
                </a:solidFill>
              </a:defRPr>
            </a:lvl1pPr>
          </a:lstStyle>
          <a:p>
            <a:r>
              <a:rPr lang="en-US"/>
              <a:t>Insert Name of Presentation here</a:t>
            </a:r>
          </a:p>
        </p:txBody>
      </p:sp>
      <p:sp>
        <p:nvSpPr>
          <p:cNvPr id="25" name="TextBox 24">
            <a:extLst>
              <a:ext uri="{FF2B5EF4-FFF2-40B4-BE49-F238E27FC236}">
                <a16:creationId xmlns:a16="http://schemas.microsoft.com/office/drawing/2014/main" id="{ACF715FA-FB04-4715-9680-BCF4F68BDAD8}"/>
              </a:ext>
            </a:extLst>
          </p:cNvPr>
          <p:cNvSpPr txBox="1"/>
          <p:nvPr userDrawn="1"/>
        </p:nvSpPr>
        <p:spPr>
          <a:xfrm>
            <a:off x="6449959" y="5635487"/>
            <a:ext cx="5742041" cy="527188"/>
          </a:xfrm>
          <a:prstGeom prst="rect">
            <a:avLst/>
          </a:prstGeom>
          <a:solidFill>
            <a:schemeClr val="tx2"/>
          </a:solidFill>
        </p:spPr>
        <p:txBody>
          <a:bodyPr wrap="square" lIns="320040" rtlCol="0" anchor="ctr">
            <a:noAutofit/>
          </a:bodyPr>
          <a:lstStyle/>
          <a:p>
            <a:r>
              <a:rPr lang="en-US" sz="2100" spc="50" baseline="0">
                <a:solidFill>
                  <a:schemeClr val="bg1"/>
                </a:solidFill>
                <a:latin typeface="Proxima Nova Semibold" panose="02000506030000020004" pitchFamily="50" charset="0"/>
              </a:rPr>
              <a:t>WWW.SCAG.CA.GOV</a:t>
            </a:r>
          </a:p>
        </p:txBody>
      </p:sp>
      <p:cxnSp>
        <p:nvCxnSpPr>
          <p:cNvPr id="18" name="Straight Connector 17">
            <a:extLst>
              <a:ext uri="{FF2B5EF4-FFF2-40B4-BE49-F238E27FC236}">
                <a16:creationId xmlns:a16="http://schemas.microsoft.com/office/drawing/2014/main" id="{660C54CB-E909-4173-BBB8-0F4CDE1C8AE4}"/>
              </a:ext>
            </a:extLst>
          </p:cNvPr>
          <p:cNvCxnSpPr>
            <a:cxnSpLocks/>
          </p:cNvCxnSpPr>
          <p:nvPr userDrawn="1"/>
        </p:nvCxnSpPr>
        <p:spPr>
          <a:xfrm>
            <a:off x="6749845" y="3495368"/>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34" name="Subtitle 33">
            <a:extLst>
              <a:ext uri="{FF2B5EF4-FFF2-40B4-BE49-F238E27FC236}">
                <a16:creationId xmlns:a16="http://schemas.microsoft.com/office/drawing/2014/main" id="{76DE00D2-2737-4272-A080-7C5EF4DC55E0}"/>
              </a:ext>
            </a:extLst>
          </p:cNvPr>
          <p:cNvSpPr>
            <a:spLocks noGrp="1"/>
          </p:cNvSpPr>
          <p:nvPr>
            <p:ph type="subTitle" idx="1" hasCustomPrompt="1"/>
          </p:nvPr>
        </p:nvSpPr>
        <p:spPr>
          <a:xfrm>
            <a:off x="6449959" y="3392129"/>
            <a:ext cx="5058697" cy="1584684"/>
          </a:xfrm>
          <a:custGeom>
            <a:avLst/>
            <a:gdLst>
              <a:gd name="connsiteX0" fmla="*/ 299886 w 5058697"/>
              <a:gd name="connsiteY0" fmla="*/ 65445 h 1584684"/>
              <a:gd name="connsiteX1" fmla="*/ 299886 w 5058697"/>
              <a:gd name="connsiteY1" fmla="*/ 141644 h 1584684"/>
              <a:gd name="connsiteX2" fmla="*/ 1794389 w 5058697"/>
              <a:gd name="connsiteY2" fmla="*/ 141644 h 1584684"/>
              <a:gd name="connsiteX3" fmla="*/ 1794389 w 5058697"/>
              <a:gd name="connsiteY3" fmla="*/ 65445 h 1584684"/>
              <a:gd name="connsiteX4" fmla="*/ 0 w 5058697"/>
              <a:gd name="connsiteY4" fmla="*/ 0 h 1584684"/>
              <a:gd name="connsiteX5" fmla="*/ 5058697 w 5058697"/>
              <a:gd name="connsiteY5" fmla="*/ 0 h 1584684"/>
              <a:gd name="connsiteX6" fmla="*/ 5058697 w 5058697"/>
              <a:gd name="connsiteY6" fmla="*/ 1584684 h 1584684"/>
              <a:gd name="connsiteX7" fmla="*/ 0 w 5058697"/>
              <a:gd name="connsiteY7" fmla="*/ 1584684 h 1584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58697" h="1584684">
                <a:moveTo>
                  <a:pt x="299886" y="65445"/>
                </a:moveTo>
                <a:lnTo>
                  <a:pt x="299886" y="141644"/>
                </a:lnTo>
                <a:lnTo>
                  <a:pt x="1794389" y="141644"/>
                </a:lnTo>
                <a:lnTo>
                  <a:pt x="1794389" y="65445"/>
                </a:lnTo>
                <a:close/>
                <a:moveTo>
                  <a:pt x="0" y="0"/>
                </a:moveTo>
                <a:lnTo>
                  <a:pt x="5058697" y="0"/>
                </a:lnTo>
                <a:lnTo>
                  <a:pt x="5058697" y="1584684"/>
                </a:lnTo>
                <a:lnTo>
                  <a:pt x="0" y="1584684"/>
                </a:lnTo>
                <a:close/>
              </a:path>
            </a:pathLst>
          </a:custGeom>
          <a:solidFill>
            <a:schemeClr val="tx2"/>
          </a:solidFill>
        </p:spPr>
        <p:txBody>
          <a:bodyPr wrap="square" lIns="320040" tIns="365760">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Month XX, Year</a:t>
            </a:r>
          </a:p>
        </p:txBody>
      </p:sp>
    </p:spTree>
    <p:extLst>
      <p:ext uri="{BB962C8B-B14F-4D97-AF65-F5344CB8AC3E}">
        <p14:creationId xmlns:p14="http://schemas.microsoft.com/office/powerpoint/2010/main" val="31795445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9" name="Picture Placeholder 8">
            <a:extLst>
              <a:ext uri="{FF2B5EF4-FFF2-40B4-BE49-F238E27FC236}">
                <a16:creationId xmlns:a16="http://schemas.microsoft.com/office/drawing/2014/main" id="{9B29C633-79F6-4C81-A440-4667E86BF5D1}"/>
              </a:ext>
            </a:extLst>
          </p:cNvPr>
          <p:cNvSpPr>
            <a:spLocks noGrp="1"/>
          </p:cNvSpPr>
          <p:nvPr>
            <p:ph type="pic" sz="quarter" idx="12"/>
          </p:nvPr>
        </p:nvSpPr>
        <p:spPr>
          <a:noFill/>
        </p:spPr>
        <p:txBody>
          <a:bodyPr tIns="731520" anchor="ctr">
            <a:noAutofit/>
          </a:bodyPr>
          <a:lstStyle>
            <a:lvl1pPr marL="0" indent="0" algn="ctr">
              <a:buNone/>
              <a:defRPr sz="1800"/>
            </a:lvl1pPr>
          </a:lstStyle>
          <a:p>
            <a:r>
              <a:rPr lang="en-US"/>
              <a:t>Click icon to add picture</a:t>
            </a:r>
          </a:p>
        </p:txBody>
      </p:sp>
      <p:cxnSp>
        <p:nvCxnSpPr>
          <p:cNvPr id="5" name="Straight Connector 4">
            <a:extLst>
              <a:ext uri="{FF2B5EF4-FFF2-40B4-BE49-F238E27FC236}">
                <a16:creationId xmlns:a16="http://schemas.microsoft.com/office/drawing/2014/main" id="{37ED7008-F85B-4680-AF5E-B0B1EA54DE6C}"/>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79872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Copy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4" name="Content Placeholder 3">
            <a:extLst>
              <a:ext uri="{FF2B5EF4-FFF2-40B4-BE49-F238E27FC236}">
                <a16:creationId xmlns:a16="http://schemas.microsoft.com/office/drawing/2014/main" id="{22BF2DB7-EE11-416A-9DE6-926EAA187487}"/>
              </a:ext>
            </a:extLst>
          </p:cNvPr>
          <p:cNvSpPr>
            <a:spLocks noGrp="1"/>
          </p:cNvSpPr>
          <p:nvPr>
            <p:ph sz="quarter" idx="10" hasCustomPrompt="1"/>
          </p:nvPr>
        </p:nvSpPr>
        <p:spPr>
          <a:xfrm>
            <a:off x="381000" y="1828800"/>
            <a:ext cx="5577840" cy="4724399"/>
          </a:xfrm>
        </p:spPr>
        <p:txBody>
          <a:bodyPr>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cxnSp>
        <p:nvCxnSpPr>
          <p:cNvPr id="7" name="Straight Connector 6">
            <a:extLst>
              <a:ext uri="{FF2B5EF4-FFF2-40B4-BE49-F238E27FC236}">
                <a16:creationId xmlns:a16="http://schemas.microsoft.com/office/drawing/2014/main" id="{11327410-D166-4268-A4B3-0A3D1077A54A}"/>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3" name="Chart Placeholder 7">
            <a:extLst>
              <a:ext uri="{FF2B5EF4-FFF2-40B4-BE49-F238E27FC236}">
                <a16:creationId xmlns:a16="http://schemas.microsoft.com/office/drawing/2014/main" id="{16447449-5F42-DF18-0460-DE0B1920F7E2}"/>
              </a:ext>
            </a:extLst>
          </p:cNvPr>
          <p:cNvSpPr>
            <a:spLocks noGrp="1"/>
          </p:cNvSpPr>
          <p:nvPr>
            <p:ph type="chart" sz="quarter" idx="13"/>
          </p:nvPr>
        </p:nvSpPr>
        <p:spPr>
          <a:xfrm>
            <a:off x="6232525" y="1828800"/>
            <a:ext cx="5578475" cy="4724400"/>
          </a:xfrm>
        </p:spPr>
        <p:txBody>
          <a:bodyPr tIns="731520" anchor="ctr">
            <a:noAutofit/>
          </a:bodyPr>
          <a:lstStyle>
            <a:lvl1pPr marL="0" indent="0" algn="ctr">
              <a:buNone/>
              <a:defRPr sz="1800">
                <a:solidFill>
                  <a:schemeClr val="tx2"/>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chart</a:t>
            </a:r>
          </a:p>
        </p:txBody>
      </p:sp>
    </p:spTree>
    <p:extLst>
      <p:ext uri="{BB962C8B-B14F-4D97-AF65-F5344CB8AC3E}">
        <p14:creationId xmlns:p14="http://schemas.microsoft.com/office/powerpoint/2010/main" val="3314207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k Content- Copy + Char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lvl1pPr>
              <a:defRPr>
                <a:solidFill>
                  <a:schemeClr val="bg1"/>
                </a:solidFill>
              </a:defRPr>
            </a:lvl1pPr>
          </a:lstStyle>
          <a:p>
            <a:r>
              <a:rPr lang="en-US"/>
              <a:t>Click to edit title</a:t>
            </a:r>
          </a:p>
        </p:txBody>
      </p:sp>
      <p:sp>
        <p:nvSpPr>
          <p:cNvPr id="4" name="Content Placeholder 3">
            <a:extLst>
              <a:ext uri="{FF2B5EF4-FFF2-40B4-BE49-F238E27FC236}">
                <a16:creationId xmlns:a16="http://schemas.microsoft.com/office/drawing/2014/main" id="{22BF2DB7-EE11-416A-9DE6-926EAA187487}"/>
              </a:ext>
            </a:extLst>
          </p:cNvPr>
          <p:cNvSpPr>
            <a:spLocks noGrp="1"/>
          </p:cNvSpPr>
          <p:nvPr>
            <p:ph sz="quarter" idx="10" hasCustomPrompt="1"/>
          </p:nvPr>
        </p:nvSpPr>
        <p:spPr>
          <a:xfrm>
            <a:off x="381000" y="1828800"/>
            <a:ext cx="5577840" cy="4724399"/>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Text Placeholder 5">
            <a:extLst>
              <a:ext uri="{FF2B5EF4-FFF2-40B4-BE49-F238E27FC236}">
                <a16:creationId xmlns:a16="http://schemas.microsoft.com/office/drawing/2014/main" id="{DDB53E48-9D7F-46FA-8CB9-FEE43C12851B}"/>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8" name="Chart Placeholder 7">
            <a:extLst>
              <a:ext uri="{FF2B5EF4-FFF2-40B4-BE49-F238E27FC236}">
                <a16:creationId xmlns:a16="http://schemas.microsoft.com/office/drawing/2014/main" id="{F7E7C804-CEFA-4DE8-9C89-DEAE5091E930}"/>
              </a:ext>
            </a:extLst>
          </p:cNvPr>
          <p:cNvSpPr>
            <a:spLocks noGrp="1"/>
          </p:cNvSpPr>
          <p:nvPr>
            <p:ph type="chart" sz="quarter" idx="13"/>
          </p:nvPr>
        </p:nvSpPr>
        <p:spPr>
          <a:xfrm>
            <a:off x="6232525" y="1828800"/>
            <a:ext cx="5578475" cy="4724400"/>
          </a:xfrm>
        </p:spPr>
        <p:txBody>
          <a:bodyPr tIns="731520" anchor="ctr">
            <a:noAutofit/>
          </a:bodyPr>
          <a:lstStyle>
            <a:lvl1pPr marL="0" indent="0" algn="ctr">
              <a:buNone/>
              <a:defRPr sz="1800">
                <a:solidFill>
                  <a:schemeClr val="bg1"/>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chart</a:t>
            </a:r>
          </a:p>
        </p:txBody>
      </p:sp>
      <p:cxnSp>
        <p:nvCxnSpPr>
          <p:cNvPr id="6" name="Straight Connector 5">
            <a:extLst>
              <a:ext uri="{FF2B5EF4-FFF2-40B4-BE49-F238E27FC236}">
                <a16:creationId xmlns:a16="http://schemas.microsoft.com/office/drawing/2014/main" id="{4801C81A-9DB7-4A53-B891-D7A512A4945C}"/>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38377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2 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4" name="Chart Placeholder 3">
            <a:extLst>
              <a:ext uri="{FF2B5EF4-FFF2-40B4-BE49-F238E27FC236}">
                <a16:creationId xmlns:a16="http://schemas.microsoft.com/office/drawing/2014/main" id="{062FEA71-D657-4466-9F95-F6D5E0C38CD3}"/>
              </a:ext>
            </a:extLst>
          </p:cNvPr>
          <p:cNvSpPr>
            <a:spLocks noGrp="1"/>
          </p:cNvSpPr>
          <p:nvPr>
            <p:ph type="chart" sz="quarter" idx="14"/>
          </p:nvPr>
        </p:nvSpPr>
        <p:spPr>
          <a:xfrm>
            <a:off x="6232527" y="1828800"/>
            <a:ext cx="5578475" cy="4724400"/>
          </a:xfrm>
          <a:noFill/>
        </p:spPr>
        <p:txBody>
          <a:bodyPr tIns="731520" anchor="ctr">
            <a:noAutofit/>
          </a:bodyPr>
          <a:lstStyle>
            <a:lvl1pPr marL="0" indent="0" algn="ctr">
              <a:buNone/>
              <a:defRPr sz="1800"/>
            </a:lvl1pPr>
          </a:lstStyle>
          <a:p>
            <a:r>
              <a:rPr lang="en-US"/>
              <a:t>Click icon to add chart</a:t>
            </a:r>
          </a:p>
        </p:txBody>
      </p:sp>
      <p:sp>
        <p:nvSpPr>
          <p:cNvPr id="8" name="Chart Placeholder 3">
            <a:extLst>
              <a:ext uri="{FF2B5EF4-FFF2-40B4-BE49-F238E27FC236}">
                <a16:creationId xmlns:a16="http://schemas.microsoft.com/office/drawing/2014/main" id="{5E45D6C0-1762-43E9-8AA8-3A37DC911B9B}"/>
              </a:ext>
            </a:extLst>
          </p:cNvPr>
          <p:cNvSpPr>
            <a:spLocks noGrp="1"/>
          </p:cNvSpPr>
          <p:nvPr>
            <p:ph type="chart" sz="quarter" idx="15"/>
          </p:nvPr>
        </p:nvSpPr>
        <p:spPr>
          <a:xfrm>
            <a:off x="388318" y="1828800"/>
            <a:ext cx="5578475" cy="4724400"/>
          </a:xfrm>
          <a:noFill/>
        </p:spPr>
        <p:txBody>
          <a:bodyPr tIns="731520" anchor="ctr">
            <a:noAutofit/>
          </a:bodyPr>
          <a:lstStyle>
            <a:lvl1pPr marL="0" indent="0" algn="ctr">
              <a:buNone/>
              <a:defRPr sz="1800"/>
            </a:lvl1pPr>
          </a:lstStyle>
          <a:p>
            <a:r>
              <a:rPr lang="en-US"/>
              <a:t>Click icon to add chart</a:t>
            </a:r>
          </a:p>
        </p:txBody>
      </p:sp>
      <p:cxnSp>
        <p:nvCxnSpPr>
          <p:cNvPr id="7" name="Straight Connector 6">
            <a:extLst>
              <a:ext uri="{FF2B5EF4-FFF2-40B4-BE49-F238E27FC236}">
                <a16:creationId xmlns:a16="http://schemas.microsoft.com/office/drawing/2014/main" id="{1EFD2073-327B-41A5-9DE5-922757A57354}"/>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67726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k Content- 2 Charts">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lvl1pPr>
              <a:defRPr b="1">
                <a:solidFill>
                  <a:schemeClr val="bg1"/>
                </a:solidFill>
                <a:latin typeface="+mj-lt"/>
              </a:defRPr>
            </a:lvl1pPr>
          </a:lstStyle>
          <a:p>
            <a:r>
              <a:rPr lang="en-US"/>
              <a:t>Click to edit title</a:t>
            </a:r>
          </a:p>
        </p:txBody>
      </p:sp>
      <p:sp>
        <p:nvSpPr>
          <p:cNvPr id="4" name="Chart Placeholder 3">
            <a:extLst>
              <a:ext uri="{FF2B5EF4-FFF2-40B4-BE49-F238E27FC236}">
                <a16:creationId xmlns:a16="http://schemas.microsoft.com/office/drawing/2014/main" id="{062FEA71-D657-4466-9F95-F6D5E0C38CD3}"/>
              </a:ext>
            </a:extLst>
          </p:cNvPr>
          <p:cNvSpPr>
            <a:spLocks noGrp="1"/>
          </p:cNvSpPr>
          <p:nvPr>
            <p:ph type="chart" sz="quarter" idx="14"/>
          </p:nvPr>
        </p:nvSpPr>
        <p:spPr>
          <a:xfrm>
            <a:off x="6232527" y="1828800"/>
            <a:ext cx="5578475" cy="4724400"/>
          </a:xfrm>
          <a:noFill/>
        </p:spPr>
        <p:txBody>
          <a:bodyPr tIns="731520" anchor="ctr">
            <a:noAutofit/>
          </a:bodyPr>
          <a:lstStyle>
            <a:lvl1pPr marL="0" indent="0" algn="ctr">
              <a:buNone/>
              <a:defRPr sz="1800">
                <a:solidFill>
                  <a:schemeClr val="bg1"/>
                </a:solidFill>
              </a:defRPr>
            </a:lvl1pPr>
          </a:lstStyle>
          <a:p>
            <a:r>
              <a:rPr lang="en-US"/>
              <a:t>Click icon to add chart</a:t>
            </a:r>
          </a:p>
        </p:txBody>
      </p:sp>
      <p:sp>
        <p:nvSpPr>
          <p:cNvPr id="8" name="Chart Placeholder 3">
            <a:extLst>
              <a:ext uri="{FF2B5EF4-FFF2-40B4-BE49-F238E27FC236}">
                <a16:creationId xmlns:a16="http://schemas.microsoft.com/office/drawing/2014/main" id="{5E45D6C0-1762-43E9-8AA8-3A37DC911B9B}"/>
              </a:ext>
            </a:extLst>
          </p:cNvPr>
          <p:cNvSpPr>
            <a:spLocks noGrp="1"/>
          </p:cNvSpPr>
          <p:nvPr>
            <p:ph type="chart" sz="quarter" idx="15"/>
          </p:nvPr>
        </p:nvSpPr>
        <p:spPr>
          <a:xfrm>
            <a:off x="388318" y="1828800"/>
            <a:ext cx="5578475" cy="4724400"/>
          </a:xfrm>
          <a:noFill/>
        </p:spPr>
        <p:txBody>
          <a:bodyPr tIns="731520" anchor="ctr">
            <a:noAutofit/>
          </a:bodyPr>
          <a:lstStyle>
            <a:lvl1pPr marL="0" indent="0" algn="ctr">
              <a:buNone/>
              <a:defRPr sz="1800">
                <a:solidFill>
                  <a:schemeClr val="bg1"/>
                </a:solidFill>
              </a:defRPr>
            </a:lvl1pPr>
          </a:lstStyle>
          <a:p>
            <a:r>
              <a:rPr lang="en-US"/>
              <a:t>Click icon to add chart</a:t>
            </a:r>
          </a:p>
        </p:txBody>
      </p:sp>
      <p:sp>
        <p:nvSpPr>
          <p:cNvPr id="7" name="Text Placeholder 5">
            <a:extLst>
              <a:ext uri="{FF2B5EF4-FFF2-40B4-BE49-F238E27FC236}">
                <a16:creationId xmlns:a16="http://schemas.microsoft.com/office/drawing/2014/main" id="{3EDF1CDA-17D8-4D84-88B8-124BF6AF2A16}"/>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cxnSp>
        <p:nvCxnSpPr>
          <p:cNvPr id="6" name="Straight Connector 5">
            <a:extLst>
              <a:ext uri="{FF2B5EF4-FFF2-40B4-BE49-F238E27FC236}">
                <a16:creationId xmlns:a16="http://schemas.microsoft.com/office/drawing/2014/main" id="{6A31FFAC-FA0E-417B-843C-F8ED477889FB}"/>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03372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2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5" name="Picture Placeholder 4">
            <a:extLst>
              <a:ext uri="{FF2B5EF4-FFF2-40B4-BE49-F238E27FC236}">
                <a16:creationId xmlns:a16="http://schemas.microsoft.com/office/drawing/2014/main" id="{5F4247B1-8451-437E-9F30-5A01C51EBBAC}"/>
              </a:ext>
            </a:extLst>
          </p:cNvPr>
          <p:cNvSpPr>
            <a:spLocks noGrp="1"/>
          </p:cNvSpPr>
          <p:nvPr>
            <p:ph type="pic" sz="quarter" idx="12"/>
          </p:nvPr>
        </p:nvSpPr>
        <p:spPr>
          <a:xfrm>
            <a:off x="381000" y="1828800"/>
            <a:ext cx="5577840" cy="4724400"/>
          </a:xfrm>
          <a:noFill/>
        </p:spPr>
        <p:txBody>
          <a:bodyPr tIns="731520" anchor="ctr">
            <a:noAutofit/>
          </a:bodyPr>
          <a:lstStyle>
            <a:lvl1pPr marL="0" indent="0" algn="ctr">
              <a:buNone/>
              <a:defRPr sz="1800"/>
            </a:lvl1pPr>
          </a:lstStyle>
          <a:p>
            <a:r>
              <a:rPr lang="en-US"/>
              <a:t>Click icon to add picture</a:t>
            </a:r>
          </a:p>
        </p:txBody>
      </p:sp>
      <p:sp>
        <p:nvSpPr>
          <p:cNvPr id="8" name="Picture Placeholder 4">
            <a:extLst>
              <a:ext uri="{FF2B5EF4-FFF2-40B4-BE49-F238E27FC236}">
                <a16:creationId xmlns:a16="http://schemas.microsoft.com/office/drawing/2014/main" id="{7B0C6D47-3E46-4CD6-8A4C-74D55C666CA1}"/>
              </a:ext>
            </a:extLst>
          </p:cNvPr>
          <p:cNvSpPr>
            <a:spLocks noGrp="1"/>
          </p:cNvSpPr>
          <p:nvPr>
            <p:ph type="pic" sz="quarter" idx="13"/>
          </p:nvPr>
        </p:nvSpPr>
        <p:spPr>
          <a:xfrm>
            <a:off x="6226277" y="1828800"/>
            <a:ext cx="5577840" cy="4724400"/>
          </a:xfrm>
          <a:noFill/>
        </p:spPr>
        <p:txBody>
          <a:bodyPr tIns="731520" anchor="ctr">
            <a:noAutofit/>
          </a:bodyPr>
          <a:lstStyle>
            <a:lvl1pPr marL="0" indent="0" algn="ctr">
              <a:buNone/>
              <a:defRPr sz="1800"/>
            </a:lvl1pPr>
          </a:lstStyle>
          <a:p>
            <a:r>
              <a:rPr lang="en-US"/>
              <a:t>Click icon to add picture</a:t>
            </a:r>
          </a:p>
        </p:txBody>
      </p:sp>
      <p:cxnSp>
        <p:nvCxnSpPr>
          <p:cNvPr id="7" name="Straight Connector 6">
            <a:extLst>
              <a:ext uri="{FF2B5EF4-FFF2-40B4-BE49-F238E27FC236}">
                <a16:creationId xmlns:a16="http://schemas.microsoft.com/office/drawing/2014/main" id="{27BFDDA0-3749-4ADE-AF2A-D31D6FCD49E2}"/>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16655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3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pPr lvl="0"/>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5" name="Picture Placeholder 4">
            <a:extLst>
              <a:ext uri="{FF2B5EF4-FFF2-40B4-BE49-F238E27FC236}">
                <a16:creationId xmlns:a16="http://schemas.microsoft.com/office/drawing/2014/main" id="{5F4247B1-8451-437E-9F30-5A01C51EBBAC}"/>
              </a:ext>
            </a:extLst>
          </p:cNvPr>
          <p:cNvSpPr>
            <a:spLocks noGrp="1"/>
          </p:cNvSpPr>
          <p:nvPr>
            <p:ph type="pic" sz="quarter" idx="12"/>
          </p:nvPr>
        </p:nvSpPr>
        <p:spPr>
          <a:xfrm>
            <a:off x="381000" y="1828800"/>
            <a:ext cx="3657600" cy="4724400"/>
          </a:xfrm>
          <a:noFill/>
        </p:spPr>
        <p:txBody>
          <a:bodyPr tIns="731520" anchor="ctr">
            <a:no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
        <p:nvSpPr>
          <p:cNvPr id="8" name="Picture Placeholder 4">
            <a:extLst>
              <a:ext uri="{FF2B5EF4-FFF2-40B4-BE49-F238E27FC236}">
                <a16:creationId xmlns:a16="http://schemas.microsoft.com/office/drawing/2014/main" id="{A6A6A0E7-ED44-4367-80FF-7A4F35C55DDC}"/>
              </a:ext>
            </a:extLst>
          </p:cNvPr>
          <p:cNvSpPr>
            <a:spLocks noGrp="1"/>
          </p:cNvSpPr>
          <p:nvPr>
            <p:ph type="pic" sz="quarter" idx="13"/>
          </p:nvPr>
        </p:nvSpPr>
        <p:spPr>
          <a:xfrm>
            <a:off x="4267200" y="1828800"/>
            <a:ext cx="3657600" cy="4724400"/>
          </a:xfrm>
          <a:noFill/>
        </p:spPr>
        <p:txBody>
          <a:bodyPr tIns="731520" anchor="ctr">
            <a:no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
        <p:nvSpPr>
          <p:cNvPr id="13" name="Picture Placeholder 4">
            <a:extLst>
              <a:ext uri="{FF2B5EF4-FFF2-40B4-BE49-F238E27FC236}">
                <a16:creationId xmlns:a16="http://schemas.microsoft.com/office/drawing/2014/main" id="{AAE51A4C-6832-4DE8-A185-8E23CE910C03}"/>
              </a:ext>
            </a:extLst>
          </p:cNvPr>
          <p:cNvSpPr>
            <a:spLocks noGrp="1"/>
          </p:cNvSpPr>
          <p:nvPr>
            <p:ph type="pic" sz="quarter" idx="14"/>
          </p:nvPr>
        </p:nvSpPr>
        <p:spPr>
          <a:xfrm>
            <a:off x="8153400" y="1828800"/>
            <a:ext cx="3657600" cy="4724400"/>
          </a:xfrm>
          <a:noFill/>
        </p:spPr>
        <p:txBody>
          <a:bodyPr tIns="731520" anchor="ctr">
            <a:no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cxnSp>
        <p:nvCxnSpPr>
          <p:cNvPr id="7" name="Straight Connector 6">
            <a:extLst>
              <a:ext uri="{FF2B5EF4-FFF2-40B4-BE49-F238E27FC236}">
                <a16:creationId xmlns:a16="http://schemas.microsoft.com/office/drawing/2014/main" id="{E373A697-8557-4830-AE6B-AA78E7344E56}"/>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71752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Comb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pPr lvl="0"/>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8" name="Picture Placeholder 4">
            <a:extLst>
              <a:ext uri="{FF2B5EF4-FFF2-40B4-BE49-F238E27FC236}">
                <a16:creationId xmlns:a16="http://schemas.microsoft.com/office/drawing/2014/main" id="{A6A6A0E7-ED44-4367-80FF-7A4F35C55DDC}"/>
              </a:ext>
            </a:extLst>
          </p:cNvPr>
          <p:cNvSpPr>
            <a:spLocks noGrp="1"/>
          </p:cNvSpPr>
          <p:nvPr>
            <p:ph type="pic" sz="quarter" idx="13"/>
          </p:nvPr>
        </p:nvSpPr>
        <p:spPr>
          <a:xfrm>
            <a:off x="8153400" y="3737112"/>
            <a:ext cx="3657600" cy="2816087"/>
          </a:xfrm>
          <a:noFill/>
        </p:spPr>
        <p:txBody>
          <a:bodyPr tIns="731520" anchor="ctr">
            <a:no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
        <p:nvSpPr>
          <p:cNvPr id="13" name="Picture Placeholder 4">
            <a:extLst>
              <a:ext uri="{FF2B5EF4-FFF2-40B4-BE49-F238E27FC236}">
                <a16:creationId xmlns:a16="http://schemas.microsoft.com/office/drawing/2014/main" id="{AAE51A4C-6832-4DE8-A185-8E23CE910C03}"/>
              </a:ext>
            </a:extLst>
          </p:cNvPr>
          <p:cNvSpPr>
            <a:spLocks noGrp="1"/>
          </p:cNvSpPr>
          <p:nvPr>
            <p:ph type="pic" sz="quarter" idx="14"/>
          </p:nvPr>
        </p:nvSpPr>
        <p:spPr>
          <a:xfrm>
            <a:off x="8153400" y="1828800"/>
            <a:ext cx="3657600" cy="1679713"/>
          </a:xfrm>
          <a:noFill/>
        </p:spPr>
        <p:txBody>
          <a:bodyPr tIns="731520" anchor="ctr">
            <a:no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
        <p:nvSpPr>
          <p:cNvPr id="4" name="Chart Placeholder 3">
            <a:extLst>
              <a:ext uri="{FF2B5EF4-FFF2-40B4-BE49-F238E27FC236}">
                <a16:creationId xmlns:a16="http://schemas.microsoft.com/office/drawing/2014/main" id="{04E86AC8-6EE6-4849-AEED-52A9E3266106}"/>
              </a:ext>
            </a:extLst>
          </p:cNvPr>
          <p:cNvSpPr>
            <a:spLocks noGrp="1"/>
          </p:cNvSpPr>
          <p:nvPr>
            <p:ph type="chart" sz="quarter" idx="15"/>
          </p:nvPr>
        </p:nvSpPr>
        <p:spPr>
          <a:xfrm>
            <a:off x="381000" y="1828800"/>
            <a:ext cx="7550150" cy="4724400"/>
          </a:xfrm>
          <a:noFill/>
        </p:spPr>
        <p:txBody>
          <a:bodyPr tIns="731520" anchor="ctr">
            <a:no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chart</a:t>
            </a:r>
          </a:p>
        </p:txBody>
      </p:sp>
      <p:cxnSp>
        <p:nvCxnSpPr>
          <p:cNvPr id="7" name="Straight Connector 6">
            <a:extLst>
              <a:ext uri="{FF2B5EF4-FFF2-40B4-BE49-F238E27FC236}">
                <a16:creationId xmlns:a16="http://schemas.microsoft.com/office/drawing/2014/main" id="{8F1D3C26-7BAE-42FA-816D-EFE03DBBD8FD}"/>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70543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3 Collage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pPr lvl="0"/>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5" name="Picture Placeholder 4">
            <a:extLst>
              <a:ext uri="{FF2B5EF4-FFF2-40B4-BE49-F238E27FC236}">
                <a16:creationId xmlns:a16="http://schemas.microsoft.com/office/drawing/2014/main" id="{5F4247B1-8451-437E-9F30-5A01C51EBBAC}"/>
              </a:ext>
            </a:extLst>
          </p:cNvPr>
          <p:cNvSpPr>
            <a:spLocks noGrp="1"/>
          </p:cNvSpPr>
          <p:nvPr>
            <p:ph type="pic" sz="quarter" idx="12"/>
          </p:nvPr>
        </p:nvSpPr>
        <p:spPr>
          <a:xfrm>
            <a:off x="380999" y="1828800"/>
            <a:ext cx="7543801" cy="4724400"/>
          </a:xfrm>
          <a:noFill/>
        </p:spPr>
        <p:txBody>
          <a:bodyPr tIns="731520" anchor="ctr">
            <a:no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
        <p:nvSpPr>
          <p:cNvPr id="8" name="Picture Placeholder 4">
            <a:extLst>
              <a:ext uri="{FF2B5EF4-FFF2-40B4-BE49-F238E27FC236}">
                <a16:creationId xmlns:a16="http://schemas.microsoft.com/office/drawing/2014/main" id="{A6A6A0E7-ED44-4367-80FF-7A4F35C55DDC}"/>
              </a:ext>
            </a:extLst>
          </p:cNvPr>
          <p:cNvSpPr>
            <a:spLocks noGrp="1"/>
          </p:cNvSpPr>
          <p:nvPr>
            <p:ph type="pic" sz="quarter" idx="13"/>
          </p:nvPr>
        </p:nvSpPr>
        <p:spPr>
          <a:xfrm>
            <a:off x="8153400" y="3737112"/>
            <a:ext cx="3657600" cy="2816087"/>
          </a:xfrm>
          <a:noFill/>
        </p:spPr>
        <p:txBody>
          <a:bodyPr tIns="731520" anchor="ctr">
            <a:no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
        <p:nvSpPr>
          <p:cNvPr id="13" name="Picture Placeholder 4">
            <a:extLst>
              <a:ext uri="{FF2B5EF4-FFF2-40B4-BE49-F238E27FC236}">
                <a16:creationId xmlns:a16="http://schemas.microsoft.com/office/drawing/2014/main" id="{AAE51A4C-6832-4DE8-A185-8E23CE910C03}"/>
              </a:ext>
            </a:extLst>
          </p:cNvPr>
          <p:cNvSpPr>
            <a:spLocks noGrp="1"/>
          </p:cNvSpPr>
          <p:nvPr>
            <p:ph type="pic" sz="quarter" idx="14"/>
          </p:nvPr>
        </p:nvSpPr>
        <p:spPr>
          <a:xfrm>
            <a:off x="8153400" y="1828800"/>
            <a:ext cx="3657600" cy="1679713"/>
          </a:xfrm>
          <a:noFill/>
        </p:spPr>
        <p:txBody>
          <a:bodyPr tIns="731520" anchor="ctr">
            <a:no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cxnSp>
        <p:nvCxnSpPr>
          <p:cNvPr id="7" name="Straight Connector 6">
            <a:extLst>
              <a:ext uri="{FF2B5EF4-FFF2-40B4-BE49-F238E27FC236}">
                <a16:creationId xmlns:a16="http://schemas.microsoft.com/office/drawing/2014/main" id="{A421E0D1-6AB8-4577-8C66-51B07B1046BD}"/>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6096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3 Collage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5" name="Picture Placeholder 4">
            <a:extLst>
              <a:ext uri="{FF2B5EF4-FFF2-40B4-BE49-F238E27FC236}">
                <a16:creationId xmlns:a16="http://schemas.microsoft.com/office/drawing/2014/main" id="{5F4247B1-8451-437E-9F30-5A01C51EBBAC}"/>
              </a:ext>
            </a:extLst>
          </p:cNvPr>
          <p:cNvSpPr>
            <a:spLocks noGrp="1"/>
          </p:cNvSpPr>
          <p:nvPr>
            <p:ph type="pic" sz="quarter" idx="12"/>
          </p:nvPr>
        </p:nvSpPr>
        <p:spPr>
          <a:xfrm>
            <a:off x="4267199" y="1828800"/>
            <a:ext cx="7543801" cy="4724400"/>
          </a:xfrm>
          <a:noFill/>
        </p:spPr>
        <p:txBody>
          <a:bodyPr tIns="731520" anchor="ctr">
            <a:noAutofit/>
          </a:bodyPr>
          <a:lstStyle>
            <a:lvl1pPr marL="0" indent="0" algn="ctr">
              <a:buNone/>
              <a:defRPr sz="1800"/>
            </a:lvl1pPr>
          </a:lstStyle>
          <a:p>
            <a:r>
              <a:rPr lang="en-US"/>
              <a:t>Click icon to add picture</a:t>
            </a:r>
          </a:p>
        </p:txBody>
      </p:sp>
      <p:sp>
        <p:nvSpPr>
          <p:cNvPr id="8" name="Picture Placeholder 4">
            <a:extLst>
              <a:ext uri="{FF2B5EF4-FFF2-40B4-BE49-F238E27FC236}">
                <a16:creationId xmlns:a16="http://schemas.microsoft.com/office/drawing/2014/main" id="{A6A6A0E7-ED44-4367-80FF-7A4F35C55DDC}"/>
              </a:ext>
            </a:extLst>
          </p:cNvPr>
          <p:cNvSpPr>
            <a:spLocks noGrp="1"/>
          </p:cNvSpPr>
          <p:nvPr>
            <p:ph type="pic" sz="quarter" idx="13"/>
          </p:nvPr>
        </p:nvSpPr>
        <p:spPr>
          <a:xfrm>
            <a:off x="381000" y="3737112"/>
            <a:ext cx="3657600" cy="2816087"/>
          </a:xfrm>
          <a:noFill/>
        </p:spPr>
        <p:txBody>
          <a:bodyPr tIns="731520" anchor="ctr">
            <a:noAutofit/>
          </a:bodyPr>
          <a:lstStyle>
            <a:lvl1pPr marL="0" indent="0" algn="ctr">
              <a:buNone/>
              <a:defRPr sz="1800"/>
            </a:lvl1pPr>
          </a:lstStyle>
          <a:p>
            <a:r>
              <a:rPr lang="en-US"/>
              <a:t>Click icon to add picture</a:t>
            </a:r>
          </a:p>
        </p:txBody>
      </p:sp>
      <p:sp>
        <p:nvSpPr>
          <p:cNvPr id="13" name="Picture Placeholder 4">
            <a:extLst>
              <a:ext uri="{FF2B5EF4-FFF2-40B4-BE49-F238E27FC236}">
                <a16:creationId xmlns:a16="http://schemas.microsoft.com/office/drawing/2014/main" id="{AAE51A4C-6832-4DE8-A185-8E23CE910C03}"/>
              </a:ext>
            </a:extLst>
          </p:cNvPr>
          <p:cNvSpPr>
            <a:spLocks noGrp="1"/>
          </p:cNvSpPr>
          <p:nvPr>
            <p:ph type="pic" sz="quarter" idx="14"/>
          </p:nvPr>
        </p:nvSpPr>
        <p:spPr>
          <a:xfrm>
            <a:off x="381000" y="1828800"/>
            <a:ext cx="3657600" cy="1679713"/>
          </a:xfrm>
          <a:noFill/>
        </p:spPr>
        <p:txBody>
          <a:bodyPr tIns="731520" anchor="ctr">
            <a:noAutofit/>
          </a:bodyPr>
          <a:lstStyle>
            <a:lvl1pPr marL="0" indent="0" algn="ctr">
              <a:buNone/>
              <a:defRPr sz="1800"/>
            </a:lvl1pPr>
          </a:lstStyle>
          <a:p>
            <a:r>
              <a:rPr lang="en-US"/>
              <a:t>Click icon to add picture</a:t>
            </a:r>
          </a:p>
        </p:txBody>
      </p:sp>
      <p:cxnSp>
        <p:nvCxnSpPr>
          <p:cNvPr id="7" name="Straight Connector 6">
            <a:extLst>
              <a:ext uri="{FF2B5EF4-FFF2-40B4-BE49-F238E27FC236}">
                <a16:creationId xmlns:a16="http://schemas.microsoft.com/office/drawing/2014/main" id="{F0424C2E-F60C-4E85-9B57-1556E55BDAED}"/>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2739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Dark w/Cus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B61A9657-9F55-47D0-81E1-D44A3E290DE1}"/>
              </a:ext>
            </a:extLst>
          </p:cNvPr>
          <p:cNvSpPr>
            <a:spLocks noGrp="1"/>
          </p:cNvSpPr>
          <p:nvPr>
            <p:ph type="pic" sz="quarter" idx="10" hasCustomPrompt="1"/>
          </p:nvPr>
        </p:nvSpPr>
        <p:spPr>
          <a:xfrm>
            <a:off x="682625" y="1622425"/>
            <a:ext cx="8323263" cy="5235575"/>
          </a:xfrm>
          <a:custGeom>
            <a:avLst/>
            <a:gdLst>
              <a:gd name="connsiteX0" fmla="*/ 0 w 8323263"/>
              <a:gd name="connsiteY0" fmla="*/ 0 h 5235575"/>
              <a:gd name="connsiteX1" fmla="*/ 5767332 w 8323263"/>
              <a:gd name="connsiteY1" fmla="*/ 0 h 5235575"/>
              <a:gd name="connsiteX2" fmla="*/ 5767332 w 8323263"/>
              <a:gd name="connsiteY2" fmla="*/ 3333033 h 5235575"/>
              <a:gd name="connsiteX3" fmla="*/ 8323263 w 8323263"/>
              <a:gd name="connsiteY3" fmla="*/ 3333033 h 5235575"/>
              <a:gd name="connsiteX4" fmla="*/ 8323263 w 8323263"/>
              <a:gd name="connsiteY4" fmla="*/ 4013062 h 5235575"/>
              <a:gd name="connsiteX5" fmla="*/ 5767334 w 8323263"/>
              <a:gd name="connsiteY5" fmla="*/ 4013062 h 5235575"/>
              <a:gd name="connsiteX6" fmla="*/ 5767334 w 8323263"/>
              <a:gd name="connsiteY6" fmla="*/ 4529896 h 5235575"/>
              <a:gd name="connsiteX7" fmla="*/ 8323263 w 8323263"/>
              <a:gd name="connsiteY7" fmla="*/ 4529896 h 5235575"/>
              <a:gd name="connsiteX8" fmla="*/ 8323263 w 8323263"/>
              <a:gd name="connsiteY8" fmla="*/ 5235575 h 5235575"/>
              <a:gd name="connsiteX9" fmla="*/ 0 w 8323263"/>
              <a:gd name="connsiteY9" fmla="*/ 5235575 h 523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23263" h="5235575">
                <a:moveTo>
                  <a:pt x="0" y="0"/>
                </a:moveTo>
                <a:lnTo>
                  <a:pt x="5767332" y="0"/>
                </a:lnTo>
                <a:lnTo>
                  <a:pt x="5767332" y="3333033"/>
                </a:lnTo>
                <a:lnTo>
                  <a:pt x="8323263" y="3333033"/>
                </a:lnTo>
                <a:lnTo>
                  <a:pt x="8323263" y="4013062"/>
                </a:lnTo>
                <a:lnTo>
                  <a:pt x="5767334" y="4013062"/>
                </a:lnTo>
                <a:lnTo>
                  <a:pt x="5767334" y="4529896"/>
                </a:lnTo>
                <a:lnTo>
                  <a:pt x="8323263" y="4529896"/>
                </a:lnTo>
                <a:lnTo>
                  <a:pt x="8323263" y="5235575"/>
                </a:lnTo>
                <a:lnTo>
                  <a:pt x="0" y="5235575"/>
                </a:lnTo>
                <a:close/>
              </a:path>
            </a:pathLst>
          </a:custGeom>
          <a:noFill/>
        </p:spPr>
        <p:txBody>
          <a:bodyPr wrap="square" tIns="1280160" anchor="ctr">
            <a:noAutofit/>
          </a:bodyPr>
          <a:lstStyle>
            <a:lvl1pPr marL="0" indent="0" algn="ctr">
              <a:buNone/>
              <a:defRPr>
                <a:solidFill>
                  <a:schemeClr val="bg1"/>
                </a:solidFill>
              </a:defRPr>
            </a:lvl1pPr>
          </a:lstStyle>
          <a:p>
            <a:r>
              <a:rPr lang="en-US"/>
              <a:t>Click icon </a:t>
            </a:r>
            <a:br>
              <a:rPr lang="en-US"/>
            </a:br>
            <a:r>
              <a:rPr lang="en-US"/>
              <a:t>to add picture</a:t>
            </a:r>
          </a:p>
        </p:txBody>
      </p:sp>
      <p:sp>
        <p:nvSpPr>
          <p:cNvPr id="10" name="Title 1">
            <a:extLst>
              <a:ext uri="{FF2B5EF4-FFF2-40B4-BE49-F238E27FC236}">
                <a16:creationId xmlns:a16="http://schemas.microsoft.com/office/drawing/2014/main" id="{D9A65FC3-22B3-43E9-85B9-D21ADD9899E2}"/>
              </a:ext>
            </a:extLst>
          </p:cNvPr>
          <p:cNvSpPr>
            <a:spLocks noGrp="1"/>
          </p:cNvSpPr>
          <p:nvPr>
            <p:ph type="ctrTitle" hasCustomPrompt="1"/>
          </p:nvPr>
        </p:nvSpPr>
        <p:spPr>
          <a:xfrm>
            <a:off x="6449960" y="0"/>
            <a:ext cx="5058698" cy="3428998"/>
          </a:xfrm>
          <a:solidFill>
            <a:schemeClr val="bg1"/>
          </a:solidFill>
        </p:spPr>
        <p:txBody>
          <a:bodyPr lIns="320040" anchor="b">
            <a:normAutofit/>
          </a:bodyPr>
          <a:lstStyle>
            <a:lvl1pPr algn="l">
              <a:defRPr sz="4400">
                <a:solidFill>
                  <a:schemeClr val="tx2"/>
                </a:solidFill>
              </a:defRPr>
            </a:lvl1pPr>
          </a:lstStyle>
          <a:p>
            <a:r>
              <a:rPr lang="en-US"/>
              <a:t>Insert Name of Presentation here</a:t>
            </a:r>
          </a:p>
        </p:txBody>
      </p:sp>
      <p:sp>
        <p:nvSpPr>
          <p:cNvPr id="25" name="TextBox 24">
            <a:extLst>
              <a:ext uri="{FF2B5EF4-FFF2-40B4-BE49-F238E27FC236}">
                <a16:creationId xmlns:a16="http://schemas.microsoft.com/office/drawing/2014/main" id="{ACF715FA-FB04-4715-9680-BCF4F68BDAD8}"/>
              </a:ext>
            </a:extLst>
          </p:cNvPr>
          <p:cNvSpPr txBox="1"/>
          <p:nvPr userDrawn="1"/>
        </p:nvSpPr>
        <p:spPr>
          <a:xfrm>
            <a:off x="6449959" y="5635487"/>
            <a:ext cx="5742041" cy="527188"/>
          </a:xfrm>
          <a:prstGeom prst="rect">
            <a:avLst/>
          </a:prstGeom>
          <a:solidFill>
            <a:schemeClr val="bg1"/>
          </a:solidFill>
        </p:spPr>
        <p:txBody>
          <a:bodyPr wrap="square" lIns="320040" rtlCol="0" anchor="ctr">
            <a:noAutofit/>
          </a:bodyPr>
          <a:lstStyle/>
          <a:p>
            <a:r>
              <a:rPr lang="en-US" sz="2100" spc="50" baseline="0">
                <a:solidFill>
                  <a:schemeClr val="tx2"/>
                </a:solidFill>
                <a:latin typeface="Proxima Nova Semibold" panose="02000506030000020004" pitchFamily="50" charset="0"/>
              </a:rPr>
              <a:t>WWW.SCAG.CA.GOV</a:t>
            </a:r>
          </a:p>
        </p:txBody>
      </p:sp>
      <p:cxnSp>
        <p:nvCxnSpPr>
          <p:cNvPr id="18" name="Straight Connector 17">
            <a:extLst>
              <a:ext uri="{FF2B5EF4-FFF2-40B4-BE49-F238E27FC236}">
                <a16:creationId xmlns:a16="http://schemas.microsoft.com/office/drawing/2014/main" id="{660C54CB-E909-4173-BBB8-0F4CDE1C8AE4}"/>
              </a:ext>
            </a:extLst>
          </p:cNvPr>
          <p:cNvCxnSpPr>
            <a:cxnSpLocks/>
          </p:cNvCxnSpPr>
          <p:nvPr userDrawn="1"/>
        </p:nvCxnSpPr>
        <p:spPr>
          <a:xfrm>
            <a:off x="6749845" y="3495368"/>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34" name="Subtitle 33">
            <a:extLst>
              <a:ext uri="{FF2B5EF4-FFF2-40B4-BE49-F238E27FC236}">
                <a16:creationId xmlns:a16="http://schemas.microsoft.com/office/drawing/2014/main" id="{76DE00D2-2737-4272-A080-7C5EF4DC55E0}"/>
              </a:ext>
            </a:extLst>
          </p:cNvPr>
          <p:cNvSpPr>
            <a:spLocks noGrp="1"/>
          </p:cNvSpPr>
          <p:nvPr>
            <p:ph type="subTitle" idx="1" hasCustomPrompt="1"/>
          </p:nvPr>
        </p:nvSpPr>
        <p:spPr>
          <a:xfrm>
            <a:off x="6449959" y="3392129"/>
            <a:ext cx="5058697" cy="1584684"/>
          </a:xfrm>
          <a:custGeom>
            <a:avLst/>
            <a:gdLst>
              <a:gd name="connsiteX0" fmla="*/ 299886 w 5058697"/>
              <a:gd name="connsiteY0" fmla="*/ 65445 h 1584684"/>
              <a:gd name="connsiteX1" fmla="*/ 299886 w 5058697"/>
              <a:gd name="connsiteY1" fmla="*/ 141644 h 1584684"/>
              <a:gd name="connsiteX2" fmla="*/ 1794389 w 5058697"/>
              <a:gd name="connsiteY2" fmla="*/ 141644 h 1584684"/>
              <a:gd name="connsiteX3" fmla="*/ 1794389 w 5058697"/>
              <a:gd name="connsiteY3" fmla="*/ 65445 h 1584684"/>
              <a:gd name="connsiteX4" fmla="*/ 0 w 5058697"/>
              <a:gd name="connsiteY4" fmla="*/ 0 h 1584684"/>
              <a:gd name="connsiteX5" fmla="*/ 5058697 w 5058697"/>
              <a:gd name="connsiteY5" fmla="*/ 0 h 1584684"/>
              <a:gd name="connsiteX6" fmla="*/ 5058697 w 5058697"/>
              <a:gd name="connsiteY6" fmla="*/ 1584684 h 1584684"/>
              <a:gd name="connsiteX7" fmla="*/ 0 w 5058697"/>
              <a:gd name="connsiteY7" fmla="*/ 1584684 h 1584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58697" h="1584684">
                <a:moveTo>
                  <a:pt x="299886" y="65445"/>
                </a:moveTo>
                <a:lnTo>
                  <a:pt x="299886" y="141644"/>
                </a:lnTo>
                <a:lnTo>
                  <a:pt x="1794389" y="141644"/>
                </a:lnTo>
                <a:lnTo>
                  <a:pt x="1794389" y="65445"/>
                </a:lnTo>
                <a:close/>
                <a:moveTo>
                  <a:pt x="0" y="0"/>
                </a:moveTo>
                <a:lnTo>
                  <a:pt x="5058697" y="0"/>
                </a:lnTo>
                <a:lnTo>
                  <a:pt x="5058697" y="1584684"/>
                </a:lnTo>
                <a:lnTo>
                  <a:pt x="0" y="1584684"/>
                </a:lnTo>
                <a:close/>
              </a:path>
            </a:pathLst>
          </a:custGeom>
          <a:solidFill>
            <a:schemeClr val="bg1"/>
          </a:solidFill>
        </p:spPr>
        <p:txBody>
          <a:bodyPr wrap="square" lIns="320040" tIns="365760">
            <a:no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Month XX, Year</a:t>
            </a:r>
          </a:p>
        </p:txBody>
      </p:sp>
    </p:spTree>
    <p:extLst>
      <p:ext uri="{BB962C8B-B14F-4D97-AF65-F5344CB8AC3E}">
        <p14:creationId xmlns:p14="http://schemas.microsoft.com/office/powerpoint/2010/main" val="4779716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Chart + Sta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7" name="Chart Placeholder 6">
            <a:extLst>
              <a:ext uri="{FF2B5EF4-FFF2-40B4-BE49-F238E27FC236}">
                <a16:creationId xmlns:a16="http://schemas.microsoft.com/office/drawing/2014/main" id="{14DD7B7C-92EE-45F2-BE31-DE908F3F3CCD}"/>
              </a:ext>
            </a:extLst>
          </p:cNvPr>
          <p:cNvSpPr>
            <a:spLocks noGrp="1"/>
          </p:cNvSpPr>
          <p:nvPr>
            <p:ph type="chart" sz="quarter" idx="12"/>
          </p:nvPr>
        </p:nvSpPr>
        <p:spPr>
          <a:xfrm>
            <a:off x="381000" y="1828801"/>
            <a:ext cx="7671619" cy="4724399"/>
          </a:xfrm>
          <a:noFill/>
        </p:spPr>
        <p:txBody>
          <a:bodyPr tIns="731520" anchor="ctr">
            <a:noAutofit/>
          </a:bodyPr>
          <a:lstStyle>
            <a:lvl1pPr marL="0" indent="0" algn="ctr">
              <a:buNone/>
              <a:defRPr sz="1800"/>
            </a:lvl1pPr>
          </a:lstStyle>
          <a:p>
            <a:r>
              <a:rPr lang="en-US"/>
              <a:t>Click icon to add chart</a:t>
            </a:r>
          </a:p>
        </p:txBody>
      </p:sp>
      <p:cxnSp>
        <p:nvCxnSpPr>
          <p:cNvPr id="8" name="Straight Connector 7">
            <a:extLst>
              <a:ext uri="{FF2B5EF4-FFF2-40B4-BE49-F238E27FC236}">
                <a16:creationId xmlns:a16="http://schemas.microsoft.com/office/drawing/2014/main" id="{12909C87-CD63-44BF-B95D-54FCC69154BB}"/>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3" name="Text Placeholder 17">
            <a:extLst>
              <a:ext uri="{FF2B5EF4-FFF2-40B4-BE49-F238E27FC236}">
                <a16:creationId xmlns:a16="http://schemas.microsoft.com/office/drawing/2014/main" id="{1063353A-5E82-47CD-89EA-F66931EC0FEE}"/>
              </a:ext>
            </a:extLst>
          </p:cNvPr>
          <p:cNvSpPr>
            <a:spLocks noGrp="1"/>
          </p:cNvSpPr>
          <p:nvPr>
            <p:ph type="body" sz="quarter" idx="13" hasCustomPrompt="1"/>
          </p:nvPr>
        </p:nvSpPr>
        <p:spPr>
          <a:xfrm>
            <a:off x="8248650" y="1828800"/>
            <a:ext cx="3562350" cy="2262188"/>
          </a:xfrm>
        </p:spPr>
        <p:txBody>
          <a:bodyPr lIns="365760" anchor="ctr">
            <a:noAutofit/>
          </a:bodyPr>
          <a:lstStyle>
            <a:lvl1pPr marL="0" indent="0" algn="l">
              <a:buNone/>
              <a:defRPr sz="5400" b="1">
                <a:solidFill>
                  <a:schemeClr val="tx2"/>
                </a:solidFill>
                <a:latin typeface="+mj-lt"/>
              </a:defRPr>
            </a:lvl1pPr>
            <a:lvl2pPr marL="0" indent="0" algn="l">
              <a:spcBef>
                <a:spcPts val="0"/>
              </a:spcBef>
              <a:buNone/>
              <a:defRPr sz="2400"/>
            </a:lvl2pPr>
            <a:lvl3pPr marL="0" indent="0" algn="l">
              <a:spcBef>
                <a:spcPts val="0"/>
              </a:spcBef>
              <a:buNone/>
              <a:defRPr sz="1800">
                <a:solidFill>
                  <a:schemeClr val="bg2">
                    <a:lumMod val="50000"/>
                  </a:schemeClr>
                </a:solidFill>
              </a:defRPr>
            </a:lvl3pPr>
            <a:lvl4pPr marL="1371600" indent="0" algn="ctr">
              <a:buNone/>
              <a:defRPr/>
            </a:lvl4pPr>
            <a:lvl5pPr marL="1828800" indent="0" algn="ctr">
              <a:buNone/>
              <a:defRPr/>
            </a:lvl5pPr>
          </a:lstStyle>
          <a:p>
            <a:pPr lvl="0"/>
            <a:r>
              <a:rPr lang="en-US"/>
              <a:t>STAT</a:t>
            </a:r>
          </a:p>
          <a:p>
            <a:pPr lvl="1"/>
            <a:r>
              <a:rPr lang="en-US"/>
              <a:t>Detail 1</a:t>
            </a:r>
          </a:p>
          <a:p>
            <a:pPr lvl="2"/>
            <a:r>
              <a:rPr lang="en-US"/>
              <a:t>Detail 2</a:t>
            </a:r>
          </a:p>
        </p:txBody>
      </p:sp>
      <p:sp>
        <p:nvSpPr>
          <p:cNvPr id="4" name="Text Placeholder 17">
            <a:extLst>
              <a:ext uri="{FF2B5EF4-FFF2-40B4-BE49-F238E27FC236}">
                <a16:creationId xmlns:a16="http://schemas.microsoft.com/office/drawing/2014/main" id="{E2DEFA79-863D-00A4-3779-C0151F76316C}"/>
              </a:ext>
            </a:extLst>
          </p:cNvPr>
          <p:cNvSpPr>
            <a:spLocks noGrp="1"/>
          </p:cNvSpPr>
          <p:nvPr>
            <p:ph type="body" sz="quarter" idx="16" hasCustomPrompt="1"/>
          </p:nvPr>
        </p:nvSpPr>
        <p:spPr>
          <a:xfrm>
            <a:off x="8248650" y="4291011"/>
            <a:ext cx="3562350" cy="2262188"/>
          </a:xfrm>
        </p:spPr>
        <p:txBody>
          <a:bodyPr lIns="365760" anchor="ctr">
            <a:noAutofit/>
          </a:bodyPr>
          <a:lstStyle>
            <a:lvl1pPr marL="0" indent="0" algn="l">
              <a:buNone/>
              <a:defRPr sz="5400" b="1">
                <a:solidFill>
                  <a:schemeClr val="tx2"/>
                </a:solidFill>
                <a:latin typeface="+mj-lt"/>
              </a:defRPr>
            </a:lvl1pPr>
            <a:lvl2pPr marL="0" indent="0" algn="l">
              <a:spcBef>
                <a:spcPts val="0"/>
              </a:spcBef>
              <a:buNone/>
              <a:defRPr sz="2400"/>
            </a:lvl2pPr>
            <a:lvl3pPr marL="0" indent="0" algn="l">
              <a:spcBef>
                <a:spcPts val="0"/>
              </a:spcBef>
              <a:buNone/>
              <a:defRPr sz="1800">
                <a:solidFill>
                  <a:schemeClr val="bg2">
                    <a:lumMod val="50000"/>
                  </a:schemeClr>
                </a:solidFill>
              </a:defRPr>
            </a:lvl3pPr>
            <a:lvl4pPr marL="1371600" indent="0" algn="ctr">
              <a:buNone/>
              <a:defRPr/>
            </a:lvl4pPr>
            <a:lvl5pPr marL="1828800" indent="0" algn="ctr">
              <a:buNone/>
              <a:defRPr/>
            </a:lvl5pPr>
          </a:lstStyle>
          <a:p>
            <a:pPr lvl="0"/>
            <a:r>
              <a:rPr lang="en-US"/>
              <a:t>STAT</a:t>
            </a:r>
          </a:p>
          <a:p>
            <a:pPr lvl="1"/>
            <a:r>
              <a:rPr lang="en-US"/>
              <a:t>Detail 1</a:t>
            </a:r>
          </a:p>
          <a:p>
            <a:pPr lvl="2"/>
            <a:r>
              <a:rPr lang="en-US"/>
              <a:t>Detail 2</a:t>
            </a:r>
          </a:p>
        </p:txBody>
      </p:sp>
    </p:spTree>
    <p:extLst>
      <p:ext uri="{BB962C8B-B14F-4D97-AF65-F5344CB8AC3E}">
        <p14:creationId xmlns:p14="http://schemas.microsoft.com/office/powerpoint/2010/main" val="31358446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k Content- Chart + Stats">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lvl1pPr>
              <a:defRPr b="1">
                <a:solidFill>
                  <a:schemeClr val="bg1"/>
                </a:solidFill>
                <a:latin typeface="+mj-lt"/>
              </a:defRPr>
            </a:lvl1pPr>
          </a:lstStyle>
          <a:p>
            <a:r>
              <a:rPr lang="en-US"/>
              <a:t>Click to edit title</a:t>
            </a:r>
          </a:p>
        </p:txBody>
      </p:sp>
      <p:sp>
        <p:nvSpPr>
          <p:cNvPr id="7" name="Chart Placeholder 6">
            <a:extLst>
              <a:ext uri="{FF2B5EF4-FFF2-40B4-BE49-F238E27FC236}">
                <a16:creationId xmlns:a16="http://schemas.microsoft.com/office/drawing/2014/main" id="{14DD7B7C-92EE-45F2-BE31-DE908F3F3CCD}"/>
              </a:ext>
            </a:extLst>
          </p:cNvPr>
          <p:cNvSpPr>
            <a:spLocks noGrp="1"/>
          </p:cNvSpPr>
          <p:nvPr>
            <p:ph type="chart" sz="quarter" idx="12"/>
          </p:nvPr>
        </p:nvSpPr>
        <p:spPr>
          <a:xfrm>
            <a:off x="381000" y="1828801"/>
            <a:ext cx="7671619" cy="4724399"/>
          </a:xfrm>
          <a:noFill/>
        </p:spPr>
        <p:txBody>
          <a:bodyPr tIns="731520" anchor="ctr">
            <a:noAutofit/>
          </a:bodyPr>
          <a:lstStyle>
            <a:lvl1pPr marL="0" indent="0" algn="ctr">
              <a:buNone/>
              <a:defRPr sz="1800">
                <a:solidFill>
                  <a:schemeClr val="bg1"/>
                </a:solidFill>
              </a:defRPr>
            </a:lvl1pPr>
          </a:lstStyle>
          <a:p>
            <a:r>
              <a:rPr lang="en-US"/>
              <a:t>Click icon to add chart</a:t>
            </a:r>
          </a:p>
        </p:txBody>
      </p:sp>
      <p:sp>
        <p:nvSpPr>
          <p:cNvPr id="18" name="Text Placeholder 17">
            <a:extLst>
              <a:ext uri="{FF2B5EF4-FFF2-40B4-BE49-F238E27FC236}">
                <a16:creationId xmlns:a16="http://schemas.microsoft.com/office/drawing/2014/main" id="{B379DE08-48A1-4782-90D6-70137FBB4DA1}"/>
              </a:ext>
            </a:extLst>
          </p:cNvPr>
          <p:cNvSpPr>
            <a:spLocks noGrp="1"/>
          </p:cNvSpPr>
          <p:nvPr>
            <p:ph type="body" sz="quarter" idx="13" hasCustomPrompt="1"/>
          </p:nvPr>
        </p:nvSpPr>
        <p:spPr>
          <a:xfrm>
            <a:off x="8248650" y="1828800"/>
            <a:ext cx="3562350" cy="2262188"/>
          </a:xfrm>
        </p:spPr>
        <p:txBody>
          <a:bodyPr anchor="ctr">
            <a:noAutofit/>
          </a:bodyPr>
          <a:lstStyle>
            <a:lvl1pPr marL="0" indent="0" algn="ctr">
              <a:buNone/>
              <a:defRPr sz="5400" b="1">
                <a:solidFill>
                  <a:srgbClr val="D0B787"/>
                </a:solidFill>
                <a:latin typeface="+mj-lt"/>
              </a:defRPr>
            </a:lvl1pPr>
            <a:lvl2pPr marL="457200" indent="0" algn="ctr">
              <a:buNone/>
              <a:defRPr sz="2400">
                <a:solidFill>
                  <a:schemeClr val="bg1"/>
                </a:solidFill>
              </a:defRPr>
            </a:lvl2pPr>
            <a:lvl3pPr marL="914400" indent="0" algn="ctr">
              <a:buNone/>
              <a:defRPr sz="1800">
                <a:solidFill>
                  <a:schemeClr val="bg2">
                    <a:lumMod val="90000"/>
                  </a:schemeClr>
                </a:solidFill>
              </a:defRPr>
            </a:lvl3pPr>
            <a:lvl4pPr marL="1371600" indent="0" algn="ctr">
              <a:buNone/>
              <a:defRPr/>
            </a:lvl4pPr>
            <a:lvl5pPr marL="1828800" indent="0" algn="ctr">
              <a:buNone/>
              <a:defRPr/>
            </a:lvl5pPr>
          </a:lstStyle>
          <a:p>
            <a:pPr lvl="0"/>
            <a:r>
              <a:rPr lang="en-US"/>
              <a:t>STAT</a:t>
            </a:r>
          </a:p>
          <a:p>
            <a:pPr lvl="1"/>
            <a:r>
              <a:rPr lang="en-US"/>
              <a:t>Detail 1</a:t>
            </a:r>
          </a:p>
          <a:p>
            <a:pPr lvl="2"/>
            <a:r>
              <a:rPr lang="en-US"/>
              <a:t>Detail 2</a:t>
            </a:r>
          </a:p>
        </p:txBody>
      </p:sp>
      <p:sp>
        <p:nvSpPr>
          <p:cNvPr id="19" name="Text Placeholder 17">
            <a:extLst>
              <a:ext uri="{FF2B5EF4-FFF2-40B4-BE49-F238E27FC236}">
                <a16:creationId xmlns:a16="http://schemas.microsoft.com/office/drawing/2014/main" id="{664C693B-208D-4CB6-839C-04E087304CAF}"/>
              </a:ext>
            </a:extLst>
          </p:cNvPr>
          <p:cNvSpPr>
            <a:spLocks noGrp="1"/>
          </p:cNvSpPr>
          <p:nvPr>
            <p:ph type="body" sz="quarter" idx="14" hasCustomPrompt="1"/>
          </p:nvPr>
        </p:nvSpPr>
        <p:spPr>
          <a:xfrm>
            <a:off x="8248650" y="4291781"/>
            <a:ext cx="3562350" cy="2262188"/>
          </a:xfrm>
        </p:spPr>
        <p:txBody>
          <a:bodyPr anchor="ctr">
            <a:noAutofit/>
          </a:bodyPr>
          <a:lstStyle>
            <a:lvl1pPr marL="0" indent="0" algn="ctr">
              <a:buNone/>
              <a:defRPr sz="5400" b="1">
                <a:solidFill>
                  <a:srgbClr val="D0B787"/>
                </a:solidFill>
                <a:latin typeface="+mj-lt"/>
              </a:defRPr>
            </a:lvl1pPr>
            <a:lvl2pPr marL="457200" indent="0" algn="ctr">
              <a:buNone/>
              <a:defRPr sz="2400">
                <a:solidFill>
                  <a:schemeClr val="bg1"/>
                </a:solidFill>
              </a:defRPr>
            </a:lvl2pPr>
            <a:lvl3pPr marL="914400" indent="0" algn="ctr">
              <a:buNone/>
              <a:defRPr sz="1800">
                <a:solidFill>
                  <a:schemeClr val="bg2">
                    <a:lumMod val="90000"/>
                  </a:schemeClr>
                </a:solidFill>
              </a:defRPr>
            </a:lvl3pPr>
            <a:lvl4pPr marL="1371600" indent="0" algn="ctr">
              <a:buNone/>
              <a:defRPr/>
            </a:lvl4pPr>
            <a:lvl5pPr marL="1828800" indent="0" algn="ctr">
              <a:buNone/>
              <a:defRPr/>
            </a:lvl5pPr>
          </a:lstStyle>
          <a:p>
            <a:pPr lvl="0"/>
            <a:r>
              <a:rPr lang="en-US"/>
              <a:t>STAT</a:t>
            </a:r>
          </a:p>
          <a:p>
            <a:pPr lvl="1"/>
            <a:r>
              <a:rPr lang="en-US"/>
              <a:t>Detail 1</a:t>
            </a:r>
          </a:p>
          <a:p>
            <a:pPr lvl="2"/>
            <a:r>
              <a:rPr lang="en-US"/>
              <a:t>Detail 2</a:t>
            </a:r>
          </a:p>
        </p:txBody>
      </p:sp>
      <p:sp>
        <p:nvSpPr>
          <p:cNvPr id="8" name="Text Placeholder 5">
            <a:extLst>
              <a:ext uri="{FF2B5EF4-FFF2-40B4-BE49-F238E27FC236}">
                <a16:creationId xmlns:a16="http://schemas.microsoft.com/office/drawing/2014/main" id="{C7A625B0-9468-4C9F-A92D-C12FBA67B2FD}"/>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cxnSp>
        <p:nvCxnSpPr>
          <p:cNvPr id="9" name="Straight Connector 8">
            <a:extLst>
              <a:ext uri="{FF2B5EF4-FFF2-40B4-BE49-F238E27FC236}">
                <a16:creationId xmlns:a16="http://schemas.microsoft.com/office/drawing/2014/main" id="{524FA242-4BC7-483D-9A03-8DEC35CCA375}"/>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80973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Picture + Sta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18" name="Text Placeholder 17">
            <a:extLst>
              <a:ext uri="{FF2B5EF4-FFF2-40B4-BE49-F238E27FC236}">
                <a16:creationId xmlns:a16="http://schemas.microsoft.com/office/drawing/2014/main" id="{B379DE08-48A1-4782-90D6-70137FBB4DA1}"/>
              </a:ext>
            </a:extLst>
          </p:cNvPr>
          <p:cNvSpPr>
            <a:spLocks noGrp="1"/>
          </p:cNvSpPr>
          <p:nvPr>
            <p:ph type="body" sz="quarter" idx="13" hasCustomPrompt="1"/>
          </p:nvPr>
        </p:nvSpPr>
        <p:spPr>
          <a:xfrm>
            <a:off x="8248650" y="1828800"/>
            <a:ext cx="3562350" cy="2262188"/>
          </a:xfrm>
        </p:spPr>
        <p:txBody>
          <a:bodyPr lIns="365760" anchor="ctr">
            <a:noAutofit/>
          </a:bodyPr>
          <a:lstStyle>
            <a:lvl1pPr marL="0" indent="0" algn="l">
              <a:buNone/>
              <a:defRPr sz="5400" b="1">
                <a:solidFill>
                  <a:schemeClr val="tx2"/>
                </a:solidFill>
                <a:latin typeface="+mj-lt"/>
              </a:defRPr>
            </a:lvl1pPr>
            <a:lvl2pPr marL="0" indent="0" algn="l">
              <a:spcBef>
                <a:spcPts val="0"/>
              </a:spcBef>
              <a:buNone/>
              <a:defRPr sz="2400"/>
            </a:lvl2pPr>
            <a:lvl3pPr marL="0" indent="0" algn="l">
              <a:spcBef>
                <a:spcPts val="0"/>
              </a:spcBef>
              <a:buNone/>
              <a:defRPr sz="1800">
                <a:solidFill>
                  <a:schemeClr val="bg2">
                    <a:lumMod val="50000"/>
                  </a:schemeClr>
                </a:solidFill>
              </a:defRPr>
            </a:lvl3pPr>
            <a:lvl4pPr marL="1371600" indent="0" algn="ctr">
              <a:buNone/>
              <a:defRPr/>
            </a:lvl4pPr>
            <a:lvl5pPr marL="1828800" indent="0" algn="ctr">
              <a:buNone/>
              <a:defRPr/>
            </a:lvl5pPr>
          </a:lstStyle>
          <a:p>
            <a:pPr lvl="0"/>
            <a:r>
              <a:rPr lang="en-US"/>
              <a:t>STAT</a:t>
            </a:r>
          </a:p>
          <a:p>
            <a:pPr lvl="1"/>
            <a:r>
              <a:rPr lang="en-US"/>
              <a:t>Detail 1</a:t>
            </a:r>
          </a:p>
          <a:p>
            <a:pPr lvl="2"/>
            <a:r>
              <a:rPr lang="en-US"/>
              <a:t>Detail 2</a:t>
            </a:r>
          </a:p>
        </p:txBody>
      </p:sp>
      <p:sp>
        <p:nvSpPr>
          <p:cNvPr id="8" name="Picture Placeholder 8">
            <a:extLst>
              <a:ext uri="{FF2B5EF4-FFF2-40B4-BE49-F238E27FC236}">
                <a16:creationId xmlns:a16="http://schemas.microsoft.com/office/drawing/2014/main" id="{6065CE7E-F4C7-4553-A65D-E937BB41073A}"/>
              </a:ext>
            </a:extLst>
          </p:cNvPr>
          <p:cNvSpPr>
            <a:spLocks noGrp="1"/>
          </p:cNvSpPr>
          <p:nvPr>
            <p:ph type="pic" sz="quarter" idx="15"/>
          </p:nvPr>
        </p:nvSpPr>
        <p:spPr>
          <a:xfrm>
            <a:off x="381000" y="1828800"/>
            <a:ext cx="7671617" cy="4724399"/>
          </a:xfrm>
          <a:noFill/>
        </p:spPr>
        <p:txBody>
          <a:bodyPr tIns="731520" anchor="ctr">
            <a:noAutofit/>
          </a:bodyPr>
          <a:lstStyle>
            <a:lvl1pPr marL="0" indent="0" algn="ctr">
              <a:buNone/>
              <a:defRPr sz="1800"/>
            </a:lvl1pPr>
          </a:lstStyle>
          <a:p>
            <a:r>
              <a:rPr lang="en-US"/>
              <a:t>Click icon to add picture</a:t>
            </a:r>
          </a:p>
        </p:txBody>
      </p:sp>
      <p:cxnSp>
        <p:nvCxnSpPr>
          <p:cNvPr id="7" name="Straight Connector 6">
            <a:extLst>
              <a:ext uri="{FF2B5EF4-FFF2-40B4-BE49-F238E27FC236}">
                <a16:creationId xmlns:a16="http://schemas.microsoft.com/office/drawing/2014/main" id="{551F74E0-B33F-400B-B090-F09CB0BBFC2D}"/>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3" name="Text Placeholder 17">
            <a:extLst>
              <a:ext uri="{FF2B5EF4-FFF2-40B4-BE49-F238E27FC236}">
                <a16:creationId xmlns:a16="http://schemas.microsoft.com/office/drawing/2014/main" id="{BB664723-9462-19B0-B4E5-E19624902B13}"/>
              </a:ext>
            </a:extLst>
          </p:cNvPr>
          <p:cNvSpPr>
            <a:spLocks noGrp="1"/>
          </p:cNvSpPr>
          <p:nvPr>
            <p:ph type="body" sz="quarter" idx="16" hasCustomPrompt="1"/>
          </p:nvPr>
        </p:nvSpPr>
        <p:spPr>
          <a:xfrm>
            <a:off x="8248650" y="4291011"/>
            <a:ext cx="3562350" cy="2262188"/>
          </a:xfrm>
        </p:spPr>
        <p:txBody>
          <a:bodyPr lIns="365760" anchor="ctr">
            <a:noAutofit/>
          </a:bodyPr>
          <a:lstStyle>
            <a:lvl1pPr marL="0" indent="0" algn="l">
              <a:buNone/>
              <a:defRPr sz="5400" b="1">
                <a:solidFill>
                  <a:schemeClr val="tx2"/>
                </a:solidFill>
                <a:latin typeface="+mj-lt"/>
              </a:defRPr>
            </a:lvl1pPr>
            <a:lvl2pPr marL="0" indent="0" algn="l">
              <a:spcBef>
                <a:spcPts val="0"/>
              </a:spcBef>
              <a:buNone/>
              <a:defRPr sz="2400"/>
            </a:lvl2pPr>
            <a:lvl3pPr marL="0" indent="0" algn="l">
              <a:spcBef>
                <a:spcPts val="0"/>
              </a:spcBef>
              <a:buNone/>
              <a:defRPr sz="1800">
                <a:solidFill>
                  <a:schemeClr val="bg2">
                    <a:lumMod val="50000"/>
                  </a:schemeClr>
                </a:solidFill>
              </a:defRPr>
            </a:lvl3pPr>
            <a:lvl4pPr marL="1371600" indent="0" algn="ctr">
              <a:buNone/>
              <a:defRPr/>
            </a:lvl4pPr>
            <a:lvl5pPr marL="1828800" indent="0" algn="ctr">
              <a:buNone/>
              <a:defRPr/>
            </a:lvl5pPr>
          </a:lstStyle>
          <a:p>
            <a:pPr lvl="0"/>
            <a:r>
              <a:rPr lang="en-US"/>
              <a:t>STAT</a:t>
            </a:r>
          </a:p>
          <a:p>
            <a:pPr lvl="1"/>
            <a:r>
              <a:rPr lang="en-US"/>
              <a:t>Detail 1</a:t>
            </a:r>
          </a:p>
          <a:p>
            <a:pPr lvl="2"/>
            <a:r>
              <a:rPr lang="en-US"/>
              <a:t>Detail 2</a:t>
            </a:r>
          </a:p>
        </p:txBody>
      </p:sp>
    </p:spTree>
    <p:extLst>
      <p:ext uri="{BB962C8B-B14F-4D97-AF65-F5344CB8AC3E}">
        <p14:creationId xmlns:p14="http://schemas.microsoft.com/office/powerpoint/2010/main" val="5366333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Info Layout">
    <p:spTree>
      <p:nvGrpSpPr>
        <p:cNvPr id="1" name=""/>
        <p:cNvGrpSpPr/>
        <p:nvPr/>
      </p:nvGrpSpPr>
      <p:grpSpPr>
        <a:xfrm>
          <a:off x="0" y="0"/>
          <a:ext cx="0" cy="0"/>
          <a:chOff x="0" y="0"/>
          <a:chExt cx="0" cy="0"/>
        </a:xfrm>
      </p:grpSpPr>
      <p:sp>
        <p:nvSpPr>
          <p:cNvPr id="11" name="Picture Placeholder 4">
            <a:extLst>
              <a:ext uri="{FF2B5EF4-FFF2-40B4-BE49-F238E27FC236}">
                <a16:creationId xmlns:a16="http://schemas.microsoft.com/office/drawing/2014/main" id="{C7A778BF-328E-41EC-A2BB-2DCD13921ADF}"/>
              </a:ext>
            </a:extLst>
          </p:cNvPr>
          <p:cNvSpPr>
            <a:spLocks noGrp="1"/>
          </p:cNvSpPr>
          <p:nvPr>
            <p:ph type="pic" sz="quarter" idx="15"/>
          </p:nvPr>
        </p:nvSpPr>
        <p:spPr>
          <a:xfrm>
            <a:off x="4267200" y="304800"/>
            <a:ext cx="3657600" cy="6248400"/>
          </a:xfrm>
          <a:noFill/>
        </p:spPr>
        <p:txBody>
          <a:bodyPr tIns="731520" anchor="ctr">
            <a:noAutofit/>
          </a:bodyPr>
          <a:lstStyle>
            <a:lvl1pPr marL="0" indent="0" algn="ctr">
              <a:buNone/>
              <a:defRPr sz="1600"/>
            </a:lvl1pPr>
          </a:lstStyle>
          <a:p>
            <a:r>
              <a:rPr lang="en-US"/>
              <a:t>Click icon to add picture</a:t>
            </a:r>
          </a:p>
        </p:txBody>
      </p:sp>
      <p:sp>
        <p:nvSpPr>
          <p:cNvPr id="12" name="Picture Placeholder 4">
            <a:extLst>
              <a:ext uri="{FF2B5EF4-FFF2-40B4-BE49-F238E27FC236}">
                <a16:creationId xmlns:a16="http://schemas.microsoft.com/office/drawing/2014/main" id="{77683012-2391-4612-923F-245D215B4CC7}"/>
              </a:ext>
            </a:extLst>
          </p:cNvPr>
          <p:cNvSpPr>
            <a:spLocks noGrp="1"/>
          </p:cNvSpPr>
          <p:nvPr>
            <p:ph type="pic" sz="quarter" idx="16"/>
          </p:nvPr>
        </p:nvSpPr>
        <p:spPr>
          <a:xfrm>
            <a:off x="8153400" y="2718619"/>
            <a:ext cx="3657600" cy="3834581"/>
          </a:xfrm>
          <a:noFill/>
        </p:spPr>
        <p:txBody>
          <a:bodyPr tIns="731520" anchor="ctr">
            <a:noAutofit/>
          </a:bodyPr>
          <a:lstStyle>
            <a:lvl1pPr marL="0" indent="0" algn="ctr">
              <a:buNone/>
              <a:defRPr sz="1800"/>
            </a:lvl1pPr>
          </a:lstStyle>
          <a:p>
            <a:r>
              <a:rPr lang="en-US"/>
              <a:t>Click icon to add picture</a:t>
            </a:r>
          </a:p>
        </p:txBody>
      </p:sp>
      <p:sp>
        <p:nvSpPr>
          <p:cNvPr id="14" name="Picture Placeholder 4">
            <a:extLst>
              <a:ext uri="{FF2B5EF4-FFF2-40B4-BE49-F238E27FC236}">
                <a16:creationId xmlns:a16="http://schemas.microsoft.com/office/drawing/2014/main" id="{E7A1AE26-D8C9-4460-A2FB-F1E5834C9726}"/>
              </a:ext>
            </a:extLst>
          </p:cNvPr>
          <p:cNvSpPr>
            <a:spLocks noGrp="1"/>
          </p:cNvSpPr>
          <p:nvPr>
            <p:ph type="pic" sz="quarter" idx="18"/>
          </p:nvPr>
        </p:nvSpPr>
        <p:spPr>
          <a:xfrm>
            <a:off x="388374" y="304800"/>
            <a:ext cx="3657600" cy="6248400"/>
          </a:xfrm>
          <a:noFill/>
        </p:spPr>
        <p:txBody>
          <a:bodyPr tIns="731520" anchor="ctr">
            <a:noAutofit/>
          </a:bodyPr>
          <a:lstStyle>
            <a:lvl1pPr marL="0" indent="0" algn="ctr">
              <a:buNone/>
              <a:defRPr sz="1600"/>
            </a:lvl1pPr>
          </a:lstStyle>
          <a:p>
            <a:r>
              <a:rPr lang="en-US"/>
              <a:t>Click icon to add picture</a:t>
            </a:r>
          </a:p>
        </p:txBody>
      </p:sp>
      <p:sp>
        <p:nvSpPr>
          <p:cNvPr id="18" name="Text Placeholder 17">
            <a:extLst>
              <a:ext uri="{FF2B5EF4-FFF2-40B4-BE49-F238E27FC236}">
                <a16:creationId xmlns:a16="http://schemas.microsoft.com/office/drawing/2014/main" id="{B379DE08-48A1-4782-90D6-70137FBB4DA1}"/>
              </a:ext>
            </a:extLst>
          </p:cNvPr>
          <p:cNvSpPr>
            <a:spLocks noGrp="1"/>
          </p:cNvSpPr>
          <p:nvPr>
            <p:ph type="body" sz="quarter" idx="13" hasCustomPrompt="1"/>
          </p:nvPr>
        </p:nvSpPr>
        <p:spPr>
          <a:xfrm>
            <a:off x="0" y="639097"/>
            <a:ext cx="3562350" cy="2262188"/>
          </a:xfrm>
          <a:solidFill>
            <a:schemeClr val="tx2"/>
          </a:solidFill>
        </p:spPr>
        <p:txBody>
          <a:bodyPr lIns="640080" anchor="ctr">
            <a:noAutofit/>
          </a:bodyPr>
          <a:lstStyle>
            <a:lvl1pPr marL="0" indent="0" algn="l">
              <a:buNone/>
              <a:defRPr sz="5400" b="1">
                <a:solidFill>
                  <a:srgbClr val="D0B787"/>
                </a:solidFill>
                <a:latin typeface="+mj-lt"/>
              </a:defRPr>
            </a:lvl1pPr>
            <a:lvl2pPr marL="0" indent="0" algn="l">
              <a:spcBef>
                <a:spcPts val="0"/>
              </a:spcBef>
              <a:buNone/>
              <a:defRPr sz="2400">
                <a:solidFill>
                  <a:schemeClr val="bg1"/>
                </a:solidFill>
              </a:defRPr>
            </a:lvl2pPr>
            <a:lvl3pPr marL="0" indent="0" algn="l">
              <a:spcBef>
                <a:spcPts val="0"/>
              </a:spcBef>
              <a:buNone/>
              <a:defRPr sz="1800">
                <a:solidFill>
                  <a:schemeClr val="bg1"/>
                </a:solidFill>
              </a:defRPr>
            </a:lvl3pPr>
            <a:lvl4pPr marL="1371600" indent="0" algn="ctr">
              <a:buNone/>
              <a:defRPr/>
            </a:lvl4pPr>
            <a:lvl5pPr marL="1828800" indent="0" algn="ctr">
              <a:buNone/>
              <a:defRPr/>
            </a:lvl5pPr>
          </a:lstStyle>
          <a:p>
            <a:pPr lvl="0"/>
            <a:r>
              <a:rPr lang="en-US"/>
              <a:t>STAT</a:t>
            </a:r>
          </a:p>
          <a:p>
            <a:pPr lvl="1"/>
            <a:r>
              <a:rPr lang="en-US"/>
              <a:t>Detail 1</a:t>
            </a:r>
          </a:p>
          <a:p>
            <a:pPr lvl="2"/>
            <a:r>
              <a:rPr lang="en-US"/>
              <a:t>Detail 2</a:t>
            </a:r>
          </a:p>
        </p:txBody>
      </p:sp>
      <p:sp>
        <p:nvSpPr>
          <p:cNvPr id="2" name="Text Placeholder 17">
            <a:extLst>
              <a:ext uri="{FF2B5EF4-FFF2-40B4-BE49-F238E27FC236}">
                <a16:creationId xmlns:a16="http://schemas.microsoft.com/office/drawing/2014/main" id="{54FF5ED7-0420-EE9D-775C-73319C1D1734}"/>
              </a:ext>
            </a:extLst>
          </p:cNvPr>
          <p:cNvSpPr>
            <a:spLocks noGrp="1"/>
          </p:cNvSpPr>
          <p:nvPr>
            <p:ph type="body" sz="quarter" idx="19" hasCustomPrompt="1"/>
          </p:nvPr>
        </p:nvSpPr>
        <p:spPr>
          <a:xfrm>
            <a:off x="8146026" y="305830"/>
            <a:ext cx="3664974" cy="2262188"/>
          </a:xfrm>
        </p:spPr>
        <p:txBody>
          <a:bodyPr lIns="365760" anchor="ctr">
            <a:noAutofit/>
          </a:bodyPr>
          <a:lstStyle>
            <a:lvl1pPr marL="0" indent="0" algn="l">
              <a:buNone/>
              <a:defRPr sz="5400" b="1">
                <a:solidFill>
                  <a:schemeClr val="tx2"/>
                </a:solidFill>
                <a:latin typeface="+mj-lt"/>
              </a:defRPr>
            </a:lvl1pPr>
            <a:lvl2pPr marL="0" indent="0" algn="l">
              <a:spcBef>
                <a:spcPts val="0"/>
              </a:spcBef>
              <a:buNone/>
              <a:defRPr sz="2400"/>
            </a:lvl2pPr>
            <a:lvl3pPr marL="0" indent="0" algn="l">
              <a:spcBef>
                <a:spcPts val="0"/>
              </a:spcBef>
              <a:buNone/>
              <a:defRPr sz="1800">
                <a:solidFill>
                  <a:schemeClr val="bg2">
                    <a:lumMod val="50000"/>
                  </a:schemeClr>
                </a:solidFill>
              </a:defRPr>
            </a:lvl3pPr>
            <a:lvl4pPr marL="1371600" indent="0" algn="ctr">
              <a:buNone/>
              <a:defRPr/>
            </a:lvl4pPr>
            <a:lvl5pPr marL="1828800" indent="0" algn="ctr">
              <a:buNone/>
              <a:defRPr/>
            </a:lvl5pPr>
          </a:lstStyle>
          <a:p>
            <a:pPr lvl="0"/>
            <a:r>
              <a:rPr lang="en-US"/>
              <a:t>STAT</a:t>
            </a:r>
          </a:p>
          <a:p>
            <a:pPr lvl="1"/>
            <a:r>
              <a:rPr lang="en-US"/>
              <a:t>Detail 1</a:t>
            </a:r>
          </a:p>
          <a:p>
            <a:pPr lvl="2"/>
            <a:r>
              <a:rPr lang="en-US"/>
              <a:t>Detail 2</a:t>
            </a:r>
          </a:p>
        </p:txBody>
      </p:sp>
      <p:sp>
        <p:nvSpPr>
          <p:cNvPr id="3" name="Text Placeholder 17">
            <a:extLst>
              <a:ext uri="{FF2B5EF4-FFF2-40B4-BE49-F238E27FC236}">
                <a16:creationId xmlns:a16="http://schemas.microsoft.com/office/drawing/2014/main" id="{C6B3E732-D298-67F5-3861-96814B8C5265}"/>
              </a:ext>
            </a:extLst>
          </p:cNvPr>
          <p:cNvSpPr>
            <a:spLocks noGrp="1"/>
          </p:cNvSpPr>
          <p:nvPr>
            <p:ph type="body" sz="quarter" idx="20" hasCustomPrompt="1"/>
          </p:nvPr>
        </p:nvSpPr>
        <p:spPr>
          <a:xfrm>
            <a:off x="4572000" y="4291011"/>
            <a:ext cx="3048000" cy="2262188"/>
          </a:xfrm>
          <a:solidFill>
            <a:schemeClr val="bg1"/>
          </a:solidFill>
        </p:spPr>
        <p:txBody>
          <a:bodyPr lIns="365760" anchor="ctr">
            <a:noAutofit/>
          </a:bodyPr>
          <a:lstStyle>
            <a:lvl1pPr marL="0" indent="0" algn="l">
              <a:buNone/>
              <a:defRPr sz="5400" b="1">
                <a:solidFill>
                  <a:schemeClr val="tx2"/>
                </a:solidFill>
                <a:latin typeface="+mj-lt"/>
              </a:defRPr>
            </a:lvl1pPr>
            <a:lvl2pPr marL="0" indent="0" algn="l">
              <a:spcBef>
                <a:spcPts val="0"/>
              </a:spcBef>
              <a:buNone/>
              <a:defRPr sz="2400"/>
            </a:lvl2pPr>
            <a:lvl3pPr marL="0" indent="0" algn="l">
              <a:spcBef>
                <a:spcPts val="0"/>
              </a:spcBef>
              <a:buNone/>
              <a:defRPr sz="1800">
                <a:solidFill>
                  <a:schemeClr val="bg2">
                    <a:lumMod val="50000"/>
                  </a:schemeClr>
                </a:solidFill>
              </a:defRPr>
            </a:lvl3pPr>
            <a:lvl4pPr marL="1371600" indent="0" algn="ctr">
              <a:buNone/>
              <a:defRPr/>
            </a:lvl4pPr>
            <a:lvl5pPr marL="1828800" indent="0" algn="ctr">
              <a:buNone/>
              <a:defRPr/>
            </a:lvl5pPr>
          </a:lstStyle>
          <a:p>
            <a:pPr lvl="0"/>
            <a:r>
              <a:rPr lang="en-US"/>
              <a:t>STAT</a:t>
            </a:r>
          </a:p>
          <a:p>
            <a:pPr lvl="1"/>
            <a:r>
              <a:rPr lang="en-US"/>
              <a:t>Detail 1</a:t>
            </a:r>
          </a:p>
          <a:p>
            <a:pPr lvl="2"/>
            <a:r>
              <a:rPr lang="en-US"/>
              <a:t>Detail 2</a:t>
            </a:r>
          </a:p>
        </p:txBody>
      </p:sp>
    </p:spTree>
    <p:extLst>
      <p:ext uri="{BB962C8B-B14F-4D97-AF65-F5344CB8AC3E}">
        <p14:creationId xmlns:p14="http://schemas.microsoft.com/office/powerpoint/2010/main" val="7580909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Speaker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cxnSp>
        <p:nvCxnSpPr>
          <p:cNvPr id="7" name="Straight Connector 6">
            <a:extLst>
              <a:ext uri="{FF2B5EF4-FFF2-40B4-BE49-F238E27FC236}">
                <a16:creationId xmlns:a16="http://schemas.microsoft.com/office/drawing/2014/main" id="{F0424C2E-F60C-4E85-9B57-1556E55BDAED}"/>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4992C324-B9E2-5B6A-175F-19A4B563AE85}"/>
              </a:ext>
            </a:extLst>
          </p:cNvPr>
          <p:cNvSpPr txBox="1">
            <a:spLocks/>
          </p:cNvSpPr>
          <p:nvPr userDrawn="1"/>
        </p:nvSpPr>
        <p:spPr>
          <a:xfrm>
            <a:off x="3116824" y="2120630"/>
            <a:ext cx="8694175" cy="855047"/>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First Lastname</a:t>
            </a:r>
          </a:p>
        </p:txBody>
      </p:sp>
      <p:sp>
        <p:nvSpPr>
          <p:cNvPr id="4" name="Picture Placeholder 4">
            <a:extLst>
              <a:ext uri="{FF2B5EF4-FFF2-40B4-BE49-F238E27FC236}">
                <a16:creationId xmlns:a16="http://schemas.microsoft.com/office/drawing/2014/main" id="{BD0FE624-08B5-1B67-791A-B9E2D7F9CD6D}"/>
              </a:ext>
            </a:extLst>
          </p:cNvPr>
          <p:cNvSpPr>
            <a:spLocks noGrp="1"/>
          </p:cNvSpPr>
          <p:nvPr>
            <p:ph type="pic" sz="quarter" idx="14"/>
          </p:nvPr>
        </p:nvSpPr>
        <p:spPr>
          <a:xfrm>
            <a:off x="381000" y="2120631"/>
            <a:ext cx="2504768" cy="2468464"/>
          </a:xfrm>
          <a:noFill/>
        </p:spPr>
        <p:txBody>
          <a:bodyPr tIns="731520" anchor="ctr">
            <a:noAutofit/>
          </a:bodyPr>
          <a:lstStyle>
            <a:lvl1pPr marL="0" indent="0" algn="ctr">
              <a:buNone/>
              <a:defRPr sz="1800"/>
            </a:lvl1pPr>
          </a:lstStyle>
          <a:p>
            <a:r>
              <a:rPr lang="en-US"/>
              <a:t>Click icon to add picture</a:t>
            </a:r>
          </a:p>
        </p:txBody>
      </p:sp>
      <p:sp>
        <p:nvSpPr>
          <p:cNvPr id="9" name="Text Placeholder 3">
            <a:extLst>
              <a:ext uri="{FF2B5EF4-FFF2-40B4-BE49-F238E27FC236}">
                <a16:creationId xmlns:a16="http://schemas.microsoft.com/office/drawing/2014/main" id="{FEE9D0A0-0146-EDB4-F386-BA3368F3615B}"/>
              </a:ext>
            </a:extLst>
          </p:cNvPr>
          <p:cNvSpPr>
            <a:spLocks noGrp="1"/>
          </p:cNvSpPr>
          <p:nvPr>
            <p:ph type="body" sz="quarter" idx="15" hasCustomPrompt="1"/>
          </p:nvPr>
        </p:nvSpPr>
        <p:spPr>
          <a:xfrm>
            <a:off x="3116263" y="3206736"/>
            <a:ext cx="7153531" cy="1434983"/>
          </a:xfrm>
        </p:spPr>
        <p:txBody>
          <a:bodyPr>
            <a:noAutofit/>
          </a:bodyPr>
          <a:lstStyle>
            <a:lvl1pPr marL="0" indent="0">
              <a:lnSpc>
                <a:spcPct val="100000"/>
              </a:lnSpc>
              <a:buNone/>
              <a:defRPr sz="2200">
                <a:solidFill>
                  <a:schemeClr val="tx2"/>
                </a:solidFill>
              </a:defRPr>
            </a:lvl1pPr>
            <a:lvl2pPr marL="457200" indent="0">
              <a:buNone/>
              <a:defRPr>
                <a:solidFill>
                  <a:schemeClr val="bg2">
                    <a:lumMod val="75000"/>
                  </a:schemeClr>
                </a:solidFill>
              </a:defRPr>
            </a:lvl2pPr>
            <a:lvl3pPr marL="914400" indent="0">
              <a:buNone/>
              <a:defRPr>
                <a:solidFill>
                  <a:schemeClr val="bg2">
                    <a:lumMod val="75000"/>
                  </a:schemeClr>
                </a:solidFill>
              </a:defRPr>
            </a:lvl3pPr>
            <a:lvl4pPr marL="1371600" indent="0">
              <a:buNone/>
              <a:defRPr>
                <a:solidFill>
                  <a:schemeClr val="bg2">
                    <a:lumMod val="75000"/>
                  </a:schemeClr>
                </a:solidFill>
              </a:defRPr>
            </a:lvl4pPr>
            <a:lvl5pPr marL="1828800" indent="0">
              <a:buNone/>
              <a:defRPr>
                <a:solidFill>
                  <a:schemeClr val="bg2">
                    <a:lumMod val="75000"/>
                  </a:schemeClr>
                </a:solidFill>
              </a:defRPr>
            </a:lvl5pPr>
          </a:lstStyle>
          <a:p>
            <a:pPr lvl="0"/>
            <a:r>
              <a:rPr lang="en-US"/>
              <a:t>Title/Affiliation</a:t>
            </a:r>
          </a:p>
        </p:txBody>
      </p:sp>
      <p:sp>
        <p:nvSpPr>
          <p:cNvPr id="10" name="Rectangle 9">
            <a:extLst>
              <a:ext uri="{FF2B5EF4-FFF2-40B4-BE49-F238E27FC236}">
                <a16:creationId xmlns:a16="http://schemas.microsoft.com/office/drawing/2014/main" id="{475DFE15-5F8A-99F8-F8B7-F902A5398332}"/>
              </a:ext>
            </a:extLst>
          </p:cNvPr>
          <p:cNvSpPr/>
          <p:nvPr userDrawn="1"/>
        </p:nvSpPr>
        <p:spPr>
          <a:xfrm>
            <a:off x="11273970" y="3217019"/>
            <a:ext cx="537029" cy="537029"/>
          </a:xfrm>
          <a:prstGeom prst="rect">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lIns="0" tIns="502920" rIns="0" bIns="0" rtlCol="0" anchor="ctr"/>
          <a:lstStyle/>
          <a:p>
            <a:pPr algn="ctr"/>
            <a:r>
              <a:rPr lang="en-US" sz="9600">
                <a:latin typeface="Arial" panose="020B0604020202020204" pitchFamily="34" charset="0"/>
                <a:cs typeface="Arial" panose="020B0604020202020204" pitchFamily="34" charset="0"/>
              </a:rPr>
              <a:t>“</a:t>
            </a:r>
          </a:p>
        </p:txBody>
      </p:sp>
      <p:cxnSp>
        <p:nvCxnSpPr>
          <p:cNvPr id="11" name="Connector: Elbow 10">
            <a:extLst>
              <a:ext uri="{FF2B5EF4-FFF2-40B4-BE49-F238E27FC236}">
                <a16:creationId xmlns:a16="http://schemas.microsoft.com/office/drawing/2014/main" id="{6F722C07-E4DB-00BE-D67D-F5E4FF02E0E4}"/>
              </a:ext>
            </a:extLst>
          </p:cNvPr>
          <p:cNvCxnSpPr>
            <a:cxnSpLocks/>
          </p:cNvCxnSpPr>
          <p:nvPr userDrawn="1"/>
        </p:nvCxnSpPr>
        <p:spPr>
          <a:xfrm rot="5400000">
            <a:off x="10188104" y="4323747"/>
            <a:ext cx="1671484" cy="1047113"/>
          </a:xfrm>
          <a:prstGeom prst="bentConnector3">
            <a:avLst>
              <a:gd name="adj1" fmla="val 100294"/>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3">
            <a:extLst>
              <a:ext uri="{FF2B5EF4-FFF2-40B4-BE49-F238E27FC236}">
                <a16:creationId xmlns:a16="http://schemas.microsoft.com/office/drawing/2014/main" id="{6CD7AF7E-A355-F836-B029-34F8C32714DA}"/>
              </a:ext>
            </a:extLst>
          </p:cNvPr>
          <p:cNvSpPr>
            <a:spLocks noGrp="1"/>
          </p:cNvSpPr>
          <p:nvPr>
            <p:ph type="body" sz="quarter" idx="16" hasCustomPrompt="1"/>
          </p:nvPr>
        </p:nvSpPr>
        <p:spPr>
          <a:xfrm>
            <a:off x="381000" y="4965290"/>
            <a:ext cx="9888794" cy="1395820"/>
          </a:xfrm>
        </p:spPr>
        <p:txBody>
          <a:bodyPr anchor="ctr">
            <a:noAutofit/>
          </a:bodyPr>
          <a:lstStyle>
            <a:lvl1pPr marL="0" indent="0" algn="r">
              <a:buNone/>
              <a:defRPr sz="2400" i="1">
                <a:solidFill>
                  <a:schemeClr val="bg2">
                    <a:lumMod val="75000"/>
                  </a:schemeClr>
                </a:solidFill>
              </a:defRPr>
            </a:lvl1pPr>
            <a:lvl2pPr marL="457200" indent="0">
              <a:buNone/>
              <a:defRPr>
                <a:solidFill>
                  <a:schemeClr val="bg2">
                    <a:lumMod val="75000"/>
                  </a:schemeClr>
                </a:solidFill>
              </a:defRPr>
            </a:lvl2pPr>
            <a:lvl3pPr marL="914400" indent="0">
              <a:buNone/>
              <a:defRPr>
                <a:solidFill>
                  <a:schemeClr val="bg2">
                    <a:lumMod val="75000"/>
                  </a:schemeClr>
                </a:solidFill>
              </a:defRPr>
            </a:lvl3pPr>
            <a:lvl4pPr marL="1371600" indent="0">
              <a:buNone/>
              <a:defRPr>
                <a:solidFill>
                  <a:schemeClr val="bg2">
                    <a:lumMod val="75000"/>
                  </a:schemeClr>
                </a:solidFill>
              </a:defRPr>
            </a:lvl4pPr>
            <a:lvl5pPr marL="1828800" indent="0">
              <a:buNone/>
              <a:defRPr>
                <a:solidFill>
                  <a:schemeClr val="bg2">
                    <a:lumMod val="75000"/>
                  </a:schemeClr>
                </a:solidFill>
              </a:defRPr>
            </a:lvl5pPr>
          </a:lstStyle>
          <a:p>
            <a:pPr lvl="0"/>
            <a:r>
              <a:rPr lang="en-US"/>
              <a:t>Insert quote/slogan/concept/excerpt</a:t>
            </a:r>
          </a:p>
        </p:txBody>
      </p:sp>
      <p:cxnSp>
        <p:nvCxnSpPr>
          <p:cNvPr id="14" name="Straight Connector 13">
            <a:extLst>
              <a:ext uri="{FF2B5EF4-FFF2-40B4-BE49-F238E27FC236}">
                <a16:creationId xmlns:a16="http://schemas.microsoft.com/office/drawing/2014/main" id="{5383443E-14F0-EFC3-9B84-2CFADFA2DA35}"/>
              </a:ext>
            </a:extLst>
          </p:cNvPr>
          <p:cNvCxnSpPr>
            <a:cxnSpLocks/>
          </p:cNvCxnSpPr>
          <p:nvPr userDrawn="1"/>
        </p:nvCxnSpPr>
        <p:spPr>
          <a:xfrm>
            <a:off x="381000" y="4641719"/>
            <a:ext cx="2504768"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08644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Project Team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pPr lvl="0"/>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13" name="Picture Placeholder 4">
            <a:extLst>
              <a:ext uri="{FF2B5EF4-FFF2-40B4-BE49-F238E27FC236}">
                <a16:creationId xmlns:a16="http://schemas.microsoft.com/office/drawing/2014/main" id="{AAE51A4C-6832-4DE8-A185-8E23CE910C03}"/>
              </a:ext>
            </a:extLst>
          </p:cNvPr>
          <p:cNvSpPr>
            <a:spLocks noGrp="1"/>
          </p:cNvSpPr>
          <p:nvPr>
            <p:ph type="pic" sz="quarter" idx="14"/>
          </p:nvPr>
        </p:nvSpPr>
        <p:spPr>
          <a:xfrm>
            <a:off x="381000" y="2607914"/>
            <a:ext cx="2468880" cy="2395332"/>
          </a:xfrm>
          <a:noFill/>
          <a:ln>
            <a:noFill/>
          </a:ln>
        </p:spPr>
        <p:txBody>
          <a:bodyPr tIns="731520" anchor="ctr">
            <a:normAutofit/>
          </a:bodyPr>
          <a:lstStyle>
            <a:lvl1pPr marL="0" indent="0" algn="ctr">
              <a:buNone/>
              <a:defRPr sz="1800"/>
            </a:lvl1pPr>
          </a:lstStyle>
          <a:p>
            <a:r>
              <a:rPr lang="en-US"/>
              <a:t>Click icon to add picture</a:t>
            </a:r>
          </a:p>
        </p:txBody>
      </p:sp>
      <p:sp>
        <p:nvSpPr>
          <p:cNvPr id="7" name="Picture Placeholder 4">
            <a:extLst>
              <a:ext uri="{FF2B5EF4-FFF2-40B4-BE49-F238E27FC236}">
                <a16:creationId xmlns:a16="http://schemas.microsoft.com/office/drawing/2014/main" id="{12E3A3B0-84BD-413D-B49A-BEC3177777AE}"/>
              </a:ext>
            </a:extLst>
          </p:cNvPr>
          <p:cNvSpPr>
            <a:spLocks noGrp="1"/>
          </p:cNvSpPr>
          <p:nvPr>
            <p:ph type="pic" sz="quarter" idx="15"/>
          </p:nvPr>
        </p:nvSpPr>
        <p:spPr>
          <a:xfrm>
            <a:off x="3383661" y="2607914"/>
            <a:ext cx="2468880" cy="2395332"/>
          </a:xfrm>
          <a:noFill/>
          <a:ln>
            <a:noFill/>
          </a:ln>
        </p:spPr>
        <p:txBody>
          <a:bodyPr tIns="731520" anchor="ctr">
            <a:normAutofit/>
          </a:bodyPr>
          <a:lstStyle>
            <a:lvl1pPr marL="0" indent="0" algn="ctr">
              <a:buNone/>
              <a:defRPr sz="1800"/>
            </a:lvl1pPr>
          </a:lstStyle>
          <a:p>
            <a:r>
              <a:rPr lang="en-US"/>
              <a:t>Click icon to add picture</a:t>
            </a:r>
          </a:p>
        </p:txBody>
      </p:sp>
      <p:sp>
        <p:nvSpPr>
          <p:cNvPr id="9" name="Picture Placeholder 4">
            <a:extLst>
              <a:ext uri="{FF2B5EF4-FFF2-40B4-BE49-F238E27FC236}">
                <a16:creationId xmlns:a16="http://schemas.microsoft.com/office/drawing/2014/main" id="{0F418052-0020-4FE1-B63C-B0D7615D4ED1}"/>
              </a:ext>
            </a:extLst>
          </p:cNvPr>
          <p:cNvSpPr>
            <a:spLocks noGrp="1"/>
          </p:cNvSpPr>
          <p:nvPr>
            <p:ph type="pic" sz="quarter" idx="16"/>
          </p:nvPr>
        </p:nvSpPr>
        <p:spPr>
          <a:xfrm>
            <a:off x="9342120" y="2607914"/>
            <a:ext cx="2468880" cy="2395332"/>
          </a:xfrm>
          <a:noFill/>
          <a:ln>
            <a:noFill/>
          </a:ln>
        </p:spPr>
        <p:txBody>
          <a:bodyPr tIns="731520" anchor="ctr">
            <a:normAutofit/>
          </a:bodyPr>
          <a:lstStyle>
            <a:lvl1pPr marL="0" indent="0" algn="ctr">
              <a:buNone/>
              <a:defRPr sz="1800"/>
            </a:lvl1pPr>
          </a:lstStyle>
          <a:p>
            <a:r>
              <a:rPr lang="en-US"/>
              <a:t>Click icon to add picture</a:t>
            </a:r>
          </a:p>
        </p:txBody>
      </p:sp>
      <p:sp>
        <p:nvSpPr>
          <p:cNvPr id="10" name="Picture Placeholder 4">
            <a:extLst>
              <a:ext uri="{FF2B5EF4-FFF2-40B4-BE49-F238E27FC236}">
                <a16:creationId xmlns:a16="http://schemas.microsoft.com/office/drawing/2014/main" id="{0DFFDEBB-F5C3-4A59-9D3B-8C74DE14EC04}"/>
              </a:ext>
            </a:extLst>
          </p:cNvPr>
          <p:cNvSpPr>
            <a:spLocks noGrp="1"/>
          </p:cNvSpPr>
          <p:nvPr>
            <p:ph type="pic" sz="quarter" idx="17"/>
          </p:nvPr>
        </p:nvSpPr>
        <p:spPr>
          <a:xfrm>
            <a:off x="6362890" y="2607914"/>
            <a:ext cx="2468880" cy="2395332"/>
          </a:xfrm>
          <a:noFill/>
          <a:ln>
            <a:noFill/>
          </a:ln>
        </p:spPr>
        <p:txBody>
          <a:bodyPr tIns="731520" anchor="ctr">
            <a:normAutofit/>
          </a:bodyPr>
          <a:lstStyle>
            <a:lvl1pPr marL="0" indent="0" algn="ctr">
              <a:buNone/>
              <a:defRPr sz="1800"/>
            </a:lvl1pPr>
          </a:lstStyle>
          <a:p>
            <a:r>
              <a:rPr lang="en-US"/>
              <a:t>Click icon to add picture</a:t>
            </a:r>
          </a:p>
        </p:txBody>
      </p:sp>
      <p:sp>
        <p:nvSpPr>
          <p:cNvPr id="19" name="Text Placeholder 18">
            <a:extLst>
              <a:ext uri="{FF2B5EF4-FFF2-40B4-BE49-F238E27FC236}">
                <a16:creationId xmlns:a16="http://schemas.microsoft.com/office/drawing/2014/main" id="{464D6BB6-6F94-4584-882E-AED523E996D2}"/>
              </a:ext>
            </a:extLst>
          </p:cNvPr>
          <p:cNvSpPr>
            <a:spLocks noGrp="1"/>
          </p:cNvSpPr>
          <p:nvPr>
            <p:ph type="body" sz="quarter" idx="19" hasCustomPrompt="1"/>
          </p:nvPr>
        </p:nvSpPr>
        <p:spPr>
          <a:xfrm>
            <a:off x="381000" y="5254791"/>
            <a:ext cx="2468880" cy="308017"/>
          </a:xfrm>
        </p:spPr>
        <p:txBody>
          <a:bodyPr lIns="0">
            <a:noAutofit/>
          </a:bodyPr>
          <a:lstStyle>
            <a:lvl1pPr marL="0" indent="0">
              <a:buNone/>
              <a:defRPr sz="14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20" name="Text Placeholder 18">
            <a:extLst>
              <a:ext uri="{FF2B5EF4-FFF2-40B4-BE49-F238E27FC236}">
                <a16:creationId xmlns:a16="http://schemas.microsoft.com/office/drawing/2014/main" id="{4297364D-82B0-44E2-8A10-86C26E73A3A1}"/>
              </a:ext>
            </a:extLst>
          </p:cNvPr>
          <p:cNvSpPr>
            <a:spLocks noGrp="1"/>
          </p:cNvSpPr>
          <p:nvPr>
            <p:ph type="body" sz="quarter" idx="20" hasCustomPrompt="1"/>
          </p:nvPr>
        </p:nvSpPr>
        <p:spPr>
          <a:xfrm>
            <a:off x="381000" y="5599054"/>
            <a:ext cx="2468880" cy="461088"/>
          </a:xfrm>
        </p:spPr>
        <p:txBody>
          <a:bodyPr lIns="0">
            <a:noAutofit/>
          </a:bodyPr>
          <a:lstStyle>
            <a:lvl1pPr marL="0" indent="0">
              <a:buNone/>
              <a:defRPr sz="1100">
                <a:solidFill>
                  <a:schemeClr val="bg2">
                    <a:lumMod val="50000"/>
                  </a:schemeClr>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26" name="Text Placeholder 18">
            <a:extLst>
              <a:ext uri="{FF2B5EF4-FFF2-40B4-BE49-F238E27FC236}">
                <a16:creationId xmlns:a16="http://schemas.microsoft.com/office/drawing/2014/main" id="{9CDBFC8D-7730-40CF-B186-B30EA9EE2D4D}"/>
              </a:ext>
            </a:extLst>
          </p:cNvPr>
          <p:cNvSpPr>
            <a:spLocks noGrp="1"/>
          </p:cNvSpPr>
          <p:nvPr>
            <p:ph type="body" sz="quarter" idx="21" hasCustomPrompt="1"/>
          </p:nvPr>
        </p:nvSpPr>
        <p:spPr>
          <a:xfrm>
            <a:off x="3383661" y="5254791"/>
            <a:ext cx="2468880" cy="308017"/>
          </a:xfrm>
        </p:spPr>
        <p:txBody>
          <a:bodyPr lIns="0">
            <a:noAutofit/>
          </a:bodyPr>
          <a:lstStyle>
            <a:lvl1pPr marL="0" indent="0">
              <a:buNone/>
              <a:defRPr sz="14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27" name="Text Placeholder 18">
            <a:extLst>
              <a:ext uri="{FF2B5EF4-FFF2-40B4-BE49-F238E27FC236}">
                <a16:creationId xmlns:a16="http://schemas.microsoft.com/office/drawing/2014/main" id="{D467025A-63E2-4FBE-AB2B-649863908ECC}"/>
              </a:ext>
            </a:extLst>
          </p:cNvPr>
          <p:cNvSpPr>
            <a:spLocks noGrp="1"/>
          </p:cNvSpPr>
          <p:nvPr>
            <p:ph type="body" sz="quarter" idx="22" hasCustomPrompt="1"/>
          </p:nvPr>
        </p:nvSpPr>
        <p:spPr>
          <a:xfrm>
            <a:off x="3383661" y="5599054"/>
            <a:ext cx="2468880" cy="461088"/>
          </a:xfrm>
        </p:spPr>
        <p:txBody>
          <a:bodyPr lIns="0">
            <a:noAutofit/>
          </a:bodyPr>
          <a:lstStyle>
            <a:lvl1pPr marL="0" indent="0">
              <a:buNone/>
              <a:defRPr sz="1100">
                <a:solidFill>
                  <a:schemeClr val="bg2">
                    <a:lumMod val="50000"/>
                  </a:schemeClr>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28" name="Text Placeholder 18">
            <a:extLst>
              <a:ext uri="{FF2B5EF4-FFF2-40B4-BE49-F238E27FC236}">
                <a16:creationId xmlns:a16="http://schemas.microsoft.com/office/drawing/2014/main" id="{97870B90-262B-45CE-B60A-AD1EF5C44170}"/>
              </a:ext>
            </a:extLst>
          </p:cNvPr>
          <p:cNvSpPr>
            <a:spLocks noGrp="1"/>
          </p:cNvSpPr>
          <p:nvPr>
            <p:ph type="body" sz="quarter" idx="23" hasCustomPrompt="1"/>
          </p:nvPr>
        </p:nvSpPr>
        <p:spPr>
          <a:xfrm>
            <a:off x="9342120" y="5258383"/>
            <a:ext cx="2468880" cy="308017"/>
          </a:xfrm>
        </p:spPr>
        <p:txBody>
          <a:bodyPr lIns="0">
            <a:noAutofit/>
          </a:bodyPr>
          <a:lstStyle>
            <a:lvl1pPr marL="0" indent="0">
              <a:buNone/>
              <a:defRPr sz="14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29" name="Text Placeholder 18">
            <a:extLst>
              <a:ext uri="{FF2B5EF4-FFF2-40B4-BE49-F238E27FC236}">
                <a16:creationId xmlns:a16="http://schemas.microsoft.com/office/drawing/2014/main" id="{6E20DE6D-D024-4C7C-BC1D-ED186F219231}"/>
              </a:ext>
            </a:extLst>
          </p:cNvPr>
          <p:cNvSpPr>
            <a:spLocks noGrp="1"/>
          </p:cNvSpPr>
          <p:nvPr>
            <p:ph type="body" sz="quarter" idx="24" hasCustomPrompt="1"/>
          </p:nvPr>
        </p:nvSpPr>
        <p:spPr>
          <a:xfrm>
            <a:off x="9342120" y="5602646"/>
            <a:ext cx="2468880" cy="461088"/>
          </a:xfrm>
        </p:spPr>
        <p:txBody>
          <a:bodyPr lIns="0">
            <a:noAutofit/>
          </a:bodyPr>
          <a:lstStyle>
            <a:lvl1pPr marL="0" indent="0">
              <a:buNone/>
              <a:defRPr sz="1100">
                <a:solidFill>
                  <a:schemeClr val="bg2">
                    <a:lumMod val="50000"/>
                  </a:schemeClr>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30" name="Text Placeholder 18">
            <a:extLst>
              <a:ext uri="{FF2B5EF4-FFF2-40B4-BE49-F238E27FC236}">
                <a16:creationId xmlns:a16="http://schemas.microsoft.com/office/drawing/2014/main" id="{529C3EEF-6C4E-4CF7-B5DE-BB6282F7075C}"/>
              </a:ext>
            </a:extLst>
          </p:cNvPr>
          <p:cNvSpPr>
            <a:spLocks noGrp="1"/>
          </p:cNvSpPr>
          <p:nvPr>
            <p:ph type="body" sz="quarter" idx="25" hasCustomPrompt="1"/>
          </p:nvPr>
        </p:nvSpPr>
        <p:spPr>
          <a:xfrm>
            <a:off x="6362890" y="5254791"/>
            <a:ext cx="2468880" cy="308017"/>
          </a:xfrm>
        </p:spPr>
        <p:txBody>
          <a:bodyPr lIns="0">
            <a:noAutofit/>
          </a:bodyPr>
          <a:lstStyle>
            <a:lvl1pPr marL="0" indent="0">
              <a:buNone/>
              <a:defRPr sz="14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31" name="Text Placeholder 18">
            <a:extLst>
              <a:ext uri="{FF2B5EF4-FFF2-40B4-BE49-F238E27FC236}">
                <a16:creationId xmlns:a16="http://schemas.microsoft.com/office/drawing/2014/main" id="{D7700E18-15B3-4681-A9DD-0C6F6DE7F964}"/>
              </a:ext>
            </a:extLst>
          </p:cNvPr>
          <p:cNvSpPr>
            <a:spLocks noGrp="1"/>
          </p:cNvSpPr>
          <p:nvPr>
            <p:ph type="body" sz="quarter" idx="26" hasCustomPrompt="1"/>
          </p:nvPr>
        </p:nvSpPr>
        <p:spPr>
          <a:xfrm>
            <a:off x="6362890" y="5599054"/>
            <a:ext cx="2468880" cy="461088"/>
          </a:xfrm>
        </p:spPr>
        <p:txBody>
          <a:bodyPr lIns="0">
            <a:noAutofit/>
          </a:bodyPr>
          <a:lstStyle>
            <a:lvl1pPr marL="0" indent="0">
              <a:buNone/>
              <a:defRPr sz="1100">
                <a:solidFill>
                  <a:schemeClr val="bg2">
                    <a:lumMod val="50000"/>
                  </a:schemeClr>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cxnSp>
        <p:nvCxnSpPr>
          <p:cNvPr id="41" name="Straight Connector 40">
            <a:extLst>
              <a:ext uri="{FF2B5EF4-FFF2-40B4-BE49-F238E27FC236}">
                <a16:creationId xmlns:a16="http://schemas.microsoft.com/office/drawing/2014/main" id="{B1EDC63C-5D8C-41FD-857B-B939F7450147}"/>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E8E7E48-4A39-466D-A3D0-BF87AEFDAE01}"/>
              </a:ext>
            </a:extLst>
          </p:cNvPr>
          <p:cNvCxnSpPr>
            <a:cxnSpLocks/>
          </p:cNvCxnSpPr>
          <p:nvPr userDrawn="1"/>
        </p:nvCxnSpPr>
        <p:spPr>
          <a:xfrm>
            <a:off x="381000" y="5039491"/>
            <a:ext cx="246888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98EF327-4340-4E7B-8A30-8AEE034138FA}"/>
              </a:ext>
            </a:extLst>
          </p:cNvPr>
          <p:cNvCxnSpPr>
            <a:cxnSpLocks/>
          </p:cNvCxnSpPr>
          <p:nvPr userDrawn="1"/>
        </p:nvCxnSpPr>
        <p:spPr>
          <a:xfrm>
            <a:off x="3383661" y="5039491"/>
            <a:ext cx="246888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F77EE5D-8EAB-42FD-B124-684E678427C0}"/>
              </a:ext>
            </a:extLst>
          </p:cNvPr>
          <p:cNvCxnSpPr>
            <a:cxnSpLocks/>
          </p:cNvCxnSpPr>
          <p:nvPr userDrawn="1"/>
        </p:nvCxnSpPr>
        <p:spPr>
          <a:xfrm>
            <a:off x="9342120" y="5039491"/>
            <a:ext cx="246888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ED4EC98-51CC-4C7E-AC85-1007A1234C38}"/>
              </a:ext>
            </a:extLst>
          </p:cNvPr>
          <p:cNvCxnSpPr>
            <a:cxnSpLocks/>
          </p:cNvCxnSpPr>
          <p:nvPr userDrawn="1"/>
        </p:nvCxnSpPr>
        <p:spPr>
          <a:xfrm>
            <a:off x="6362890" y="5039491"/>
            <a:ext cx="246888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4524D1C7-D4B4-6890-9991-65944DF55393}"/>
              </a:ext>
            </a:extLst>
          </p:cNvPr>
          <p:cNvSpPr>
            <a:spLocks noGrp="1"/>
          </p:cNvSpPr>
          <p:nvPr>
            <p:ph type="body" sz="quarter" idx="27" hasCustomPrompt="1"/>
          </p:nvPr>
        </p:nvSpPr>
        <p:spPr>
          <a:xfrm>
            <a:off x="380999" y="1863196"/>
            <a:ext cx="11429999" cy="655022"/>
          </a:xfrm>
        </p:spPr>
        <p:txBody>
          <a:bodyPr lIns="0">
            <a:noAutofit/>
          </a:bodyPr>
          <a:lstStyle>
            <a:lvl1pPr marL="0" indent="0">
              <a:spcBef>
                <a:spcPts val="0"/>
              </a:spcBef>
              <a:spcAft>
                <a:spcPts val="0"/>
              </a:spcAft>
              <a:buNone/>
              <a:defRPr sz="1400">
                <a:solidFill>
                  <a:schemeClr val="tx1"/>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Team Background</a:t>
            </a:r>
          </a:p>
        </p:txBody>
      </p:sp>
    </p:spTree>
    <p:extLst>
      <p:ext uri="{BB962C8B-B14F-4D97-AF65-F5344CB8AC3E}">
        <p14:creationId xmlns:p14="http://schemas.microsoft.com/office/powerpoint/2010/main" val="14842699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 Project Team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85095-8BF0-7DD8-E168-1D921D4ACB06}"/>
              </a:ext>
            </a:extLst>
          </p:cNvPr>
          <p:cNvSpPr>
            <a:spLocks noGrp="1"/>
          </p:cNvSpPr>
          <p:nvPr>
            <p:ph type="title" hasCustomPrompt="1"/>
          </p:nvPr>
        </p:nvSpPr>
        <p:spPr/>
        <p:txBody>
          <a:bodyPr/>
          <a:lstStyle/>
          <a:p>
            <a:r>
              <a:rPr lang="en-US"/>
              <a:t>Click to edit title</a:t>
            </a:r>
          </a:p>
        </p:txBody>
      </p:sp>
      <p:sp>
        <p:nvSpPr>
          <p:cNvPr id="3" name="Text Placeholder 5">
            <a:extLst>
              <a:ext uri="{FF2B5EF4-FFF2-40B4-BE49-F238E27FC236}">
                <a16:creationId xmlns:a16="http://schemas.microsoft.com/office/drawing/2014/main" id="{D7CCCB5D-40AF-AA9F-124C-162675AD3ECC}"/>
              </a:ext>
            </a:extLst>
          </p:cNvPr>
          <p:cNvSpPr>
            <a:spLocks noGrp="1"/>
          </p:cNvSpPr>
          <p:nvPr>
            <p:ph type="body" sz="quarter" idx="11" hasCustomPrompt="1"/>
          </p:nvPr>
        </p:nvSpPr>
        <p:spPr>
          <a:xfrm>
            <a:off x="381000" y="304800"/>
            <a:ext cx="11430000" cy="265113"/>
          </a:xfrm>
          <a:prstGeom prst="rect">
            <a:avLst/>
          </a:prstGeo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4" name="Picture Placeholder 4">
            <a:extLst>
              <a:ext uri="{FF2B5EF4-FFF2-40B4-BE49-F238E27FC236}">
                <a16:creationId xmlns:a16="http://schemas.microsoft.com/office/drawing/2014/main" id="{D8ECF3EA-187F-FC74-947D-2788A11D993A}"/>
              </a:ext>
            </a:extLst>
          </p:cNvPr>
          <p:cNvSpPr>
            <a:spLocks noGrp="1"/>
          </p:cNvSpPr>
          <p:nvPr>
            <p:ph type="pic" sz="quarter" idx="14"/>
          </p:nvPr>
        </p:nvSpPr>
        <p:spPr>
          <a:xfrm>
            <a:off x="381000" y="2642256"/>
            <a:ext cx="2103120" cy="2395332"/>
          </a:xfrm>
          <a:prstGeom prst="rect">
            <a:avLst/>
          </a:prstGeom>
          <a:noFill/>
          <a:ln>
            <a:noFill/>
          </a:ln>
        </p:spPr>
        <p:txBody>
          <a:bodyPr tIns="731520" anchor="ctr">
            <a:normAutofit/>
          </a:bodyPr>
          <a:lstStyle>
            <a:lvl1pPr marL="0" indent="0" algn="ctr">
              <a:buNone/>
              <a:defRPr sz="1800"/>
            </a:lvl1pPr>
          </a:lstStyle>
          <a:p>
            <a:r>
              <a:rPr lang="en-US"/>
              <a:t>Click icon to add picture</a:t>
            </a:r>
          </a:p>
        </p:txBody>
      </p:sp>
      <p:sp>
        <p:nvSpPr>
          <p:cNvPr id="5" name="Picture Placeholder 4">
            <a:extLst>
              <a:ext uri="{FF2B5EF4-FFF2-40B4-BE49-F238E27FC236}">
                <a16:creationId xmlns:a16="http://schemas.microsoft.com/office/drawing/2014/main" id="{F7A5E4E6-08E3-F6C5-7744-FA035F3A736D}"/>
              </a:ext>
            </a:extLst>
          </p:cNvPr>
          <p:cNvSpPr>
            <a:spLocks noGrp="1"/>
          </p:cNvSpPr>
          <p:nvPr>
            <p:ph type="pic" sz="quarter" idx="15"/>
          </p:nvPr>
        </p:nvSpPr>
        <p:spPr>
          <a:xfrm>
            <a:off x="2730294" y="2642256"/>
            <a:ext cx="2103120" cy="2395332"/>
          </a:xfrm>
          <a:prstGeom prst="rect">
            <a:avLst/>
          </a:prstGeom>
          <a:noFill/>
          <a:ln>
            <a:noFill/>
          </a:ln>
        </p:spPr>
        <p:txBody>
          <a:bodyPr tIns="731520" anchor="ctr">
            <a:normAutofit/>
          </a:bodyPr>
          <a:lstStyle>
            <a:lvl1pPr marL="0" indent="0" algn="ctr">
              <a:buNone/>
              <a:defRPr sz="1800"/>
            </a:lvl1pPr>
          </a:lstStyle>
          <a:p>
            <a:r>
              <a:rPr lang="en-US"/>
              <a:t>Click icon to add picture</a:t>
            </a:r>
          </a:p>
        </p:txBody>
      </p:sp>
      <p:sp>
        <p:nvSpPr>
          <p:cNvPr id="6" name="Picture Placeholder 4">
            <a:extLst>
              <a:ext uri="{FF2B5EF4-FFF2-40B4-BE49-F238E27FC236}">
                <a16:creationId xmlns:a16="http://schemas.microsoft.com/office/drawing/2014/main" id="{3FAE7FAA-4480-4280-2F3E-B08BE6312733}"/>
              </a:ext>
            </a:extLst>
          </p:cNvPr>
          <p:cNvSpPr>
            <a:spLocks noGrp="1"/>
          </p:cNvSpPr>
          <p:nvPr>
            <p:ph type="pic" sz="quarter" idx="16"/>
          </p:nvPr>
        </p:nvSpPr>
        <p:spPr>
          <a:xfrm>
            <a:off x="7382018" y="2642256"/>
            <a:ext cx="2103120" cy="2395332"/>
          </a:xfrm>
          <a:prstGeom prst="rect">
            <a:avLst/>
          </a:prstGeom>
          <a:noFill/>
          <a:ln>
            <a:noFill/>
          </a:ln>
        </p:spPr>
        <p:txBody>
          <a:bodyPr tIns="731520" anchor="ctr">
            <a:normAutofit/>
          </a:bodyPr>
          <a:lstStyle>
            <a:lvl1pPr marL="0" indent="0" algn="ctr">
              <a:buNone/>
              <a:defRPr sz="1800"/>
            </a:lvl1pPr>
          </a:lstStyle>
          <a:p>
            <a:r>
              <a:rPr lang="en-US"/>
              <a:t>Click icon to add picture</a:t>
            </a:r>
          </a:p>
        </p:txBody>
      </p:sp>
      <p:sp>
        <p:nvSpPr>
          <p:cNvPr id="7" name="Picture Placeholder 4">
            <a:extLst>
              <a:ext uri="{FF2B5EF4-FFF2-40B4-BE49-F238E27FC236}">
                <a16:creationId xmlns:a16="http://schemas.microsoft.com/office/drawing/2014/main" id="{C5C37619-7FFB-0B85-B1D4-336AA844032D}"/>
              </a:ext>
            </a:extLst>
          </p:cNvPr>
          <p:cNvSpPr>
            <a:spLocks noGrp="1"/>
          </p:cNvSpPr>
          <p:nvPr>
            <p:ph type="pic" sz="quarter" idx="17"/>
          </p:nvPr>
        </p:nvSpPr>
        <p:spPr>
          <a:xfrm>
            <a:off x="5056156" y="2642256"/>
            <a:ext cx="2103120" cy="2395332"/>
          </a:xfrm>
          <a:prstGeom prst="rect">
            <a:avLst/>
          </a:prstGeom>
          <a:noFill/>
          <a:ln>
            <a:noFill/>
          </a:ln>
        </p:spPr>
        <p:txBody>
          <a:bodyPr tIns="731520" anchor="ctr">
            <a:normAutofit/>
          </a:bodyPr>
          <a:lstStyle>
            <a:lvl1pPr marL="0" indent="0" algn="ctr">
              <a:buNone/>
              <a:defRPr sz="1800"/>
            </a:lvl1pPr>
          </a:lstStyle>
          <a:p>
            <a:r>
              <a:rPr lang="en-US"/>
              <a:t>Click icon to add picture</a:t>
            </a:r>
          </a:p>
        </p:txBody>
      </p:sp>
      <p:sp>
        <p:nvSpPr>
          <p:cNvPr id="8" name="Text Placeholder 18">
            <a:extLst>
              <a:ext uri="{FF2B5EF4-FFF2-40B4-BE49-F238E27FC236}">
                <a16:creationId xmlns:a16="http://schemas.microsoft.com/office/drawing/2014/main" id="{7195467A-3C84-B2F3-754F-2778DE7E5C7F}"/>
              </a:ext>
            </a:extLst>
          </p:cNvPr>
          <p:cNvSpPr>
            <a:spLocks noGrp="1"/>
          </p:cNvSpPr>
          <p:nvPr>
            <p:ph type="body" sz="quarter" idx="19" hasCustomPrompt="1"/>
          </p:nvPr>
        </p:nvSpPr>
        <p:spPr>
          <a:xfrm>
            <a:off x="381000" y="5436891"/>
            <a:ext cx="2103120" cy="188912"/>
          </a:xfrm>
          <a:prstGeom prst="rect">
            <a:avLst/>
          </a:prstGeom>
        </p:spPr>
        <p:txBody>
          <a:bodyPr lIns="0">
            <a:noAutofit/>
          </a:bodyPr>
          <a:lstStyle>
            <a:lvl1pPr marL="0" indent="0">
              <a:buNone/>
              <a:defRPr sz="14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9" name="Text Placeholder 18">
            <a:extLst>
              <a:ext uri="{FF2B5EF4-FFF2-40B4-BE49-F238E27FC236}">
                <a16:creationId xmlns:a16="http://schemas.microsoft.com/office/drawing/2014/main" id="{22E3F7BF-E15C-4D00-97C1-809873635012}"/>
              </a:ext>
            </a:extLst>
          </p:cNvPr>
          <p:cNvSpPr>
            <a:spLocks noGrp="1"/>
          </p:cNvSpPr>
          <p:nvPr>
            <p:ph type="body" sz="quarter" idx="20" hasCustomPrompt="1"/>
          </p:nvPr>
        </p:nvSpPr>
        <p:spPr>
          <a:xfrm>
            <a:off x="381000" y="5781153"/>
            <a:ext cx="2103120" cy="461088"/>
          </a:xfrm>
          <a:prstGeom prst="rect">
            <a:avLst/>
          </a:prstGeom>
        </p:spPr>
        <p:txBody>
          <a:bodyPr lIns="0">
            <a:noAutofit/>
          </a:bodyPr>
          <a:lstStyle>
            <a:lvl1pPr marL="0" indent="0">
              <a:buNone/>
              <a:defRPr sz="1100">
                <a:solidFill>
                  <a:schemeClr val="bg2">
                    <a:lumMod val="50000"/>
                  </a:schemeClr>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10" name="Text Placeholder 18">
            <a:extLst>
              <a:ext uri="{FF2B5EF4-FFF2-40B4-BE49-F238E27FC236}">
                <a16:creationId xmlns:a16="http://schemas.microsoft.com/office/drawing/2014/main" id="{4E001CA5-D2ED-7EC9-F50F-AA90BD437704}"/>
              </a:ext>
            </a:extLst>
          </p:cNvPr>
          <p:cNvSpPr>
            <a:spLocks noGrp="1"/>
          </p:cNvSpPr>
          <p:nvPr>
            <p:ph type="body" sz="quarter" idx="21" hasCustomPrompt="1"/>
          </p:nvPr>
        </p:nvSpPr>
        <p:spPr>
          <a:xfrm>
            <a:off x="2730294" y="5436891"/>
            <a:ext cx="2103120" cy="188912"/>
          </a:xfrm>
          <a:prstGeom prst="rect">
            <a:avLst/>
          </a:prstGeom>
        </p:spPr>
        <p:txBody>
          <a:bodyPr lIns="0">
            <a:noAutofit/>
          </a:bodyPr>
          <a:lstStyle>
            <a:lvl1pPr marL="0" indent="0">
              <a:buNone/>
              <a:defRPr sz="14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11" name="Text Placeholder 18">
            <a:extLst>
              <a:ext uri="{FF2B5EF4-FFF2-40B4-BE49-F238E27FC236}">
                <a16:creationId xmlns:a16="http://schemas.microsoft.com/office/drawing/2014/main" id="{82B1D59F-34C4-3FB5-6566-46B3037E2656}"/>
              </a:ext>
            </a:extLst>
          </p:cNvPr>
          <p:cNvSpPr>
            <a:spLocks noGrp="1"/>
          </p:cNvSpPr>
          <p:nvPr>
            <p:ph type="body" sz="quarter" idx="22" hasCustomPrompt="1"/>
          </p:nvPr>
        </p:nvSpPr>
        <p:spPr>
          <a:xfrm>
            <a:off x="2730294" y="5781153"/>
            <a:ext cx="2103120" cy="461088"/>
          </a:xfrm>
          <a:prstGeom prst="rect">
            <a:avLst/>
          </a:prstGeom>
        </p:spPr>
        <p:txBody>
          <a:bodyPr lIns="0">
            <a:noAutofit/>
          </a:bodyPr>
          <a:lstStyle>
            <a:lvl1pPr marL="0" indent="0">
              <a:buNone/>
              <a:defRPr sz="1100">
                <a:solidFill>
                  <a:schemeClr val="bg2">
                    <a:lumMod val="50000"/>
                  </a:schemeClr>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12" name="Text Placeholder 18">
            <a:extLst>
              <a:ext uri="{FF2B5EF4-FFF2-40B4-BE49-F238E27FC236}">
                <a16:creationId xmlns:a16="http://schemas.microsoft.com/office/drawing/2014/main" id="{6B8F11D5-31FE-96C0-D001-F932E5A1816F}"/>
              </a:ext>
            </a:extLst>
          </p:cNvPr>
          <p:cNvSpPr>
            <a:spLocks noGrp="1"/>
          </p:cNvSpPr>
          <p:nvPr>
            <p:ph type="body" sz="quarter" idx="23" hasCustomPrompt="1"/>
          </p:nvPr>
        </p:nvSpPr>
        <p:spPr>
          <a:xfrm>
            <a:off x="7382018" y="5436891"/>
            <a:ext cx="2103120" cy="188912"/>
          </a:xfrm>
          <a:prstGeom prst="rect">
            <a:avLst/>
          </a:prstGeom>
        </p:spPr>
        <p:txBody>
          <a:bodyPr lIns="0">
            <a:noAutofit/>
          </a:bodyPr>
          <a:lstStyle>
            <a:lvl1pPr marL="0" indent="0">
              <a:buNone/>
              <a:defRPr sz="14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13" name="Text Placeholder 18">
            <a:extLst>
              <a:ext uri="{FF2B5EF4-FFF2-40B4-BE49-F238E27FC236}">
                <a16:creationId xmlns:a16="http://schemas.microsoft.com/office/drawing/2014/main" id="{C51972E5-7A25-968C-7674-050936697E08}"/>
              </a:ext>
            </a:extLst>
          </p:cNvPr>
          <p:cNvSpPr>
            <a:spLocks noGrp="1"/>
          </p:cNvSpPr>
          <p:nvPr>
            <p:ph type="body" sz="quarter" idx="24" hasCustomPrompt="1"/>
          </p:nvPr>
        </p:nvSpPr>
        <p:spPr>
          <a:xfrm>
            <a:off x="7382018" y="5781153"/>
            <a:ext cx="2103120" cy="461088"/>
          </a:xfrm>
          <a:prstGeom prst="rect">
            <a:avLst/>
          </a:prstGeom>
        </p:spPr>
        <p:txBody>
          <a:bodyPr lIns="0">
            <a:noAutofit/>
          </a:bodyPr>
          <a:lstStyle>
            <a:lvl1pPr marL="0" indent="0">
              <a:buNone/>
              <a:defRPr sz="1100">
                <a:solidFill>
                  <a:schemeClr val="bg2">
                    <a:lumMod val="50000"/>
                  </a:schemeClr>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14" name="Text Placeholder 18">
            <a:extLst>
              <a:ext uri="{FF2B5EF4-FFF2-40B4-BE49-F238E27FC236}">
                <a16:creationId xmlns:a16="http://schemas.microsoft.com/office/drawing/2014/main" id="{C54F787A-5572-EF8D-BEB1-1CFB6063C916}"/>
              </a:ext>
            </a:extLst>
          </p:cNvPr>
          <p:cNvSpPr>
            <a:spLocks noGrp="1"/>
          </p:cNvSpPr>
          <p:nvPr>
            <p:ph type="body" sz="quarter" idx="25" hasCustomPrompt="1"/>
          </p:nvPr>
        </p:nvSpPr>
        <p:spPr>
          <a:xfrm>
            <a:off x="5056156" y="5436891"/>
            <a:ext cx="2103120" cy="188912"/>
          </a:xfrm>
          <a:prstGeom prst="rect">
            <a:avLst/>
          </a:prstGeom>
        </p:spPr>
        <p:txBody>
          <a:bodyPr lIns="0">
            <a:noAutofit/>
          </a:bodyPr>
          <a:lstStyle>
            <a:lvl1pPr marL="0" indent="0">
              <a:buNone/>
              <a:defRPr sz="14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15" name="Text Placeholder 18">
            <a:extLst>
              <a:ext uri="{FF2B5EF4-FFF2-40B4-BE49-F238E27FC236}">
                <a16:creationId xmlns:a16="http://schemas.microsoft.com/office/drawing/2014/main" id="{C4C59B5C-53D5-59A5-B364-04B7FEBF1CD3}"/>
              </a:ext>
            </a:extLst>
          </p:cNvPr>
          <p:cNvSpPr>
            <a:spLocks noGrp="1"/>
          </p:cNvSpPr>
          <p:nvPr>
            <p:ph type="body" sz="quarter" idx="26" hasCustomPrompt="1"/>
          </p:nvPr>
        </p:nvSpPr>
        <p:spPr>
          <a:xfrm>
            <a:off x="5056156" y="5781153"/>
            <a:ext cx="2103120" cy="461088"/>
          </a:xfrm>
          <a:prstGeom prst="rect">
            <a:avLst/>
          </a:prstGeom>
        </p:spPr>
        <p:txBody>
          <a:bodyPr lIns="0">
            <a:noAutofit/>
          </a:bodyPr>
          <a:lstStyle>
            <a:lvl1pPr marL="0" indent="0">
              <a:buNone/>
              <a:defRPr sz="1100">
                <a:solidFill>
                  <a:schemeClr val="bg2">
                    <a:lumMod val="50000"/>
                  </a:schemeClr>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cxnSp>
        <p:nvCxnSpPr>
          <p:cNvPr id="16" name="Straight Connector 15">
            <a:extLst>
              <a:ext uri="{FF2B5EF4-FFF2-40B4-BE49-F238E27FC236}">
                <a16:creationId xmlns:a16="http://schemas.microsoft.com/office/drawing/2014/main" id="{AA0EA237-E66E-EFB8-84A6-18B8BDDBF652}"/>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D545A98-49E1-7A0A-C39A-CF659D54B1C8}"/>
              </a:ext>
            </a:extLst>
          </p:cNvPr>
          <p:cNvCxnSpPr>
            <a:cxnSpLocks/>
          </p:cNvCxnSpPr>
          <p:nvPr userDrawn="1"/>
        </p:nvCxnSpPr>
        <p:spPr>
          <a:xfrm>
            <a:off x="381000" y="5073833"/>
            <a:ext cx="210312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8DF1191-D03C-441A-8A8C-F1DD5ED411C4}"/>
              </a:ext>
            </a:extLst>
          </p:cNvPr>
          <p:cNvCxnSpPr>
            <a:cxnSpLocks/>
          </p:cNvCxnSpPr>
          <p:nvPr userDrawn="1"/>
        </p:nvCxnSpPr>
        <p:spPr>
          <a:xfrm>
            <a:off x="2730294" y="5073833"/>
            <a:ext cx="210312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0C7EB86-0D74-B994-0C6B-09E64B57F6E5}"/>
              </a:ext>
            </a:extLst>
          </p:cNvPr>
          <p:cNvCxnSpPr>
            <a:cxnSpLocks/>
          </p:cNvCxnSpPr>
          <p:nvPr userDrawn="1"/>
        </p:nvCxnSpPr>
        <p:spPr>
          <a:xfrm>
            <a:off x="7382018" y="5073833"/>
            <a:ext cx="210312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87DD3CF-E95B-E6B2-A2D5-CB82BEF5E5C8}"/>
              </a:ext>
            </a:extLst>
          </p:cNvPr>
          <p:cNvCxnSpPr>
            <a:cxnSpLocks/>
          </p:cNvCxnSpPr>
          <p:nvPr userDrawn="1"/>
        </p:nvCxnSpPr>
        <p:spPr>
          <a:xfrm>
            <a:off x="5056156" y="5073833"/>
            <a:ext cx="210312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Picture Placeholder 4">
            <a:extLst>
              <a:ext uri="{FF2B5EF4-FFF2-40B4-BE49-F238E27FC236}">
                <a16:creationId xmlns:a16="http://schemas.microsoft.com/office/drawing/2014/main" id="{5C524DE9-952A-CEEE-7111-A6465CCD08C7}"/>
              </a:ext>
            </a:extLst>
          </p:cNvPr>
          <p:cNvSpPr>
            <a:spLocks noGrp="1"/>
          </p:cNvSpPr>
          <p:nvPr>
            <p:ph type="pic" sz="quarter" idx="27"/>
          </p:nvPr>
        </p:nvSpPr>
        <p:spPr>
          <a:xfrm>
            <a:off x="9707880" y="2642256"/>
            <a:ext cx="2103120" cy="2395332"/>
          </a:xfrm>
          <a:prstGeom prst="rect">
            <a:avLst/>
          </a:prstGeom>
          <a:noFill/>
          <a:ln>
            <a:noFill/>
          </a:ln>
        </p:spPr>
        <p:txBody>
          <a:bodyPr tIns="731520" anchor="ctr">
            <a:normAutofit/>
          </a:bodyPr>
          <a:lstStyle>
            <a:lvl1pPr marL="0" indent="0" algn="ctr">
              <a:buNone/>
              <a:defRPr sz="1800"/>
            </a:lvl1pPr>
          </a:lstStyle>
          <a:p>
            <a:r>
              <a:rPr lang="en-US"/>
              <a:t>Click icon to add picture</a:t>
            </a:r>
          </a:p>
        </p:txBody>
      </p:sp>
      <p:sp>
        <p:nvSpPr>
          <p:cNvPr id="22" name="Text Placeholder 18">
            <a:extLst>
              <a:ext uri="{FF2B5EF4-FFF2-40B4-BE49-F238E27FC236}">
                <a16:creationId xmlns:a16="http://schemas.microsoft.com/office/drawing/2014/main" id="{AB89D7D0-1896-43CF-6827-0BDDE52F883D}"/>
              </a:ext>
            </a:extLst>
          </p:cNvPr>
          <p:cNvSpPr>
            <a:spLocks noGrp="1"/>
          </p:cNvSpPr>
          <p:nvPr>
            <p:ph type="body" sz="quarter" idx="28" hasCustomPrompt="1"/>
          </p:nvPr>
        </p:nvSpPr>
        <p:spPr>
          <a:xfrm>
            <a:off x="9707880" y="5436891"/>
            <a:ext cx="2103120" cy="188912"/>
          </a:xfrm>
          <a:prstGeom prst="rect">
            <a:avLst/>
          </a:prstGeom>
        </p:spPr>
        <p:txBody>
          <a:bodyPr lIns="0">
            <a:noAutofit/>
          </a:bodyPr>
          <a:lstStyle>
            <a:lvl1pPr marL="0" indent="0">
              <a:buNone/>
              <a:defRPr sz="14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23" name="Text Placeholder 18">
            <a:extLst>
              <a:ext uri="{FF2B5EF4-FFF2-40B4-BE49-F238E27FC236}">
                <a16:creationId xmlns:a16="http://schemas.microsoft.com/office/drawing/2014/main" id="{95E7CBBE-EF3C-475E-B433-E3A572AE400D}"/>
              </a:ext>
            </a:extLst>
          </p:cNvPr>
          <p:cNvSpPr>
            <a:spLocks noGrp="1"/>
          </p:cNvSpPr>
          <p:nvPr>
            <p:ph type="body" sz="quarter" idx="29" hasCustomPrompt="1"/>
          </p:nvPr>
        </p:nvSpPr>
        <p:spPr>
          <a:xfrm>
            <a:off x="9707880" y="5781153"/>
            <a:ext cx="2103120" cy="461088"/>
          </a:xfrm>
          <a:prstGeom prst="rect">
            <a:avLst/>
          </a:prstGeom>
        </p:spPr>
        <p:txBody>
          <a:bodyPr lIns="0">
            <a:noAutofit/>
          </a:bodyPr>
          <a:lstStyle>
            <a:lvl1pPr marL="0" indent="0">
              <a:buNone/>
              <a:defRPr sz="1100">
                <a:solidFill>
                  <a:schemeClr val="bg2">
                    <a:lumMod val="50000"/>
                  </a:schemeClr>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cxnSp>
        <p:nvCxnSpPr>
          <p:cNvPr id="24" name="Straight Connector 23">
            <a:extLst>
              <a:ext uri="{FF2B5EF4-FFF2-40B4-BE49-F238E27FC236}">
                <a16:creationId xmlns:a16="http://schemas.microsoft.com/office/drawing/2014/main" id="{983F4452-4119-8238-8110-DD86F3954F02}"/>
              </a:ext>
            </a:extLst>
          </p:cNvPr>
          <p:cNvCxnSpPr>
            <a:cxnSpLocks/>
          </p:cNvCxnSpPr>
          <p:nvPr userDrawn="1"/>
        </p:nvCxnSpPr>
        <p:spPr>
          <a:xfrm>
            <a:off x="9707880" y="5073833"/>
            <a:ext cx="210312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sp>
        <p:nvSpPr>
          <p:cNvPr id="25" name="Text Placeholder 18">
            <a:extLst>
              <a:ext uri="{FF2B5EF4-FFF2-40B4-BE49-F238E27FC236}">
                <a16:creationId xmlns:a16="http://schemas.microsoft.com/office/drawing/2014/main" id="{9F1F1709-F0AC-B26E-453E-C6B2BF3668F2}"/>
              </a:ext>
            </a:extLst>
          </p:cNvPr>
          <p:cNvSpPr>
            <a:spLocks noGrp="1"/>
          </p:cNvSpPr>
          <p:nvPr>
            <p:ph type="body" sz="quarter" idx="30" hasCustomPrompt="1"/>
          </p:nvPr>
        </p:nvSpPr>
        <p:spPr>
          <a:xfrm>
            <a:off x="380999" y="1863196"/>
            <a:ext cx="11430000" cy="655022"/>
          </a:xfrm>
        </p:spPr>
        <p:txBody>
          <a:bodyPr lIns="0">
            <a:noAutofit/>
          </a:bodyPr>
          <a:lstStyle>
            <a:lvl1pPr marL="0" indent="0">
              <a:spcBef>
                <a:spcPts val="0"/>
              </a:spcBef>
              <a:spcAft>
                <a:spcPts val="0"/>
              </a:spcAft>
              <a:buNone/>
              <a:defRPr sz="1400">
                <a:solidFill>
                  <a:schemeClr val="tx1"/>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Team Background</a:t>
            </a:r>
          </a:p>
        </p:txBody>
      </p:sp>
    </p:spTree>
    <p:extLst>
      <p:ext uri="{BB962C8B-B14F-4D97-AF65-F5344CB8AC3E}">
        <p14:creationId xmlns:p14="http://schemas.microsoft.com/office/powerpoint/2010/main" val="10487223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Big Team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pPr lvl="0"/>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13" name="Picture Placeholder 4">
            <a:extLst>
              <a:ext uri="{FF2B5EF4-FFF2-40B4-BE49-F238E27FC236}">
                <a16:creationId xmlns:a16="http://schemas.microsoft.com/office/drawing/2014/main" id="{AAE51A4C-6832-4DE8-A185-8E23CE910C03}"/>
              </a:ext>
            </a:extLst>
          </p:cNvPr>
          <p:cNvSpPr>
            <a:spLocks noGrp="1"/>
          </p:cNvSpPr>
          <p:nvPr>
            <p:ph type="pic" sz="quarter" idx="14"/>
          </p:nvPr>
        </p:nvSpPr>
        <p:spPr>
          <a:xfrm>
            <a:off x="381000" y="1828800"/>
            <a:ext cx="1672266" cy="1386190"/>
          </a:xfrm>
          <a:noFill/>
          <a:ln>
            <a:noFill/>
          </a:ln>
        </p:spPr>
        <p:txBody>
          <a:bodyPr tIns="731520" anchor="ctr">
            <a:normAutofit/>
          </a:bodyPr>
          <a:lstStyle>
            <a:lvl1pPr marL="0" indent="0" algn="ctr">
              <a:buNone/>
              <a:defRPr sz="1400"/>
            </a:lvl1pPr>
          </a:lstStyle>
          <a:p>
            <a:r>
              <a:rPr lang="en-US"/>
              <a:t>Click icon to add picture</a:t>
            </a:r>
          </a:p>
        </p:txBody>
      </p:sp>
      <p:sp>
        <p:nvSpPr>
          <p:cNvPr id="7" name="Picture Placeholder 4">
            <a:extLst>
              <a:ext uri="{FF2B5EF4-FFF2-40B4-BE49-F238E27FC236}">
                <a16:creationId xmlns:a16="http://schemas.microsoft.com/office/drawing/2014/main" id="{12E3A3B0-84BD-413D-B49A-BEC3177777AE}"/>
              </a:ext>
            </a:extLst>
          </p:cNvPr>
          <p:cNvSpPr>
            <a:spLocks noGrp="1"/>
          </p:cNvSpPr>
          <p:nvPr>
            <p:ph type="pic" sz="quarter" idx="15"/>
          </p:nvPr>
        </p:nvSpPr>
        <p:spPr>
          <a:xfrm>
            <a:off x="2332547" y="1828800"/>
            <a:ext cx="1672266" cy="1386190"/>
          </a:xfrm>
          <a:noFill/>
          <a:ln>
            <a:noFill/>
          </a:ln>
        </p:spPr>
        <p:txBody>
          <a:bodyPr tIns="731520" anchor="ctr">
            <a:normAutofit/>
          </a:bodyPr>
          <a:lstStyle>
            <a:lvl1pPr marL="0" indent="0" algn="ctr">
              <a:buNone/>
              <a:defRPr sz="1400"/>
            </a:lvl1pPr>
          </a:lstStyle>
          <a:p>
            <a:r>
              <a:rPr lang="en-US"/>
              <a:t>Click icon to add picture</a:t>
            </a:r>
          </a:p>
        </p:txBody>
      </p:sp>
      <p:sp>
        <p:nvSpPr>
          <p:cNvPr id="9" name="Picture Placeholder 4">
            <a:extLst>
              <a:ext uri="{FF2B5EF4-FFF2-40B4-BE49-F238E27FC236}">
                <a16:creationId xmlns:a16="http://schemas.microsoft.com/office/drawing/2014/main" id="{0F418052-0020-4FE1-B63C-B0D7615D4ED1}"/>
              </a:ext>
            </a:extLst>
          </p:cNvPr>
          <p:cNvSpPr>
            <a:spLocks noGrp="1"/>
          </p:cNvSpPr>
          <p:nvPr>
            <p:ph type="pic" sz="quarter" idx="16"/>
          </p:nvPr>
        </p:nvSpPr>
        <p:spPr>
          <a:xfrm>
            <a:off x="4284094" y="1828800"/>
            <a:ext cx="1672266" cy="1386190"/>
          </a:xfrm>
          <a:noFill/>
          <a:ln>
            <a:noFill/>
          </a:ln>
        </p:spPr>
        <p:txBody>
          <a:bodyPr tIns="731520" anchor="ctr">
            <a:normAutofit/>
          </a:bodyPr>
          <a:lstStyle>
            <a:lvl1pPr marL="0" indent="0" algn="ctr">
              <a:buNone/>
              <a:defRPr sz="1400"/>
            </a:lvl1pPr>
          </a:lstStyle>
          <a:p>
            <a:r>
              <a:rPr lang="en-US"/>
              <a:t>Click icon to add picture</a:t>
            </a:r>
          </a:p>
        </p:txBody>
      </p:sp>
      <p:sp>
        <p:nvSpPr>
          <p:cNvPr id="10" name="Picture Placeholder 4">
            <a:extLst>
              <a:ext uri="{FF2B5EF4-FFF2-40B4-BE49-F238E27FC236}">
                <a16:creationId xmlns:a16="http://schemas.microsoft.com/office/drawing/2014/main" id="{0DFFDEBB-F5C3-4A59-9D3B-8C74DE14EC04}"/>
              </a:ext>
            </a:extLst>
          </p:cNvPr>
          <p:cNvSpPr>
            <a:spLocks noGrp="1"/>
          </p:cNvSpPr>
          <p:nvPr>
            <p:ph type="pic" sz="quarter" idx="17"/>
          </p:nvPr>
        </p:nvSpPr>
        <p:spPr>
          <a:xfrm>
            <a:off x="6235641" y="1828800"/>
            <a:ext cx="1672266" cy="1386190"/>
          </a:xfrm>
          <a:noFill/>
          <a:ln>
            <a:noFill/>
          </a:ln>
        </p:spPr>
        <p:txBody>
          <a:bodyPr tIns="731520" anchor="ctr">
            <a:normAutofit/>
          </a:bodyPr>
          <a:lstStyle>
            <a:lvl1pPr marL="0" indent="0" algn="ctr">
              <a:buNone/>
              <a:defRPr sz="1400"/>
            </a:lvl1pPr>
          </a:lstStyle>
          <a:p>
            <a:r>
              <a:rPr lang="en-US"/>
              <a:t>Click icon to add picture</a:t>
            </a:r>
          </a:p>
        </p:txBody>
      </p:sp>
      <p:sp>
        <p:nvSpPr>
          <p:cNvPr id="11" name="Picture Placeholder 4">
            <a:extLst>
              <a:ext uri="{FF2B5EF4-FFF2-40B4-BE49-F238E27FC236}">
                <a16:creationId xmlns:a16="http://schemas.microsoft.com/office/drawing/2014/main" id="{E2DBD270-63E8-475C-A347-BEB1D1B36A36}"/>
              </a:ext>
            </a:extLst>
          </p:cNvPr>
          <p:cNvSpPr>
            <a:spLocks noGrp="1"/>
          </p:cNvSpPr>
          <p:nvPr>
            <p:ph type="pic" sz="quarter" idx="18"/>
          </p:nvPr>
        </p:nvSpPr>
        <p:spPr>
          <a:xfrm>
            <a:off x="8187188" y="1828800"/>
            <a:ext cx="1672266" cy="1386190"/>
          </a:xfrm>
          <a:noFill/>
          <a:ln>
            <a:noFill/>
          </a:ln>
        </p:spPr>
        <p:txBody>
          <a:bodyPr tIns="731520" anchor="ctr">
            <a:normAutofit/>
          </a:bodyPr>
          <a:lstStyle>
            <a:lvl1pPr marL="0" indent="0" algn="ctr">
              <a:buNone/>
              <a:defRPr sz="1400"/>
            </a:lvl1pPr>
          </a:lstStyle>
          <a:p>
            <a:r>
              <a:rPr lang="en-US"/>
              <a:t>Click icon to add picture</a:t>
            </a:r>
          </a:p>
        </p:txBody>
      </p:sp>
      <p:sp>
        <p:nvSpPr>
          <p:cNvPr id="19" name="Text Placeholder 18">
            <a:extLst>
              <a:ext uri="{FF2B5EF4-FFF2-40B4-BE49-F238E27FC236}">
                <a16:creationId xmlns:a16="http://schemas.microsoft.com/office/drawing/2014/main" id="{464D6BB6-6F94-4584-882E-AED523E996D2}"/>
              </a:ext>
            </a:extLst>
          </p:cNvPr>
          <p:cNvSpPr>
            <a:spLocks noGrp="1"/>
          </p:cNvSpPr>
          <p:nvPr>
            <p:ph type="body" sz="quarter" idx="19" hasCustomPrompt="1"/>
          </p:nvPr>
        </p:nvSpPr>
        <p:spPr>
          <a:xfrm>
            <a:off x="381758" y="3394976"/>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20" name="Text Placeholder 18">
            <a:extLst>
              <a:ext uri="{FF2B5EF4-FFF2-40B4-BE49-F238E27FC236}">
                <a16:creationId xmlns:a16="http://schemas.microsoft.com/office/drawing/2014/main" id="{4297364D-82B0-44E2-8A10-86C26E73A3A1}"/>
              </a:ext>
            </a:extLst>
          </p:cNvPr>
          <p:cNvSpPr>
            <a:spLocks noGrp="1"/>
          </p:cNvSpPr>
          <p:nvPr>
            <p:ph type="body" sz="quarter" idx="20" hasCustomPrompt="1"/>
          </p:nvPr>
        </p:nvSpPr>
        <p:spPr>
          <a:xfrm>
            <a:off x="381758" y="3684247"/>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24" name="Picture Placeholder 4">
            <a:extLst>
              <a:ext uri="{FF2B5EF4-FFF2-40B4-BE49-F238E27FC236}">
                <a16:creationId xmlns:a16="http://schemas.microsoft.com/office/drawing/2014/main" id="{D11FD98C-5448-45A2-A0C9-72447F9D325B}"/>
              </a:ext>
            </a:extLst>
          </p:cNvPr>
          <p:cNvSpPr>
            <a:spLocks noGrp="1"/>
          </p:cNvSpPr>
          <p:nvPr>
            <p:ph type="pic" sz="quarter" idx="29"/>
          </p:nvPr>
        </p:nvSpPr>
        <p:spPr>
          <a:xfrm>
            <a:off x="10138734" y="1828800"/>
            <a:ext cx="1672266" cy="1386190"/>
          </a:xfrm>
          <a:noFill/>
          <a:ln>
            <a:noFill/>
          </a:ln>
        </p:spPr>
        <p:txBody>
          <a:bodyPr tIns="731520" anchor="ctr">
            <a:normAutofit/>
          </a:bodyPr>
          <a:lstStyle>
            <a:lvl1pPr marL="0" indent="0" algn="ctr">
              <a:buNone/>
              <a:defRPr sz="1400"/>
            </a:lvl1pPr>
          </a:lstStyle>
          <a:p>
            <a:r>
              <a:rPr lang="en-US"/>
              <a:t>Click icon to add picture</a:t>
            </a:r>
          </a:p>
        </p:txBody>
      </p:sp>
      <p:sp>
        <p:nvSpPr>
          <p:cNvPr id="41" name="Text Placeholder 18">
            <a:extLst>
              <a:ext uri="{FF2B5EF4-FFF2-40B4-BE49-F238E27FC236}">
                <a16:creationId xmlns:a16="http://schemas.microsoft.com/office/drawing/2014/main" id="{B0CDE989-10D2-4938-BCD4-F4C7062813E4}"/>
              </a:ext>
            </a:extLst>
          </p:cNvPr>
          <p:cNvSpPr>
            <a:spLocks noGrp="1"/>
          </p:cNvSpPr>
          <p:nvPr>
            <p:ph type="body" sz="quarter" idx="30" hasCustomPrompt="1"/>
          </p:nvPr>
        </p:nvSpPr>
        <p:spPr>
          <a:xfrm>
            <a:off x="2336393" y="3394976"/>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42" name="Text Placeholder 18">
            <a:extLst>
              <a:ext uri="{FF2B5EF4-FFF2-40B4-BE49-F238E27FC236}">
                <a16:creationId xmlns:a16="http://schemas.microsoft.com/office/drawing/2014/main" id="{6D33E218-962C-4DAD-A15C-4D53A1ED220B}"/>
              </a:ext>
            </a:extLst>
          </p:cNvPr>
          <p:cNvSpPr>
            <a:spLocks noGrp="1"/>
          </p:cNvSpPr>
          <p:nvPr>
            <p:ph type="body" sz="quarter" idx="31" hasCustomPrompt="1"/>
          </p:nvPr>
        </p:nvSpPr>
        <p:spPr>
          <a:xfrm>
            <a:off x="4284471" y="3394976"/>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43" name="Text Placeholder 18">
            <a:extLst>
              <a:ext uri="{FF2B5EF4-FFF2-40B4-BE49-F238E27FC236}">
                <a16:creationId xmlns:a16="http://schemas.microsoft.com/office/drawing/2014/main" id="{DB8C822B-8927-4BD5-BC23-58478D7CCA46}"/>
              </a:ext>
            </a:extLst>
          </p:cNvPr>
          <p:cNvSpPr>
            <a:spLocks noGrp="1"/>
          </p:cNvSpPr>
          <p:nvPr>
            <p:ph type="body" sz="quarter" idx="32" hasCustomPrompt="1"/>
          </p:nvPr>
        </p:nvSpPr>
        <p:spPr>
          <a:xfrm>
            <a:off x="6236018" y="3394976"/>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44" name="Text Placeholder 18">
            <a:extLst>
              <a:ext uri="{FF2B5EF4-FFF2-40B4-BE49-F238E27FC236}">
                <a16:creationId xmlns:a16="http://schemas.microsoft.com/office/drawing/2014/main" id="{68C8495B-5E84-48CA-A633-899147746B7C}"/>
              </a:ext>
            </a:extLst>
          </p:cNvPr>
          <p:cNvSpPr>
            <a:spLocks noGrp="1"/>
          </p:cNvSpPr>
          <p:nvPr>
            <p:ph type="body" sz="quarter" idx="33" hasCustomPrompt="1"/>
          </p:nvPr>
        </p:nvSpPr>
        <p:spPr>
          <a:xfrm>
            <a:off x="8187565" y="3394976"/>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45" name="Text Placeholder 18">
            <a:extLst>
              <a:ext uri="{FF2B5EF4-FFF2-40B4-BE49-F238E27FC236}">
                <a16:creationId xmlns:a16="http://schemas.microsoft.com/office/drawing/2014/main" id="{6620288C-B699-44F1-902A-99B5F9C12692}"/>
              </a:ext>
            </a:extLst>
          </p:cNvPr>
          <p:cNvSpPr>
            <a:spLocks noGrp="1"/>
          </p:cNvSpPr>
          <p:nvPr>
            <p:ph type="body" sz="quarter" idx="34" hasCustomPrompt="1"/>
          </p:nvPr>
        </p:nvSpPr>
        <p:spPr>
          <a:xfrm>
            <a:off x="10139111" y="3394976"/>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46" name="Text Placeholder 18">
            <a:extLst>
              <a:ext uri="{FF2B5EF4-FFF2-40B4-BE49-F238E27FC236}">
                <a16:creationId xmlns:a16="http://schemas.microsoft.com/office/drawing/2014/main" id="{7F39F23E-5457-4025-8200-9DCF267914BF}"/>
              </a:ext>
            </a:extLst>
          </p:cNvPr>
          <p:cNvSpPr>
            <a:spLocks noGrp="1"/>
          </p:cNvSpPr>
          <p:nvPr>
            <p:ph type="body" sz="quarter" idx="35" hasCustomPrompt="1"/>
          </p:nvPr>
        </p:nvSpPr>
        <p:spPr>
          <a:xfrm>
            <a:off x="2336393" y="3684247"/>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47" name="Text Placeholder 18">
            <a:extLst>
              <a:ext uri="{FF2B5EF4-FFF2-40B4-BE49-F238E27FC236}">
                <a16:creationId xmlns:a16="http://schemas.microsoft.com/office/drawing/2014/main" id="{CDC4DA34-25B4-42E5-82B3-93A11E25FC53}"/>
              </a:ext>
            </a:extLst>
          </p:cNvPr>
          <p:cNvSpPr>
            <a:spLocks noGrp="1"/>
          </p:cNvSpPr>
          <p:nvPr>
            <p:ph type="body" sz="quarter" idx="36" hasCustomPrompt="1"/>
          </p:nvPr>
        </p:nvSpPr>
        <p:spPr>
          <a:xfrm>
            <a:off x="4284471" y="3684247"/>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48" name="Text Placeholder 18">
            <a:extLst>
              <a:ext uri="{FF2B5EF4-FFF2-40B4-BE49-F238E27FC236}">
                <a16:creationId xmlns:a16="http://schemas.microsoft.com/office/drawing/2014/main" id="{2CEA894A-846B-4DBC-AC50-5B0FB599C136}"/>
              </a:ext>
            </a:extLst>
          </p:cNvPr>
          <p:cNvSpPr>
            <a:spLocks noGrp="1"/>
          </p:cNvSpPr>
          <p:nvPr>
            <p:ph type="body" sz="quarter" idx="37" hasCustomPrompt="1"/>
          </p:nvPr>
        </p:nvSpPr>
        <p:spPr>
          <a:xfrm>
            <a:off x="6236018" y="3684247"/>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49" name="Text Placeholder 18">
            <a:extLst>
              <a:ext uri="{FF2B5EF4-FFF2-40B4-BE49-F238E27FC236}">
                <a16:creationId xmlns:a16="http://schemas.microsoft.com/office/drawing/2014/main" id="{01DC45DC-A9EF-4356-92AD-0362EFA972E1}"/>
              </a:ext>
            </a:extLst>
          </p:cNvPr>
          <p:cNvSpPr>
            <a:spLocks noGrp="1"/>
          </p:cNvSpPr>
          <p:nvPr>
            <p:ph type="body" sz="quarter" idx="38" hasCustomPrompt="1"/>
          </p:nvPr>
        </p:nvSpPr>
        <p:spPr>
          <a:xfrm>
            <a:off x="8187565" y="3684247"/>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50" name="Text Placeholder 18">
            <a:extLst>
              <a:ext uri="{FF2B5EF4-FFF2-40B4-BE49-F238E27FC236}">
                <a16:creationId xmlns:a16="http://schemas.microsoft.com/office/drawing/2014/main" id="{6B432251-E7B9-4C27-BA9F-C6B7CAA21D41}"/>
              </a:ext>
            </a:extLst>
          </p:cNvPr>
          <p:cNvSpPr>
            <a:spLocks noGrp="1"/>
          </p:cNvSpPr>
          <p:nvPr>
            <p:ph type="body" sz="quarter" idx="39" hasCustomPrompt="1"/>
          </p:nvPr>
        </p:nvSpPr>
        <p:spPr>
          <a:xfrm>
            <a:off x="10139111" y="3684247"/>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75" name="Picture Placeholder 4">
            <a:extLst>
              <a:ext uri="{FF2B5EF4-FFF2-40B4-BE49-F238E27FC236}">
                <a16:creationId xmlns:a16="http://schemas.microsoft.com/office/drawing/2014/main" id="{BBF5A094-EA43-4E44-96CD-6C3474132A8B}"/>
              </a:ext>
            </a:extLst>
          </p:cNvPr>
          <p:cNvSpPr>
            <a:spLocks noGrp="1"/>
          </p:cNvSpPr>
          <p:nvPr>
            <p:ph type="pic" sz="quarter" idx="40"/>
          </p:nvPr>
        </p:nvSpPr>
        <p:spPr>
          <a:xfrm>
            <a:off x="381000" y="4236182"/>
            <a:ext cx="1672266" cy="1386400"/>
          </a:xfrm>
          <a:noFill/>
          <a:ln>
            <a:noFill/>
          </a:ln>
        </p:spPr>
        <p:txBody>
          <a:bodyPr tIns="731520" anchor="ctr">
            <a:normAutofit/>
          </a:bodyPr>
          <a:lstStyle>
            <a:lvl1pPr marL="0" indent="0" algn="ctr">
              <a:buNone/>
              <a:defRPr sz="1400"/>
            </a:lvl1pPr>
          </a:lstStyle>
          <a:p>
            <a:r>
              <a:rPr lang="en-US"/>
              <a:t>Click icon to add picture</a:t>
            </a:r>
          </a:p>
        </p:txBody>
      </p:sp>
      <p:sp>
        <p:nvSpPr>
          <p:cNvPr id="76" name="Picture Placeholder 4">
            <a:extLst>
              <a:ext uri="{FF2B5EF4-FFF2-40B4-BE49-F238E27FC236}">
                <a16:creationId xmlns:a16="http://schemas.microsoft.com/office/drawing/2014/main" id="{22505DF2-90DF-44CC-97A2-D36213AF32A0}"/>
              </a:ext>
            </a:extLst>
          </p:cNvPr>
          <p:cNvSpPr>
            <a:spLocks noGrp="1"/>
          </p:cNvSpPr>
          <p:nvPr>
            <p:ph type="pic" sz="quarter" idx="41"/>
          </p:nvPr>
        </p:nvSpPr>
        <p:spPr>
          <a:xfrm>
            <a:off x="2332547" y="4236182"/>
            <a:ext cx="1672266" cy="1386400"/>
          </a:xfrm>
          <a:noFill/>
          <a:ln>
            <a:noFill/>
          </a:ln>
        </p:spPr>
        <p:txBody>
          <a:bodyPr tIns="731520" anchor="ctr">
            <a:normAutofit/>
          </a:bodyPr>
          <a:lstStyle>
            <a:lvl1pPr marL="0" indent="0" algn="ctr">
              <a:buNone/>
              <a:defRPr sz="1400"/>
            </a:lvl1pPr>
          </a:lstStyle>
          <a:p>
            <a:r>
              <a:rPr lang="en-US"/>
              <a:t>Click icon to add picture</a:t>
            </a:r>
          </a:p>
        </p:txBody>
      </p:sp>
      <p:sp>
        <p:nvSpPr>
          <p:cNvPr id="77" name="Picture Placeholder 4">
            <a:extLst>
              <a:ext uri="{FF2B5EF4-FFF2-40B4-BE49-F238E27FC236}">
                <a16:creationId xmlns:a16="http://schemas.microsoft.com/office/drawing/2014/main" id="{2EA1C2AF-DFDC-4B7C-BFBC-07F57356138C}"/>
              </a:ext>
            </a:extLst>
          </p:cNvPr>
          <p:cNvSpPr>
            <a:spLocks noGrp="1"/>
          </p:cNvSpPr>
          <p:nvPr>
            <p:ph type="pic" sz="quarter" idx="42"/>
          </p:nvPr>
        </p:nvSpPr>
        <p:spPr>
          <a:xfrm>
            <a:off x="4284094" y="4236182"/>
            <a:ext cx="1672266" cy="1386400"/>
          </a:xfrm>
          <a:noFill/>
          <a:ln>
            <a:noFill/>
          </a:ln>
        </p:spPr>
        <p:txBody>
          <a:bodyPr tIns="731520" anchor="ctr">
            <a:normAutofit/>
          </a:bodyPr>
          <a:lstStyle>
            <a:lvl1pPr marL="0" indent="0" algn="ctr">
              <a:buNone/>
              <a:defRPr sz="1400"/>
            </a:lvl1pPr>
          </a:lstStyle>
          <a:p>
            <a:r>
              <a:rPr lang="en-US"/>
              <a:t>Click icon to add picture</a:t>
            </a:r>
          </a:p>
        </p:txBody>
      </p:sp>
      <p:sp>
        <p:nvSpPr>
          <p:cNvPr id="78" name="Picture Placeholder 4">
            <a:extLst>
              <a:ext uri="{FF2B5EF4-FFF2-40B4-BE49-F238E27FC236}">
                <a16:creationId xmlns:a16="http://schemas.microsoft.com/office/drawing/2014/main" id="{D5C5843D-D698-43B6-ABB6-B9F27B182EF0}"/>
              </a:ext>
            </a:extLst>
          </p:cNvPr>
          <p:cNvSpPr>
            <a:spLocks noGrp="1"/>
          </p:cNvSpPr>
          <p:nvPr>
            <p:ph type="pic" sz="quarter" idx="43"/>
          </p:nvPr>
        </p:nvSpPr>
        <p:spPr>
          <a:xfrm>
            <a:off x="6235641" y="4236182"/>
            <a:ext cx="1672266" cy="1386400"/>
          </a:xfrm>
          <a:noFill/>
          <a:ln>
            <a:noFill/>
          </a:ln>
        </p:spPr>
        <p:txBody>
          <a:bodyPr tIns="731520" anchor="ctr">
            <a:normAutofit/>
          </a:bodyPr>
          <a:lstStyle>
            <a:lvl1pPr marL="0" indent="0" algn="ctr">
              <a:buNone/>
              <a:defRPr sz="1400"/>
            </a:lvl1pPr>
          </a:lstStyle>
          <a:p>
            <a:r>
              <a:rPr lang="en-US"/>
              <a:t>Click icon to add picture</a:t>
            </a:r>
          </a:p>
        </p:txBody>
      </p:sp>
      <p:sp>
        <p:nvSpPr>
          <p:cNvPr id="79" name="Picture Placeholder 4">
            <a:extLst>
              <a:ext uri="{FF2B5EF4-FFF2-40B4-BE49-F238E27FC236}">
                <a16:creationId xmlns:a16="http://schemas.microsoft.com/office/drawing/2014/main" id="{58501016-1C45-4B09-8796-AA5402991F2F}"/>
              </a:ext>
            </a:extLst>
          </p:cNvPr>
          <p:cNvSpPr>
            <a:spLocks noGrp="1"/>
          </p:cNvSpPr>
          <p:nvPr>
            <p:ph type="pic" sz="quarter" idx="44"/>
          </p:nvPr>
        </p:nvSpPr>
        <p:spPr>
          <a:xfrm>
            <a:off x="8187188" y="4236182"/>
            <a:ext cx="1672266" cy="1386400"/>
          </a:xfrm>
          <a:noFill/>
          <a:ln>
            <a:noFill/>
          </a:ln>
        </p:spPr>
        <p:txBody>
          <a:bodyPr tIns="731520" anchor="ctr">
            <a:normAutofit/>
          </a:bodyPr>
          <a:lstStyle>
            <a:lvl1pPr marL="0" indent="0" algn="ctr">
              <a:buNone/>
              <a:defRPr sz="1400"/>
            </a:lvl1pPr>
          </a:lstStyle>
          <a:p>
            <a:r>
              <a:rPr lang="en-US"/>
              <a:t>Click icon to add picture</a:t>
            </a:r>
          </a:p>
        </p:txBody>
      </p:sp>
      <p:sp>
        <p:nvSpPr>
          <p:cNvPr id="81" name="Text Placeholder 18">
            <a:extLst>
              <a:ext uri="{FF2B5EF4-FFF2-40B4-BE49-F238E27FC236}">
                <a16:creationId xmlns:a16="http://schemas.microsoft.com/office/drawing/2014/main" id="{0DFDDD51-B3E6-46B6-B91E-9AE73119E41F}"/>
              </a:ext>
            </a:extLst>
          </p:cNvPr>
          <p:cNvSpPr>
            <a:spLocks noGrp="1"/>
          </p:cNvSpPr>
          <p:nvPr>
            <p:ph type="body" sz="quarter" idx="45" hasCustomPrompt="1"/>
          </p:nvPr>
        </p:nvSpPr>
        <p:spPr>
          <a:xfrm>
            <a:off x="381758" y="5802358"/>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82" name="Text Placeholder 18">
            <a:extLst>
              <a:ext uri="{FF2B5EF4-FFF2-40B4-BE49-F238E27FC236}">
                <a16:creationId xmlns:a16="http://schemas.microsoft.com/office/drawing/2014/main" id="{B1ECAE5B-08EA-40DE-A39C-54BD83C530E9}"/>
              </a:ext>
            </a:extLst>
          </p:cNvPr>
          <p:cNvSpPr>
            <a:spLocks noGrp="1"/>
          </p:cNvSpPr>
          <p:nvPr>
            <p:ph type="body" sz="quarter" idx="46" hasCustomPrompt="1"/>
          </p:nvPr>
        </p:nvSpPr>
        <p:spPr>
          <a:xfrm>
            <a:off x="381758" y="6091629"/>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83" name="Picture Placeholder 4">
            <a:extLst>
              <a:ext uri="{FF2B5EF4-FFF2-40B4-BE49-F238E27FC236}">
                <a16:creationId xmlns:a16="http://schemas.microsoft.com/office/drawing/2014/main" id="{470F3C2F-24F4-43D9-8584-6F908CD03852}"/>
              </a:ext>
            </a:extLst>
          </p:cNvPr>
          <p:cNvSpPr>
            <a:spLocks noGrp="1"/>
          </p:cNvSpPr>
          <p:nvPr>
            <p:ph type="pic" sz="quarter" idx="47"/>
          </p:nvPr>
        </p:nvSpPr>
        <p:spPr>
          <a:xfrm>
            <a:off x="10138734" y="4236182"/>
            <a:ext cx="1672266" cy="1386400"/>
          </a:xfrm>
          <a:noFill/>
          <a:ln>
            <a:noFill/>
          </a:ln>
        </p:spPr>
        <p:txBody>
          <a:bodyPr tIns="731520" anchor="ctr">
            <a:normAutofit/>
          </a:bodyPr>
          <a:lstStyle>
            <a:lvl1pPr marL="0" indent="0" algn="ctr">
              <a:buNone/>
              <a:defRPr sz="1400"/>
            </a:lvl1pPr>
          </a:lstStyle>
          <a:p>
            <a:r>
              <a:rPr lang="en-US"/>
              <a:t>Click icon to add picture</a:t>
            </a:r>
          </a:p>
        </p:txBody>
      </p:sp>
      <p:sp>
        <p:nvSpPr>
          <p:cNvPr id="89" name="Text Placeholder 18">
            <a:extLst>
              <a:ext uri="{FF2B5EF4-FFF2-40B4-BE49-F238E27FC236}">
                <a16:creationId xmlns:a16="http://schemas.microsoft.com/office/drawing/2014/main" id="{D0376FB2-EC0B-4535-96EB-CB81DCB3CA27}"/>
              </a:ext>
            </a:extLst>
          </p:cNvPr>
          <p:cNvSpPr>
            <a:spLocks noGrp="1"/>
          </p:cNvSpPr>
          <p:nvPr>
            <p:ph type="body" sz="quarter" idx="48" hasCustomPrompt="1"/>
          </p:nvPr>
        </p:nvSpPr>
        <p:spPr>
          <a:xfrm>
            <a:off x="2336393" y="5802358"/>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90" name="Text Placeholder 18">
            <a:extLst>
              <a:ext uri="{FF2B5EF4-FFF2-40B4-BE49-F238E27FC236}">
                <a16:creationId xmlns:a16="http://schemas.microsoft.com/office/drawing/2014/main" id="{6B4C7AF3-E97D-4E58-9EEA-3BC797639049}"/>
              </a:ext>
            </a:extLst>
          </p:cNvPr>
          <p:cNvSpPr>
            <a:spLocks noGrp="1"/>
          </p:cNvSpPr>
          <p:nvPr>
            <p:ph type="body" sz="quarter" idx="49" hasCustomPrompt="1"/>
          </p:nvPr>
        </p:nvSpPr>
        <p:spPr>
          <a:xfrm>
            <a:off x="4284471" y="5802358"/>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91" name="Text Placeholder 18">
            <a:extLst>
              <a:ext uri="{FF2B5EF4-FFF2-40B4-BE49-F238E27FC236}">
                <a16:creationId xmlns:a16="http://schemas.microsoft.com/office/drawing/2014/main" id="{DFF6C7BA-EE07-42C9-8C64-2187E0777D70}"/>
              </a:ext>
            </a:extLst>
          </p:cNvPr>
          <p:cNvSpPr>
            <a:spLocks noGrp="1"/>
          </p:cNvSpPr>
          <p:nvPr>
            <p:ph type="body" sz="quarter" idx="50" hasCustomPrompt="1"/>
          </p:nvPr>
        </p:nvSpPr>
        <p:spPr>
          <a:xfrm>
            <a:off x="6236018" y="5802358"/>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92" name="Text Placeholder 18">
            <a:extLst>
              <a:ext uri="{FF2B5EF4-FFF2-40B4-BE49-F238E27FC236}">
                <a16:creationId xmlns:a16="http://schemas.microsoft.com/office/drawing/2014/main" id="{07E28D6F-6092-43D9-8714-80D6C73C610B}"/>
              </a:ext>
            </a:extLst>
          </p:cNvPr>
          <p:cNvSpPr>
            <a:spLocks noGrp="1"/>
          </p:cNvSpPr>
          <p:nvPr>
            <p:ph type="body" sz="quarter" idx="51" hasCustomPrompt="1"/>
          </p:nvPr>
        </p:nvSpPr>
        <p:spPr>
          <a:xfrm>
            <a:off x="8187565" y="5802358"/>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93" name="Text Placeholder 18">
            <a:extLst>
              <a:ext uri="{FF2B5EF4-FFF2-40B4-BE49-F238E27FC236}">
                <a16:creationId xmlns:a16="http://schemas.microsoft.com/office/drawing/2014/main" id="{2FFDB61B-B753-46DE-83F0-1C3637288BF7}"/>
              </a:ext>
            </a:extLst>
          </p:cNvPr>
          <p:cNvSpPr>
            <a:spLocks noGrp="1"/>
          </p:cNvSpPr>
          <p:nvPr>
            <p:ph type="body" sz="quarter" idx="52" hasCustomPrompt="1"/>
          </p:nvPr>
        </p:nvSpPr>
        <p:spPr>
          <a:xfrm>
            <a:off x="10139111" y="5802358"/>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94" name="Text Placeholder 18">
            <a:extLst>
              <a:ext uri="{FF2B5EF4-FFF2-40B4-BE49-F238E27FC236}">
                <a16:creationId xmlns:a16="http://schemas.microsoft.com/office/drawing/2014/main" id="{8D2E891C-532D-4119-8670-3BEC600C36DC}"/>
              </a:ext>
            </a:extLst>
          </p:cNvPr>
          <p:cNvSpPr>
            <a:spLocks noGrp="1"/>
          </p:cNvSpPr>
          <p:nvPr>
            <p:ph type="body" sz="quarter" idx="53" hasCustomPrompt="1"/>
          </p:nvPr>
        </p:nvSpPr>
        <p:spPr>
          <a:xfrm>
            <a:off x="2336393" y="6091629"/>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95" name="Text Placeholder 18">
            <a:extLst>
              <a:ext uri="{FF2B5EF4-FFF2-40B4-BE49-F238E27FC236}">
                <a16:creationId xmlns:a16="http://schemas.microsoft.com/office/drawing/2014/main" id="{6856F5CA-5435-4721-B44A-B2C58E2776A6}"/>
              </a:ext>
            </a:extLst>
          </p:cNvPr>
          <p:cNvSpPr>
            <a:spLocks noGrp="1"/>
          </p:cNvSpPr>
          <p:nvPr>
            <p:ph type="body" sz="quarter" idx="54" hasCustomPrompt="1"/>
          </p:nvPr>
        </p:nvSpPr>
        <p:spPr>
          <a:xfrm>
            <a:off x="4284471" y="6091629"/>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96" name="Text Placeholder 18">
            <a:extLst>
              <a:ext uri="{FF2B5EF4-FFF2-40B4-BE49-F238E27FC236}">
                <a16:creationId xmlns:a16="http://schemas.microsoft.com/office/drawing/2014/main" id="{9B11DBD6-7413-4761-BD6F-B96A3A6F3109}"/>
              </a:ext>
            </a:extLst>
          </p:cNvPr>
          <p:cNvSpPr>
            <a:spLocks noGrp="1"/>
          </p:cNvSpPr>
          <p:nvPr>
            <p:ph type="body" sz="quarter" idx="55" hasCustomPrompt="1"/>
          </p:nvPr>
        </p:nvSpPr>
        <p:spPr>
          <a:xfrm>
            <a:off x="6236018" y="6091629"/>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97" name="Text Placeholder 18">
            <a:extLst>
              <a:ext uri="{FF2B5EF4-FFF2-40B4-BE49-F238E27FC236}">
                <a16:creationId xmlns:a16="http://schemas.microsoft.com/office/drawing/2014/main" id="{22A73A65-88DD-42EF-A47D-43A9D1DA5B97}"/>
              </a:ext>
            </a:extLst>
          </p:cNvPr>
          <p:cNvSpPr>
            <a:spLocks noGrp="1"/>
          </p:cNvSpPr>
          <p:nvPr>
            <p:ph type="body" sz="quarter" idx="56" hasCustomPrompt="1"/>
          </p:nvPr>
        </p:nvSpPr>
        <p:spPr>
          <a:xfrm>
            <a:off x="8187565" y="6091629"/>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98" name="Text Placeholder 18">
            <a:extLst>
              <a:ext uri="{FF2B5EF4-FFF2-40B4-BE49-F238E27FC236}">
                <a16:creationId xmlns:a16="http://schemas.microsoft.com/office/drawing/2014/main" id="{335142EF-6A8E-4680-B035-78CD1AC66BC3}"/>
              </a:ext>
            </a:extLst>
          </p:cNvPr>
          <p:cNvSpPr>
            <a:spLocks noGrp="1"/>
          </p:cNvSpPr>
          <p:nvPr>
            <p:ph type="body" sz="quarter" idx="57" hasCustomPrompt="1"/>
          </p:nvPr>
        </p:nvSpPr>
        <p:spPr>
          <a:xfrm>
            <a:off x="10139111" y="6091629"/>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cxnSp>
        <p:nvCxnSpPr>
          <p:cNvPr id="99" name="Straight Connector 98">
            <a:extLst>
              <a:ext uri="{FF2B5EF4-FFF2-40B4-BE49-F238E27FC236}">
                <a16:creationId xmlns:a16="http://schemas.microsoft.com/office/drawing/2014/main" id="{09D7ED6E-8458-4133-B25C-4CBAF700D25E}"/>
              </a:ext>
            </a:extLst>
          </p:cNvPr>
          <p:cNvCxnSpPr>
            <a:cxnSpLocks/>
          </p:cNvCxnSpPr>
          <p:nvPr userDrawn="1"/>
        </p:nvCxnSpPr>
        <p:spPr>
          <a:xfrm>
            <a:off x="381000" y="3254392"/>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194BED3-6701-47C2-B1FD-F0131A2E75C5}"/>
              </a:ext>
            </a:extLst>
          </p:cNvPr>
          <p:cNvCxnSpPr>
            <a:cxnSpLocks/>
          </p:cNvCxnSpPr>
          <p:nvPr userDrawn="1"/>
        </p:nvCxnSpPr>
        <p:spPr>
          <a:xfrm>
            <a:off x="2331461" y="3254392"/>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4C23FCA-A0D7-41A2-A2FB-CDB6B8FC63CB}"/>
              </a:ext>
            </a:extLst>
          </p:cNvPr>
          <p:cNvCxnSpPr>
            <a:cxnSpLocks/>
          </p:cNvCxnSpPr>
          <p:nvPr userDrawn="1"/>
        </p:nvCxnSpPr>
        <p:spPr>
          <a:xfrm>
            <a:off x="4283008" y="3254392"/>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25F3321-4DB0-43FD-8CFC-02D09007B362}"/>
              </a:ext>
            </a:extLst>
          </p:cNvPr>
          <p:cNvCxnSpPr>
            <a:cxnSpLocks/>
          </p:cNvCxnSpPr>
          <p:nvPr userDrawn="1"/>
        </p:nvCxnSpPr>
        <p:spPr>
          <a:xfrm>
            <a:off x="6234555" y="3254392"/>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BFC319E-5796-4E60-AD50-51BFB6820B8D}"/>
              </a:ext>
            </a:extLst>
          </p:cNvPr>
          <p:cNvCxnSpPr>
            <a:cxnSpLocks/>
          </p:cNvCxnSpPr>
          <p:nvPr userDrawn="1"/>
        </p:nvCxnSpPr>
        <p:spPr>
          <a:xfrm>
            <a:off x="8186102" y="3254392"/>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B38D850E-4F17-4C7C-A69D-560AC05F33B6}"/>
              </a:ext>
            </a:extLst>
          </p:cNvPr>
          <p:cNvCxnSpPr>
            <a:cxnSpLocks/>
          </p:cNvCxnSpPr>
          <p:nvPr userDrawn="1"/>
        </p:nvCxnSpPr>
        <p:spPr>
          <a:xfrm>
            <a:off x="10137648" y="3254392"/>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380DF329-125D-4CC2-BBA2-EA246711CB58}"/>
              </a:ext>
            </a:extLst>
          </p:cNvPr>
          <p:cNvCxnSpPr>
            <a:cxnSpLocks/>
          </p:cNvCxnSpPr>
          <p:nvPr userDrawn="1"/>
        </p:nvCxnSpPr>
        <p:spPr>
          <a:xfrm>
            <a:off x="381000" y="5661986"/>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DDAF24F6-CD50-4412-9EED-A94047F94E18}"/>
              </a:ext>
            </a:extLst>
          </p:cNvPr>
          <p:cNvCxnSpPr>
            <a:cxnSpLocks/>
          </p:cNvCxnSpPr>
          <p:nvPr userDrawn="1"/>
        </p:nvCxnSpPr>
        <p:spPr>
          <a:xfrm>
            <a:off x="2331461" y="5661986"/>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D2A524FC-C50C-47D9-865F-A07E99E80C7C}"/>
              </a:ext>
            </a:extLst>
          </p:cNvPr>
          <p:cNvCxnSpPr>
            <a:cxnSpLocks/>
          </p:cNvCxnSpPr>
          <p:nvPr userDrawn="1"/>
        </p:nvCxnSpPr>
        <p:spPr>
          <a:xfrm>
            <a:off x="4283008" y="5661986"/>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22CBA07F-04FF-4B61-95C7-77E5F0AF34B7}"/>
              </a:ext>
            </a:extLst>
          </p:cNvPr>
          <p:cNvCxnSpPr>
            <a:cxnSpLocks/>
          </p:cNvCxnSpPr>
          <p:nvPr userDrawn="1"/>
        </p:nvCxnSpPr>
        <p:spPr>
          <a:xfrm>
            <a:off x="6234555" y="5661986"/>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CA51649-F451-42FE-AFF9-85E5C8EF4A6A}"/>
              </a:ext>
            </a:extLst>
          </p:cNvPr>
          <p:cNvCxnSpPr>
            <a:cxnSpLocks/>
          </p:cNvCxnSpPr>
          <p:nvPr userDrawn="1"/>
        </p:nvCxnSpPr>
        <p:spPr>
          <a:xfrm>
            <a:off x="8186102" y="5661986"/>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D9024DF6-4254-40FA-B5BA-0683ACE870BD}"/>
              </a:ext>
            </a:extLst>
          </p:cNvPr>
          <p:cNvCxnSpPr>
            <a:cxnSpLocks/>
          </p:cNvCxnSpPr>
          <p:nvPr userDrawn="1"/>
        </p:nvCxnSpPr>
        <p:spPr>
          <a:xfrm>
            <a:off x="10137648" y="5661986"/>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7B291A03-0B8B-40F9-AA17-16514CF563AC}"/>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55679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oolkit Guidance, 1">
    <p:spTree>
      <p:nvGrpSpPr>
        <p:cNvPr id="1" name=""/>
        <p:cNvGrpSpPr/>
        <p:nvPr/>
      </p:nvGrpSpPr>
      <p:grpSpPr>
        <a:xfrm>
          <a:off x="0" y="0"/>
          <a:ext cx="0" cy="0"/>
          <a:chOff x="0" y="0"/>
          <a:chExt cx="0" cy="0"/>
        </a:xfrm>
      </p:grpSpPr>
      <p:sp>
        <p:nvSpPr>
          <p:cNvPr id="62" name="Title Placeholder 1">
            <a:extLst>
              <a:ext uri="{FF2B5EF4-FFF2-40B4-BE49-F238E27FC236}">
                <a16:creationId xmlns:a16="http://schemas.microsoft.com/office/drawing/2014/main" id="{E4C79E7A-186A-1856-D520-8FBF290249EE}"/>
              </a:ext>
            </a:extLst>
          </p:cNvPr>
          <p:cNvSpPr txBox="1">
            <a:spLocks/>
          </p:cNvSpPr>
          <p:nvPr userDrawn="1"/>
        </p:nvSpPr>
        <p:spPr>
          <a:xfrm>
            <a:off x="381000" y="568378"/>
            <a:ext cx="11430000" cy="1031822"/>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a:solidFill>
                  <a:schemeClr val="tx2"/>
                </a:solidFill>
                <a:latin typeface="+mj-lt"/>
              </a:rPr>
              <a:t>Before You Begin…</a:t>
            </a:r>
          </a:p>
        </p:txBody>
      </p:sp>
      <p:sp>
        <p:nvSpPr>
          <p:cNvPr id="63" name="Title Placeholder 1">
            <a:extLst>
              <a:ext uri="{FF2B5EF4-FFF2-40B4-BE49-F238E27FC236}">
                <a16:creationId xmlns:a16="http://schemas.microsoft.com/office/drawing/2014/main" id="{12C089A7-4650-44C7-D22F-40EA0A960D17}"/>
              </a:ext>
            </a:extLst>
          </p:cNvPr>
          <p:cNvSpPr txBox="1">
            <a:spLocks/>
          </p:cNvSpPr>
          <p:nvPr userDrawn="1"/>
        </p:nvSpPr>
        <p:spPr>
          <a:xfrm>
            <a:off x="380999" y="1851909"/>
            <a:ext cx="3086101" cy="4701289"/>
          </a:xfrm>
          <a:prstGeom prst="rect">
            <a:avLst/>
          </a:prstGeom>
        </p:spPr>
        <p:txBody>
          <a:bodyPr vert="horz" lIns="91440" tIns="45720" rIns="91440" bIns="45720" numCol="1" spcCol="457200" rtlCol="0" anchor="t" anchorCtr="0">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nSpc>
                <a:spcPct val="100000"/>
              </a:lnSpc>
              <a:spcAft>
                <a:spcPts val="400"/>
              </a:spcAft>
              <a:buFont typeface="Arial" panose="020B0604020202020204" pitchFamily="34" charset="0"/>
              <a:buNone/>
            </a:pPr>
            <a:r>
              <a:rPr lang="en-US" sz="1200" b="0">
                <a:solidFill>
                  <a:schemeClr val="tx2"/>
                </a:solidFill>
                <a:latin typeface="+mj-lt"/>
              </a:rPr>
              <a:t>The </a:t>
            </a:r>
            <a:r>
              <a:rPr lang="en-US" sz="1200" b="1">
                <a:solidFill>
                  <a:schemeClr val="tx2"/>
                </a:solidFill>
                <a:latin typeface="+mj-lt"/>
              </a:rPr>
              <a:t>SCAG PPT Toolkit</a:t>
            </a:r>
            <a:r>
              <a:rPr lang="en-US" sz="1200" b="1" u="none">
                <a:solidFill>
                  <a:schemeClr val="tx2"/>
                </a:solidFill>
                <a:latin typeface="+mj-lt"/>
              </a:rPr>
              <a:t> </a:t>
            </a:r>
            <a:r>
              <a:rPr lang="en-US" sz="1200" b="0">
                <a:solidFill>
                  <a:schemeClr val="tx2"/>
                </a:solidFill>
                <a:latin typeface="+mj-lt"/>
              </a:rPr>
              <a:t>includes templates and files to help you draft your presentation. Be sure to download the toolkit from </a:t>
            </a:r>
            <a:r>
              <a:rPr lang="en-US" sz="1200" b="0" err="1">
                <a:solidFill>
                  <a:schemeClr val="tx2"/>
                </a:solidFill>
                <a:latin typeface="+mj-lt"/>
                <a:hlinkClick r:id="rId2"/>
              </a:rPr>
              <a:t>SCAGhub</a:t>
            </a:r>
            <a:r>
              <a:rPr lang="en-US" sz="1200" b="0">
                <a:solidFill>
                  <a:schemeClr val="tx2"/>
                </a:solidFill>
                <a:latin typeface="+mj-lt"/>
              </a:rPr>
              <a:t> and install the theme files to access the full suite of tools:</a:t>
            </a:r>
          </a:p>
          <a:p>
            <a:pPr marL="342900" indent="-342900">
              <a:lnSpc>
                <a:spcPct val="100000"/>
              </a:lnSpc>
              <a:spcAft>
                <a:spcPts val="400"/>
              </a:spcAft>
              <a:buFont typeface="Arial" panose="020B0604020202020204" pitchFamily="34" charset="0"/>
              <a:buChar char="•"/>
            </a:pPr>
            <a:r>
              <a:rPr lang="en-US" sz="1200" b="1">
                <a:solidFill>
                  <a:schemeClr val="tx2"/>
                </a:solidFill>
              </a:rPr>
              <a:t>SCAG101 Deck</a:t>
            </a:r>
            <a:r>
              <a:rPr lang="en-US" sz="1200">
                <a:solidFill>
                  <a:schemeClr val="tx2"/>
                </a:solidFill>
              </a:rPr>
              <a:t>- a template with sample slides and boilerplate content</a:t>
            </a:r>
          </a:p>
          <a:p>
            <a:pPr marL="342900" indent="-342900">
              <a:lnSpc>
                <a:spcPct val="100000"/>
              </a:lnSpc>
              <a:spcAft>
                <a:spcPts val="400"/>
              </a:spcAft>
              <a:buFont typeface="Arial" panose="020B0604020202020204" pitchFamily="34" charset="0"/>
              <a:buChar char="•"/>
            </a:pPr>
            <a:r>
              <a:rPr lang="en-US" sz="1200" b="1">
                <a:solidFill>
                  <a:schemeClr val="tx2"/>
                </a:solidFill>
              </a:rPr>
              <a:t>Supplemental Material Deck</a:t>
            </a:r>
            <a:r>
              <a:rPr lang="en-US" sz="1200">
                <a:solidFill>
                  <a:schemeClr val="tx2"/>
                </a:solidFill>
              </a:rPr>
              <a:t>- additional pre-populated content slides you can use to customize the SCAG101 Deck</a:t>
            </a:r>
            <a:endParaRPr lang="en-US" sz="1200" i="1">
              <a:solidFill>
                <a:schemeClr val="tx2"/>
              </a:solidFill>
            </a:endParaRPr>
          </a:p>
          <a:p>
            <a:pPr marL="342900" indent="-342900">
              <a:lnSpc>
                <a:spcPct val="100000"/>
              </a:lnSpc>
              <a:spcAft>
                <a:spcPts val="400"/>
              </a:spcAft>
              <a:buFont typeface="Arial" panose="020B0604020202020204" pitchFamily="34" charset="0"/>
              <a:buChar char="•"/>
            </a:pPr>
            <a:r>
              <a:rPr lang="en-US" sz="1200" b="1" i="0">
                <a:solidFill>
                  <a:schemeClr val="tx2"/>
                </a:solidFill>
              </a:rPr>
              <a:t>Theme Files</a:t>
            </a:r>
            <a:r>
              <a:rPr lang="en-US" sz="1200" b="0" i="0">
                <a:solidFill>
                  <a:schemeClr val="tx2"/>
                </a:solidFill>
              </a:rPr>
              <a:t>- predefined set of colors and fonts that you can apply to any new slides for a unified, professional look that can be easily installed.</a:t>
            </a:r>
            <a:endParaRPr lang="en-US" sz="1400" b="0" i="0">
              <a:solidFill>
                <a:schemeClr val="tx2"/>
              </a:solidFill>
            </a:endParaRPr>
          </a:p>
        </p:txBody>
      </p:sp>
      <p:sp>
        <p:nvSpPr>
          <p:cNvPr id="9" name="Title Placeholder 1">
            <a:extLst>
              <a:ext uri="{FF2B5EF4-FFF2-40B4-BE49-F238E27FC236}">
                <a16:creationId xmlns:a16="http://schemas.microsoft.com/office/drawing/2014/main" id="{E4F8BD17-70AD-EF58-2047-75551F62AB7F}"/>
              </a:ext>
            </a:extLst>
          </p:cNvPr>
          <p:cNvSpPr txBox="1">
            <a:spLocks/>
          </p:cNvSpPr>
          <p:nvPr userDrawn="1"/>
        </p:nvSpPr>
        <p:spPr>
          <a:xfrm>
            <a:off x="3962400" y="1851909"/>
            <a:ext cx="7848600" cy="4701289"/>
          </a:xfrm>
          <a:prstGeom prst="rect">
            <a:avLst/>
          </a:prstGeom>
          <a:solidFill>
            <a:schemeClr val="bg2">
              <a:alpha val="48000"/>
            </a:schemeClr>
          </a:solidFill>
        </p:spPr>
        <p:txBody>
          <a:bodyPr vert="horz" lIns="274320" tIns="45720" rIns="274320" bIns="45720" numCol="1" spcCol="457200" rtlCol="0" anchor="t" anchorCtr="0">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nSpc>
                <a:spcPct val="100000"/>
              </a:lnSpc>
              <a:spcAft>
                <a:spcPts val="400"/>
              </a:spcAft>
              <a:buFont typeface="Arial" panose="020B0604020202020204" pitchFamily="34" charset="0"/>
              <a:buNone/>
            </a:pPr>
            <a:r>
              <a:rPr lang="en-US" sz="1400" b="1" i="0">
                <a:solidFill>
                  <a:schemeClr val="tx2"/>
                </a:solidFill>
                <a:latin typeface="+mj-lt"/>
              </a:rPr>
              <a:t>Installing Theme Files</a:t>
            </a:r>
          </a:p>
          <a:p>
            <a:pPr marL="342900" indent="-342900">
              <a:lnSpc>
                <a:spcPct val="100000"/>
              </a:lnSpc>
              <a:spcAft>
                <a:spcPts val="400"/>
              </a:spcAft>
              <a:buFont typeface="+mj-lt"/>
              <a:buAutoNum type="arabicPeriod"/>
            </a:pPr>
            <a:r>
              <a:rPr lang="en-US" sz="1200" b="0" i="0">
                <a:solidFill>
                  <a:schemeClr val="tx2"/>
                </a:solidFill>
                <a:latin typeface="+mj-lt"/>
              </a:rPr>
              <a:t>Download the Theme Files from </a:t>
            </a:r>
            <a:r>
              <a:rPr lang="en-US" sz="1200" b="0" i="0" err="1">
                <a:solidFill>
                  <a:schemeClr val="tx2"/>
                </a:solidFill>
                <a:latin typeface="+mj-lt"/>
                <a:hlinkClick r:id="rId2"/>
              </a:rPr>
              <a:t>SCAGhub</a:t>
            </a:r>
            <a:endParaRPr lang="en-US" sz="1200" b="0" i="0">
              <a:solidFill>
                <a:schemeClr val="tx2"/>
              </a:solidFill>
              <a:latin typeface="+mj-lt"/>
            </a:endParaRPr>
          </a:p>
          <a:p>
            <a:pPr marL="342900" indent="-342900">
              <a:lnSpc>
                <a:spcPct val="100000"/>
              </a:lnSpc>
              <a:spcAft>
                <a:spcPts val="400"/>
              </a:spcAft>
              <a:buFont typeface="+mj-lt"/>
              <a:buAutoNum type="arabicPeriod"/>
            </a:pPr>
            <a:r>
              <a:rPr lang="en-US" sz="1200" b="0" i="0">
                <a:solidFill>
                  <a:schemeClr val="tx2"/>
                </a:solidFill>
                <a:latin typeface="+mj-lt"/>
              </a:rPr>
              <a:t>Open windows explorer and paste: </a:t>
            </a:r>
            <a:br>
              <a:rPr lang="en-US" sz="1200" b="0" i="0">
                <a:solidFill>
                  <a:schemeClr val="tx2"/>
                </a:solidFill>
                <a:latin typeface="+mj-lt"/>
              </a:rPr>
            </a:br>
            <a:r>
              <a:rPr lang="en-US" sz="1200" b="0" i="0">
                <a:solidFill>
                  <a:schemeClr val="tx2"/>
                </a:solidFill>
                <a:latin typeface="+mj-lt"/>
              </a:rPr>
              <a:t>  </a:t>
            </a:r>
            <a:br>
              <a:rPr lang="en-US" sz="1200" b="0" i="0">
                <a:solidFill>
                  <a:schemeClr val="tx2"/>
                </a:solidFill>
                <a:latin typeface="+mj-lt"/>
              </a:rPr>
            </a:br>
            <a:r>
              <a:rPr lang="en-US" sz="1200" b="1" i="1">
                <a:solidFill>
                  <a:schemeClr val="tx2"/>
                </a:solidFill>
                <a:latin typeface="+mj-lt"/>
              </a:rPr>
              <a:t>Remember to change the username with your Windows user account name. </a:t>
            </a:r>
            <a:r>
              <a:rPr lang="en-US" sz="1200" b="0" i="0">
                <a:solidFill>
                  <a:schemeClr val="tx2"/>
                </a:solidFill>
                <a:latin typeface="+mj-lt"/>
              </a:rPr>
              <a:t>It should look like below:</a:t>
            </a:r>
          </a:p>
          <a:p>
            <a:pPr marL="342900" indent="-342900">
              <a:lnSpc>
                <a:spcPct val="100000"/>
              </a:lnSpc>
              <a:spcAft>
                <a:spcPts val="400"/>
              </a:spcAft>
              <a:buFont typeface="+mj-lt"/>
              <a:buAutoNum type="arabicPeriod"/>
            </a:pPr>
            <a:endParaRPr lang="en-US" sz="1200" b="0" i="0">
              <a:solidFill>
                <a:schemeClr val="tx2"/>
              </a:solidFill>
              <a:latin typeface="+mj-lt"/>
            </a:endParaRPr>
          </a:p>
          <a:p>
            <a:pPr marL="342900" indent="-342900">
              <a:lnSpc>
                <a:spcPct val="100000"/>
              </a:lnSpc>
              <a:spcAft>
                <a:spcPts val="400"/>
              </a:spcAft>
              <a:buFont typeface="+mj-lt"/>
              <a:buAutoNum type="arabicPeriod"/>
            </a:pPr>
            <a:endParaRPr lang="en-US" sz="1200" b="0" i="0">
              <a:solidFill>
                <a:schemeClr val="tx2"/>
              </a:solidFill>
              <a:latin typeface="+mj-lt"/>
            </a:endParaRPr>
          </a:p>
          <a:p>
            <a:pPr marL="342900" indent="-342900">
              <a:lnSpc>
                <a:spcPct val="100000"/>
              </a:lnSpc>
              <a:spcAft>
                <a:spcPts val="400"/>
              </a:spcAft>
              <a:buFont typeface="+mj-lt"/>
              <a:buAutoNum type="arabicPeriod"/>
            </a:pPr>
            <a:endParaRPr lang="en-US" sz="1200" b="0" i="0">
              <a:solidFill>
                <a:schemeClr val="tx2"/>
              </a:solidFill>
              <a:latin typeface="+mj-lt"/>
            </a:endParaRPr>
          </a:p>
          <a:p>
            <a:pPr marL="342900" indent="-342900">
              <a:lnSpc>
                <a:spcPct val="100000"/>
              </a:lnSpc>
              <a:spcAft>
                <a:spcPts val="400"/>
              </a:spcAft>
              <a:buFont typeface="+mj-lt"/>
              <a:buAutoNum type="arabicPeriod"/>
            </a:pPr>
            <a:endParaRPr lang="en-US" sz="1200" b="0" i="0">
              <a:solidFill>
                <a:schemeClr val="tx2"/>
              </a:solidFill>
              <a:latin typeface="+mj-lt"/>
            </a:endParaRPr>
          </a:p>
          <a:p>
            <a:pPr marL="342900" indent="-342900">
              <a:lnSpc>
                <a:spcPct val="100000"/>
              </a:lnSpc>
              <a:spcAft>
                <a:spcPts val="400"/>
              </a:spcAft>
              <a:buFont typeface="+mj-lt"/>
              <a:buAutoNum type="arabicPeriod"/>
            </a:pPr>
            <a:endParaRPr lang="en-US" sz="1200" b="0" i="0">
              <a:solidFill>
                <a:schemeClr val="tx2"/>
              </a:solidFill>
              <a:latin typeface="+mj-lt"/>
            </a:endParaRPr>
          </a:p>
          <a:p>
            <a:pPr marL="342900" indent="-342900">
              <a:lnSpc>
                <a:spcPct val="100000"/>
              </a:lnSpc>
              <a:spcAft>
                <a:spcPts val="400"/>
              </a:spcAft>
              <a:buFont typeface="+mj-lt"/>
              <a:buAutoNum type="arabicPeriod"/>
            </a:pPr>
            <a:endParaRPr lang="en-US" sz="1200" b="0" i="0">
              <a:solidFill>
                <a:schemeClr val="tx2"/>
              </a:solidFill>
              <a:latin typeface="+mj-lt"/>
            </a:endParaRPr>
          </a:p>
          <a:p>
            <a:pPr marL="342900" indent="-342900">
              <a:lnSpc>
                <a:spcPct val="100000"/>
              </a:lnSpc>
              <a:spcAft>
                <a:spcPts val="400"/>
              </a:spcAft>
              <a:buFont typeface="+mj-lt"/>
              <a:buAutoNum type="arabicPeriod"/>
            </a:pPr>
            <a:endParaRPr lang="en-US" sz="1200" b="0" i="0">
              <a:solidFill>
                <a:schemeClr val="tx2"/>
              </a:solidFill>
              <a:latin typeface="+mj-lt"/>
            </a:endParaRPr>
          </a:p>
          <a:p>
            <a:pPr marL="342900" indent="-342900">
              <a:lnSpc>
                <a:spcPct val="100000"/>
              </a:lnSpc>
              <a:spcAft>
                <a:spcPts val="400"/>
              </a:spcAft>
              <a:buFont typeface="+mj-lt"/>
              <a:buAutoNum type="arabicPeriod"/>
            </a:pPr>
            <a:endParaRPr lang="en-US" sz="1200" b="0" i="0">
              <a:solidFill>
                <a:schemeClr val="tx2"/>
              </a:solidFill>
              <a:latin typeface="+mj-lt"/>
            </a:endParaRPr>
          </a:p>
          <a:p>
            <a:pPr marL="342900" indent="-342900">
              <a:lnSpc>
                <a:spcPct val="100000"/>
              </a:lnSpc>
              <a:spcAft>
                <a:spcPts val="400"/>
              </a:spcAft>
              <a:buFont typeface="+mj-lt"/>
              <a:buAutoNum type="arabicPeriod"/>
            </a:pPr>
            <a:r>
              <a:rPr lang="en-US" sz="1200" b="0" i="0">
                <a:solidFill>
                  <a:schemeClr val="tx2"/>
                </a:solidFill>
                <a:latin typeface="+mj-lt"/>
              </a:rPr>
              <a:t>Copy the downloaded files into the corresponding folders. For example, </a:t>
            </a:r>
            <a:r>
              <a:rPr lang="en-US" sz="1200" b="0" i="1">
                <a:solidFill>
                  <a:schemeClr val="tx2"/>
                </a:solidFill>
                <a:latin typeface="+mj-lt"/>
              </a:rPr>
              <a:t>‘SCAG Colors.xml’ </a:t>
            </a:r>
            <a:r>
              <a:rPr lang="en-US" sz="1200" b="0" i="0">
                <a:solidFill>
                  <a:schemeClr val="tx2"/>
                </a:solidFill>
                <a:latin typeface="+mj-lt"/>
              </a:rPr>
              <a:t>from the downloaded Theme Colors folder should be copied into the C: drive folder with the same name.</a:t>
            </a:r>
            <a:br>
              <a:rPr lang="en-US" sz="1200" b="0" i="0">
                <a:solidFill>
                  <a:schemeClr val="tx2"/>
                </a:solidFill>
                <a:latin typeface="+mj-lt"/>
              </a:rPr>
            </a:br>
            <a:r>
              <a:rPr lang="en-US" sz="1200" b="1" i="1">
                <a:solidFill>
                  <a:schemeClr val="tx2"/>
                </a:solidFill>
                <a:latin typeface="+mj-lt"/>
              </a:rPr>
              <a:t>Caution: </a:t>
            </a:r>
            <a:r>
              <a:rPr lang="en-US" sz="1200" b="0" i="1">
                <a:solidFill>
                  <a:schemeClr val="tx2"/>
                </a:solidFill>
                <a:latin typeface="+mj-lt"/>
              </a:rPr>
              <a:t>Avoid a drag &amp; drop of folders since that will overwrite the contents of any existing theme files and you will lose all previously installed templates.</a:t>
            </a:r>
            <a:endParaRPr lang="en-US" sz="1200" b="0" i="0">
              <a:solidFill>
                <a:schemeClr val="tx2"/>
              </a:solidFill>
              <a:latin typeface="+mj-lt"/>
            </a:endParaRPr>
          </a:p>
        </p:txBody>
      </p:sp>
      <p:pic>
        <p:nvPicPr>
          <p:cNvPr id="12" name="Picture 11" descr="Table&#10;&#10;Description automatically generated with medium confidence">
            <a:extLst>
              <a:ext uri="{FF2B5EF4-FFF2-40B4-BE49-F238E27FC236}">
                <a16:creationId xmlns:a16="http://schemas.microsoft.com/office/drawing/2014/main" id="{E87A7DCF-691C-7032-AAA3-70478CD51B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19700" y="3124200"/>
            <a:ext cx="5753100" cy="1758889"/>
          </a:xfrm>
          <a:prstGeom prst="rect">
            <a:avLst/>
          </a:prstGeom>
        </p:spPr>
      </p:pic>
    </p:spTree>
    <p:extLst>
      <p:ext uri="{BB962C8B-B14F-4D97-AF65-F5344CB8AC3E}">
        <p14:creationId xmlns:p14="http://schemas.microsoft.com/office/powerpoint/2010/main" val="29170481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oolkit Guidance, 2">
    <p:spTree>
      <p:nvGrpSpPr>
        <p:cNvPr id="1" name=""/>
        <p:cNvGrpSpPr/>
        <p:nvPr/>
      </p:nvGrpSpPr>
      <p:grpSpPr>
        <a:xfrm>
          <a:off x="0" y="0"/>
          <a:ext cx="0" cy="0"/>
          <a:chOff x="0" y="0"/>
          <a:chExt cx="0" cy="0"/>
        </a:xfrm>
      </p:grpSpPr>
      <p:sp>
        <p:nvSpPr>
          <p:cNvPr id="62" name="Title Placeholder 1">
            <a:extLst>
              <a:ext uri="{FF2B5EF4-FFF2-40B4-BE49-F238E27FC236}">
                <a16:creationId xmlns:a16="http://schemas.microsoft.com/office/drawing/2014/main" id="{E4C79E7A-186A-1856-D520-8FBF290249EE}"/>
              </a:ext>
            </a:extLst>
          </p:cNvPr>
          <p:cNvSpPr txBox="1">
            <a:spLocks/>
          </p:cNvSpPr>
          <p:nvPr userDrawn="1"/>
        </p:nvSpPr>
        <p:spPr>
          <a:xfrm>
            <a:off x="381000" y="568378"/>
            <a:ext cx="11430000" cy="1031822"/>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a:solidFill>
                  <a:schemeClr val="tx2"/>
                </a:solidFill>
                <a:latin typeface="+mj-lt"/>
              </a:rPr>
              <a:t>How Do I Use This Template?</a:t>
            </a:r>
          </a:p>
        </p:txBody>
      </p:sp>
      <p:sp>
        <p:nvSpPr>
          <p:cNvPr id="63" name="Title Placeholder 1">
            <a:extLst>
              <a:ext uri="{FF2B5EF4-FFF2-40B4-BE49-F238E27FC236}">
                <a16:creationId xmlns:a16="http://schemas.microsoft.com/office/drawing/2014/main" id="{12C089A7-4650-44C7-D22F-40EA0A960D17}"/>
              </a:ext>
            </a:extLst>
          </p:cNvPr>
          <p:cNvSpPr txBox="1">
            <a:spLocks/>
          </p:cNvSpPr>
          <p:nvPr userDrawn="1"/>
        </p:nvSpPr>
        <p:spPr>
          <a:xfrm>
            <a:off x="381000" y="1828801"/>
            <a:ext cx="5600700" cy="4724398"/>
          </a:xfrm>
          <a:prstGeom prst="rect">
            <a:avLst/>
          </a:prstGeom>
        </p:spPr>
        <p:txBody>
          <a:bodyPr vert="horz" lIns="91440" tIns="45720" rIns="91440" bIns="45720" numCol="1" spcCol="457200" rtlCol="0" anchor="t" anchorCtr="0">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nSpc>
                <a:spcPct val="100000"/>
              </a:lnSpc>
              <a:spcAft>
                <a:spcPts val="400"/>
              </a:spcAft>
              <a:buFont typeface="Arial" panose="020B0604020202020204" pitchFamily="34" charset="0"/>
              <a:buNone/>
            </a:pPr>
            <a:r>
              <a:rPr lang="en-US" sz="1200" b="0">
                <a:solidFill>
                  <a:schemeClr val="tx2"/>
                </a:solidFill>
                <a:latin typeface="+mj-lt"/>
              </a:rPr>
              <a:t>Efficiently build your presentation using </a:t>
            </a:r>
            <a:r>
              <a:rPr lang="en-US" sz="1200" b="1">
                <a:solidFill>
                  <a:schemeClr val="tx2"/>
                </a:solidFill>
                <a:latin typeface="+mj-lt"/>
              </a:rPr>
              <a:t>slide layouts</a:t>
            </a:r>
            <a:r>
              <a:rPr lang="en-US" sz="1200" b="0">
                <a:solidFill>
                  <a:schemeClr val="tx2"/>
                </a:solidFill>
                <a:latin typeface="+mj-lt"/>
              </a:rPr>
              <a:t>, which contain formatting, positioning and placeholder boxes for all of the content that appears on a slide. Slide layouts help keep your presentation consistent and enables you to do more in less time because it is easy-to-use. </a:t>
            </a:r>
          </a:p>
          <a:p>
            <a:pPr marL="0" indent="0">
              <a:lnSpc>
                <a:spcPct val="100000"/>
              </a:lnSpc>
              <a:spcAft>
                <a:spcPts val="400"/>
              </a:spcAft>
              <a:buFont typeface="Arial" panose="020B0604020202020204" pitchFamily="34" charset="0"/>
              <a:buNone/>
            </a:pPr>
            <a:r>
              <a:rPr lang="en-US" sz="1200" b="0">
                <a:solidFill>
                  <a:schemeClr val="tx2"/>
                </a:solidFill>
                <a:latin typeface="+mj-lt"/>
              </a:rPr>
              <a:t>Simply choose a slide layout by following these steps and </a:t>
            </a:r>
            <a:r>
              <a:rPr lang="en-US" sz="1200" b="0" i="1">
                <a:solidFill>
                  <a:schemeClr val="tx2"/>
                </a:solidFill>
                <a:latin typeface="+mj-lt"/>
              </a:rPr>
              <a:t>tips</a:t>
            </a:r>
            <a:r>
              <a:rPr lang="en-US" sz="1200" b="0">
                <a:solidFill>
                  <a:schemeClr val="tx2"/>
                </a:solidFill>
                <a:latin typeface="+mj-lt"/>
              </a:rPr>
              <a:t>:</a:t>
            </a:r>
          </a:p>
          <a:p>
            <a:pPr marL="274320" indent="-274320">
              <a:lnSpc>
                <a:spcPct val="100000"/>
              </a:lnSpc>
              <a:spcAft>
                <a:spcPts val="400"/>
              </a:spcAft>
              <a:buFont typeface="+mj-lt"/>
              <a:buAutoNum type="arabicPeriod"/>
            </a:pPr>
            <a:r>
              <a:rPr lang="en-US" sz="1200" b="0">
                <a:solidFill>
                  <a:schemeClr val="tx2"/>
                </a:solidFill>
                <a:latin typeface="+mj-lt"/>
              </a:rPr>
              <a:t>From the navigation pane, click </a:t>
            </a:r>
            <a:r>
              <a:rPr lang="en-US" sz="1200" b="1">
                <a:solidFill>
                  <a:schemeClr val="tx2"/>
                </a:solidFill>
                <a:latin typeface="+mj-lt"/>
              </a:rPr>
              <a:t>Home</a:t>
            </a:r>
            <a:r>
              <a:rPr lang="en-US" sz="1200" b="0">
                <a:solidFill>
                  <a:schemeClr val="tx2"/>
                </a:solidFill>
                <a:latin typeface="+mj-lt"/>
              </a:rPr>
              <a:t>. Under </a:t>
            </a:r>
            <a:r>
              <a:rPr lang="en-US" sz="1200" b="1" i="0">
                <a:solidFill>
                  <a:schemeClr val="tx2"/>
                </a:solidFill>
                <a:latin typeface="+mj-lt"/>
              </a:rPr>
              <a:t>Slides</a:t>
            </a:r>
            <a:r>
              <a:rPr lang="en-US" sz="1200" b="0">
                <a:solidFill>
                  <a:schemeClr val="tx2"/>
                </a:solidFill>
                <a:latin typeface="+mj-lt"/>
              </a:rPr>
              <a:t>, select the drop-down arrow for </a:t>
            </a:r>
            <a:r>
              <a:rPr lang="en-US" sz="1200" b="1">
                <a:solidFill>
                  <a:schemeClr val="tx2"/>
                </a:solidFill>
                <a:latin typeface="+mj-lt"/>
              </a:rPr>
              <a:t>Layout</a:t>
            </a:r>
            <a:r>
              <a:rPr lang="en-US" sz="1200" b="0">
                <a:solidFill>
                  <a:schemeClr val="tx2"/>
                </a:solidFill>
                <a:latin typeface="+mj-lt"/>
              </a:rPr>
              <a:t>.</a:t>
            </a:r>
          </a:p>
          <a:p>
            <a:pPr marL="274320" indent="-274320">
              <a:lnSpc>
                <a:spcPct val="100000"/>
              </a:lnSpc>
              <a:spcAft>
                <a:spcPts val="400"/>
              </a:spcAft>
              <a:buFont typeface="+mj-lt"/>
              <a:buAutoNum type="arabicPeriod"/>
            </a:pPr>
            <a:r>
              <a:rPr lang="en-US" sz="1200" b="0">
                <a:solidFill>
                  <a:schemeClr val="tx2"/>
                </a:solidFill>
                <a:latin typeface="+mj-lt"/>
              </a:rPr>
              <a:t>The various layout options can be applied by simply selecting the layout you like. We’ve conveniently grouped the layouts by slide type:</a:t>
            </a:r>
          </a:p>
          <a:p>
            <a:pPr marL="731520" lvl="1" indent="-274320">
              <a:lnSpc>
                <a:spcPct val="100000"/>
              </a:lnSpc>
              <a:spcAft>
                <a:spcPts val="400"/>
              </a:spcAft>
              <a:buFont typeface="Arial" panose="020B0604020202020204" pitchFamily="34" charset="0"/>
              <a:buChar char="•"/>
            </a:pPr>
            <a:r>
              <a:rPr lang="en-US" sz="1200" b="1">
                <a:solidFill>
                  <a:schemeClr val="tx2"/>
                </a:solidFill>
                <a:latin typeface="+mj-lt"/>
              </a:rPr>
              <a:t>Covers</a:t>
            </a:r>
            <a:r>
              <a:rPr lang="en-US" sz="1200" b="0">
                <a:solidFill>
                  <a:schemeClr val="tx2"/>
                </a:solidFill>
                <a:latin typeface="+mj-lt"/>
              </a:rPr>
              <a:t>- </a:t>
            </a:r>
            <a:r>
              <a:rPr lang="en-US" sz="1200" b="0" i="1">
                <a:solidFill>
                  <a:schemeClr val="tx2"/>
                </a:solidFill>
                <a:latin typeface="+mj-lt"/>
              </a:rPr>
              <a:t>Everyone should begin their presentation with a cover slide to include a title and date.</a:t>
            </a:r>
            <a:endParaRPr lang="en-US" sz="1200" b="1" i="1">
              <a:solidFill>
                <a:schemeClr val="tx2"/>
              </a:solidFill>
              <a:latin typeface="+mj-lt"/>
            </a:endParaRPr>
          </a:p>
          <a:p>
            <a:pPr marL="731520" lvl="1" indent="-274320">
              <a:lnSpc>
                <a:spcPct val="100000"/>
              </a:lnSpc>
              <a:spcAft>
                <a:spcPts val="400"/>
              </a:spcAft>
              <a:buFont typeface="Arial" panose="020B0604020202020204" pitchFamily="34" charset="0"/>
              <a:buChar char="•"/>
            </a:pPr>
            <a:r>
              <a:rPr lang="en-US" sz="1200" b="1">
                <a:solidFill>
                  <a:schemeClr val="tx2"/>
                </a:solidFill>
                <a:latin typeface="+mj-lt"/>
              </a:rPr>
              <a:t>Dividers</a:t>
            </a:r>
            <a:r>
              <a:rPr lang="en-US" sz="1200" b="0">
                <a:solidFill>
                  <a:schemeClr val="tx2"/>
                </a:solidFill>
                <a:latin typeface="+mj-lt"/>
              </a:rPr>
              <a:t>- </a:t>
            </a:r>
            <a:r>
              <a:rPr lang="en-US" sz="1200" b="0" i="1">
                <a:solidFill>
                  <a:schemeClr val="tx2"/>
                </a:solidFill>
                <a:latin typeface="+mj-lt"/>
              </a:rPr>
              <a:t>If you have different topics or sections you need to cover in your presentation, remember to always separate those with a divider slide. This helps to keep your presentation organized and minimizes confusion to your audience.</a:t>
            </a:r>
            <a:endParaRPr lang="en-US" sz="1200" b="1" i="1">
              <a:solidFill>
                <a:schemeClr val="tx2"/>
              </a:solidFill>
              <a:latin typeface="+mj-lt"/>
            </a:endParaRPr>
          </a:p>
          <a:p>
            <a:pPr marL="731520" lvl="1" indent="-274320">
              <a:lnSpc>
                <a:spcPct val="100000"/>
              </a:lnSpc>
              <a:spcAft>
                <a:spcPts val="400"/>
              </a:spcAft>
              <a:buFont typeface="Arial" panose="020B0604020202020204" pitchFamily="34" charset="0"/>
              <a:buChar char="•"/>
            </a:pPr>
            <a:r>
              <a:rPr lang="en-US" sz="1200" b="1">
                <a:solidFill>
                  <a:schemeClr val="tx2"/>
                </a:solidFill>
                <a:latin typeface="+mj-lt"/>
              </a:rPr>
              <a:t>Content</a:t>
            </a:r>
            <a:r>
              <a:rPr lang="en-US" sz="1200" b="0">
                <a:solidFill>
                  <a:schemeClr val="tx2"/>
                </a:solidFill>
                <a:latin typeface="+mj-lt"/>
              </a:rPr>
              <a:t>- </a:t>
            </a:r>
            <a:r>
              <a:rPr lang="en-US" sz="1200" b="0" i="1">
                <a:solidFill>
                  <a:schemeClr val="tx2"/>
                </a:solidFill>
                <a:latin typeface="+mj-lt"/>
              </a:rPr>
              <a:t>Choose from a variety of pre-designed layout slides, complete with placeholders, for all types of content. 20+ layout options to help inspire creativity with your content.</a:t>
            </a:r>
          </a:p>
          <a:p>
            <a:pPr marL="731520" lvl="1" indent="-274320">
              <a:lnSpc>
                <a:spcPct val="100000"/>
              </a:lnSpc>
              <a:spcAft>
                <a:spcPts val="400"/>
              </a:spcAft>
              <a:buFont typeface="Arial" panose="020B0604020202020204" pitchFamily="34" charset="0"/>
              <a:buChar char="•"/>
            </a:pPr>
            <a:r>
              <a:rPr lang="en-US" sz="1200" b="1">
                <a:solidFill>
                  <a:schemeClr val="tx2"/>
                </a:solidFill>
                <a:latin typeface="+mj-lt"/>
              </a:rPr>
              <a:t>About SCAG</a:t>
            </a:r>
            <a:r>
              <a:rPr lang="en-US" sz="1200" b="0">
                <a:solidFill>
                  <a:schemeClr val="tx2"/>
                </a:solidFill>
                <a:latin typeface="+mj-lt"/>
              </a:rPr>
              <a:t>- </a:t>
            </a:r>
            <a:r>
              <a:rPr lang="en-US" sz="1200" b="0" i="1">
                <a:solidFill>
                  <a:schemeClr val="tx2"/>
                </a:solidFill>
                <a:latin typeface="+mj-lt"/>
              </a:rPr>
              <a:t>You can also include these boiler-plate slides into your presentation for audiences unfamiliar to SCAG. </a:t>
            </a:r>
          </a:p>
        </p:txBody>
      </p:sp>
      <p:sp>
        <p:nvSpPr>
          <p:cNvPr id="2" name="Title Placeholder 1">
            <a:extLst>
              <a:ext uri="{FF2B5EF4-FFF2-40B4-BE49-F238E27FC236}">
                <a16:creationId xmlns:a16="http://schemas.microsoft.com/office/drawing/2014/main" id="{D705CF22-9BF4-016C-E579-9E939BFA6003}"/>
              </a:ext>
            </a:extLst>
          </p:cNvPr>
          <p:cNvSpPr txBox="1">
            <a:spLocks/>
          </p:cNvSpPr>
          <p:nvPr userDrawn="1"/>
        </p:nvSpPr>
        <p:spPr>
          <a:xfrm>
            <a:off x="6477000" y="1828801"/>
            <a:ext cx="5334000" cy="4724398"/>
          </a:xfrm>
          <a:prstGeom prst="rect">
            <a:avLst/>
          </a:prstGeom>
        </p:spPr>
        <p:txBody>
          <a:bodyPr vert="horz" lIns="91440" tIns="45720" rIns="91440" bIns="45720" numCol="1" spcCol="457200" rtlCol="0" anchor="t" anchorCtr="0">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nSpc>
                <a:spcPct val="100000"/>
              </a:lnSpc>
              <a:spcAft>
                <a:spcPts val="400"/>
              </a:spcAft>
              <a:buFont typeface="Arial" panose="020B0604020202020204" pitchFamily="34" charset="0"/>
              <a:buNone/>
            </a:pPr>
            <a:r>
              <a:rPr lang="en-US" sz="1200" b="0">
                <a:solidFill>
                  <a:schemeClr val="tx2"/>
                </a:solidFill>
                <a:latin typeface="+mj-lt"/>
              </a:rPr>
              <a:t>The theme file ‘SCAG Colors.xml’ includes a carefully selected palette to compliment the presentation template (as well as the SCAG brand).</a:t>
            </a:r>
          </a:p>
          <a:p>
            <a:pPr marL="0" indent="0">
              <a:lnSpc>
                <a:spcPct val="100000"/>
              </a:lnSpc>
              <a:spcAft>
                <a:spcPts val="400"/>
              </a:spcAft>
              <a:buFont typeface="Arial" panose="020B0604020202020204" pitchFamily="34" charset="0"/>
              <a:buNone/>
            </a:pPr>
            <a:r>
              <a:rPr lang="en-US" sz="1200" b="1" i="1">
                <a:solidFill>
                  <a:schemeClr val="tx2"/>
                </a:solidFill>
                <a:latin typeface="+mj-lt"/>
              </a:rPr>
              <a:t>Color Tip: </a:t>
            </a:r>
            <a:r>
              <a:rPr lang="en-US" sz="1200" b="0">
                <a:solidFill>
                  <a:schemeClr val="tx2"/>
                </a:solidFill>
                <a:latin typeface="+mj-lt"/>
              </a:rPr>
              <a:t>Whether you choose dark or light backgrounds from slide layouts, choose colors that appear </a:t>
            </a:r>
            <a:r>
              <a:rPr lang="en-US" sz="1200" b="1">
                <a:solidFill>
                  <a:schemeClr val="tx2"/>
                </a:solidFill>
                <a:latin typeface="+mj-lt"/>
              </a:rPr>
              <a:t>HIGH CONTRAST </a:t>
            </a:r>
            <a:r>
              <a:rPr lang="en-US" sz="1200" b="0">
                <a:solidFill>
                  <a:schemeClr val="tx2"/>
                </a:solidFill>
                <a:latin typeface="+mj-lt"/>
              </a:rPr>
              <a:t>for your content.</a:t>
            </a:r>
            <a:r>
              <a:rPr lang="en-US" sz="1200" b="1">
                <a:solidFill>
                  <a:schemeClr val="tx2"/>
                </a:solidFill>
                <a:latin typeface="+mj-lt"/>
              </a:rPr>
              <a:t> </a:t>
            </a:r>
            <a:r>
              <a:rPr lang="en-US" sz="1200" b="0">
                <a:solidFill>
                  <a:schemeClr val="tx2"/>
                </a:solidFill>
                <a:latin typeface="+mj-lt"/>
              </a:rPr>
              <a:t>This way the audience can easily see your point. </a:t>
            </a:r>
          </a:p>
        </p:txBody>
      </p:sp>
      <p:grpSp>
        <p:nvGrpSpPr>
          <p:cNvPr id="224" name="Group 223">
            <a:extLst>
              <a:ext uri="{FF2B5EF4-FFF2-40B4-BE49-F238E27FC236}">
                <a16:creationId xmlns:a16="http://schemas.microsoft.com/office/drawing/2014/main" id="{1A1D3E37-1CED-499E-8DC7-E99A8B4F6AFD}"/>
              </a:ext>
            </a:extLst>
          </p:cNvPr>
          <p:cNvGrpSpPr/>
          <p:nvPr userDrawn="1"/>
        </p:nvGrpSpPr>
        <p:grpSpPr>
          <a:xfrm>
            <a:off x="6629400" y="2933700"/>
            <a:ext cx="5029200" cy="3533001"/>
            <a:chOff x="609600" y="3020199"/>
            <a:chExt cx="5029200" cy="3533001"/>
          </a:xfrm>
        </p:grpSpPr>
        <p:grpSp>
          <p:nvGrpSpPr>
            <p:cNvPr id="78" name="Group 77">
              <a:extLst>
                <a:ext uri="{FF2B5EF4-FFF2-40B4-BE49-F238E27FC236}">
                  <a16:creationId xmlns:a16="http://schemas.microsoft.com/office/drawing/2014/main" id="{EA9737CC-553F-D539-744A-8DE85B76E1A9}"/>
                </a:ext>
              </a:extLst>
            </p:cNvPr>
            <p:cNvGrpSpPr/>
            <p:nvPr userDrawn="1"/>
          </p:nvGrpSpPr>
          <p:grpSpPr>
            <a:xfrm>
              <a:off x="609600" y="3020199"/>
              <a:ext cx="5029200" cy="1742301"/>
              <a:chOff x="609600" y="3020199"/>
              <a:chExt cx="5029200" cy="1742301"/>
            </a:xfrm>
          </p:grpSpPr>
          <p:sp>
            <p:nvSpPr>
              <p:cNvPr id="79" name="Rectangle 78">
                <a:extLst>
                  <a:ext uri="{FF2B5EF4-FFF2-40B4-BE49-F238E27FC236}">
                    <a16:creationId xmlns:a16="http://schemas.microsoft.com/office/drawing/2014/main" id="{514FECC2-540A-EA36-24C0-B6C2E6A7418C}"/>
                  </a:ext>
                </a:extLst>
              </p:cNvPr>
              <p:cNvSpPr/>
              <p:nvPr userDrawn="1"/>
            </p:nvSpPr>
            <p:spPr>
              <a:xfrm>
                <a:off x="609600" y="3020199"/>
                <a:ext cx="5029200" cy="17423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0" name="Group 79">
                <a:extLst>
                  <a:ext uri="{FF2B5EF4-FFF2-40B4-BE49-F238E27FC236}">
                    <a16:creationId xmlns:a16="http://schemas.microsoft.com/office/drawing/2014/main" id="{DA483E42-4FB4-2EAB-76A0-8BD65549DAED}"/>
                  </a:ext>
                </a:extLst>
              </p:cNvPr>
              <p:cNvGrpSpPr/>
              <p:nvPr userDrawn="1"/>
            </p:nvGrpSpPr>
            <p:grpSpPr>
              <a:xfrm>
                <a:off x="738264" y="3363099"/>
                <a:ext cx="4786236" cy="1306274"/>
                <a:chOff x="1315386" y="1832548"/>
                <a:chExt cx="4784986" cy="2208344"/>
              </a:xfrm>
            </p:grpSpPr>
            <p:grpSp>
              <p:nvGrpSpPr>
                <p:cNvPr id="103" name="Group 102">
                  <a:extLst>
                    <a:ext uri="{FF2B5EF4-FFF2-40B4-BE49-F238E27FC236}">
                      <a16:creationId xmlns:a16="http://schemas.microsoft.com/office/drawing/2014/main" id="{E3F453A9-B03C-1892-4263-3578F985951C}"/>
                    </a:ext>
                  </a:extLst>
                </p:cNvPr>
                <p:cNvGrpSpPr/>
                <p:nvPr userDrawn="1"/>
              </p:nvGrpSpPr>
              <p:grpSpPr>
                <a:xfrm>
                  <a:off x="1315386" y="1832548"/>
                  <a:ext cx="4784986" cy="647700"/>
                  <a:chOff x="1315386" y="1832548"/>
                  <a:chExt cx="4784986" cy="647700"/>
                </a:xfrm>
              </p:grpSpPr>
              <p:sp>
                <p:nvSpPr>
                  <p:cNvPr id="144" name="Rectangle 143">
                    <a:extLst>
                      <a:ext uri="{FF2B5EF4-FFF2-40B4-BE49-F238E27FC236}">
                        <a16:creationId xmlns:a16="http://schemas.microsoft.com/office/drawing/2014/main" id="{4D698D89-709C-5353-69CB-7DF35863E622}"/>
                      </a:ext>
                    </a:extLst>
                  </p:cNvPr>
                  <p:cNvSpPr/>
                  <p:nvPr userDrawn="1"/>
                </p:nvSpPr>
                <p:spPr>
                  <a:xfrm>
                    <a:off x="1315386" y="1832548"/>
                    <a:ext cx="647700" cy="6477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0CA729D6-7EFC-D9BF-E700-0607C197F8F2}"/>
                      </a:ext>
                    </a:extLst>
                  </p:cNvPr>
                  <p:cNvSpPr/>
                  <p:nvPr userDrawn="1"/>
                </p:nvSpPr>
                <p:spPr>
                  <a:xfrm>
                    <a:off x="2004934" y="1832548"/>
                    <a:ext cx="647700" cy="6477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145">
                    <a:extLst>
                      <a:ext uri="{FF2B5EF4-FFF2-40B4-BE49-F238E27FC236}">
                        <a16:creationId xmlns:a16="http://schemas.microsoft.com/office/drawing/2014/main" id="{C6A0602A-EBBB-5F78-7E85-7E3B45D68D51}"/>
                      </a:ext>
                    </a:extLst>
                  </p:cNvPr>
                  <p:cNvSpPr/>
                  <p:nvPr userDrawn="1"/>
                </p:nvSpPr>
                <p:spPr>
                  <a:xfrm>
                    <a:off x="2694482" y="1832548"/>
                    <a:ext cx="647700" cy="6477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a:extLst>
                      <a:ext uri="{FF2B5EF4-FFF2-40B4-BE49-F238E27FC236}">
                        <a16:creationId xmlns:a16="http://schemas.microsoft.com/office/drawing/2014/main" id="{9E9A6D9D-6567-0735-D6AF-1C804A7B41E6}"/>
                      </a:ext>
                    </a:extLst>
                  </p:cNvPr>
                  <p:cNvSpPr/>
                  <p:nvPr userDrawn="1"/>
                </p:nvSpPr>
                <p:spPr>
                  <a:xfrm>
                    <a:off x="3384030" y="1832548"/>
                    <a:ext cx="647700" cy="6477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a:extLst>
                      <a:ext uri="{FF2B5EF4-FFF2-40B4-BE49-F238E27FC236}">
                        <a16:creationId xmlns:a16="http://schemas.microsoft.com/office/drawing/2014/main" id="{8BDF1114-ADB0-AE0D-A4E0-DDF78A88B3C4}"/>
                      </a:ext>
                    </a:extLst>
                  </p:cNvPr>
                  <p:cNvSpPr/>
                  <p:nvPr userDrawn="1"/>
                </p:nvSpPr>
                <p:spPr>
                  <a:xfrm>
                    <a:off x="4073578" y="1832548"/>
                    <a:ext cx="647700" cy="6477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a:extLst>
                      <a:ext uri="{FF2B5EF4-FFF2-40B4-BE49-F238E27FC236}">
                        <a16:creationId xmlns:a16="http://schemas.microsoft.com/office/drawing/2014/main" id="{D30D31BF-79BC-1EFC-0F34-E67612C29E1C}"/>
                      </a:ext>
                    </a:extLst>
                  </p:cNvPr>
                  <p:cNvSpPr/>
                  <p:nvPr userDrawn="1"/>
                </p:nvSpPr>
                <p:spPr>
                  <a:xfrm>
                    <a:off x="4763126" y="1832548"/>
                    <a:ext cx="647700" cy="6477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a:extLst>
                      <a:ext uri="{FF2B5EF4-FFF2-40B4-BE49-F238E27FC236}">
                        <a16:creationId xmlns:a16="http://schemas.microsoft.com/office/drawing/2014/main" id="{94559FED-0C0D-81DF-76F4-C528656FBA19}"/>
                      </a:ext>
                    </a:extLst>
                  </p:cNvPr>
                  <p:cNvSpPr/>
                  <p:nvPr userDrawn="1"/>
                </p:nvSpPr>
                <p:spPr>
                  <a:xfrm>
                    <a:off x="5452672" y="1832548"/>
                    <a:ext cx="647700" cy="6477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4" name="Group 103">
                  <a:extLst>
                    <a:ext uri="{FF2B5EF4-FFF2-40B4-BE49-F238E27FC236}">
                      <a16:creationId xmlns:a16="http://schemas.microsoft.com/office/drawing/2014/main" id="{70B97B6C-2F1C-014B-1726-C0A7CBC1D85D}"/>
                    </a:ext>
                  </a:extLst>
                </p:cNvPr>
                <p:cNvGrpSpPr/>
                <p:nvPr userDrawn="1"/>
              </p:nvGrpSpPr>
              <p:grpSpPr>
                <a:xfrm>
                  <a:off x="1315386" y="3393192"/>
                  <a:ext cx="4784986" cy="647700"/>
                  <a:chOff x="381000" y="3407765"/>
                  <a:chExt cx="4784986" cy="647700"/>
                </a:xfrm>
              </p:grpSpPr>
              <p:sp>
                <p:nvSpPr>
                  <p:cNvPr id="137" name="Rectangle 136">
                    <a:extLst>
                      <a:ext uri="{FF2B5EF4-FFF2-40B4-BE49-F238E27FC236}">
                        <a16:creationId xmlns:a16="http://schemas.microsoft.com/office/drawing/2014/main" id="{C8995891-BD97-057D-65AB-84DA300372FD}"/>
                      </a:ext>
                    </a:extLst>
                  </p:cNvPr>
                  <p:cNvSpPr/>
                  <p:nvPr userDrawn="1"/>
                </p:nvSpPr>
                <p:spPr>
                  <a:xfrm>
                    <a:off x="381000" y="3407765"/>
                    <a:ext cx="647700" cy="6477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137">
                    <a:extLst>
                      <a:ext uri="{FF2B5EF4-FFF2-40B4-BE49-F238E27FC236}">
                        <a16:creationId xmlns:a16="http://schemas.microsoft.com/office/drawing/2014/main" id="{60C4F974-AF76-3390-FF51-854A00CC53E0}"/>
                      </a:ext>
                    </a:extLst>
                  </p:cNvPr>
                  <p:cNvSpPr/>
                  <p:nvPr userDrawn="1"/>
                </p:nvSpPr>
                <p:spPr>
                  <a:xfrm>
                    <a:off x="1070548" y="3407765"/>
                    <a:ext cx="647700" cy="6477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35C902D7-C910-BDD4-7A63-8C5A72C3F90C}"/>
                      </a:ext>
                    </a:extLst>
                  </p:cNvPr>
                  <p:cNvSpPr/>
                  <p:nvPr userDrawn="1"/>
                </p:nvSpPr>
                <p:spPr>
                  <a:xfrm>
                    <a:off x="1760096" y="3407765"/>
                    <a:ext cx="647700" cy="6477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139">
                    <a:extLst>
                      <a:ext uri="{FF2B5EF4-FFF2-40B4-BE49-F238E27FC236}">
                        <a16:creationId xmlns:a16="http://schemas.microsoft.com/office/drawing/2014/main" id="{92DEABE1-EDDB-7355-C7ED-C01EB9EA6F84}"/>
                      </a:ext>
                    </a:extLst>
                  </p:cNvPr>
                  <p:cNvSpPr/>
                  <p:nvPr userDrawn="1"/>
                </p:nvSpPr>
                <p:spPr>
                  <a:xfrm>
                    <a:off x="2449644" y="3407765"/>
                    <a:ext cx="647700" cy="6477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6EB6C707-DDE7-D5F3-1EE9-56EC1AA7D4D6}"/>
                      </a:ext>
                    </a:extLst>
                  </p:cNvPr>
                  <p:cNvSpPr/>
                  <p:nvPr userDrawn="1"/>
                </p:nvSpPr>
                <p:spPr>
                  <a:xfrm>
                    <a:off x="3139192" y="3407765"/>
                    <a:ext cx="647700" cy="647700"/>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a:extLst>
                      <a:ext uri="{FF2B5EF4-FFF2-40B4-BE49-F238E27FC236}">
                        <a16:creationId xmlns:a16="http://schemas.microsoft.com/office/drawing/2014/main" id="{C6D0F743-B077-D6E8-3478-D49AA0D2C55C}"/>
                      </a:ext>
                    </a:extLst>
                  </p:cNvPr>
                  <p:cNvSpPr/>
                  <p:nvPr userDrawn="1"/>
                </p:nvSpPr>
                <p:spPr>
                  <a:xfrm>
                    <a:off x="3828740" y="3407765"/>
                    <a:ext cx="647700" cy="6477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AA8DF8BC-F2F6-5878-220E-16B37117B1BA}"/>
                      </a:ext>
                    </a:extLst>
                  </p:cNvPr>
                  <p:cNvSpPr/>
                  <p:nvPr userDrawn="1"/>
                </p:nvSpPr>
                <p:spPr>
                  <a:xfrm>
                    <a:off x="4518286" y="3407765"/>
                    <a:ext cx="647700" cy="6477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5" name="Group 104">
                  <a:extLst>
                    <a:ext uri="{FF2B5EF4-FFF2-40B4-BE49-F238E27FC236}">
                      <a16:creationId xmlns:a16="http://schemas.microsoft.com/office/drawing/2014/main" id="{8A02E7DA-3B37-CD9D-31E8-C3B352E7700B}"/>
                    </a:ext>
                  </a:extLst>
                </p:cNvPr>
                <p:cNvGrpSpPr/>
                <p:nvPr userDrawn="1"/>
              </p:nvGrpSpPr>
              <p:grpSpPr>
                <a:xfrm>
                  <a:off x="1315386" y="3164591"/>
                  <a:ext cx="4784986" cy="201743"/>
                  <a:chOff x="381000" y="3179164"/>
                  <a:chExt cx="4784986" cy="201743"/>
                </a:xfrm>
              </p:grpSpPr>
              <p:sp>
                <p:nvSpPr>
                  <p:cNvPr id="130" name="Rectangle 129">
                    <a:extLst>
                      <a:ext uri="{FF2B5EF4-FFF2-40B4-BE49-F238E27FC236}">
                        <a16:creationId xmlns:a16="http://schemas.microsoft.com/office/drawing/2014/main" id="{B998B523-EC27-AC68-0C9E-6EB9D7ADE73D}"/>
                      </a:ext>
                    </a:extLst>
                  </p:cNvPr>
                  <p:cNvSpPr/>
                  <p:nvPr userDrawn="1"/>
                </p:nvSpPr>
                <p:spPr>
                  <a:xfrm>
                    <a:off x="381000" y="3179164"/>
                    <a:ext cx="647700" cy="20174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Rectangle 130">
                    <a:extLst>
                      <a:ext uri="{FF2B5EF4-FFF2-40B4-BE49-F238E27FC236}">
                        <a16:creationId xmlns:a16="http://schemas.microsoft.com/office/drawing/2014/main" id="{E9838195-CC7C-FA1A-E555-8C26673CF111}"/>
                      </a:ext>
                    </a:extLst>
                  </p:cNvPr>
                  <p:cNvSpPr/>
                  <p:nvPr userDrawn="1"/>
                </p:nvSpPr>
                <p:spPr>
                  <a:xfrm>
                    <a:off x="1070548" y="3179164"/>
                    <a:ext cx="647700" cy="20174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a:extLst>
                      <a:ext uri="{FF2B5EF4-FFF2-40B4-BE49-F238E27FC236}">
                        <a16:creationId xmlns:a16="http://schemas.microsoft.com/office/drawing/2014/main" id="{1A06174D-07D0-DBDE-297A-D9DC7ECCF965}"/>
                      </a:ext>
                    </a:extLst>
                  </p:cNvPr>
                  <p:cNvSpPr/>
                  <p:nvPr userDrawn="1"/>
                </p:nvSpPr>
                <p:spPr>
                  <a:xfrm>
                    <a:off x="1760096" y="3179164"/>
                    <a:ext cx="647700" cy="2017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angle 132">
                    <a:extLst>
                      <a:ext uri="{FF2B5EF4-FFF2-40B4-BE49-F238E27FC236}">
                        <a16:creationId xmlns:a16="http://schemas.microsoft.com/office/drawing/2014/main" id="{E8DA2F68-5A5D-4202-8804-635C18CEB854}"/>
                      </a:ext>
                    </a:extLst>
                  </p:cNvPr>
                  <p:cNvSpPr/>
                  <p:nvPr userDrawn="1"/>
                </p:nvSpPr>
                <p:spPr>
                  <a:xfrm>
                    <a:off x="2449644" y="3179164"/>
                    <a:ext cx="647700" cy="201743"/>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a:extLst>
                      <a:ext uri="{FF2B5EF4-FFF2-40B4-BE49-F238E27FC236}">
                        <a16:creationId xmlns:a16="http://schemas.microsoft.com/office/drawing/2014/main" id="{0851F53A-AE12-C085-6B51-B5660166915D}"/>
                      </a:ext>
                    </a:extLst>
                  </p:cNvPr>
                  <p:cNvSpPr/>
                  <p:nvPr userDrawn="1"/>
                </p:nvSpPr>
                <p:spPr>
                  <a:xfrm>
                    <a:off x="3139192" y="3179164"/>
                    <a:ext cx="647700" cy="20174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a:extLst>
                      <a:ext uri="{FF2B5EF4-FFF2-40B4-BE49-F238E27FC236}">
                        <a16:creationId xmlns:a16="http://schemas.microsoft.com/office/drawing/2014/main" id="{B09BF148-E87B-6BC5-7ADF-E483346BE4EE}"/>
                      </a:ext>
                    </a:extLst>
                  </p:cNvPr>
                  <p:cNvSpPr/>
                  <p:nvPr userDrawn="1"/>
                </p:nvSpPr>
                <p:spPr>
                  <a:xfrm>
                    <a:off x="3828740" y="3179164"/>
                    <a:ext cx="647700" cy="201743"/>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35">
                    <a:extLst>
                      <a:ext uri="{FF2B5EF4-FFF2-40B4-BE49-F238E27FC236}">
                        <a16:creationId xmlns:a16="http://schemas.microsoft.com/office/drawing/2014/main" id="{C05B9B00-025B-0278-652B-37ECD8BB6B1B}"/>
                      </a:ext>
                    </a:extLst>
                  </p:cNvPr>
                  <p:cNvSpPr/>
                  <p:nvPr userDrawn="1"/>
                </p:nvSpPr>
                <p:spPr>
                  <a:xfrm>
                    <a:off x="4518286" y="3179164"/>
                    <a:ext cx="647700" cy="201743"/>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6" name="Group 105">
                  <a:extLst>
                    <a:ext uri="{FF2B5EF4-FFF2-40B4-BE49-F238E27FC236}">
                      <a16:creationId xmlns:a16="http://schemas.microsoft.com/office/drawing/2014/main" id="{CCC28C5D-EC72-C36D-C187-F76A06FA21DB}"/>
                    </a:ext>
                  </a:extLst>
                </p:cNvPr>
                <p:cNvGrpSpPr/>
                <p:nvPr userDrawn="1"/>
              </p:nvGrpSpPr>
              <p:grpSpPr>
                <a:xfrm>
                  <a:off x="1315386" y="2943069"/>
                  <a:ext cx="4784986" cy="201743"/>
                  <a:chOff x="381000" y="2957642"/>
                  <a:chExt cx="4784986" cy="201743"/>
                </a:xfrm>
              </p:grpSpPr>
              <p:sp>
                <p:nvSpPr>
                  <p:cNvPr id="123" name="Rectangle 122">
                    <a:extLst>
                      <a:ext uri="{FF2B5EF4-FFF2-40B4-BE49-F238E27FC236}">
                        <a16:creationId xmlns:a16="http://schemas.microsoft.com/office/drawing/2014/main" id="{80B795BF-B79B-7210-DD92-133607B453FE}"/>
                      </a:ext>
                    </a:extLst>
                  </p:cNvPr>
                  <p:cNvSpPr/>
                  <p:nvPr userDrawn="1"/>
                </p:nvSpPr>
                <p:spPr>
                  <a:xfrm>
                    <a:off x="381000" y="2957642"/>
                    <a:ext cx="647700" cy="201743"/>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a:extLst>
                      <a:ext uri="{FF2B5EF4-FFF2-40B4-BE49-F238E27FC236}">
                        <a16:creationId xmlns:a16="http://schemas.microsoft.com/office/drawing/2014/main" id="{4B61E637-B05F-48F0-1D2F-197B9E7B6497}"/>
                      </a:ext>
                    </a:extLst>
                  </p:cNvPr>
                  <p:cNvSpPr/>
                  <p:nvPr userDrawn="1"/>
                </p:nvSpPr>
                <p:spPr>
                  <a:xfrm>
                    <a:off x="1070548" y="2957642"/>
                    <a:ext cx="647700" cy="20174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124">
                    <a:extLst>
                      <a:ext uri="{FF2B5EF4-FFF2-40B4-BE49-F238E27FC236}">
                        <a16:creationId xmlns:a16="http://schemas.microsoft.com/office/drawing/2014/main" id="{10AFB413-600A-68F7-4BAF-E14C66B6C20F}"/>
                      </a:ext>
                    </a:extLst>
                  </p:cNvPr>
                  <p:cNvSpPr/>
                  <p:nvPr userDrawn="1"/>
                </p:nvSpPr>
                <p:spPr>
                  <a:xfrm>
                    <a:off x="1760096" y="2957642"/>
                    <a:ext cx="647700" cy="201743"/>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125">
                    <a:extLst>
                      <a:ext uri="{FF2B5EF4-FFF2-40B4-BE49-F238E27FC236}">
                        <a16:creationId xmlns:a16="http://schemas.microsoft.com/office/drawing/2014/main" id="{5105F65F-F709-4EA0-3596-4D12710BD9AE}"/>
                      </a:ext>
                    </a:extLst>
                  </p:cNvPr>
                  <p:cNvSpPr/>
                  <p:nvPr userDrawn="1"/>
                </p:nvSpPr>
                <p:spPr>
                  <a:xfrm>
                    <a:off x="2449644" y="2957642"/>
                    <a:ext cx="647700" cy="201743"/>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126">
                    <a:extLst>
                      <a:ext uri="{FF2B5EF4-FFF2-40B4-BE49-F238E27FC236}">
                        <a16:creationId xmlns:a16="http://schemas.microsoft.com/office/drawing/2014/main" id="{BDAF6AE1-A70A-7586-7F68-9FF7472C9301}"/>
                      </a:ext>
                    </a:extLst>
                  </p:cNvPr>
                  <p:cNvSpPr/>
                  <p:nvPr userDrawn="1"/>
                </p:nvSpPr>
                <p:spPr>
                  <a:xfrm>
                    <a:off x="3139192" y="2957642"/>
                    <a:ext cx="647700" cy="201743"/>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127">
                    <a:extLst>
                      <a:ext uri="{FF2B5EF4-FFF2-40B4-BE49-F238E27FC236}">
                        <a16:creationId xmlns:a16="http://schemas.microsoft.com/office/drawing/2014/main" id="{C9851B07-970D-EBCD-E490-43EBA00A92BD}"/>
                      </a:ext>
                    </a:extLst>
                  </p:cNvPr>
                  <p:cNvSpPr/>
                  <p:nvPr userDrawn="1"/>
                </p:nvSpPr>
                <p:spPr>
                  <a:xfrm>
                    <a:off x="3828740" y="2957642"/>
                    <a:ext cx="647700" cy="201743"/>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128">
                    <a:extLst>
                      <a:ext uri="{FF2B5EF4-FFF2-40B4-BE49-F238E27FC236}">
                        <a16:creationId xmlns:a16="http://schemas.microsoft.com/office/drawing/2014/main" id="{848A94C8-496B-EB19-C1AD-32CC32062340}"/>
                      </a:ext>
                    </a:extLst>
                  </p:cNvPr>
                  <p:cNvSpPr/>
                  <p:nvPr userDrawn="1"/>
                </p:nvSpPr>
                <p:spPr>
                  <a:xfrm>
                    <a:off x="4518286" y="2957642"/>
                    <a:ext cx="647700" cy="201743"/>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7" name="Group 106">
                  <a:extLst>
                    <a:ext uri="{FF2B5EF4-FFF2-40B4-BE49-F238E27FC236}">
                      <a16:creationId xmlns:a16="http://schemas.microsoft.com/office/drawing/2014/main" id="{B506263F-6B49-FEC5-648A-2F50197B0218}"/>
                    </a:ext>
                  </a:extLst>
                </p:cNvPr>
                <p:cNvGrpSpPr/>
                <p:nvPr userDrawn="1"/>
              </p:nvGrpSpPr>
              <p:grpSpPr>
                <a:xfrm>
                  <a:off x="1315386" y="2721548"/>
                  <a:ext cx="4784986" cy="201743"/>
                  <a:chOff x="381000" y="2736121"/>
                  <a:chExt cx="4784986" cy="201743"/>
                </a:xfrm>
              </p:grpSpPr>
              <p:sp>
                <p:nvSpPr>
                  <p:cNvPr id="116" name="Rectangle 115">
                    <a:extLst>
                      <a:ext uri="{FF2B5EF4-FFF2-40B4-BE49-F238E27FC236}">
                        <a16:creationId xmlns:a16="http://schemas.microsoft.com/office/drawing/2014/main" id="{A4B279DD-70F3-425E-7279-1FF2069302F7}"/>
                      </a:ext>
                    </a:extLst>
                  </p:cNvPr>
                  <p:cNvSpPr/>
                  <p:nvPr userDrawn="1"/>
                </p:nvSpPr>
                <p:spPr>
                  <a:xfrm>
                    <a:off x="381000" y="2736121"/>
                    <a:ext cx="647700" cy="20174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ACEFD2B5-1AD8-85FF-543A-05C57A1004AF}"/>
                      </a:ext>
                    </a:extLst>
                  </p:cNvPr>
                  <p:cNvSpPr/>
                  <p:nvPr userDrawn="1"/>
                </p:nvSpPr>
                <p:spPr>
                  <a:xfrm>
                    <a:off x="1070548" y="2736121"/>
                    <a:ext cx="647700" cy="20174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11CA2A12-BEA8-8125-8AED-BE18A8904107}"/>
                      </a:ext>
                    </a:extLst>
                  </p:cNvPr>
                  <p:cNvSpPr/>
                  <p:nvPr userDrawn="1"/>
                </p:nvSpPr>
                <p:spPr>
                  <a:xfrm>
                    <a:off x="1760096" y="2736121"/>
                    <a:ext cx="647700" cy="20174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a:extLst>
                      <a:ext uri="{FF2B5EF4-FFF2-40B4-BE49-F238E27FC236}">
                        <a16:creationId xmlns:a16="http://schemas.microsoft.com/office/drawing/2014/main" id="{BD6D45D9-4913-66D4-D8FB-BC72E417EAE7}"/>
                      </a:ext>
                    </a:extLst>
                  </p:cNvPr>
                  <p:cNvSpPr/>
                  <p:nvPr userDrawn="1"/>
                </p:nvSpPr>
                <p:spPr>
                  <a:xfrm>
                    <a:off x="2449644" y="2736121"/>
                    <a:ext cx="647700" cy="20174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119">
                    <a:extLst>
                      <a:ext uri="{FF2B5EF4-FFF2-40B4-BE49-F238E27FC236}">
                        <a16:creationId xmlns:a16="http://schemas.microsoft.com/office/drawing/2014/main" id="{641BBBB8-1443-531C-06C6-1B9400AAC133}"/>
                      </a:ext>
                    </a:extLst>
                  </p:cNvPr>
                  <p:cNvSpPr/>
                  <p:nvPr userDrawn="1"/>
                </p:nvSpPr>
                <p:spPr>
                  <a:xfrm>
                    <a:off x="3139192" y="2736121"/>
                    <a:ext cx="647700" cy="201743"/>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a:extLst>
                      <a:ext uri="{FF2B5EF4-FFF2-40B4-BE49-F238E27FC236}">
                        <a16:creationId xmlns:a16="http://schemas.microsoft.com/office/drawing/2014/main" id="{2126D8EF-C68D-E04D-E8A8-49C71218A65B}"/>
                      </a:ext>
                    </a:extLst>
                  </p:cNvPr>
                  <p:cNvSpPr/>
                  <p:nvPr userDrawn="1"/>
                </p:nvSpPr>
                <p:spPr>
                  <a:xfrm>
                    <a:off x="3828740" y="2736121"/>
                    <a:ext cx="647700" cy="201743"/>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2E780317-8E07-2367-7C17-B4C24A1F0587}"/>
                      </a:ext>
                    </a:extLst>
                  </p:cNvPr>
                  <p:cNvSpPr/>
                  <p:nvPr userDrawn="1"/>
                </p:nvSpPr>
                <p:spPr>
                  <a:xfrm>
                    <a:off x="4518286" y="2736121"/>
                    <a:ext cx="647700" cy="201743"/>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8" name="Group 107">
                  <a:extLst>
                    <a:ext uri="{FF2B5EF4-FFF2-40B4-BE49-F238E27FC236}">
                      <a16:creationId xmlns:a16="http://schemas.microsoft.com/office/drawing/2014/main" id="{650882D6-6F84-A08B-D261-BEFBE2A06A43}"/>
                    </a:ext>
                  </a:extLst>
                </p:cNvPr>
                <p:cNvGrpSpPr/>
                <p:nvPr userDrawn="1"/>
              </p:nvGrpSpPr>
              <p:grpSpPr>
                <a:xfrm>
                  <a:off x="1315386" y="2500027"/>
                  <a:ext cx="4784986" cy="201743"/>
                  <a:chOff x="381000" y="2514600"/>
                  <a:chExt cx="4784986" cy="201743"/>
                </a:xfrm>
              </p:grpSpPr>
              <p:sp>
                <p:nvSpPr>
                  <p:cNvPr id="109" name="Rectangle 108">
                    <a:extLst>
                      <a:ext uri="{FF2B5EF4-FFF2-40B4-BE49-F238E27FC236}">
                        <a16:creationId xmlns:a16="http://schemas.microsoft.com/office/drawing/2014/main" id="{53B03335-2680-7469-4621-97DF263D691B}"/>
                      </a:ext>
                    </a:extLst>
                  </p:cNvPr>
                  <p:cNvSpPr/>
                  <p:nvPr userDrawn="1"/>
                </p:nvSpPr>
                <p:spPr>
                  <a:xfrm>
                    <a:off x="381000" y="2514600"/>
                    <a:ext cx="647700" cy="201743"/>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a:extLst>
                      <a:ext uri="{FF2B5EF4-FFF2-40B4-BE49-F238E27FC236}">
                        <a16:creationId xmlns:a16="http://schemas.microsoft.com/office/drawing/2014/main" id="{CE8C7367-197C-FC0E-B92D-F2A705427E60}"/>
                      </a:ext>
                    </a:extLst>
                  </p:cNvPr>
                  <p:cNvSpPr/>
                  <p:nvPr userDrawn="1"/>
                </p:nvSpPr>
                <p:spPr>
                  <a:xfrm>
                    <a:off x="1070548" y="2514600"/>
                    <a:ext cx="647700" cy="20174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a16="http://schemas.microsoft.com/office/drawing/2014/main" id="{A2DA44CC-1DAE-BCFA-2A28-676CB1E7771A}"/>
                      </a:ext>
                    </a:extLst>
                  </p:cNvPr>
                  <p:cNvSpPr/>
                  <p:nvPr userDrawn="1"/>
                </p:nvSpPr>
                <p:spPr>
                  <a:xfrm>
                    <a:off x="1760096" y="2514600"/>
                    <a:ext cx="647700" cy="2017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a:extLst>
                      <a:ext uri="{FF2B5EF4-FFF2-40B4-BE49-F238E27FC236}">
                        <a16:creationId xmlns:a16="http://schemas.microsoft.com/office/drawing/2014/main" id="{623AB8B6-66E8-0D59-51B8-31F8E357B863}"/>
                      </a:ext>
                    </a:extLst>
                  </p:cNvPr>
                  <p:cNvSpPr/>
                  <p:nvPr userDrawn="1"/>
                </p:nvSpPr>
                <p:spPr>
                  <a:xfrm>
                    <a:off x="2449644" y="2514600"/>
                    <a:ext cx="647700" cy="20174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a:extLst>
                      <a:ext uri="{FF2B5EF4-FFF2-40B4-BE49-F238E27FC236}">
                        <a16:creationId xmlns:a16="http://schemas.microsoft.com/office/drawing/2014/main" id="{4BB19568-3CD1-97DD-5E63-0795512A6A98}"/>
                      </a:ext>
                    </a:extLst>
                  </p:cNvPr>
                  <p:cNvSpPr/>
                  <p:nvPr userDrawn="1"/>
                </p:nvSpPr>
                <p:spPr>
                  <a:xfrm>
                    <a:off x="3139192" y="2514600"/>
                    <a:ext cx="647700" cy="20174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AD870BA9-2247-C668-31FD-F17956EABDD3}"/>
                      </a:ext>
                    </a:extLst>
                  </p:cNvPr>
                  <p:cNvSpPr/>
                  <p:nvPr userDrawn="1"/>
                </p:nvSpPr>
                <p:spPr>
                  <a:xfrm>
                    <a:off x="3828740" y="2514600"/>
                    <a:ext cx="647700" cy="20174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a:extLst>
                      <a:ext uri="{FF2B5EF4-FFF2-40B4-BE49-F238E27FC236}">
                        <a16:creationId xmlns:a16="http://schemas.microsoft.com/office/drawing/2014/main" id="{E358B28D-4BA5-B9D6-42E1-362485C954EA}"/>
                      </a:ext>
                    </a:extLst>
                  </p:cNvPr>
                  <p:cNvSpPr/>
                  <p:nvPr userDrawn="1"/>
                </p:nvSpPr>
                <p:spPr>
                  <a:xfrm>
                    <a:off x="4518286" y="2514600"/>
                    <a:ext cx="647700" cy="20174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1" name="&quot;Not Allowed&quot; Symbol 80">
                <a:extLst>
                  <a:ext uri="{FF2B5EF4-FFF2-40B4-BE49-F238E27FC236}">
                    <a16:creationId xmlns:a16="http://schemas.microsoft.com/office/drawing/2014/main" id="{0EA029FA-C5C8-6467-903D-000F63669BCE}"/>
                  </a:ext>
                </a:extLst>
              </p:cNvPr>
              <p:cNvSpPr/>
              <p:nvPr userDrawn="1"/>
            </p:nvSpPr>
            <p:spPr>
              <a:xfrm>
                <a:off x="1004679" y="4022679"/>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quot;Not Allowed&quot; Symbol 81">
                <a:extLst>
                  <a:ext uri="{FF2B5EF4-FFF2-40B4-BE49-F238E27FC236}">
                    <a16:creationId xmlns:a16="http://schemas.microsoft.com/office/drawing/2014/main" id="{852B3A6E-7072-59A6-C0C4-E7D287AD046E}"/>
                  </a:ext>
                </a:extLst>
              </p:cNvPr>
              <p:cNvSpPr/>
              <p:nvPr userDrawn="1"/>
            </p:nvSpPr>
            <p:spPr>
              <a:xfrm>
                <a:off x="1004679" y="3890034"/>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3" name="&quot;Not Allowed&quot; Symbol 82">
                <a:extLst>
                  <a:ext uri="{FF2B5EF4-FFF2-40B4-BE49-F238E27FC236}">
                    <a16:creationId xmlns:a16="http://schemas.microsoft.com/office/drawing/2014/main" id="{97DCBBDE-1EDE-4DAE-0E01-BFC9B6B43F70}"/>
                  </a:ext>
                </a:extLst>
              </p:cNvPr>
              <p:cNvSpPr/>
              <p:nvPr userDrawn="1"/>
            </p:nvSpPr>
            <p:spPr>
              <a:xfrm>
                <a:off x="1004679" y="3757389"/>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4" name="&quot;Not Allowed&quot; Symbol 83">
                <a:extLst>
                  <a:ext uri="{FF2B5EF4-FFF2-40B4-BE49-F238E27FC236}">
                    <a16:creationId xmlns:a16="http://schemas.microsoft.com/office/drawing/2014/main" id="{699FED07-3023-E9DC-48AA-B5D7FC45F471}"/>
                  </a:ext>
                </a:extLst>
              </p:cNvPr>
              <p:cNvSpPr/>
              <p:nvPr userDrawn="1"/>
            </p:nvSpPr>
            <p:spPr>
              <a:xfrm>
                <a:off x="1696123" y="4022679"/>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5" name="&quot;Not Allowed&quot; Symbol 84">
                <a:extLst>
                  <a:ext uri="{FF2B5EF4-FFF2-40B4-BE49-F238E27FC236}">
                    <a16:creationId xmlns:a16="http://schemas.microsoft.com/office/drawing/2014/main" id="{1839D613-862C-1175-3F06-D8AAC5495F08}"/>
                  </a:ext>
                </a:extLst>
              </p:cNvPr>
              <p:cNvSpPr/>
              <p:nvPr userDrawn="1"/>
            </p:nvSpPr>
            <p:spPr>
              <a:xfrm>
                <a:off x="1696123" y="3890034"/>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6" name="&quot;Not Allowed&quot; Symbol 85">
                <a:extLst>
                  <a:ext uri="{FF2B5EF4-FFF2-40B4-BE49-F238E27FC236}">
                    <a16:creationId xmlns:a16="http://schemas.microsoft.com/office/drawing/2014/main" id="{E2F8D400-18B3-7D53-742B-EF4A7B4FD204}"/>
                  </a:ext>
                </a:extLst>
              </p:cNvPr>
              <p:cNvSpPr/>
              <p:nvPr userDrawn="1"/>
            </p:nvSpPr>
            <p:spPr>
              <a:xfrm>
                <a:off x="1696123" y="3757389"/>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7" name="&quot;Not Allowed&quot; Symbol 86">
                <a:extLst>
                  <a:ext uri="{FF2B5EF4-FFF2-40B4-BE49-F238E27FC236}">
                    <a16:creationId xmlns:a16="http://schemas.microsoft.com/office/drawing/2014/main" id="{C501057B-E595-D3FC-3158-AFEB559F1F70}"/>
                  </a:ext>
                </a:extLst>
              </p:cNvPr>
              <p:cNvSpPr/>
              <p:nvPr userDrawn="1"/>
            </p:nvSpPr>
            <p:spPr>
              <a:xfrm>
                <a:off x="2387568" y="4022679"/>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8" name="&quot;Not Allowed&quot; Symbol 87">
                <a:extLst>
                  <a:ext uri="{FF2B5EF4-FFF2-40B4-BE49-F238E27FC236}">
                    <a16:creationId xmlns:a16="http://schemas.microsoft.com/office/drawing/2014/main" id="{202F9004-0426-FA5C-4E3C-C6FB7D8050DA}"/>
                  </a:ext>
                </a:extLst>
              </p:cNvPr>
              <p:cNvSpPr/>
              <p:nvPr userDrawn="1"/>
            </p:nvSpPr>
            <p:spPr>
              <a:xfrm>
                <a:off x="2387568" y="3890034"/>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9" name="&quot;Not Allowed&quot; Symbol 88">
                <a:extLst>
                  <a:ext uri="{FF2B5EF4-FFF2-40B4-BE49-F238E27FC236}">
                    <a16:creationId xmlns:a16="http://schemas.microsoft.com/office/drawing/2014/main" id="{1F5562C9-CE09-07EF-8DFE-C011E9A106FD}"/>
                  </a:ext>
                </a:extLst>
              </p:cNvPr>
              <p:cNvSpPr/>
              <p:nvPr userDrawn="1"/>
            </p:nvSpPr>
            <p:spPr>
              <a:xfrm>
                <a:off x="2387568" y="3757389"/>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0" name="&quot;Not Allowed&quot; Symbol 89">
                <a:extLst>
                  <a:ext uri="{FF2B5EF4-FFF2-40B4-BE49-F238E27FC236}">
                    <a16:creationId xmlns:a16="http://schemas.microsoft.com/office/drawing/2014/main" id="{7F5F18D9-14A1-D932-443E-0102D0CEB8CE}"/>
                  </a:ext>
                </a:extLst>
              </p:cNvPr>
              <p:cNvSpPr/>
              <p:nvPr userDrawn="1"/>
            </p:nvSpPr>
            <p:spPr>
              <a:xfrm>
                <a:off x="3079012" y="4022679"/>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1" name="&quot;Not Allowed&quot; Symbol 90">
                <a:extLst>
                  <a:ext uri="{FF2B5EF4-FFF2-40B4-BE49-F238E27FC236}">
                    <a16:creationId xmlns:a16="http://schemas.microsoft.com/office/drawing/2014/main" id="{D9EC9A46-A56D-3E5F-19E0-6B62A339CF33}"/>
                  </a:ext>
                </a:extLst>
              </p:cNvPr>
              <p:cNvSpPr/>
              <p:nvPr userDrawn="1"/>
            </p:nvSpPr>
            <p:spPr>
              <a:xfrm>
                <a:off x="3079012" y="3890034"/>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2" name="&quot;Not Allowed&quot; Symbol 91">
                <a:extLst>
                  <a:ext uri="{FF2B5EF4-FFF2-40B4-BE49-F238E27FC236}">
                    <a16:creationId xmlns:a16="http://schemas.microsoft.com/office/drawing/2014/main" id="{A531E1DB-09A6-A4BA-06D7-8957F3C681E7}"/>
                  </a:ext>
                </a:extLst>
              </p:cNvPr>
              <p:cNvSpPr/>
              <p:nvPr userDrawn="1"/>
            </p:nvSpPr>
            <p:spPr>
              <a:xfrm>
                <a:off x="3079012" y="3757389"/>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3" name="&quot;Not Allowed&quot; Symbol 92">
                <a:extLst>
                  <a:ext uri="{FF2B5EF4-FFF2-40B4-BE49-F238E27FC236}">
                    <a16:creationId xmlns:a16="http://schemas.microsoft.com/office/drawing/2014/main" id="{D99997C3-7D0C-1DAD-2541-58F773D774B9}"/>
                  </a:ext>
                </a:extLst>
              </p:cNvPr>
              <p:cNvSpPr/>
              <p:nvPr userDrawn="1"/>
            </p:nvSpPr>
            <p:spPr>
              <a:xfrm>
                <a:off x="3770457" y="4022679"/>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quot;Not Allowed&quot; Symbol 93">
                <a:extLst>
                  <a:ext uri="{FF2B5EF4-FFF2-40B4-BE49-F238E27FC236}">
                    <a16:creationId xmlns:a16="http://schemas.microsoft.com/office/drawing/2014/main" id="{690D8DC3-7BD5-086C-8678-F80274252596}"/>
                  </a:ext>
                </a:extLst>
              </p:cNvPr>
              <p:cNvSpPr/>
              <p:nvPr userDrawn="1"/>
            </p:nvSpPr>
            <p:spPr>
              <a:xfrm>
                <a:off x="3770457" y="3890034"/>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5" name="&quot;Not Allowed&quot; Symbol 94">
                <a:extLst>
                  <a:ext uri="{FF2B5EF4-FFF2-40B4-BE49-F238E27FC236}">
                    <a16:creationId xmlns:a16="http://schemas.microsoft.com/office/drawing/2014/main" id="{BDFC8F1E-C283-CB5F-2398-DEACE3D4FE5F}"/>
                  </a:ext>
                </a:extLst>
              </p:cNvPr>
              <p:cNvSpPr/>
              <p:nvPr userDrawn="1"/>
            </p:nvSpPr>
            <p:spPr>
              <a:xfrm>
                <a:off x="3770457" y="3757389"/>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6" name="&quot;Not Allowed&quot; Symbol 95">
                <a:extLst>
                  <a:ext uri="{FF2B5EF4-FFF2-40B4-BE49-F238E27FC236}">
                    <a16:creationId xmlns:a16="http://schemas.microsoft.com/office/drawing/2014/main" id="{6BA3F02F-B21A-E9C9-2F00-B77D2EC0D938}"/>
                  </a:ext>
                </a:extLst>
              </p:cNvPr>
              <p:cNvSpPr/>
              <p:nvPr userDrawn="1"/>
            </p:nvSpPr>
            <p:spPr>
              <a:xfrm>
                <a:off x="4461902" y="4022679"/>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7" name="&quot;Not Allowed&quot; Symbol 96">
                <a:extLst>
                  <a:ext uri="{FF2B5EF4-FFF2-40B4-BE49-F238E27FC236}">
                    <a16:creationId xmlns:a16="http://schemas.microsoft.com/office/drawing/2014/main" id="{17156236-6136-20D2-1A7C-10EF4A36AB0F}"/>
                  </a:ext>
                </a:extLst>
              </p:cNvPr>
              <p:cNvSpPr/>
              <p:nvPr userDrawn="1"/>
            </p:nvSpPr>
            <p:spPr>
              <a:xfrm>
                <a:off x="4461902" y="3890034"/>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8" name="&quot;Not Allowed&quot; Symbol 97">
                <a:extLst>
                  <a:ext uri="{FF2B5EF4-FFF2-40B4-BE49-F238E27FC236}">
                    <a16:creationId xmlns:a16="http://schemas.microsoft.com/office/drawing/2014/main" id="{402A3E3A-88A6-30CF-32D6-98B4CB11FEAE}"/>
                  </a:ext>
                </a:extLst>
              </p:cNvPr>
              <p:cNvSpPr/>
              <p:nvPr userDrawn="1"/>
            </p:nvSpPr>
            <p:spPr>
              <a:xfrm>
                <a:off x="4461902" y="3757389"/>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9" name="&quot;Not Allowed&quot; Symbol 98">
                <a:extLst>
                  <a:ext uri="{FF2B5EF4-FFF2-40B4-BE49-F238E27FC236}">
                    <a16:creationId xmlns:a16="http://schemas.microsoft.com/office/drawing/2014/main" id="{63F0CFFB-B877-01F7-D461-42F94846E4BF}"/>
                  </a:ext>
                </a:extLst>
              </p:cNvPr>
              <p:cNvSpPr/>
              <p:nvPr userDrawn="1"/>
            </p:nvSpPr>
            <p:spPr>
              <a:xfrm>
                <a:off x="5153346" y="4022679"/>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0" name="&quot;Not Allowed&quot; Symbol 99">
                <a:extLst>
                  <a:ext uri="{FF2B5EF4-FFF2-40B4-BE49-F238E27FC236}">
                    <a16:creationId xmlns:a16="http://schemas.microsoft.com/office/drawing/2014/main" id="{F6B215DB-4E33-7A6B-EAC2-430667567249}"/>
                  </a:ext>
                </a:extLst>
              </p:cNvPr>
              <p:cNvSpPr/>
              <p:nvPr userDrawn="1"/>
            </p:nvSpPr>
            <p:spPr>
              <a:xfrm>
                <a:off x="5153346" y="3890034"/>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1" name="&quot;Not Allowed&quot; Symbol 100">
                <a:extLst>
                  <a:ext uri="{FF2B5EF4-FFF2-40B4-BE49-F238E27FC236}">
                    <a16:creationId xmlns:a16="http://schemas.microsoft.com/office/drawing/2014/main" id="{579EAD2E-EF12-45B7-DF31-18B1069A1FB3}"/>
                  </a:ext>
                </a:extLst>
              </p:cNvPr>
              <p:cNvSpPr/>
              <p:nvPr userDrawn="1"/>
            </p:nvSpPr>
            <p:spPr>
              <a:xfrm>
                <a:off x="5153346" y="3757389"/>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TextBox 101">
                <a:extLst>
                  <a:ext uri="{FF2B5EF4-FFF2-40B4-BE49-F238E27FC236}">
                    <a16:creationId xmlns:a16="http://schemas.microsoft.com/office/drawing/2014/main" id="{9A6F0DAF-BB1F-7B36-4C4E-CE51F6EF48A5}"/>
                  </a:ext>
                </a:extLst>
              </p:cNvPr>
              <p:cNvSpPr txBox="1"/>
              <p:nvPr userDrawn="1"/>
            </p:nvSpPr>
            <p:spPr>
              <a:xfrm>
                <a:off x="650954" y="3051157"/>
                <a:ext cx="4873546" cy="261610"/>
              </a:xfrm>
              <a:prstGeom prst="rect">
                <a:avLst/>
              </a:prstGeom>
              <a:noFill/>
            </p:spPr>
            <p:txBody>
              <a:bodyPr wrap="square" rtlCol="0">
                <a:spAutoFit/>
              </a:bodyPr>
              <a:lstStyle/>
              <a:p>
                <a:r>
                  <a:rPr lang="en-US" sz="1100" b="1">
                    <a:solidFill>
                      <a:schemeClr val="tx2"/>
                    </a:solidFill>
                  </a:rPr>
                  <a:t>LIGHT BACKGROUND</a:t>
                </a:r>
                <a:r>
                  <a:rPr lang="en-US" sz="1100" b="0">
                    <a:solidFill>
                      <a:schemeClr val="tx2"/>
                    </a:solidFill>
                  </a:rPr>
                  <a:t>, high contrast is achieved using </a:t>
                </a:r>
                <a:r>
                  <a:rPr lang="en-US" sz="1100" b="1">
                    <a:solidFill>
                      <a:schemeClr val="tx2"/>
                    </a:solidFill>
                  </a:rPr>
                  <a:t>DARK COLORS</a:t>
                </a:r>
              </a:p>
            </p:txBody>
          </p:sp>
        </p:grpSp>
        <p:grpSp>
          <p:nvGrpSpPr>
            <p:cNvPr id="151" name="Group 150">
              <a:extLst>
                <a:ext uri="{FF2B5EF4-FFF2-40B4-BE49-F238E27FC236}">
                  <a16:creationId xmlns:a16="http://schemas.microsoft.com/office/drawing/2014/main" id="{FA4F99D4-0C46-BB95-5384-59D3EFBDC0C9}"/>
                </a:ext>
              </a:extLst>
            </p:cNvPr>
            <p:cNvGrpSpPr/>
            <p:nvPr userDrawn="1"/>
          </p:nvGrpSpPr>
          <p:grpSpPr>
            <a:xfrm>
              <a:off x="609600" y="4810899"/>
              <a:ext cx="5029200" cy="1742301"/>
              <a:chOff x="609600" y="4810899"/>
              <a:chExt cx="5029200" cy="1742301"/>
            </a:xfrm>
          </p:grpSpPr>
          <p:sp>
            <p:nvSpPr>
              <p:cNvPr id="152" name="Rectangle 151">
                <a:extLst>
                  <a:ext uri="{FF2B5EF4-FFF2-40B4-BE49-F238E27FC236}">
                    <a16:creationId xmlns:a16="http://schemas.microsoft.com/office/drawing/2014/main" id="{EB3C14CA-5746-019D-7BFF-4AFF85E45D12}"/>
                  </a:ext>
                </a:extLst>
              </p:cNvPr>
              <p:cNvSpPr/>
              <p:nvPr userDrawn="1"/>
            </p:nvSpPr>
            <p:spPr>
              <a:xfrm>
                <a:off x="609600" y="4810899"/>
                <a:ext cx="5029200" cy="17423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3" name="Group 152">
                <a:extLst>
                  <a:ext uri="{FF2B5EF4-FFF2-40B4-BE49-F238E27FC236}">
                    <a16:creationId xmlns:a16="http://schemas.microsoft.com/office/drawing/2014/main" id="{E5551DE7-164B-CF2D-2DDF-57CDA6F85E5F}"/>
                  </a:ext>
                </a:extLst>
              </p:cNvPr>
              <p:cNvGrpSpPr/>
              <p:nvPr userDrawn="1"/>
            </p:nvGrpSpPr>
            <p:grpSpPr>
              <a:xfrm>
                <a:off x="738264" y="5179543"/>
                <a:ext cx="4786236" cy="1306274"/>
                <a:chOff x="1315386" y="1832548"/>
                <a:chExt cx="4784986" cy="2208344"/>
              </a:xfrm>
            </p:grpSpPr>
            <p:grpSp>
              <p:nvGrpSpPr>
                <p:cNvPr id="176" name="Group 175">
                  <a:extLst>
                    <a:ext uri="{FF2B5EF4-FFF2-40B4-BE49-F238E27FC236}">
                      <a16:creationId xmlns:a16="http://schemas.microsoft.com/office/drawing/2014/main" id="{36F8278B-FEDF-6849-087E-D12F78E5F856}"/>
                    </a:ext>
                  </a:extLst>
                </p:cNvPr>
                <p:cNvGrpSpPr/>
                <p:nvPr userDrawn="1"/>
              </p:nvGrpSpPr>
              <p:grpSpPr>
                <a:xfrm>
                  <a:off x="1315386" y="1832548"/>
                  <a:ext cx="4784986" cy="647700"/>
                  <a:chOff x="1315386" y="1832548"/>
                  <a:chExt cx="4784986" cy="647700"/>
                </a:xfrm>
              </p:grpSpPr>
              <p:sp>
                <p:nvSpPr>
                  <p:cNvPr id="217" name="Rectangle 216">
                    <a:extLst>
                      <a:ext uri="{FF2B5EF4-FFF2-40B4-BE49-F238E27FC236}">
                        <a16:creationId xmlns:a16="http://schemas.microsoft.com/office/drawing/2014/main" id="{56B22D68-F678-B47B-DE85-26211BE49BB2}"/>
                      </a:ext>
                    </a:extLst>
                  </p:cNvPr>
                  <p:cNvSpPr/>
                  <p:nvPr userDrawn="1"/>
                </p:nvSpPr>
                <p:spPr>
                  <a:xfrm>
                    <a:off x="1315386" y="1832548"/>
                    <a:ext cx="647700" cy="6477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ectangle 217">
                    <a:extLst>
                      <a:ext uri="{FF2B5EF4-FFF2-40B4-BE49-F238E27FC236}">
                        <a16:creationId xmlns:a16="http://schemas.microsoft.com/office/drawing/2014/main" id="{176DFB9A-57DA-59EC-72EC-BACA1182C5A6}"/>
                      </a:ext>
                    </a:extLst>
                  </p:cNvPr>
                  <p:cNvSpPr/>
                  <p:nvPr userDrawn="1"/>
                </p:nvSpPr>
                <p:spPr>
                  <a:xfrm>
                    <a:off x="2004934" y="1832548"/>
                    <a:ext cx="647700" cy="6477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Rectangle 218">
                    <a:extLst>
                      <a:ext uri="{FF2B5EF4-FFF2-40B4-BE49-F238E27FC236}">
                        <a16:creationId xmlns:a16="http://schemas.microsoft.com/office/drawing/2014/main" id="{D5603864-4981-F3C8-6057-9E544789A235}"/>
                      </a:ext>
                    </a:extLst>
                  </p:cNvPr>
                  <p:cNvSpPr/>
                  <p:nvPr userDrawn="1"/>
                </p:nvSpPr>
                <p:spPr>
                  <a:xfrm>
                    <a:off x="2694482" y="1832548"/>
                    <a:ext cx="647700" cy="6477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Rectangle 219">
                    <a:extLst>
                      <a:ext uri="{FF2B5EF4-FFF2-40B4-BE49-F238E27FC236}">
                        <a16:creationId xmlns:a16="http://schemas.microsoft.com/office/drawing/2014/main" id="{4BBEC3F3-6ABD-C36E-72E5-DF6BD14EC398}"/>
                      </a:ext>
                    </a:extLst>
                  </p:cNvPr>
                  <p:cNvSpPr/>
                  <p:nvPr userDrawn="1"/>
                </p:nvSpPr>
                <p:spPr>
                  <a:xfrm>
                    <a:off x="3384030" y="1832548"/>
                    <a:ext cx="647700" cy="6477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Rectangle 220">
                    <a:extLst>
                      <a:ext uri="{FF2B5EF4-FFF2-40B4-BE49-F238E27FC236}">
                        <a16:creationId xmlns:a16="http://schemas.microsoft.com/office/drawing/2014/main" id="{00BA8E59-22A6-7D2E-D8B1-0D223C2F5E43}"/>
                      </a:ext>
                    </a:extLst>
                  </p:cNvPr>
                  <p:cNvSpPr/>
                  <p:nvPr userDrawn="1"/>
                </p:nvSpPr>
                <p:spPr>
                  <a:xfrm>
                    <a:off x="4073578" y="1832548"/>
                    <a:ext cx="647700" cy="6477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Rectangle 221">
                    <a:extLst>
                      <a:ext uri="{FF2B5EF4-FFF2-40B4-BE49-F238E27FC236}">
                        <a16:creationId xmlns:a16="http://schemas.microsoft.com/office/drawing/2014/main" id="{D3134A19-8C36-FE8B-08E3-A9BDD131169B}"/>
                      </a:ext>
                    </a:extLst>
                  </p:cNvPr>
                  <p:cNvSpPr/>
                  <p:nvPr userDrawn="1"/>
                </p:nvSpPr>
                <p:spPr>
                  <a:xfrm>
                    <a:off x="4763126" y="1832548"/>
                    <a:ext cx="647700" cy="6477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Rectangle 222">
                    <a:extLst>
                      <a:ext uri="{FF2B5EF4-FFF2-40B4-BE49-F238E27FC236}">
                        <a16:creationId xmlns:a16="http://schemas.microsoft.com/office/drawing/2014/main" id="{53B62F27-31A3-83D6-8AF6-A32B5BBF2848}"/>
                      </a:ext>
                    </a:extLst>
                  </p:cNvPr>
                  <p:cNvSpPr/>
                  <p:nvPr userDrawn="1"/>
                </p:nvSpPr>
                <p:spPr>
                  <a:xfrm>
                    <a:off x="5452672" y="1832548"/>
                    <a:ext cx="647700" cy="6477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7" name="Group 176">
                  <a:extLst>
                    <a:ext uri="{FF2B5EF4-FFF2-40B4-BE49-F238E27FC236}">
                      <a16:creationId xmlns:a16="http://schemas.microsoft.com/office/drawing/2014/main" id="{E706FE7E-7960-8A01-9D2D-89705B7AABFD}"/>
                    </a:ext>
                  </a:extLst>
                </p:cNvPr>
                <p:cNvGrpSpPr/>
                <p:nvPr userDrawn="1"/>
              </p:nvGrpSpPr>
              <p:grpSpPr>
                <a:xfrm>
                  <a:off x="1315386" y="3393192"/>
                  <a:ext cx="4784986" cy="647700"/>
                  <a:chOff x="381000" y="3407765"/>
                  <a:chExt cx="4784986" cy="647700"/>
                </a:xfrm>
              </p:grpSpPr>
              <p:sp>
                <p:nvSpPr>
                  <p:cNvPr id="210" name="Rectangle 209">
                    <a:extLst>
                      <a:ext uri="{FF2B5EF4-FFF2-40B4-BE49-F238E27FC236}">
                        <a16:creationId xmlns:a16="http://schemas.microsoft.com/office/drawing/2014/main" id="{83000D21-1FE8-6AC4-2411-88344024C307}"/>
                      </a:ext>
                    </a:extLst>
                  </p:cNvPr>
                  <p:cNvSpPr/>
                  <p:nvPr userDrawn="1"/>
                </p:nvSpPr>
                <p:spPr>
                  <a:xfrm>
                    <a:off x="381000" y="3407765"/>
                    <a:ext cx="647700" cy="6477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Rectangle 210">
                    <a:extLst>
                      <a:ext uri="{FF2B5EF4-FFF2-40B4-BE49-F238E27FC236}">
                        <a16:creationId xmlns:a16="http://schemas.microsoft.com/office/drawing/2014/main" id="{177B0330-5CB9-FD4F-EEE8-F408FD3CC4CB}"/>
                      </a:ext>
                    </a:extLst>
                  </p:cNvPr>
                  <p:cNvSpPr/>
                  <p:nvPr userDrawn="1"/>
                </p:nvSpPr>
                <p:spPr>
                  <a:xfrm>
                    <a:off x="1070548" y="3407765"/>
                    <a:ext cx="647700" cy="6477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Rectangle 211">
                    <a:extLst>
                      <a:ext uri="{FF2B5EF4-FFF2-40B4-BE49-F238E27FC236}">
                        <a16:creationId xmlns:a16="http://schemas.microsoft.com/office/drawing/2014/main" id="{0B7E73D8-5914-1580-370D-7383CDBCC3AA}"/>
                      </a:ext>
                    </a:extLst>
                  </p:cNvPr>
                  <p:cNvSpPr/>
                  <p:nvPr userDrawn="1"/>
                </p:nvSpPr>
                <p:spPr>
                  <a:xfrm>
                    <a:off x="1760096" y="3407765"/>
                    <a:ext cx="647700" cy="6477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Rectangle 212">
                    <a:extLst>
                      <a:ext uri="{FF2B5EF4-FFF2-40B4-BE49-F238E27FC236}">
                        <a16:creationId xmlns:a16="http://schemas.microsoft.com/office/drawing/2014/main" id="{AB5BA6EE-F4CE-6A35-82E5-36E64FC3BCF6}"/>
                      </a:ext>
                    </a:extLst>
                  </p:cNvPr>
                  <p:cNvSpPr/>
                  <p:nvPr userDrawn="1"/>
                </p:nvSpPr>
                <p:spPr>
                  <a:xfrm>
                    <a:off x="2449644" y="3407765"/>
                    <a:ext cx="647700" cy="6477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Rectangle 213">
                    <a:extLst>
                      <a:ext uri="{FF2B5EF4-FFF2-40B4-BE49-F238E27FC236}">
                        <a16:creationId xmlns:a16="http://schemas.microsoft.com/office/drawing/2014/main" id="{AF21C908-601E-4154-E031-2B2C414C7B98}"/>
                      </a:ext>
                    </a:extLst>
                  </p:cNvPr>
                  <p:cNvSpPr/>
                  <p:nvPr userDrawn="1"/>
                </p:nvSpPr>
                <p:spPr>
                  <a:xfrm>
                    <a:off x="3139192" y="3407765"/>
                    <a:ext cx="647700" cy="647700"/>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Rectangle 214">
                    <a:extLst>
                      <a:ext uri="{FF2B5EF4-FFF2-40B4-BE49-F238E27FC236}">
                        <a16:creationId xmlns:a16="http://schemas.microsoft.com/office/drawing/2014/main" id="{6BA9D8DB-8693-B95F-B8AA-5E64F75F4BD1}"/>
                      </a:ext>
                    </a:extLst>
                  </p:cNvPr>
                  <p:cNvSpPr/>
                  <p:nvPr userDrawn="1"/>
                </p:nvSpPr>
                <p:spPr>
                  <a:xfrm>
                    <a:off x="3828740" y="3407765"/>
                    <a:ext cx="647700" cy="6477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ectangle 215">
                    <a:extLst>
                      <a:ext uri="{FF2B5EF4-FFF2-40B4-BE49-F238E27FC236}">
                        <a16:creationId xmlns:a16="http://schemas.microsoft.com/office/drawing/2014/main" id="{D72ECC54-C794-9FD5-5FFA-B0C5A8D2E4ED}"/>
                      </a:ext>
                    </a:extLst>
                  </p:cNvPr>
                  <p:cNvSpPr/>
                  <p:nvPr userDrawn="1"/>
                </p:nvSpPr>
                <p:spPr>
                  <a:xfrm>
                    <a:off x="4518286" y="3407765"/>
                    <a:ext cx="647700" cy="6477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8" name="Group 177">
                  <a:extLst>
                    <a:ext uri="{FF2B5EF4-FFF2-40B4-BE49-F238E27FC236}">
                      <a16:creationId xmlns:a16="http://schemas.microsoft.com/office/drawing/2014/main" id="{B5563750-606F-4EDC-D403-41D1306955C5}"/>
                    </a:ext>
                  </a:extLst>
                </p:cNvPr>
                <p:cNvGrpSpPr/>
                <p:nvPr userDrawn="1"/>
              </p:nvGrpSpPr>
              <p:grpSpPr>
                <a:xfrm>
                  <a:off x="1315386" y="3164591"/>
                  <a:ext cx="4784986" cy="201743"/>
                  <a:chOff x="381000" y="3179164"/>
                  <a:chExt cx="4784986" cy="201743"/>
                </a:xfrm>
              </p:grpSpPr>
              <p:sp>
                <p:nvSpPr>
                  <p:cNvPr id="203" name="Rectangle 202">
                    <a:extLst>
                      <a:ext uri="{FF2B5EF4-FFF2-40B4-BE49-F238E27FC236}">
                        <a16:creationId xmlns:a16="http://schemas.microsoft.com/office/drawing/2014/main" id="{D3CCE297-A2A6-4A05-5DF0-CA5844991E0D}"/>
                      </a:ext>
                    </a:extLst>
                  </p:cNvPr>
                  <p:cNvSpPr/>
                  <p:nvPr userDrawn="1"/>
                </p:nvSpPr>
                <p:spPr>
                  <a:xfrm>
                    <a:off x="381000" y="3179164"/>
                    <a:ext cx="647700" cy="20174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Rectangle 203">
                    <a:extLst>
                      <a:ext uri="{FF2B5EF4-FFF2-40B4-BE49-F238E27FC236}">
                        <a16:creationId xmlns:a16="http://schemas.microsoft.com/office/drawing/2014/main" id="{58B41DC1-D1F9-34B1-404A-A3A5581D24D7}"/>
                      </a:ext>
                    </a:extLst>
                  </p:cNvPr>
                  <p:cNvSpPr/>
                  <p:nvPr userDrawn="1"/>
                </p:nvSpPr>
                <p:spPr>
                  <a:xfrm>
                    <a:off x="1070548" y="3179164"/>
                    <a:ext cx="647700" cy="20174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Rectangle 204">
                    <a:extLst>
                      <a:ext uri="{FF2B5EF4-FFF2-40B4-BE49-F238E27FC236}">
                        <a16:creationId xmlns:a16="http://schemas.microsoft.com/office/drawing/2014/main" id="{0691AD4A-66BC-D99E-8358-EEE69C17473A}"/>
                      </a:ext>
                    </a:extLst>
                  </p:cNvPr>
                  <p:cNvSpPr/>
                  <p:nvPr userDrawn="1"/>
                </p:nvSpPr>
                <p:spPr>
                  <a:xfrm>
                    <a:off x="1760096" y="3179164"/>
                    <a:ext cx="647700" cy="2017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Rectangle 205">
                    <a:extLst>
                      <a:ext uri="{FF2B5EF4-FFF2-40B4-BE49-F238E27FC236}">
                        <a16:creationId xmlns:a16="http://schemas.microsoft.com/office/drawing/2014/main" id="{12EE5E66-1E95-B2EC-B528-7640995A8F7C}"/>
                      </a:ext>
                    </a:extLst>
                  </p:cNvPr>
                  <p:cNvSpPr/>
                  <p:nvPr userDrawn="1"/>
                </p:nvSpPr>
                <p:spPr>
                  <a:xfrm>
                    <a:off x="2449644" y="3179164"/>
                    <a:ext cx="647700" cy="201743"/>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Rectangle 206">
                    <a:extLst>
                      <a:ext uri="{FF2B5EF4-FFF2-40B4-BE49-F238E27FC236}">
                        <a16:creationId xmlns:a16="http://schemas.microsoft.com/office/drawing/2014/main" id="{280EF2AA-58C2-864B-BAC5-1E5C0D858ECB}"/>
                      </a:ext>
                    </a:extLst>
                  </p:cNvPr>
                  <p:cNvSpPr/>
                  <p:nvPr userDrawn="1"/>
                </p:nvSpPr>
                <p:spPr>
                  <a:xfrm>
                    <a:off x="3139192" y="3179164"/>
                    <a:ext cx="647700" cy="20174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Rectangle 207">
                    <a:extLst>
                      <a:ext uri="{FF2B5EF4-FFF2-40B4-BE49-F238E27FC236}">
                        <a16:creationId xmlns:a16="http://schemas.microsoft.com/office/drawing/2014/main" id="{667D62EE-3FFD-09B4-FB4D-299ABD13789A}"/>
                      </a:ext>
                    </a:extLst>
                  </p:cNvPr>
                  <p:cNvSpPr/>
                  <p:nvPr userDrawn="1"/>
                </p:nvSpPr>
                <p:spPr>
                  <a:xfrm>
                    <a:off x="3828740" y="3179164"/>
                    <a:ext cx="647700" cy="201743"/>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Rectangle 208">
                    <a:extLst>
                      <a:ext uri="{FF2B5EF4-FFF2-40B4-BE49-F238E27FC236}">
                        <a16:creationId xmlns:a16="http://schemas.microsoft.com/office/drawing/2014/main" id="{AAF6AD32-E3D1-BC85-AA02-A610683F5911}"/>
                      </a:ext>
                    </a:extLst>
                  </p:cNvPr>
                  <p:cNvSpPr/>
                  <p:nvPr userDrawn="1"/>
                </p:nvSpPr>
                <p:spPr>
                  <a:xfrm>
                    <a:off x="4518286" y="3179164"/>
                    <a:ext cx="647700" cy="201743"/>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9" name="Group 178">
                  <a:extLst>
                    <a:ext uri="{FF2B5EF4-FFF2-40B4-BE49-F238E27FC236}">
                      <a16:creationId xmlns:a16="http://schemas.microsoft.com/office/drawing/2014/main" id="{D30535A8-45A9-B39E-CAE5-3A40FFA94A21}"/>
                    </a:ext>
                  </a:extLst>
                </p:cNvPr>
                <p:cNvGrpSpPr/>
                <p:nvPr userDrawn="1"/>
              </p:nvGrpSpPr>
              <p:grpSpPr>
                <a:xfrm>
                  <a:off x="1315386" y="2943069"/>
                  <a:ext cx="4784986" cy="201743"/>
                  <a:chOff x="381000" y="2957642"/>
                  <a:chExt cx="4784986" cy="201743"/>
                </a:xfrm>
              </p:grpSpPr>
              <p:sp>
                <p:nvSpPr>
                  <p:cNvPr id="196" name="Rectangle 195">
                    <a:extLst>
                      <a:ext uri="{FF2B5EF4-FFF2-40B4-BE49-F238E27FC236}">
                        <a16:creationId xmlns:a16="http://schemas.microsoft.com/office/drawing/2014/main" id="{CFC8C9A4-26A2-40CC-9EEF-1A768780B460}"/>
                      </a:ext>
                    </a:extLst>
                  </p:cNvPr>
                  <p:cNvSpPr/>
                  <p:nvPr userDrawn="1"/>
                </p:nvSpPr>
                <p:spPr>
                  <a:xfrm>
                    <a:off x="381000" y="2957642"/>
                    <a:ext cx="647700" cy="201743"/>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ectangle 196">
                    <a:extLst>
                      <a:ext uri="{FF2B5EF4-FFF2-40B4-BE49-F238E27FC236}">
                        <a16:creationId xmlns:a16="http://schemas.microsoft.com/office/drawing/2014/main" id="{C0B81B34-7D7F-64CC-30A8-D8936AAFF310}"/>
                      </a:ext>
                    </a:extLst>
                  </p:cNvPr>
                  <p:cNvSpPr/>
                  <p:nvPr userDrawn="1"/>
                </p:nvSpPr>
                <p:spPr>
                  <a:xfrm>
                    <a:off x="1070548" y="2957642"/>
                    <a:ext cx="647700" cy="20174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Rectangle 197">
                    <a:extLst>
                      <a:ext uri="{FF2B5EF4-FFF2-40B4-BE49-F238E27FC236}">
                        <a16:creationId xmlns:a16="http://schemas.microsoft.com/office/drawing/2014/main" id="{74F71649-1D12-6BE9-D17A-454E3646ECA6}"/>
                      </a:ext>
                    </a:extLst>
                  </p:cNvPr>
                  <p:cNvSpPr/>
                  <p:nvPr userDrawn="1"/>
                </p:nvSpPr>
                <p:spPr>
                  <a:xfrm>
                    <a:off x="1760096" y="2957642"/>
                    <a:ext cx="647700" cy="201743"/>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Rectangle 198">
                    <a:extLst>
                      <a:ext uri="{FF2B5EF4-FFF2-40B4-BE49-F238E27FC236}">
                        <a16:creationId xmlns:a16="http://schemas.microsoft.com/office/drawing/2014/main" id="{7F79A4B8-D071-506F-3507-4843FDF908B8}"/>
                      </a:ext>
                    </a:extLst>
                  </p:cNvPr>
                  <p:cNvSpPr/>
                  <p:nvPr userDrawn="1"/>
                </p:nvSpPr>
                <p:spPr>
                  <a:xfrm>
                    <a:off x="2449644" y="2957642"/>
                    <a:ext cx="647700" cy="201743"/>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ectangle 199">
                    <a:extLst>
                      <a:ext uri="{FF2B5EF4-FFF2-40B4-BE49-F238E27FC236}">
                        <a16:creationId xmlns:a16="http://schemas.microsoft.com/office/drawing/2014/main" id="{50C67B55-9082-BE5F-75DE-62DCE4BE995B}"/>
                      </a:ext>
                    </a:extLst>
                  </p:cNvPr>
                  <p:cNvSpPr/>
                  <p:nvPr userDrawn="1"/>
                </p:nvSpPr>
                <p:spPr>
                  <a:xfrm>
                    <a:off x="3139192" y="2957642"/>
                    <a:ext cx="647700" cy="201743"/>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Rectangle 200">
                    <a:extLst>
                      <a:ext uri="{FF2B5EF4-FFF2-40B4-BE49-F238E27FC236}">
                        <a16:creationId xmlns:a16="http://schemas.microsoft.com/office/drawing/2014/main" id="{D0257D53-0654-24C3-27F4-BEB7301C28D9}"/>
                      </a:ext>
                    </a:extLst>
                  </p:cNvPr>
                  <p:cNvSpPr/>
                  <p:nvPr userDrawn="1"/>
                </p:nvSpPr>
                <p:spPr>
                  <a:xfrm>
                    <a:off x="3828740" y="2957642"/>
                    <a:ext cx="647700" cy="201743"/>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Rectangle 201">
                    <a:extLst>
                      <a:ext uri="{FF2B5EF4-FFF2-40B4-BE49-F238E27FC236}">
                        <a16:creationId xmlns:a16="http://schemas.microsoft.com/office/drawing/2014/main" id="{A8688675-006D-166C-A820-16182581D465}"/>
                      </a:ext>
                    </a:extLst>
                  </p:cNvPr>
                  <p:cNvSpPr/>
                  <p:nvPr userDrawn="1"/>
                </p:nvSpPr>
                <p:spPr>
                  <a:xfrm>
                    <a:off x="4518286" y="2957642"/>
                    <a:ext cx="647700" cy="201743"/>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0" name="Group 179">
                  <a:extLst>
                    <a:ext uri="{FF2B5EF4-FFF2-40B4-BE49-F238E27FC236}">
                      <a16:creationId xmlns:a16="http://schemas.microsoft.com/office/drawing/2014/main" id="{D8D1B0E4-736C-D4F7-AF16-C34B5E742C3E}"/>
                    </a:ext>
                  </a:extLst>
                </p:cNvPr>
                <p:cNvGrpSpPr/>
                <p:nvPr userDrawn="1"/>
              </p:nvGrpSpPr>
              <p:grpSpPr>
                <a:xfrm>
                  <a:off x="1315386" y="2721548"/>
                  <a:ext cx="4784986" cy="201743"/>
                  <a:chOff x="381000" y="2736121"/>
                  <a:chExt cx="4784986" cy="201743"/>
                </a:xfrm>
              </p:grpSpPr>
              <p:sp>
                <p:nvSpPr>
                  <p:cNvPr id="189" name="Rectangle 188">
                    <a:extLst>
                      <a:ext uri="{FF2B5EF4-FFF2-40B4-BE49-F238E27FC236}">
                        <a16:creationId xmlns:a16="http://schemas.microsoft.com/office/drawing/2014/main" id="{1A9B630D-C03C-BF34-F812-77593D7D1D44}"/>
                      </a:ext>
                    </a:extLst>
                  </p:cNvPr>
                  <p:cNvSpPr/>
                  <p:nvPr userDrawn="1"/>
                </p:nvSpPr>
                <p:spPr>
                  <a:xfrm>
                    <a:off x="381000" y="2736121"/>
                    <a:ext cx="647700" cy="20174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189">
                    <a:extLst>
                      <a:ext uri="{FF2B5EF4-FFF2-40B4-BE49-F238E27FC236}">
                        <a16:creationId xmlns:a16="http://schemas.microsoft.com/office/drawing/2014/main" id="{F5A4DAD4-D2CA-6AED-7B2D-20C749889C06}"/>
                      </a:ext>
                    </a:extLst>
                  </p:cNvPr>
                  <p:cNvSpPr/>
                  <p:nvPr userDrawn="1"/>
                </p:nvSpPr>
                <p:spPr>
                  <a:xfrm>
                    <a:off x="1070548" y="2736121"/>
                    <a:ext cx="647700" cy="20174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190">
                    <a:extLst>
                      <a:ext uri="{FF2B5EF4-FFF2-40B4-BE49-F238E27FC236}">
                        <a16:creationId xmlns:a16="http://schemas.microsoft.com/office/drawing/2014/main" id="{DF9347B8-517B-71F3-5535-E7881D00163F}"/>
                      </a:ext>
                    </a:extLst>
                  </p:cNvPr>
                  <p:cNvSpPr/>
                  <p:nvPr userDrawn="1"/>
                </p:nvSpPr>
                <p:spPr>
                  <a:xfrm>
                    <a:off x="1760096" y="2736121"/>
                    <a:ext cx="647700" cy="20174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ectangle 191">
                    <a:extLst>
                      <a:ext uri="{FF2B5EF4-FFF2-40B4-BE49-F238E27FC236}">
                        <a16:creationId xmlns:a16="http://schemas.microsoft.com/office/drawing/2014/main" id="{DAF7C131-46FD-4882-D669-83649F399462}"/>
                      </a:ext>
                    </a:extLst>
                  </p:cNvPr>
                  <p:cNvSpPr/>
                  <p:nvPr userDrawn="1"/>
                </p:nvSpPr>
                <p:spPr>
                  <a:xfrm>
                    <a:off x="2449644" y="2736121"/>
                    <a:ext cx="647700" cy="20174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192">
                    <a:extLst>
                      <a:ext uri="{FF2B5EF4-FFF2-40B4-BE49-F238E27FC236}">
                        <a16:creationId xmlns:a16="http://schemas.microsoft.com/office/drawing/2014/main" id="{F20DBA0F-E326-D7E8-354D-2E8B83D1CE57}"/>
                      </a:ext>
                    </a:extLst>
                  </p:cNvPr>
                  <p:cNvSpPr/>
                  <p:nvPr userDrawn="1"/>
                </p:nvSpPr>
                <p:spPr>
                  <a:xfrm>
                    <a:off x="3139192" y="2736121"/>
                    <a:ext cx="647700" cy="201743"/>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ectangle 193">
                    <a:extLst>
                      <a:ext uri="{FF2B5EF4-FFF2-40B4-BE49-F238E27FC236}">
                        <a16:creationId xmlns:a16="http://schemas.microsoft.com/office/drawing/2014/main" id="{F53C121B-EDA4-4CEA-AA3E-EA2148F09A8D}"/>
                      </a:ext>
                    </a:extLst>
                  </p:cNvPr>
                  <p:cNvSpPr/>
                  <p:nvPr userDrawn="1"/>
                </p:nvSpPr>
                <p:spPr>
                  <a:xfrm>
                    <a:off x="3828740" y="2736121"/>
                    <a:ext cx="647700" cy="201743"/>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ectangle 194">
                    <a:extLst>
                      <a:ext uri="{FF2B5EF4-FFF2-40B4-BE49-F238E27FC236}">
                        <a16:creationId xmlns:a16="http://schemas.microsoft.com/office/drawing/2014/main" id="{7954BF64-A869-B1C8-42A2-DDC85C2A1903}"/>
                      </a:ext>
                    </a:extLst>
                  </p:cNvPr>
                  <p:cNvSpPr/>
                  <p:nvPr userDrawn="1"/>
                </p:nvSpPr>
                <p:spPr>
                  <a:xfrm>
                    <a:off x="4518286" y="2736121"/>
                    <a:ext cx="647700" cy="201743"/>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1" name="Group 180">
                  <a:extLst>
                    <a:ext uri="{FF2B5EF4-FFF2-40B4-BE49-F238E27FC236}">
                      <a16:creationId xmlns:a16="http://schemas.microsoft.com/office/drawing/2014/main" id="{AECD4E7D-ADD5-C424-665A-9B76B3BAC67B}"/>
                    </a:ext>
                  </a:extLst>
                </p:cNvPr>
                <p:cNvGrpSpPr/>
                <p:nvPr userDrawn="1"/>
              </p:nvGrpSpPr>
              <p:grpSpPr>
                <a:xfrm>
                  <a:off x="1315386" y="2500027"/>
                  <a:ext cx="4784986" cy="201743"/>
                  <a:chOff x="381000" y="2514600"/>
                  <a:chExt cx="4784986" cy="201743"/>
                </a:xfrm>
              </p:grpSpPr>
              <p:sp>
                <p:nvSpPr>
                  <p:cNvPr id="182" name="Rectangle 181">
                    <a:extLst>
                      <a:ext uri="{FF2B5EF4-FFF2-40B4-BE49-F238E27FC236}">
                        <a16:creationId xmlns:a16="http://schemas.microsoft.com/office/drawing/2014/main" id="{39C5A052-41C3-F3AF-4945-6EA492D41875}"/>
                      </a:ext>
                    </a:extLst>
                  </p:cNvPr>
                  <p:cNvSpPr/>
                  <p:nvPr userDrawn="1"/>
                </p:nvSpPr>
                <p:spPr>
                  <a:xfrm>
                    <a:off x="381000" y="2514600"/>
                    <a:ext cx="647700" cy="201743"/>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182">
                    <a:extLst>
                      <a:ext uri="{FF2B5EF4-FFF2-40B4-BE49-F238E27FC236}">
                        <a16:creationId xmlns:a16="http://schemas.microsoft.com/office/drawing/2014/main" id="{796C8F39-12E3-F313-D632-43DE559A2FCE}"/>
                      </a:ext>
                    </a:extLst>
                  </p:cNvPr>
                  <p:cNvSpPr/>
                  <p:nvPr userDrawn="1"/>
                </p:nvSpPr>
                <p:spPr>
                  <a:xfrm>
                    <a:off x="1070548" y="2514600"/>
                    <a:ext cx="647700" cy="20174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183">
                    <a:extLst>
                      <a:ext uri="{FF2B5EF4-FFF2-40B4-BE49-F238E27FC236}">
                        <a16:creationId xmlns:a16="http://schemas.microsoft.com/office/drawing/2014/main" id="{1AABBF1E-D78E-F1BB-21B6-38EC808888EE}"/>
                      </a:ext>
                    </a:extLst>
                  </p:cNvPr>
                  <p:cNvSpPr/>
                  <p:nvPr userDrawn="1"/>
                </p:nvSpPr>
                <p:spPr>
                  <a:xfrm>
                    <a:off x="1760096" y="2514600"/>
                    <a:ext cx="647700" cy="2017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a:extLst>
                      <a:ext uri="{FF2B5EF4-FFF2-40B4-BE49-F238E27FC236}">
                        <a16:creationId xmlns:a16="http://schemas.microsoft.com/office/drawing/2014/main" id="{15F95488-2D08-1162-1BF3-5F1DEC434753}"/>
                      </a:ext>
                    </a:extLst>
                  </p:cNvPr>
                  <p:cNvSpPr/>
                  <p:nvPr userDrawn="1"/>
                </p:nvSpPr>
                <p:spPr>
                  <a:xfrm>
                    <a:off x="2449644" y="2514600"/>
                    <a:ext cx="647700" cy="20174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ectangle 185">
                    <a:extLst>
                      <a:ext uri="{FF2B5EF4-FFF2-40B4-BE49-F238E27FC236}">
                        <a16:creationId xmlns:a16="http://schemas.microsoft.com/office/drawing/2014/main" id="{6CF8A8BF-8272-0C1E-A44A-893C1CE31DD8}"/>
                      </a:ext>
                    </a:extLst>
                  </p:cNvPr>
                  <p:cNvSpPr/>
                  <p:nvPr userDrawn="1"/>
                </p:nvSpPr>
                <p:spPr>
                  <a:xfrm>
                    <a:off x="3139192" y="2514600"/>
                    <a:ext cx="647700" cy="20174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186">
                    <a:extLst>
                      <a:ext uri="{FF2B5EF4-FFF2-40B4-BE49-F238E27FC236}">
                        <a16:creationId xmlns:a16="http://schemas.microsoft.com/office/drawing/2014/main" id="{3935E4E9-3987-7703-5A5B-93598F1EC5B1}"/>
                      </a:ext>
                    </a:extLst>
                  </p:cNvPr>
                  <p:cNvSpPr/>
                  <p:nvPr userDrawn="1"/>
                </p:nvSpPr>
                <p:spPr>
                  <a:xfrm>
                    <a:off x="3828740" y="2514600"/>
                    <a:ext cx="647700" cy="20174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ectangle 187">
                    <a:extLst>
                      <a:ext uri="{FF2B5EF4-FFF2-40B4-BE49-F238E27FC236}">
                        <a16:creationId xmlns:a16="http://schemas.microsoft.com/office/drawing/2014/main" id="{9A2F7E06-68CA-933A-0C2F-89D511825CBC}"/>
                      </a:ext>
                    </a:extLst>
                  </p:cNvPr>
                  <p:cNvSpPr/>
                  <p:nvPr userDrawn="1"/>
                </p:nvSpPr>
                <p:spPr>
                  <a:xfrm>
                    <a:off x="4518286" y="2514600"/>
                    <a:ext cx="647700" cy="20174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54" name="&quot;Not Allowed&quot; Symbol 153">
                <a:extLst>
                  <a:ext uri="{FF2B5EF4-FFF2-40B4-BE49-F238E27FC236}">
                    <a16:creationId xmlns:a16="http://schemas.microsoft.com/office/drawing/2014/main" id="{95CD5E4A-4825-9171-C25B-C7E7169021C3}"/>
                  </a:ext>
                </a:extLst>
              </p:cNvPr>
              <p:cNvSpPr/>
              <p:nvPr userDrawn="1"/>
            </p:nvSpPr>
            <p:spPr>
              <a:xfrm>
                <a:off x="1004679" y="5971767"/>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5" name="&quot;Not Allowed&quot; Symbol 154">
                <a:extLst>
                  <a:ext uri="{FF2B5EF4-FFF2-40B4-BE49-F238E27FC236}">
                    <a16:creationId xmlns:a16="http://schemas.microsoft.com/office/drawing/2014/main" id="{1C318672-2F62-8865-F404-AA838093674E}"/>
                  </a:ext>
                </a:extLst>
              </p:cNvPr>
              <p:cNvSpPr/>
              <p:nvPr userDrawn="1"/>
            </p:nvSpPr>
            <p:spPr>
              <a:xfrm>
                <a:off x="1004679" y="5321950"/>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6" name="&quot;Not Allowed&quot; Symbol 155">
                <a:extLst>
                  <a:ext uri="{FF2B5EF4-FFF2-40B4-BE49-F238E27FC236}">
                    <a16:creationId xmlns:a16="http://schemas.microsoft.com/office/drawing/2014/main" id="{43005D06-1383-C81D-1AEC-9B1FBC689922}"/>
                  </a:ext>
                </a:extLst>
              </p:cNvPr>
              <p:cNvSpPr/>
              <p:nvPr userDrawn="1"/>
            </p:nvSpPr>
            <p:spPr>
              <a:xfrm>
                <a:off x="1004679" y="6244816"/>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7" name="&quot;Not Allowed&quot; Symbol 156">
                <a:extLst>
                  <a:ext uri="{FF2B5EF4-FFF2-40B4-BE49-F238E27FC236}">
                    <a16:creationId xmlns:a16="http://schemas.microsoft.com/office/drawing/2014/main" id="{D455E6D7-4623-7F5A-FF8E-DE809759868C}"/>
                  </a:ext>
                </a:extLst>
              </p:cNvPr>
              <p:cNvSpPr/>
              <p:nvPr userDrawn="1"/>
            </p:nvSpPr>
            <p:spPr>
              <a:xfrm>
                <a:off x="1696123" y="5971767"/>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8" name="&quot;Not Allowed&quot; Symbol 157">
                <a:extLst>
                  <a:ext uri="{FF2B5EF4-FFF2-40B4-BE49-F238E27FC236}">
                    <a16:creationId xmlns:a16="http://schemas.microsoft.com/office/drawing/2014/main" id="{E8664DA3-E898-B24B-8DDB-206CF3F70585}"/>
                  </a:ext>
                </a:extLst>
              </p:cNvPr>
              <p:cNvSpPr/>
              <p:nvPr userDrawn="1"/>
            </p:nvSpPr>
            <p:spPr>
              <a:xfrm>
                <a:off x="1696123" y="5321950"/>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9" name="&quot;Not Allowed&quot; Symbol 158">
                <a:extLst>
                  <a:ext uri="{FF2B5EF4-FFF2-40B4-BE49-F238E27FC236}">
                    <a16:creationId xmlns:a16="http://schemas.microsoft.com/office/drawing/2014/main" id="{0C8F1037-16A1-C0FA-08F9-73153120384E}"/>
                  </a:ext>
                </a:extLst>
              </p:cNvPr>
              <p:cNvSpPr/>
              <p:nvPr userDrawn="1"/>
            </p:nvSpPr>
            <p:spPr>
              <a:xfrm>
                <a:off x="1696123" y="6244816"/>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0" name="&quot;Not Allowed&quot; Symbol 159">
                <a:extLst>
                  <a:ext uri="{FF2B5EF4-FFF2-40B4-BE49-F238E27FC236}">
                    <a16:creationId xmlns:a16="http://schemas.microsoft.com/office/drawing/2014/main" id="{ACF19AD2-7ACA-CB04-54CC-D296A5723A1C}"/>
                  </a:ext>
                </a:extLst>
              </p:cNvPr>
              <p:cNvSpPr/>
              <p:nvPr userDrawn="1"/>
            </p:nvSpPr>
            <p:spPr>
              <a:xfrm>
                <a:off x="2387568" y="5971767"/>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1" name="&quot;Not Allowed&quot; Symbol 160">
                <a:extLst>
                  <a:ext uri="{FF2B5EF4-FFF2-40B4-BE49-F238E27FC236}">
                    <a16:creationId xmlns:a16="http://schemas.microsoft.com/office/drawing/2014/main" id="{4230F3E1-19EB-B720-FA1B-3270312C6807}"/>
                  </a:ext>
                </a:extLst>
              </p:cNvPr>
              <p:cNvSpPr/>
              <p:nvPr userDrawn="1"/>
            </p:nvSpPr>
            <p:spPr>
              <a:xfrm>
                <a:off x="2387568" y="5321950"/>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2" name="&quot;Not Allowed&quot; Symbol 161">
                <a:extLst>
                  <a:ext uri="{FF2B5EF4-FFF2-40B4-BE49-F238E27FC236}">
                    <a16:creationId xmlns:a16="http://schemas.microsoft.com/office/drawing/2014/main" id="{7EDD1097-6F33-2DCB-0421-8321AAB13220}"/>
                  </a:ext>
                </a:extLst>
              </p:cNvPr>
              <p:cNvSpPr/>
              <p:nvPr userDrawn="1"/>
            </p:nvSpPr>
            <p:spPr>
              <a:xfrm>
                <a:off x="2387568" y="6244816"/>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3" name="&quot;Not Allowed&quot; Symbol 162">
                <a:extLst>
                  <a:ext uri="{FF2B5EF4-FFF2-40B4-BE49-F238E27FC236}">
                    <a16:creationId xmlns:a16="http://schemas.microsoft.com/office/drawing/2014/main" id="{A232FBF3-8D4B-6D8C-A460-3CA2C3AB629F}"/>
                  </a:ext>
                </a:extLst>
              </p:cNvPr>
              <p:cNvSpPr/>
              <p:nvPr userDrawn="1"/>
            </p:nvSpPr>
            <p:spPr>
              <a:xfrm>
                <a:off x="3079012" y="5971767"/>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4" name="&quot;Not Allowed&quot; Symbol 163">
                <a:extLst>
                  <a:ext uri="{FF2B5EF4-FFF2-40B4-BE49-F238E27FC236}">
                    <a16:creationId xmlns:a16="http://schemas.microsoft.com/office/drawing/2014/main" id="{2E4C68D3-8D00-B3BE-953F-B0B715CAA310}"/>
                  </a:ext>
                </a:extLst>
              </p:cNvPr>
              <p:cNvSpPr/>
              <p:nvPr userDrawn="1"/>
            </p:nvSpPr>
            <p:spPr>
              <a:xfrm>
                <a:off x="3079012" y="5321950"/>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5" name="&quot;Not Allowed&quot; Symbol 164">
                <a:extLst>
                  <a:ext uri="{FF2B5EF4-FFF2-40B4-BE49-F238E27FC236}">
                    <a16:creationId xmlns:a16="http://schemas.microsoft.com/office/drawing/2014/main" id="{75DC80DF-0AE8-E264-FD83-FF49E1835636}"/>
                  </a:ext>
                </a:extLst>
              </p:cNvPr>
              <p:cNvSpPr/>
              <p:nvPr userDrawn="1"/>
            </p:nvSpPr>
            <p:spPr>
              <a:xfrm>
                <a:off x="3079012" y="6244816"/>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6" name="&quot;Not Allowed&quot; Symbol 165">
                <a:extLst>
                  <a:ext uri="{FF2B5EF4-FFF2-40B4-BE49-F238E27FC236}">
                    <a16:creationId xmlns:a16="http://schemas.microsoft.com/office/drawing/2014/main" id="{B7591145-0539-5571-6122-A8D7BA175B5C}"/>
                  </a:ext>
                </a:extLst>
              </p:cNvPr>
              <p:cNvSpPr/>
              <p:nvPr userDrawn="1"/>
            </p:nvSpPr>
            <p:spPr>
              <a:xfrm>
                <a:off x="3770457" y="5971767"/>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7" name="&quot;Not Allowed&quot; Symbol 166">
                <a:extLst>
                  <a:ext uri="{FF2B5EF4-FFF2-40B4-BE49-F238E27FC236}">
                    <a16:creationId xmlns:a16="http://schemas.microsoft.com/office/drawing/2014/main" id="{3E47612A-E366-B403-E6C0-5A1F52E319F9}"/>
                  </a:ext>
                </a:extLst>
              </p:cNvPr>
              <p:cNvSpPr/>
              <p:nvPr userDrawn="1"/>
            </p:nvSpPr>
            <p:spPr>
              <a:xfrm>
                <a:off x="3770457" y="5321950"/>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8" name="&quot;Not Allowed&quot; Symbol 167">
                <a:extLst>
                  <a:ext uri="{FF2B5EF4-FFF2-40B4-BE49-F238E27FC236}">
                    <a16:creationId xmlns:a16="http://schemas.microsoft.com/office/drawing/2014/main" id="{F7611381-88C0-9145-C441-9709F8434460}"/>
                  </a:ext>
                </a:extLst>
              </p:cNvPr>
              <p:cNvSpPr/>
              <p:nvPr userDrawn="1"/>
            </p:nvSpPr>
            <p:spPr>
              <a:xfrm>
                <a:off x="3770457" y="6244816"/>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9" name="&quot;Not Allowed&quot; Symbol 168">
                <a:extLst>
                  <a:ext uri="{FF2B5EF4-FFF2-40B4-BE49-F238E27FC236}">
                    <a16:creationId xmlns:a16="http://schemas.microsoft.com/office/drawing/2014/main" id="{B1808F68-085E-790F-F48C-10AF362F55B3}"/>
                  </a:ext>
                </a:extLst>
              </p:cNvPr>
              <p:cNvSpPr/>
              <p:nvPr userDrawn="1"/>
            </p:nvSpPr>
            <p:spPr>
              <a:xfrm>
                <a:off x="4461902" y="5971767"/>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0" name="&quot;Not Allowed&quot; Symbol 169">
                <a:extLst>
                  <a:ext uri="{FF2B5EF4-FFF2-40B4-BE49-F238E27FC236}">
                    <a16:creationId xmlns:a16="http://schemas.microsoft.com/office/drawing/2014/main" id="{D4B4DDA9-4158-05F5-F7C3-422D7BDAFE2D}"/>
                  </a:ext>
                </a:extLst>
              </p:cNvPr>
              <p:cNvSpPr/>
              <p:nvPr userDrawn="1"/>
            </p:nvSpPr>
            <p:spPr>
              <a:xfrm>
                <a:off x="4461902" y="5321950"/>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1" name="&quot;Not Allowed&quot; Symbol 170">
                <a:extLst>
                  <a:ext uri="{FF2B5EF4-FFF2-40B4-BE49-F238E27FC236}">
                    <a16:creationId xmlns:a16="http://schemas.microsoft.com/office/drawing/2014/main" id="{7043BDD7-E105-A440-66F4-9DB96F2BC816}"/>
                  </a:ext>
                </a:extLst>
              </p:cNvPr>
              <p:cNvSpPr/>
              <p:nvPr userDrawn="1"/>
            </p:nvSpPr>
            <p:spPr>
              <a:xfrm>
                <a:off x="4461902" y="6244816"/>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2" name="&quot;Not Allowed&quot; Symbol 171">
                <a:extLst>
                  <a:ext uri="{FF2B5EF4-FFF2-40B4-BE49-F238E27FC236}">
                    <a16:creationId xmlns:a16="http://schemas.microsoft.com/office/drawing/2014/main" id="{147E3F41-3019-004E-B5E5-725934DC6286}"/>
                  </a:ext>
                </a:extLst>
              </p:cNvPr>
              <p:cNvSpPr/>
              <p:nvPr userDrawn="1"/>
            </p:nvSpPr>
            <p:spPr>
              <a:xfrm>
                <a:off x="5153346" y="5971767"/>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3" name="&quot;Not Allowed&quot; Symbol 172">
                <a:extLst>
                  <a:ext uri="{FF2B5EF4-FFF2-40B4-BE49-F238E27FC236}">
                    <a16:creationId xmlns:a16="http://schemas.microsoft.com/office/drawing/2014/main" id="{1F480DBE-73DC-5B62-2F67-968ABCEFC1F4}"/>
                  </a:ext>
                </a:extLst>
              </p:cNvPr>
              <p:cNvSpPr/>
              <p:nvPr userDrawn="1"/>
            </p:nvSpPr>
            <p:spPr>
              <a:xfrm>
                <a:off x="5153346" y="5321950"/>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4" name="&quot;Not Allowed&quot; Symbol 173">
                <a:extLst>
                  <a:ext uri="{FF2B5EF4-FFF2-40B4-BE49-F238E27FC236}">
                    <a16:creationId xmlns:a16="http://schemas.microsoft.com/office/drawing/2014/main" id="{4246EB11-B77B-AA90-BB11-3A0E977F1F2D}"/>
                  </a:ext>
                </a:extLst>
              </p:cNvPr>
              <p:cNvSpPr/>
              <p:nvPr userDrawn="1"/>
            </p:nvSpPr>
            <p:spPr>
              <a:xfrm>
                <a:off x="5153346" y="6244816"/>
                <a:ext cx="115038" cy="115038"/>
              </a:xfrm>
              <a:prstGeom prst="noSmoking">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5" name="TextBox 174">
                <a:extLst>
                  <a:ext uri="{FF2B5EF4-FFF2-40B4-BE49-F238E27FC236}">
                    <a16:creationId xmlns:a16="http://schemas.microsoft.com/office/drawing/2014/main" id="{C46C6508-26E1-0252-F2A4-D1FCAD558F75}"/>
                  </a:ext>
                </a:extLst>
              </p:cNvPr>
              <p:cNvSpPr txBox="1"/>
              <p:nvPr userDrawn="1"/>
            </p:nvSpPr>
            <p:spPr>
              <a:xfrm>
                <a:off x="650954" y="4871719"/>
                <a:ext cx="4873546" cy="261610"/>
              </a:xfrm>
              <a:prstGeom prst="rect">
                <a:avLst/>
              </a:prstGeom>
              <a:noFill/>
            </p:spPr>
            <p:txBody>
              <a:bodyPr wrap="square" rtlCol="0">
                <a:spAutoFit/>
              </a:bodyPr>
              <a:lstStyle/>
              <a:p>
                <a:r>
                  <a:rPr lang="en-US" sz="1100" b="1">
                    <a:solidFill>
                      <a:schemeClr val="bg1"/>
                    </a:solidFill>
                  </a:rPr>
                  <a:t>DARK BACKGROUND</a:t>
                </a:r>
                <a:r>
                  <a:rPr lang="en-US" sz="1100" b="0">
                    <a:solidFill>
                      <a:schemeClr val="bg1"/>
                    </a:solidFill>
                  </a:rPr>
                  <a:t>, high contrast is achieved using </a:t>
                </a:r>
                <a:r>
                  <a:rPr lang="en-US" sz="1100" b="1">
                    <a:solidFill>
                      <a:schemeClr val="bg1"/>
                    </a:solidFill>
                  </a:rPr>
                  <a:t>LIGHT COLORS</a:t>
                </a:r>
              </a:p>
            </p:txBody>
          </p:sp>
        </p:grpSp>
      </p:grpSp>
    </p:spTree>
    <p:extLst>
      <p:ext uri="{BB962C8B-B14F-4D97-AF65-F5344CB8AC3E}">
        <p14:creationId xmlns:p14="http://schemas.microsoft.com/office/powerpoint/2010/main" val="16844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Cover- Light w/No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01F7C-ABA5-4B56-BF49-96256A5772CC}"/>
              </a:ext>
            </a:extLst>
          </p:cNvPr>
          <p:cNvSpPr>
            <a:spLocks noGrp="1"/>
          </p:cNvSpPr>
          <p:nvPr>
            <p:ph type="ctrTitle" hasCustomPrompt="1"/>
          </p:nvPr>
        </p:nvSpPr>
        <p:spPr>
          <a:xfrm>
            <a:off x="629262" y="1170039"/>
            <a:ext cx="7973963" cy="2258961"/>
          </a:xfrm>
        </p:spPr>
        <p:txBody>
          <a:bodyPr anchor="b">
            <a:normAutofit/>
          </a:bodyPr>
          <a:lstStyle>
            <a:lvl1pPr algn="l">
              <a:defRPr sz="4400">
                <a:solidFill>
                  <a:schemeClr val="bg1"/>
                </a:solidFill>
              </a:defRPr>
            </a:lvl1pPr>
          </a:lstStyle>
          <a:p>
            <a:r>
              <a:rPr lang="en-US"/>
              <a:t>Insert Name of </a:t>
            </a:r>
            <a:br>
              <a:rPr lang="en-US"/>
            </a:br>
            <a:r>
              <a:rPr lang="en-US"/>
              <a:t>Presentation here</a:t>
            </a:r>
          </a:p>
        </p:txBody>
      </p:sp>
      <p:sp>
        <p:nvSpPr>
          <p:cNvPr id="3" name="Subtitle 2">
            <a:extLst>
              <a:ext uri="{FF2B5EF4-FFF2-40B4-BE49-F238E27FC236}">
                <a16:creationId xmlns:a16="http://schemas.microsoft.com/office/drawing/2014/main" id="{DA38605F-DC13-4739-87DF-EE78068C42F9}"/>
              </a:ext>
            </a:extLst>
          </p:cNvPr>
          <p:cNvSpPr>
            <a:spLocks noGrp="1"/>
          </p:cNvSpPr>
          <p:nvPr>
            <p:ph type="subTitle" idx="1" hasCustomPrompt="1"/>
          </p:nvPr>
        </p:nvSpPr>
        <p:spPr>
          <a:xfrm>
            <a:off x="663675" y="3633994"/>
            <a:ext cx="8008377" cy="135342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Month XX, Year</a:t>
            </a:r>
          </a:p>
        </p:txBody>
      </p:sp>
      <p:cxnSp>
        <p:nvCxnSpPr>
          <p:cNvPr id="4" name="Straight Connector 3">
            <a:extLst>
              <a:ext uri="{FF2B5EF4-FFF2-40B4-BE49-F238E27FC236}">
                <a16:creationId xmlns:a16="http://schemas.microsoft.com/office/drawing/2014/main" id="{96BD62AB-9981-4ADD-A6D2-5570CDE76596}"/>
              </a:ext>
            </a:extLst>
          </p:cNvPr>
          <p:cNvCxnSpPr>
            <a:cxnSpLocks/>
          </p:cNvCxnSpPr>
          <p:nvPr userDrawn="1"/>
        </p:nvCxnSpPr>
        <p:spPr>
          <a:xfrm>
            <a:off x="672911" y="3527806"/>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43024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ver- Steel Blue w/No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01F7C-ABA5-4B56-BF49-96256A5772CC}"/>
              </a:ext>
            </a:extLst>
          </p:cNvPr>
          <p:cNvSpPr>
            <a:spLocks noGrp="1"/>
          </p:cNvSpPr>
          <p:nvPr>
            <p:ph type="ctrTitle" hasCustomPrompt="1"/>
          </p:nvPr>
        </p:nvSpPr>
        <p:spPr>
          <a:xfrm>
            <a:off x="629262" y="1170039"/>
            <a:ext cx="7973963" cy="2258961"/>
          </a:xfrm>
        </p:spPr>
        <p:txBody>
          <a:bodyPr anchor="b">
            <a:normAutofit/>
          </a:bodyPr>
          <a:lstStyle>
            <a:lvl1pPr algn="l">
              <a:defRPr sz="4400">
                <a:solidFill>
                  <a:schemeClr val="tx2"/>
                </a:solidFill>
              </a:defRPr>
            </a:lvl1pPr>
          </a:lstStyle>
          <a:p>
            <a:r>
              <a:rPr lang="en-US"/>
              <a:t>Insert Name of </a:t>
            </a:r>
            <a:br>
              <a:rPr lang="en-US"/>
            </a:br>
            <a:r>
              <a:rPr lang="en-US"/>
              <a:t>Presentation here</a:t>
            </a:r>
          </a:p>
        </p:txBody>
      </p:sp>
      <p:sp>
        <p:nvSpPr>
          <p:cNvPr id="3" name="Subtitle 2">
            <a:extLst>
              <a:ext uri="{FF2B5EF4-FFF2-40B4-BE49-F238E27FC236}">
                <a16:creationId xmlns:a16="http://schemas.microsoft.com/office/drawing/2014/main" id="{DA38605F-DC13-4739-87DF-EE78068C42F9}"/>
              </a:ext>
            </a:extLst>
          </p:cNvPr>
          <p:cNvSpPr>
            <a:spLocks noGrp="1"/>
          </p:cNvSpPr>
          <p:nvPr>
            <p:ph type="subTitle" idx="1" hasCustomPrompt="1"/>
          </p:nvPr>
        </p:nvSpPr>
        <p:spPr>
          <a:xfrm>
            <a:off x="663675" y="3633994"/>
            <a:ext cx="8008377" cy="1353420"/>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Month XX, Year</a:t>
            </a:r>
          </a:p>
        </p:txBody>
      </p:sp>
      <p:cxnSp>
        <p:nvCxnSpPr>
          <p:cNvPr id="4" name="Straight Connector 3">
            <a:extLst>
              <a:ext uri="{FF2B5EF4-FFF2-40B4-BE49-F238E27FC236}">
                <a16:creationId xmlns:a16="http://schemas.microsoft.com/office/drawing/2014/main" id="{FF6FEB8B-176E-4039-90BF-B7D7266994CD}"/>
              </a:ext>
            </a:extLst>
          </p:cNvPr>
          <p:cNvCxnSpPr>
            <a:cxnSpLocks/>
          </p:cNvCxnSpPr>
          <p:nvPr userDrawn="1"/>
        </p:nvCxnSpPr>
        <p:spPr>
          <a:xfrm>
            <a:off x="672911" y="3527806"/>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65736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ver- Dark w/No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01F7C-ABA5-4B56-BF49-96256A5772CC}"/>
              </a:ext>
            </a:extLst>
          </p:cNvPr>
          <p:cNvSpPr>
            <a:spLocks noGrp="1"/>
          </p:cNvSpPr>
          <p:nvPr>
            <p:ph type="ctrTitle" hasCustomPrompt="1"/>
          </p:nvPr>
        </p:nvSpPr>
        <p:spPr>
          <a:xfrm>
            <a:off x="629262" y="1170039"/>
            <a:ext cx="7973963" cy="2258961"/>
          </a:xfrm>
        </p:spPr>
        <p:txBody>
          <a:bodyPr anchor="b">
            <a:normAutofit/>
          </a:bodyPr>
          <a:lstStyle>
            <a:lvl1pPr algn="l">
              <a:defRPr sz="4400">
                <a:solidFill>
                  <a:schemeClr val="tx2"/>
                </a:solidFill>
              </a:defRPr>
            </a:lvl1pPr>
          </a:lstStyle>
          <a:p>
            <a:r>
              <a:rPr lang="en-US"/>
              <a:t>Insert Name of </a:t>
            </a:r>
            <a:br>
              <a:rPr lang="en-US"/>
            </a:br>
            <a:r>
              <a:rPr lang="en-US"/>
              <a:t>Presentation here</a:t>
            </a:r>
          </a:p>
        </p:txBody>
      </p:sp>
      <p:sp>
        <p:nvSpPr>
          <p:cNvPr id="3" name="Subtitle 2">
            <a:extLst>
              <a:ext uri="{FF2B5EF4-FFF2-40B4-BE49-F238E27FC236}">
                <a16:creationId xmlns:a16="http://schemas.microsoft.com/office/drawing/2014/main" id="{DA38605F-DC13-4739-87DF-EE78068C42F9}"/>
              </a:ext>
            </a:extLst>
          </p:cNvPr>
          <p:cNvSpPr>
            <a:spLocks noGrp="1"/>
          </p:cNvSpPr>
          <p:nvPr>
            <p:ph type="subTitle" idx="1" hasCustomPrompt="1"/>
          </p:nvPr>
        </p:nvSpPr>
        <p:spPr>
          <a:xfrm>
            <a:off x="663675" y="3633994"/>
            <a:ext cx="8008377" cy="1353420"/>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Month XX, Year</a:t>
            </a:r>
          </a:p>
        </p:txBody>
      </p:sp>
      <p:cxnSp>
        <p:nvCxnSpPr>
          <p:cNvPr id="4" name="Straight Connector 3">
            <a:extLst>
              <a:ext uri="{FF2B5EF4-FFF2-40B4-BE49-F238E27FC236}">
                <a16:creationId xmlns:a16="http://schemas.microsoft.com/office/drawing/2014/main" id="{624D1591-FA8F-498A-8A61-B78CED5DC054}"/>
              </a:ext>
            </a:extLst>
          </p:cNvPr>
          <p:cNvCxnSpPr>
            <a:cxnSpLocks/>
          </p:cNvCxnSpPr>
          <p:nvPr userDrawn="1"/>
        </p:nvCxnSpPr>
        <p:spPr>
          <a:xfrm>
            <a:off x="672911" y="3527806"/>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31980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ank You Steel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00955" y="4089284"/>
            <a:ext cx="10020175" cy="758003"/>
          </a:xfrm>
        </p:spPr>
        <p:txBody>
          <a:bodyPr anchor="t">
            <a:normAutofit/>
          </a:bodyPr>
          <a:lstStyle>
            <a:lvl1pPr marL="0" indent="0">
              <a:buNone/>
              <a:defRPr sz="2400" b="1">
                <a:solidFill>
                  <a:schemeClr val="bg1"/>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URL</a:t>
            </a:r>
          </a:p>
        </p:txBody>
      </p:sp>
      <p:cxnSp>
        <p:nvCxnSpPr>
          <p:cNvPr id="22" name="Straight Connector 21">
            <a:extLst>
              <a:ext uri="{FF2B5EF4-FFF2-40B4-BE49-F238E27FC236}">
                <a16:creationId xmlns:a16="http://schemas.microsoft.com/office/drawing/2014/main" id="{4E3F86D3-1CA5-4354-A133-0A6FDB938DAD}"/>
              </a:ext>
            </a:extLst>
          </p:cNvPr>
          <p:cNvCxnSpPr>
            <a:cxnSpLocks/>
          </p:cNvCxnSpPr>
          <p:nvPr userDrawn="1"/>
        </p:nvCxnSpPr>
        <p:spPr>
          <a:xfrm>
            <a:off x="700955" y="3291935"/>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6" name="Picture Placeholder 29">
            <a:extLst>
              <a:ext uri="{FF2B5EF4-FFF2-40B4-BE49-F238E27FC236}">
                <a16:creationId xmlns:a16="http://schemas.microsoft.com/office/drawing/2014/main" id="{9B1AED20-5C97-43CB-A75D-6831541ED5B4}"/>
              </a:ext>
            </a:extLst>
          </p:cNvPr>
          <p:cNvSpPr>
            <a:spLocks noGrp="1" noChangeAspect="1"/>
          </p:cNvSpPr>
          <p:nvPr>
            <p:ph type="pic" sz="quarter" idx="24" hasCustomPrompt="1"/>
          </p:nvPr>
        </p:nvSpPr>
        <p:spPr>
          <a:xfrm>
            <a:off x="700955" y="412318"/>
            <a:ext cx="1232453" cy="645086"/>
          </a:xfrm>
          <a:blipFill>
            <a:blip r:embed="rId3"/>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
        <p:nvSpPr>
          <p:cNvPr id="2" name="TextBox 1">
            <a:extLst>
              <a:ext uri="{FF2B5EF4-FFF2-40B4-BE49-F238E27FC236}">
                <a16:creationId xmlns:a16="http://schemas.microsoft.com/office/drawing/2014/main" id="{09D05E41-D70D-41DD-BC18-6F95D29915FE}"/>
              </a:ext>
            </a:extLst>
          </p:cNvPr>
          <p:cNvSpPr txBox="1"/>
          <p:nvPr userDrawn="1"/>
        </p:nvSpPr>
        <p:spPr>
          <a:xfrm>
            <a:off x="700955" y="3429000"/>
            <a:ext cx="5854017" cy="523220"/>
          </a:xfrm>
          <a:prstGeom prst="rect">
            <a:avLst/>
          </a:prstGeom>
          <a:noFill/>
        </p:spPr>
        <p:txBody>
          <a:bodyPr wrap="square" rtlCol="0">
            <a:spAutoFit/>
          </a:bodyPr>
          <a:lstStyle/>
          <a:p>
            <a:r>
              <a:rPr lang="en-US" sz="2800">
                <a:solidFill>
                  <a:schemeClr val="bg1"/>
                </a:solidFill>
              </a:rPr>
              <a:t>For more information, please visit:</a:t>
            </a:r>
          </a:p>
        </p:txBody>
      </p:sp>
      <p:sp>
        <p:nvSpPr>
          <p:cNvPr id="7" name="TextBox 6">
            <a:extLst>
              <a:ext uri="{FF2B5EF4-FFF2-40B4-BE49-F238E27FC236}">
                <a16:creationId xmlns:a16="http://schemas.microsoft.com/office/drawing/2014/main" id="{D48341DE-1B87-4781-8E8B-1B98250D318A}"/>
              </a:ext>
            </a:extLst>
          </p:cNvPr>
          <p:cNvSpPr txBox="1"/>
          <p:nvPr userDrawn="1"/>
        </p:nvSpPr>
        <p:spPr>
          <a:xfrm>
            <a:off x="700955" y="2381250"/>
            <a:ext cx="5854017" cy="830997"/>
          </a:xfrm>
          <a:prstGeom prst="rect">
            <a:avLst/>
          </a:prstGeom>
          <a:noFill/>
        </p:spPr>
        <p:txBody>
          <a:bodyPr wrap="square" rtlCol="0">
            <a:spAutoFit/>
          </a:bodyPr>
          <a:lstStyle/>
          <a:p>
            <a:r>
              <a:rPr lang="en-US" sz="4800" b="1">
                <a:solidFill>
                  <a:schemeClr val="bg1"/>
                </a:solidFill>
              </a:rPr>
              <a:t>THANK YOU!</a:t>
            </a:r>
          </a:p>
        </p:txBody>
      </p:sp>
      <p:sp>
        <p:nvSpPr>
          <p:cNvPr id="8" name="Text Placeholder 8">
            <a:extLst>
              <a:ext uri="{FF2B5EF4-FFF2-40B4-BE49-F238E27FC236}">
                <a16:creationId xmlns:a16="http://schemas.microsoft.com/office/drawing/2014/main" id="{611FA6FB-8695-F432-09CD-24B18989AC52}"/>
              </a:ext>
            </a:extLst>
          </p:cNvPr>
          <p:cNvSpPr>
            <a:spLocks noGrp="1"/>
          </p:cNvSpPr>
          <p:nvPr>
            <p:ph type="body" sz="quarter" idx="25" hasCustomPrompt="1"/>
          </p:nvPr>
        </p:nvSpPr>
        <p:spPr>
          <a:xfrm>
            <a:off x="700955" y="5441834"/>
            <a:ext cx="10020175" cy="758003"/>
          </a:xfrm>
        </p:spPr>
        <p:txBody>
          <a:bodyPr anchor="t">
            <a:noAutofit/>
          </a:bodyPr>
          <a:lstStyle>
            <a:lvl1pPr marL="0" indent="0">
              <a:buNone/>
              <a:defRPr sz="1600" b="0">
                <a:solidFill>
                  <a:schemeClr val="bg1"/>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Name</a:t>
            </a:r>
          </a:p>
          <a:p>
            <a:pPr lvl="0"/>
            <a:r>
              <a:rPr lang="en-US"/>
              <a:t>Title</a:t>
            </a:r>
          </a:p>
          <a:p>
            <a:pPr lvl="0"/>
            <a:r>
              <a:rPr lang="en-US"/>
              <a:t>Email</a:t>
            </a:r>
          </a:p>
        </p:txBody>
      </p:sp>
    </p:spTree>
    <p:extLst>
      <p:ext uri="{BB962C8B-B14F-4D97-AF65-F5344CB8AC3E}">
        <p14:creationId xmlns:p14="http://schemas.microsoft.com/office/powerpoint/2010/main" val="36161173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hank You Dark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29">
            <a:extLst>
              <a:ext uri="{FF2B5EF4-FFF2-40B4-BE49-F238E27FC236}">
                <a16:creationId xmlns:a16="http://schemas.microsoft.com/office/drawing/2014/main" id="{390DB205-CDD7-4B9F-8522-488C4C2F2F74}"/>
              </a:ext>
            </a:extLst>
          </p:cNvPr>
          <p:cNvSpPr>
            <a:spLocks noGrp="1" noChangeAspect="1"/>
          </p:cNvSpPr>
          <p:nvPr>
            <p:ph type="pic" sz="quarter" idx="24" hasCustomPrompt="1"/>
          </p:nvPr>
        </p:nvSpPr>
        <p:spPr>
          <a:xfrm>
            <a:off x="700955" y="412318"/>
            <a:ext cx="1232453" cy="645086"/>
          </a:xfrm>
          <a:blipFill>
            <a:blip r:embed="rId3"/>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
        <p:nvSpPr>
          <p:cNvPr id="7" name="Text Placeholder 8">
            <a:extLst>
              <a:ext uri="{FF2B5EF4-FFF2-40B4-BE49-F238E27FC236}">
                <a16:creationId xmlns:a16="http://schemas.microsoft.com/office/drawing/2014/main" id="{8B590FEF-F326-4683-B8C6-43B0311C685B}"/>
              </a:ext>
            </a:extLst>
          </p:cNvPr>
          <p:cNvSpPr>
            <a:spLocks noGrp="1"/>
          </p:cNvSpPr>
          <p:nvPr>
            <p:ph type="body" sz="quarter" idx="11" hasCustomPrompt="1"/>
          </p:nvPr>
        </p:nvSpPr>
        <p:spPr>
          <a:xfrm>
            <a:off x="700955" y="4089284"/>
            <a:ext cx="10020175" cy="758003"/>
          </a:xfrm>
        </p:spPr>
        <p:txBody>
          <a:bodyPr anchor="t">
            <a:normAutofit/>
          </a:bodyPr>
          <a:lstStyle>
            <a:lvl1pPr marL="0" indent="0">
              <a:buNone/>
              <a:defRPr sz="2400" b="1">
                <a:solidFill>
                  <a:schemeClr val="bg1"/>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URL</a:t>
            </a:r>
          </a:p>
        </p:txBody>
      </p:sp>
      <p:cxnSp>
        <p:nvCxnSpPr>
          <p:cNvPr id="8" name="Straight Connector 7">
            <a:extLst>
              <a:ext uri="{FF2B5EF4-FFF2-40B4-BE49-F238E27FC236}">
                <a16:creationId xmlns:a16="http://schemas.microsoft.com/office/drawing/2014/main" id="{3627BDB7-E767-4CBD-BD9C-0907B354EF64}"/>
              </a:ext>
            </a:extLst>
          </p:cNvPr>
          <p:cNvCxnSpPr>
            <a:cxnSpLocks/>
          </p:cNvCxnSpPr>
          <p:nvPr userDrawn="1"/>
        </p:nvCxnSpPr>
        <p:spPr>
          <a:xfrm>
            <a:off x="700955" y="3291935"/>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FDA32E1-6489-4314-9684-2B4AEE555DE7}"/>
              </a:ext>
            </a:extLst>
          </p:cNvPr>
          <p:cNvSpPr txBox="1"/>
          <p:nvPr userDrawn="1"/>
        </p:nvSpPr>
        <p:spPr>
          <a:xfrm>
            <a:off x="700955" y="3429000"/>
            <a:ext cx="5854017" cy="523220"/>
          </a:xfrm>
          <a:prstGeom prst="rect">
            <a:avLst/>
          </a:prstGeom>
          <a:noFill/>
        </p:spPr>
        <p:txBody>
          <a:bodyPr wrap="square" rtlCol="0">
            <a:spAutoFit/>
          </a:bodyPr>
          <a:lstStyle/>
          <a:p>
            <a:r>
              <a:rPr lang="en-US" sz="2800">
                <a:solidFill>
                  <a:schemeClr val="bg1"/>
                </a:solidFill>
              </a:rPr>
              <a:t>For more information, please visit:</a:t>
            </a:r>
          </a:p>
        </p:txBody>
      </p:sp>
      <p:sp>
        <p:nvSpPr>
          <p:cNvPr id="12" name="TextBox 11">
            <a:extLst>
              <a:ext uri="{FF2B5EF4-FFF2-40B4-BE49-F238E27FC236}">
                <a16:creationId xmlns:a16="http://schemas.microsoft.com/office/drawing/2014/main" id="{8ECE8182-F0D0-4AAB-AA52-479C58ECC559}"/>
              </a:ext>
            </a:extLst>
          </p:cNvPr>
          <p:cNvSpPr txBox="1"/>
          <p:nvPr userDrawn="1"/>
        </p:nvSpPr>
        <p:spPr>
          <a:xfrm>
            <a:off x="700955" y="2381250"/>
            <a:ext cx="5854017" cy="830997"/>
          </a:xfrm>
          <a:prstGeom prst="rect">
            <a:avLst/>
          </a:prstGeom>
          <a:noFill/>
        </p:spPr>
        <p:txBody>
          <a:bodyPr wrap="square" rtlCol="0">
            <a:spAutoFit/>
          </a:bodyPr>
          <a:lstStyle/>
          <a:p>
            <a:r>
              <a:rPr lang="en-US" sz="4800" b="1">
                <a:solidFill>
                  <a:schemeClr val="bg1"/>
                </a:solidFill>
              </a:rPr>
              <a:t>THANK YOU!</a:t>
            </a:r>
          </a:p>
        </p:txBody>
      </p:sp>
    </p:spTree>
    <p:extLst>
      <p:ext uri="{BB962C8B-B14F-4D97-AF65-F5344CB8AC3E}">
        <p14:creationId xmlns:p14="http://schemas.microsoft.com/office/powerpoint/2010/main" val="22082070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021-22 Boar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7" name="TextBox 56">
            <a:extLst>
              <a:ext uri="{FF2B5EF4-FFF2-40B4-BE49-F238E27FC236}">
                <a16:creationId xmlns:a16="http://schemas.microsoft.com/office/drawing/2014/main" id="{AEAC9E94-7B6F-4484-A99B-B79E3732EBC3}"/>
              </a:ext>
            </a:extLst>
          </p:cNvPr>
          <p:cNvSpPr txBox="1"/>
          <p:nvPr userDrawn="1"/>
        </p:nvSpPr>
        <p:spPr>
          <a:xfrm>
            <a:off x="381001" y="126332"/>
            <a:ext cx="11430000" cy="1029750"/>
          </a:xfrm>
          <a:prstGeom prst="rect">
            <a:avLst/>
          </a:prstGeom>
          <a:noFill/>
        </p:spPr>
        <p:txBody>
          <a:bodyPr wrap="square" rtlCol="0" anchor="b">
            <a:noAutofit/>
          </a:bodyPr>
          <a:lstStyle/>
          <a:p>
            <a:r>
              <a:rPr lang="en-US" sz="3200" b="1">
                <a:solidFill>
                  <a:schemeClr val="bg1"/>
                </a:solidFill>
                <a:latin typeface="Century Gothic" panose="020B0502020202020204" pitchFamily="34" charset="0"/>
              </a:rPr>
              <a:t>2022-2023 Regional Council Board Members</a:t>
            </a:r>
          </a:p>
        </p:txBody>
      </p:sp>
      <p:cxnSp>
        <p:nvCxnSpPr>
          <p:cNvPr id="58" name="Straight Connector 57">
            <a:extLst>
              <a:ext uri="{FF2B5EF4-FFF2-40B4-BE49-F238E27FC236}">
                <a16:creationId xmlns:a16="http://schemas.microsoft.com/office/drawing/2014/main" id="{4C22E390-B05A-44BA-93B6-AE28B1262E14}"/>
              </a:ext>
            </a:extLst>
          </p:cNvPr>
          <p:cNvCxnSpPr>
            <a:cxnSpLocks/>
          </p:cNvCxnSpPr>
          <p:nvPr userDrawn="1"/>
        </p:nvCxnSpPr>
        <p:spPr>
          <a:xfrm>
            <a:off x="381000" y="119075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1D1C4B03-EC00-4FEC-A243-9393D0145C7D}"/>
              </a:ext>
            </a:extLst>
          </p:cNvPr>
          <p:cNvGrpSpPr/>
          <p:nvPr userDrawn="1"/>
        </p:nvGrpSpPr>
        <p:grpSpPr>
          <a:xfrm>
            <a:off x="377152" y="2079705"/>
            <a:ext cx="2724912" cy="4066006"/>
            <a:chOff x="377152" y="2079705"/>
            <a:chExt cx="2724912" cy="4066006"/>
          </a:xfrm>
        </p:grpSpPr>
        <p:sp>
          <p:nvSpPr>
            <p:cNvPr id="3" name="TextBox 2">
              <a:extLst>
                <a:ext uri="{FF2B5EF4-FFF2-40B4-BE49-F238E27FC236}">
                  <a16:creationId xmlns:a16="http://schemas.microsoft.com/office/drawing/2014/main" id="{B10D4CD9-4B74-4FD8-82A9-4E8B5A5CB98D}"/>
                </a:ext>
              </a:extLst>
            </p:cNvPr>
            <p:cNvSpPr txBox="1"/>
            <p:nvPr userDrawn="1"/>
          </p:nvSpPr>
          <p:spPr>
            <a:xfrm>
              <a:off x="379075" y="5350214"/>
              <a:ext cx="2721066" cy="304656"/>
            </a:xfrm>
            <a:prstGeom prst="rect">
              <a:avLst/>
            </a:prstGeom>
            <a:noFill/>
          </p:spPr>
          <p:txBody>
            <a:bodyPr wrap="square" rtlCol="0">
              <a:noAutofit/>
            </a:bodyPr>
            <a:lstStyle/>
            <a:p>
              <a:pPr lvl="0"/>
              <a:r>
                <a:rPr lang="en-US" b="1">
                  <a:solidFill>
                    <a:schemeClr val="bg1"/>
                  </a:solidFill>
                  <a:latin typeface="+mj-lt"/>
                </a:rPr>
                <a:t>Jan Harnik</a:t>
              </a:r>
            </a:p>
          </p:txBody>
        </p:sp>
        <p:sp>
          <p:nvSpPr>
            <p:cNvPr id="37" name="TextBox 36">
              <a:extLst>
                <a:ext uri="{FF2B5EF4-FFF2-40B4-BE49-F238E27FC236}">
                  <a16:creationId xmlns:a16="http://schemas.microsoft.com/office/drawing/2014/main" id="{35B025E2-7769-4F25-8AEE-BA2685ECAD70}"/>
                </a:ext>
              </a:extLst>
            </p:cNvPr>
            <p:cNvSpPr txBox="1"/>
            <p:nvPr userDrawn="1"/>
          </p:nvSpPr>
          <p:spPr>
            <a:xfrm>
              <a:off x="379075" y="5696717"/>
              <a:ext cx="2721066" cy="448994"/>
            </a:xfrm>
            <a:prstGeom prst="rect">
              <a:avLst/>
            </a:prstGeom>
            <a:noFill/>
          </p:spPr>
          <p:txBody>
            <a:bodyPr wrap="square" rtlCol="0">
              <a:noAutofit/>
            </a:bodyPr>
            <a:lstStyle/>
            <a:p>
              <a:pPr lvl="0"/>
              <a:r>
                <a:rPr lang="en-US" sz="1400" b="1">
                  <a:solidFill>
                    <a:srgbClr val="D0B787"/>
                  </a:solidFill>
                </a:rPr>
                <a:t>PRESIDENT</a:t>
              </a:r>
              <a:br>
                <a:rPr lang="en-US" sz="1400" b="0">
                  <a:solidFill>
                    <a:schemeClr val="bg1"/>
                  </a:solidFill>
                </a:rPr>
              </a:br>
              <a:r>
                <a:rPr lang="en-US" sz="1400" b="0">
                  <a:solidFill>
                    <a:schemeClr val="bg1"/>
                  </a:solidFill>
                </a:rPr>
                <a:t>Riverside County</a:t>
              </a:r>
              <a:br>
                <a:rPr lang="en-US" sz="1400" b="0">
                  <a:solidFill>
                    <a:schemeClr val="bg1"/>
                  </a:solidFill>
                </a:rPr>
              </a:br>
              <a:r>
                <a:rPr lang="en-US" sz="1400" b="0">
                  <a:solidFill>
                    <a:schemeClr val="bg1"/>
                  </a:solidFill>
                </a:rPr>
                <a:t>Transportation Commission</a:t>
              </a:r>
            </a:p>
          </p:txBody>
        </p:sp>
        <p:grpSp>
          <p:nvGrpSpPr>
            <p:cNvPr id="10" name="Group 9">
              <a:extLst>
                <a:ext uri="{FF2B5EF4-FFF2-40B4-BE49-F238E27FC236}">
                  <a16:creationId xmlns:a16="http://schemas.microsoft.com/office/drawing/2014/main" id="{1825A883-387C-4D7C-86F2-ED45DF486B89}"/>
                </a:ext>
              </a:extLst>
            </p:cNvPr>
            <p:cNvGrpSpPr/>
            <p:nvPr userDrawn="1"/>
          </p:nvGrpSpPr>
          <p:grpSpPr>
            <a:xfrm>
              <a:off x="377152" y="2079705"/>
              <a:ext cx="2724912" cy="3017520"/>
              <a:chOff x="377152" y="2079705"/>
              <a:chExt cx="2724912" cy="3017520"/>
            </a:xfrm>
          </p:grpSpPr>
          <p:pic>
            <p:nvPicPr>
              <p:cNvPr id="4" name="Picture 3" descr="A picture containing person, outdoor, posing, suit&#10;&#10;Description automatically generated">
                <a:extLst>
                  <a:ext uri="{FF2B5EF4-FFF2-40B4-BE49-F238E27FC236}">
                    <a16:creationId xmlns:a16="http://schemas.microsoft.com/office/drawing/2014/main" id="{8A74A01B-94BC-4D91-B849-88AB5A0A576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094" t="2047" r="10816" b="26113"/>
              <a:stretch/>
            </p:blipFill>
            <p:spPr>
              <a:xfrm>
                <a:off x="377152" y="2079705"/>
                <a:ext cx="2724912" cy="3017520"/>
              </a:xfrm>
              <a:prstGeom prst="rect">
                <a:avLst/>
              </a:prstGeom>
            </p:spPr>
          </p:pic>
          <p:cxnSp>
            <p:nvCxnSpPr>
              <p:cNvPr id="59" name="Straight Connector 58">
                <a:extLst>
                  <a:ext uri="{FF2B5EF4-FFF2-40B4-BE49-F238E27FC236}">
                    <a16:creationId xmlns:a16="http://schemas.microsoft.com/office/drawing/2014/main" id="{EABB0FE8-C3EA-4C9B-97C1-D0C649585D6C}"/>
                  </a:ext>
                </a:extLst>
              </p:cNvPr>
              <p:cNvCxnSpPr>
                <a:cxnSpLocks/>
              </p:cNvCxnSpPr>
              <p:nvPr userDrawn="1"/>
            </p:nvCxnSpPr>
            <p:spPr>
              <a:xfrm>
                <a:off x="377152" y="5059125"/>
                <a:ext cx="2724912"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grpSp>
      </p:grpSp>
      <p:grpSp>
        <p:nvGrpSpPr>
          <p:cNvPr id="11" name="Group 10">
            <a:extLst>
              <a:ext uri="{FF2B5EF4-FFF2-40B4-BE49-F238E27FC236}">
                <a16:creationId xmlns:a16="http://schemas.microsoft.com/office/drawing/2014/main" id="{ADA7B2D4-5309-4DE1-82AC-BB696AA49A14}"/>
              </a:ext>
            </a:extLst>
          </p:cNvPr>
          <p:cNvGrpSpPr/>
          <p:nvPr userDrawn="1"/>
        </p:nvGrpSpPr>
        <p:grpSpPr>
          <a:xfrm>
            <a:off x="3283339" y="2079705"/>
            <a:ext cx="2724912" cy="4066006"/>
            <a:chOff x="3283339" y="2079705"/>
            <a:chExt cx="2724912" cy="4066006"/>
          </a:xfrm>
        </p:grpSpPr>
        <p:sp>
          <p:nvSpPr>
            <p:cNvPr id="38" name="TextBox 37">
              <a:extLst>
                <a:ext uri="{FF2B5EF4-FFF2-40B4-BE49-F238E27FC236}">
                  <a16:creationId xmlns:a16="http://schemas.microsoft.com/office/drawing/2014/main" id="{21376AAF-ED4F-458D-8AB8-6164B5D109EB}"/>
                </a:ext>
              </a:extLst>
            </p:cNvPr>
            <p:cNvSpPr txBox="1"/>
            <p:nvPr userDrawn="1"/>
          </p:nvSpPr>
          <p:spPr>
            <a:xfrm>
              <a:off x="3285262" y="5350214"/>
              <a:ext cx="2721066" cy="304656"/>
            </a:xfrm>
            <a:prstGeom prst="rect">
              <a:avLst/>
            </a:prstGeom>
            <a:noFill/>
          </p:spPr>
          <p:txBody>
            <a:bodyPr wrap="square" rtlCol="0">
              <a:noAutofit/>
            </a:bodyPr>
            <a:lstStyle/>
            <a:p>
              <a:pPr lvl="0"/>
              <a:r>
                <a:rPr lang="en-US" b="1">
                  <a:solidFill>
                    <a:schemeClr val="bg1"/>
                  </a:solidFill>
                  <a:latin typeface="+mj-lt"/>
                </a:rPr>
                <a:t>Carmen Ramirez</a:t>
              </a:r>
            </a:p>
          </p:txBody>
        </p:sp>
        <p:sp>
          <p:nvSpPr>
            <p:cNvPr id="39" name="TextBox 38">
              <a:extLst>
                <a:ext uri="{FF2B5EF4-FFF2-40B4-BE49-F238E27FC236}">
                  <a16:creationId xmlns:a16="http://schemas.microsoft.com/office/drawing/2014/main" id="{6F3DD9C4-0C69-4D4A-BCB8-20C4A97F8C62}"/>
                </a:ext>
              </a:extLst>
            </p:cNvPr>
            <p:cNvSpPr txBox="1"/>
            <p:nvPr userDrawn="1"/>
          </p:nvSpPr>
          <p:spPr>
            <a:xfrm>
              <a:off x="3285262" y="5696717"/>
              <a:ext cx="2721066" cy="448994"/>
            </a:xfrm>
            <a:prstGeom prst="rect">
              <a:avLst/>
            </a:prstGeom>
            <a:noFill/>
          </p:spPr>
          <p:txBody>
            <a:bodyPr wrap="square" rtlCol="0">
              <a:noAutofit/>
            </a:bodyPr>
            <a:lstStyle/>
            <a:p>
              <a:pPr lvl="0"/>
              <a:r>
                <a:rPr lang="en-US" sz="1400" b="1">
                  <a:solidFill>
                    <a:srgbClr val="D0B787"/>
                  </a:solidFill>
                </a:rPr>
                <a:t>FIRST VICE PRESIDENT</a:t>
              </a:r>
              <a:br>
                <a:rPr lang="en-US" sz="1400" b="0">
                  <a:solidFill>
                    <a:schemeClr val="bg1"/>
                  </a:solidFill>
                </a:rPr>
              </a:br>
              <a:r>
                <a:rPr lang="en-US" sz="1400" b="0">
                  <a:solidFill>
                    <a:schemeClr val="bg1"/>
                  </a:solidFill>
                </a:rPr>
                <a:t>County of Ventura</a:t>
              </a:r>
            </a:p>
          </p:txBody>
        </p:sp>
        <p:grpSp>
          <p:nvGrpSpPr>
            <p:cNvPr id="8" name="Group 7">
              <a:extLst>
                <a:ext uri="{FF2B5EF4-FFF2-40B4-BE49-F238E27FC236}">
                  <a16:creationId xmlns:a16="http://schemas.microsoft.com/office/drawing/2014/main" id="{C6F541CB-64D7-486C-91DD-A7C5340AB88C}"/>
                </a:ext>
              </a:extLst>
            </p:cNvPr>
            <p:cNvGrpSpPr/>
            <p:nvPr userDrawn="1"/>
          </p:nvGrpSpPr>
          <p:grpSpPr>
            <a:xfrm>
              <a:off x="3283339" y="2079705"/>
              <a:ext cx="2724912" cy="3017520"/>
              <a:chOff x="3286866" y="2079705"/>
              <a:chExt cx="2724912" cy="3017520"/>
            </a:xfrm>
          </p:grpSpPr>
          <p:pic>
            <p:nvPicPr>
              <p:cNvPr id="23" name="Picture 22">
                <a:extLst>
                  <a:ext uri="{FF2B5EF4-FFF2-40B4-BE49-F238E27FC236}">
                    <a16:creationId xmlns:a16="http://schemas.microsoft.com/office/drawing/2014/main" id="{B98BFB54-7925-40A0-B6A1-479E184FEEC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901" b="24273"/>
              <a:stretch/>
            </p:blipFill>
            <p:spPr>
              <a:xfrm>
                <a:off x="3286866" y="2079705"/>
                <a:ext cx="2724912" cy="3017520"/>
              </a:xfrm>
              <a:prstGeom prst="rect">
                <a:avLst/>
              </a:prstGeom>
            </p:spPr>
          </p:pic>
          <p:cxnSp>
            <p:nvCxnSpPr>
              <p:cNvPr id="61" name="Straight Connector 60">
                <a:extLst>
                  <a:ext uri="{FF2B5EF4-FFF2-40B4-BE49-F238E27FC236}">
                    <a16:creationId xmlns:a16="http://schemas.microsoft.com/office/drawing/2014/main" id="{D239945E-7C2F-4389-A8DA-3DC9BE45C016}"/>
                  </a:ext>
                </a:extLst>
              </p:cNvPr>
              <p:cNvCxnSpPr>
                <a:cxnSpLocks/>
              </p:cNvCxnSpPr>
              <p:nvPr userDrawn="1"/>
            </p:nvCxnSpPr>
            <p:spPr>
              <a:xfrm>
                <a:off x="3286866" y="5059125"/>
                <a:ext cx="2724912"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grpSp>
      </p:grpSp>
      <p:grpSp>
        <p:nvGrpSpPr>
          <p:cNvPr id="13" name="Group 12">
            <a:extLst>
              <a:ext uri="{FF2B5EF4-FFF2-40B4-BE49-F238E27FC236}">
                <a16:creationId xmlns:a16="http://schemas.microsoft.com/office/drawing/2014/main" id="{2E0EF50F-390B-4D0D-A384-695B9919FC72}"/>
              </a:ext>
            </a:extLst>
          </p:cNvPr>
          <p:cNvGrpSpPr/>
          <p:nvPr userDrawn="1"/>
        </p:nvGrpSpPr>
        <p:grpSpPr>
          <a:xfrm>
            <a:off x="6189526" y="2079705"/>
            <a:ext cx="2724912" cy="4066006"/>
            <a:chOff x="6189527" y="2079705"/>
            <a:chExt cx="2724912" cy="4066006"/>
          </a:xfrm>
        </p:grpSpPr>
        <p:sp>
          <p:nvSpPr>
            <p:cNvPr id="40" name="TextBox 39">
              <a:extLst>
                <a:ext uri="{FF2B5EF4-FFF2-40B4-BE49-F238E27FC236}">
                  <a16:creationId xmlns:a16="http://schemas.microsoft.com/office/drawing/2014/main" id="{B5060558-5671-4175-A368-0FFB233890D2}"/>
                </a:ext>
              </a:extLst>
            </p:cNvPr>
            <p:cNvSpPr txBox="1"/>
            <p:nvPr userDrawn="1"/>
          </p:nvSpPr>
          <p:spPr>
            <a:xfrm>
              <a:off x="6191450" y="5350214"/>
              <a:ext cx="2721066" cy="304656"/>
            </a:xfrm>
            <a:prstGeom prst="rect">
              <a:avLst/>
            </a:prstGeom>
            <a:noFill/>
          </p:spPr>
          <p:txBody>
            <a:bodyPr wrap="square" rtlCol="0">
              <a:noAutofit/>
            </a:bodyPr>
            <a:lstStyle/>
            <a:p>
              <a:pPr lvl="0"/>
              <a:r>
                <a:rPr lang="en-US" b="1">
                  <a:solidFill>
                    <a:schemeClr val="bg1"/>
                  </a:solidFill>
                  <a:latin typeface="+mj-lt"/>
                </a:rPr>
                <a:t>Art Brown</a:t>
              </a:r>
            </a:p>
          </p:txBody>
        </p:sp>
        <p:sp>
          <p:nvSpPr>
            <p:cNvPr id="41" name="TextBox 40">
              <a:extLst>
                <a:ext uri="{FF2B5EF4-FFF2-40B4-BE49-F238E27FC236}">
                  <a16:creationId xmlns:a16="http://schemas.microsoft.com/office/drawing/2014/main" id="{52DBC703-7E67-4F62-935D-649F3C1CC2F0}"/>
                </a:ext>
              </a:extLst>
            </p:cNvPr>
            <p:cNvSpPr txBox="1"/>
            <p:nvPr userDrawn="1"/>
          </p:nvSpPr>
          <p:spPr>
            <a:xfrm>
              <a:off x="6191450" y="5696717"/>
              <a:ext cx="2721066" cy="448994"/>
            </a:xfrm>
            <a:prstGeom prst="rect">
              <a:avLst/>
            </a:prstGeom>
            <a:noFill/>
          </p:spPr>
          <p:txBody>
            <a:bodyPr wrap="square" rtlCol="0">
              <a:noAutofit/>
            </a:bodyPr>
            <a:lstStyle/>
            <a:p>
              <a:pPr lvl="0"/>
              <a:r>
                <a:rPr lang="en-US" sz="1400" b="1">
                  <a:solidFill>
                    <a:srgbClr val="D0B787"/>
                  </a:solidFill>
                </a:rPr>
                <a:t>SECOND VICE PRESIDENT</a:t>
              </a:r>
              <a:br>
                <a:rPr lang="en-US" sz="1400" b="0">
                  <a:solidFill>
                    <a:schemeClr val="bg1"/>
                  </a:solidFill>
                </a:rPr>
              </a:br>
              <a:r>
                <a:rPr lang="en-US" sz="1400" b="0">
                  <a:solidFill>
                    <a:schemeClr val="bg1"/>
                  </a:solidFill>
                </a:rPr>
                <a:t>City of Buena Park</a:t>
              </a:r>
            </a:p>
          </p:txBody>
        </p:sp>
        <p:grpSp>
          <p:nvGrpSpPr>
            <p:cNvPr id="7" name="Group 6">
              <a:extLst>
                <a:ext uri="{FF2B5EF4-FFF2-40B4-BE49-F238E27FC236}">
                  <a16:creationId xmlns:a16="http://schemas.microsoft.com/office/drawing/2014/main" id="{91C31A7D-A877-41F7-A0DB-AD9C4B210BA3}"/>
                </a:ext>
              </a:extLst>
            </p:cNvPr>
            <p:cNvGrpSpPr/>
            <p:nvPr userDrawn="1"/>
          </p:nvGrpSpPr>
          <p:grpSpPr>
            <a:xfrm>
              <a:off x="6189527" y="2079705"/>
              <a:ext cx="2724912" cy="3017520"/>
              <a:chOff x="6185996" y="2079705"/>
              <a:chExt cx="2724912" cy="3017520"/>
            </a:xfrm>
          </p:grpSpPr>
          <p:pic>
            <p:nvPicPr>
              <p:cNvPr id="24" name="Picture 23">
                <a:extLst>
                  <a:ext uri="{FF2B5EF4-FFF2-40B4-BE49-F238E27FC236}">
                    <a16:creationId xmlns:a16="http://schemas.microsoft.com/office/drawing/2014/main" id="{C77352B9-5ACE-4A5B-BF60-45F4969FEC8C}"/>
                  </a:ext>
                </a:extLst>
              </p:cNvPr>
              <p:cNvPicPr>
                <a:picLocks noChangeAspect="1"/>
              </p:cNvPicPr>
              <p:nvPr userDrawn="1"/>
            </p:nvPicPr>
            <p:blipFill>
              <a:blip r:embed="rId5">
                <a:extLst>
                  <a:ext uri="{28A0092B-C50C-407E-A947-70E740481C1C}">
                    <a14:useLocalDpi xmlns:a14="http://schemas.microsoft.com/office/drawing/2010/main" val="0"/>
                  </a:ext>
                </a:extLst>
              </a:blip>
              <a:srcRect t="5094" b="5094"/>
              <a:stretch/>
            </p:blipFill>
            <p:spPr>
              <a:xfrm>
                <a:off x="6185996" y="2079705"/>
                <a:ext cx="2724912" cy="3017520"/>
              </a:xfrm>
              <a:prstGeom prst="rect">
                <a:avLst/>
              </a:prstGeom>
            </p:spPr>
          </p:pic>
          <p:cxnSp>
            <p:nvCxnSpPr>
              <p:cNvPr id="62" name="Straight Connector 61">
                <a:extLst>
                  <a:ext uri="{FF2B5EF4-FFF2-40B4-BE49-F238E27FC236}">
                    <a16:creationId xmlns:a16="http://schemas.microsoft.com/office/drawing/2014/main" id="{4C261592-8B82-4BDF-A71B-0784D6503FF3}"/>
                  </a:ext>
                </a:extLst>
              </p:cNvPr>
              <p:cNvCxnSpPr>
                <a:cxnSpLocks/>
              </p:cNvCxnSpPr>
              <p:nvPr userDrawn="1"/>
            </p:nvCxnSpPr>
            <p:spPr>
              <a:xfrm>
                <a:off x="6185996" y="5059125"/>
                <a:ext cx="2724912"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grpSp>
      </p:grpSp>
      <p:grpSp>
        <p:nvGrpSpPr>
          <p:cNvPr id="14" name="Group 13">
            <a:extLst>
              <a:ext uri="{FF2B5EF4-FFF2-40B4-BE49-F238E27FC236}">
                <a16:creationId xmlns:a16="http://schemas.microsoft.com/office/drawing/2014/main" id="{AA612511-1861-40B0-88C1-FFEF1A3DDBFD}"/>
              </a:ext>
            </a:extLst>
          </p:cNvPr>
          <p:cNvGrpSpPr/>
          <p:nvPr userDrawn="1"/>
        </p:nvGrpSpPr>
        <p:grpSpPr>
          <a:xfrm>
            <a:off x="9095714" y="2079705"/>
            <a:ext cx="2724912" cy="4066006"/>
            <a:chOff x="9095714" y="2079705"/>
            <a:chExt cx="2724912" cy="4066006"/>
          </a:xfrm>
        </p:grpSpPr>
        <p:sp>
          <p:nvSpPr>
            <p:cNvPr id="42" name="TextBox 41">
              <a:extLst>
                <a:ext uri="{FF2B5EF4-FFF2-40B4-BE49-F238E27FC236}">
                  <a16:creationId xmlns:a16="http://schemas.microsoft.com/office/drawing/2014/main" id="{5C135229-0C7C-46B2-BFEA-F40F485FD055}"/>
                </a:ext>
              </a:extLst>
            </p:cNvPr>
            <p:cNvSpPr txBox="1"/>
            <p:nvPr userDrawn="1"/>
          </p:nvSpPr>
          <p:spPr>
            <a:xfrm>
              <a:off x="9097637" y="5350214"/>
              <a:ext cx="2721066" cy="304656"/>
            </a:xfrm>
            <a:prstGeom prst="rect">
              <a:avLst/>
            </a:prstGeom>
            <a:noFill/>
          </p:spPr>
          <p:txBody>
            <a:bodyPr wrap="square" rtlCol="0">
              <a:noAutofit/>
            </a:bodyPr>
            <a:lstStyle/>
            <a:p>
              <a:pPr lvl="0"/>
              <a:r>
                <a:rPr lang="en-US" b="1">
                  <a:solidFill>
                    <a:schemeClr val="bg1"/>
                  </a:solidFill>
                  <a:latin typeface="+mj-lt"/>
                </a:rPr>
                <a:t>Clint Lorimore</a:t>
              </a:r>
            </a:p>
          </p:txBody>
        </p:sp>
        <p:sp>
          <p:nvSpPr>
            <p:cNvPr id="43" name="TextBox 42">
              <a:extLst>
                <a:ext uri="{FF2B5EF4-FFF2-40B4-BE49-F238E27FC236}">
                  <a16:creationId xmlns:a16="http://schemas.microsoft.com/office/drawing/2014/main" id="{4A52B5C0-31A5-4250-9461-82870C0D2BC5}"/>
                </a:ext>
              </a:extLst>
            </p:cNvPr>
            <p:cNvSpPr txBox="1"/>
            <p:nvPr userDrawn="1"/>
          </p:nvSpPr>
          <p:spPr>
            <a:xfrm>
              <a:off x="9097637" y="5696717"/>
              <a:ext cx="2721066" cy="448994"/>
            </a:xfrm>
            <a:prstGeom prst="rect">
              <a:avLst/>
            </a:prstGeom>
            <a:noFill/>
          </p:spPr>
          <p:txBody>
            <a:bodyPr wrap="square" rtlCol="0">
              <a:noAutofit/>
            </a:bodyPr>
            <a:lstStyle/>
            <a:p>
              <a:pPr lvl="0"/>
              <a:r>
                <a:rPr lang="en-US" sz="1400" b="1">
                  <a:solidFill>
                    <a:srgbClr val="D0B787"/>
                  </a:solidFill>
                </a:rPr>
                <a:t>IMMEDIATE PAST PRESIDENT</a:t>
              </a:r>
              <a:br>
                <a:rPr lang="en-US" sz="1400" b="1">
                  <a:solidFill>
                    <a:schemeClr val="bg1"/>
                  </a:solidFill>
                </a:rPr>
              </a:br>
              <a:r>
                <a:rPr lang="en-US" sz="1400" b="0">
                  <a:solidFill>
                    <a:schemeClr val="bg1"/>
                  </a:solidFill>
                </a:rPr>
                <a:t>City of Eastvale</a:t>
              </a:r>
            </a:p>
          </p:txBody>
        </p:sp>
        <p:grpSp>
          <p:nvGrpSpPr>
            <p:cNvPr id="6" name="Group 5">
              <a:extLst>
                <a:ext uri="{FF2B5EF4-FFF2-40B4-BE49-F238E27FC236}">
                  <a16:creationId xmlns:a16="http://schemas.microsoft.com/office/drawing/2014/main" id="{7BCD959E-26E2-4A99-9A14-2C630F3A4F81}"/>
                </a:ext>
              </a:extLst>
            </p:cNvPr>
            <p:cNvGrpSpPr/>
            <p:nvPr userDrawn="1"/>
          </p:nvGrpSpPr>
          <p:grpSpPr>
            <a:xfrm>
              <a:off x="9095714" y="2079705"/>
              <a:ext cx="2724912" cy="3017520"/>
              <a:chOff x="9093787" y="2079705"/>
              <a:chExt cx="2724912" cy="3017520"/>
            </a:xfrm>
          </p:grpSpPr>
          <p:pic>
            <p:nvPicPr>
              <p:cNvPr id="5" name="Picture 4" descr="A person in a suit smiling&#10;&#10;Description automatically generated with medium confidence">
                <a:extLst>
                  <a:ext uri="{FF2B5EF4-FFF2-40B4-BE49-F238E27FC236}">
                    <a16:creationId xmlns:a16="http://schemas.microsoft.com/office/drawing/2014/main" id="{9082829A-7773-4773-B68C-617A9A35713C}"/>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9469" t="8093" r="9469" b="20093"/>
              <a:stretch/>
            </p:blipFill>
            <p:spPr>
              <a:xfrm>
                <a:off x="9093787" y="2079705"/>
                <a:ext cx="2724912" cy="3017520"/>
              </a:xfrm>
              <a:prstGeom prst="rect">
                <a:avLst/>
              </a:prstGeom>
            </p:spPr>
          </p:pic>
          <p:cxnSp>
            <p:nvCxnSpPr>
              <p:cNvPr id="63" name="Straight Connector 62">
                <a:extLst>
                  <a:ext uri="{FF2B5EF4-FFF2-40B4-BE49-F238E27FC236}">
                    <a16:creationId xmlns:a16="http://schemas.microsoft.com/office/drawing/2014/main" id="{E1CB5538-3E57-4DC8-B3EE-57D208E8288F}"/>
                  </a:ext>
                </a:extLst>
              </p:cNvPr>
              <p:cNvCxnSpPr>
                <a:cxnSpLocks/>
              </p:cNvCxnSpPr>
              <p:nvPr userDrawn="1"/>
            </p:nvCxnSpPr>
            <p:spPr>
              <a:xfrm>
                <a:off x="9093787" y="5059125"/>
                <a:ext cx="2724912"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grpSp>
      </p:grpSp>
      <p:sp>
        <p:nvSpPr>
          <p:cNvPr id="28" name="Text Placeholder 5">
            <a:extLst>
              <a:ext uri="{FF2B5EF4-FFF2-40B4-BE49-F238E27FC236}">
                <a16:creationId xmlns:a16="http://schemas.microsoft.com/office/drawing/2014/main" id="{294D937B-223E-460B-8769-98694289EC94}"/>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Tree>
    <p:extLst>
      <p:ext uri="{BB962C8B-B14F-4D97-AF65-F5344CB8AC3E}">
        <p14:creationId xmlns:p14="http://schemas.microsoft.com/office/powerpoint/2010/main" val="23547061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022-2023 Leadership (LCM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7" name="TextBox 56">
            <a:extLst>
              <a:ext uri="{FF2B5EF4-FFF2-40B4-BE49-F238E27FC236}">
                <a16:creationId xmlns:a16="http://schemas.microsoft.com/office/drawing/2014/main" id="{AEAC9E94-7B6F-4484-A99B-B79E3732EBC3}"/>
              </a:ext>
            </a:extLst>
          </p:cNvPr>
          <p:cNvSpPr txBox="1"/>
          <p:nvPr userDrawn="1"/>
        </p:nvSpPr>
        <p:spPr>
          <a:xfrm>
            <a:off x="381001" y="126332"/>
            <a:ext cx="11430000" cy="1029750"/>
          </a:xfrm>
          <a:prstGeom prst="rect">
            <a:avLst/>
          </a:prstGeom>
          <a:noFill/>
        </p:spPr>
        <p:txBody>
          <a:bodyPr wrap="square" rtlCol="0" anchor="b">
            <a:noAutofit/>
          </a:bodyPr>
          <a:lstStyle/>
          <a:p>
            <a:r>
              <a:rPr lang="en-US" sz="3200" b="1">
                <a:solidFill>
                  <a:schemeClr val="bg1"/>
                </a:solidFill>
                <a:latin typeface="Century Gothic" panose="020B0502020202020204" pitchFamily="34" charset="0"/>
              </a:rPr>
              <a:t>2022-2023 Leadership</a:t>
            </a:r>
          </a:p>
        </p:txBody>
      </p:sp>
      <p:cxnSp>
        <p:nvCxnSpPr>
          <p:cNvPr id="58" name="Straight Connector 57">
            <a:extLst>
              <a:ext uri="{FF2B5EF4-FFF2-40B4-BE49-F238E27FC236}">
                <a16:creationId xmlns:a16="http://schemas.microsoft.com/office/drawing/2014/main" id="{4C22E390-B05A-44BA-93B6-AE28B1262E14}"/>
              </a:ext>
            </a:extLst>
          </p:cNvPr>
          <p:cNvCxnSpPr>
            <a:cxnSpLocks/>
          </p:cNvCxnSpPr>
          <p:nvPr userDrawn="1"/>
        </p:nvCxnSpPr>
        <p:spPr>
          <a:xfrm>
            <a:off x="381000" y="119075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10D4CD9-4B74-4FD8-82A9-4E8B5A5CB98D}"/>
              </a:ext>
            </a:extLst>
          </p:cNvPr>
          <p:cNvSpPr txBox="1"/>
          <p:nvPr userDrawn="1"/>
        </p:nvSpPr>
        <p:spPr>
          <a:xfrm>
            <a:off x="392716" y="4991993"/>
            <a:ext cx="2103120" cy="304656"/>
          </a:xfrm>
          <a:prstGeom prst="rect">
            <a:avLst/>
          </a:prstGeom>
          <a:noFill/>
        </p:spPr>
        <p:txBody>
          <a:bodyPr wrap="square" lIns="0" rIns="0" rtlCol="0">
            <a:noAutofit/>
          </a:bodyPr>
          <a:lstStyle/>
          <a:p>
            <a:pPr lvl="0"/>
            <a:r>
              <a:rPr lang="en-US" sz="1600" b="1">
                <a:solidFill>
                  <a:schemeClr val="bg1"/>
                </a:solidFill>
                <a:latin typeface="+mj-lt"/>
              </a:rPr>
              <a:t>Jan Harnik</a:t>
            </a:r>
          </a:p>
        </p:txBody>
      </p:sp>
      <p:sp>
        <p:nvSpPr>
          <p:cNvPr id="37" name="TextBox 36">
            <a:extLst>
              <a:ext uri="{FF2B5EF4-FFF2-40B4-BE49-F238E27FC236}">
                <a16:creationId xmlns:a16="http://schemas.microsoft.com/office/drawing/2014/main" id="{35B025E2-7769-4F25-8AEE-BA2685ECAD70}"/>
              </a:ext>
            </a:extLst>
          </p:cNvPr>
          <p:cNvSpPr txBox="1"/>
          <p:nvPr userDrawn="1"/>
        </p:nvSpPr>
        <p:spPr>
          <a:xfrm>
            <a:off x="392716" y="5338496"/>
            <a:ext cx="2103120" cy="902048"/>
          </a:xfrm>
          <a:prstGeom prst="rect">
            <a:avLst/>
          </a:prstGeom>
          <a:noFill/>
        </p:spPr>
        <p:txBody>
          <a:bodyPr wrap="square" lIns="0" rIns="0" rtlCol="0">
            <a:noAutofit/>
          </a:bodyPr>
          <a:lstStyle/>
          <a:p>
            <a:pPr lvl="0"/>
            <a:r>
              <a:rPr lang="en-US" sz="1350" b="1">
                <a:solidFill>
                  <a:srgbClr val="D0B787"/>
                </a:solidFill>
              </a:rPr>
              <a:t>PRESIDENT</a:t>
            </a:r>
          </a:p>
          <a:p>
            <a:pPr lvl="0"/>
            <a:r>
              <a:rPr lang="en-US" sz="1350" b="0">
                <a:solidFill>
                  <a:schemeClr val="bg1"/>
                </a:solidFill>
              </a:rPr>
              <a:t>Riverside County</a:t>
            </a:r>
            <a:br>
              <a:rPr lang="en-US" sz="1350" b="0">
                <a:solidFill>
                  <a:schemeClr val="bg1"/>
                </a:solidFill>
              </a:rPr>
            </a:br>
            <a:r>
              <a:rPr lang="en-US" sz="1350" b="0">
                <a:solidFill>
                  <a:schemeClr val="bg1"/>
                </a:solidFill>
              </a:rPr>
              <a:t>Transportation Commission</a:t>
            </a:r>
          </a:p>
        </p:txBody>
      </p:sp>
      <p:sp>
        <p:nvSpPr>
          <p:cNvPr id="38" name="TextBox 37">
            <a:extLst>
              <a:ext uri="{FF2B5EF4-FFF2-40B4-BE49-F238E27FC236}">
                <a16:creationId xmlns:a16="http://schemas.microsoft.com/office/drawing/2014/main" id="{21376AAF-ED4F-458D-8AB8-6164B5D109EB}"/>
              </a:ext>
            </a:extLst>
          </p:cNvPr>
          <p:cNvSpPr txBox="1"/>
          <p:nvPr userDrawn="1"/>
        </p:nvSpPr>
        <p:spPr>
          <a:xfrm>
            <a:off x="2718578" y="4991993"/>
            <a:ext cx="2103120" cy="304656"/>
          </a:xfrm>
          <a:prstGeom prst="rect">
            <a:avLst/>
          </a:prstGeom>
          <a:noFill/>
        </p:spPr>
        <p:txBody>
          <a:bodyPr wrap="square" lIns="0" rIns="0" rtlCol="0">
            <a:noAutofit/>
          </a:bodyPr>
          <a:lstStyle/>
          <a:p>
            <a:pPr lvl="0"/>
            <a:r>
              <a:rPr lang="en-US" sz="1600" b="1">
                <a:solidFill>
                  <a:schemeClr val="bg1"/>
                </a:solidFill>
                <a:latin typeface="+mj-lt"/>
              </a:rPr>
              <a:t>Carmen Ramirez</a:t>
            </a:r>
          </a:p>
        </p:txBody>
      </p:sp>
      <p:sp>
        <p:nvSpPr>
          <p:cNvPr id="39" name="TextBox 38">
            <a:extLst>
              <a:ext uri="{FF2B5EF4-FFF2-40B4-BE49-F238E27FC236}">
                <a16:creationId xmlns:a16="http://schemas.microsoft.com/office/drawing/2014/main" id="{6F3DD9C4-0C69-4D4A-BCB8-20C4A97F8C62}"/>
              </a:ext>
            </a:extLst>
          </p:cNvPr>
          <p:cNvSpPr txBox="1"/>
          <p:nvPr userDrawn="1"/>
        </p:nvSpPr>
        <p:spPr>
          <a:xfrm>
            <a:off x="2718578" y="5338496"/>
            <a:ext cx="2103120" cy="902048"/>
          </a:xfrm>
          <a:prstGeom prst="rect">
            <a:avLst/>
          </a:prstGeom>
          <a:noFill/>
        </p:spPr>
        <p:txBody>
          <a:bodyPr wrap="square" lIns="0" rIns="0" rtlCol="0">
            <a:noAutofit/>
          </a:bodyPr>
          <a:lstStyle/>
          <a:p>
            <a:pPr lvl="0"/>
            <a:r>
              <a:rPr lang="en-US" sz="1350" b="1">
                <a:solidFill>
                  <a:srgbClr val="D0B787"/>
                </a:solidFill>
              </a:rPr>
              <a:t>FIRST VICE PRESIDENT</a:t>
            </a:r>
            <a:br>
              <a:rPr lang="en-US" sz="1350" b="0">
                <a:solidFill>
                  <a:schemeClr val="bg1"/>
                </a:solidFill>
              </a:rPr>
            </a:br>
            <a:r>
              <a:rPr lang="en-US" sz="1350" b="0">
                <a:solidFill>
                  <a:schemeClr val="bg1"/>
                </a:solidFill>
              </a:rPr>
              <a:t>County of Ventura</a:t>
            </a:r>
          </a:p>
        </p:txBody>
      </p:sp>
      <p:sp>
        <p:nvSpPr>
          <p:cNvPr id="40" name="TextBox 39">
            <a:extLst>
              <a:ext uri="{FF2B5EF4-FFF2-40B4-BE49-F238E27FC236}">
                <a16:creationId xmlns:a16="http://schemas.microsoft.com/office/drawing/2014/main" id="{B5060558-5671-4175-A368-0FFB233890D2}"/>
              </a:ext>
            </a:extLst>
          </p:cNvPr>
          <p:cNvSpPr txBox="1"/>
          <p:nvPr userDrawn="1"/>
        </p:nvSpPr>
        <p:spPr>
          <a:xfrm>
            <a:off x="5044441" y="4991993"/>
            <a:ext cx="2103120" cy="304656"/>
          </a:xfrm>
          <a:prstGeom prst="rect">
            <a:avLst/>
          </a:prstGeom>
          <a:noFill/>
        </p:spPr>
        <p:txBody>
          <a:bodyPr wrap="square" lIns="0" rIns="0" rtlCol="0">
            <a:noAutofit/>
          </a:bodyPr>
          <a:lstStyle/>
          <a:p>
            <a:pPr lvl="0"/>
            <a:r>
              <a:rPr lang="en-US" sz="1600" b="1">
                <a:solidFill>
                  <a:schemeClr val="bg1"/>
                </a:solidFill>
                <a:latin typeface="+mj-lt"/>
              </a:rPr>
              <a:t>Art Brown</a:t>
            </a:r>
          </a:p>
        </p:txBody>
      </p:sp>
      <p:sp>
        <p:nvSpPr>
          <p:cNvPr id="41" name="TextBox 40">
            <a:extLst>
              <a:ext uri="{FF2B5EF4-FFF2-40B4-BE49-F238E27FC236}">
                <a16:creationId xmlns:a16="http://schemas.microsoft.com/office/drawing/2014/main" id="{52DBC703-7E67-4F62-935D-649F3C1CC2F0}"/>
              </a:ext>
            </a:extLst>
          </p:cNvPr>
          <p:cNvSpPr txBox="1"/>
          <p:nvPr userDrawn="1"/>
        </p:nvSpPr>
        <p:spPr>
          <a:xfrm>
            <a:off x="5044441" y="5338496"/>
            <a:ext cx="2103120" cy="902048"/>
          </a:xfrm>
          <a:prstGeom prst="rect">
            <a:avLst/>
          </a:prstGeom>
          <a:noFill/>
        </p:spPr>
        <p:txBody>
          <a:bodyPr wrap="square" lIns="0" rIns="0" rtlCol="0">
            <a:noAutofit/>
          </a:bodyPr>
          <a:lstStyle/>
          <a:p>
            <a:pPr lvl="0"/>
            <a:r>
              <a:rPr lang="en-US" sz="1350" b="1">
                <a:solidFill>
                  <a:srgbClr val="D0B787"/>
                </a:solidFill>
              </a:rPr>
              <a:t>SECOND VICE PRESIDENT</a:t>
            </a:r>
            <a:br>
              <a:rPr lang="en-US" sz="1350" b="0">
                <a:solidFill>
                  <a:schemeClr val="bg1"/>
                </a:solidFill>
              </a:rPr>
            </a:br>
            <a:r>
              <a:rPr lang="en-US" sz="1350" b="0">
                <a:solidFill>
                  <a:schemeClr val="bg1"/>
                </a:solidFill>
              </a:rPr>
              <a:t>City of Buena Park</a:t>
            </a:r>
          </a:p>
        </p:txBody>
      </p:sp>
      <p:sp>
        <p:nvSpPr>
          <p:cNvPr id="42" name="TextBox 41">
            <a:extLst>
              <a:ext uri="{FF2B5EF4-FFF2-40B4-BE49-F238E27FC236}">
                <a16:creationId xmlns:a16="http://schemas.microsoft.com/office/drawing/2014/main" id="{5C135229-0C7C-46B2-BFEA-F40F485FD055}"/>
              </a:ext>
            </a:extLst>
          </p:cNvPr>
          <p:cNvSpPr txBox="1"/>
          <p:nvPr userDrawn="1"/>
        </p:nvSpPr>
        <p:spPr>
          <a:xfrm>
            <a:off x="7370303" y="4991993"/>
            <a:ext cx="2103120" cy="304656"/>
          </a:xfrm>
          <a:prstGeom prst="rect">
            <a:avLst/>
          </a:prstGeom>
          <a:noFill/>
        </p:spPr>
        <p:txBody>
          <a:bodyPr wrap="square" lIns="0" rIns="0" rtlCol="0">
            <a:noAutofit/>
          </a:bodyPr>
          <a:lstStyle/>
          <a:p>
            <a:pPr lvl="0"/>
            <a:r>
              <a:rPr lang="en-US" sz="1600" b="1">
                <a:solidFill>
                  <a:schemeClr val="bg1"/>
                </a:solidFill>
                <a:latin typeface="+mj-lt"/>
              </a:rPr>
              <a:t>Clint Lorimore</a:t>
            </a:r>
          </a:p>
        </p:txBody>
      </p:sp>
      <p:sp>
        <p:nvSpPr>
          <p:cNvPr id="43" name="TextBox 42">
            <a:extLst>
              <a:ext uri="{FF2B5EF4-FFF2-40B4-BE49-F238E27FC236}">
                <a16:creationId xmlns:a16="http://schemas.microsoft.com/office/drawing/2014/main" id="{4A52B5C0-31A5-4250-9461-82870C0D2BC5}"/>
              </a:ext>
            </a:extLst>
          </p:cNvPr>
          <p:cNvSpPr txBox="1"/>
          <p:nvPr userDrawn="1"/>
        </p:nvSpPr>
        <p:spPr>
          <a:xfrm>
            <a:off x="7370303" y="5338496"/>
            <a:ext cx="2103120" cy="902048"/>
          </a:xfrm>
          <a:prstGeom prst="rect">
            <a:avLst/>
          </a:prstGeom>
          <a:noFill/>
        </p:spPr>
        <p:txBody>
          <a:bodyPr wrap="square" lIns="0" rIns="0" rtlCol="0">
            <a:noAutofit/>
          </a:bodyPr>
          <a:lstStyle/>
          <a:p>
            <a:pPr lvl="0"/>
            <a:r>
              <a:rPr lang="en-US" sz="1350" b="1">
                <a:solidFill>
                  <a:srgbClr val="D0B787"/>
                </a:solidFill>
              </a:rPr>
              <a:t>IMMEDIATE PAST PRESIDENT</a:t>
            </a:r>
            <a:br>
              <a:rPr lang="en-US" sz="1350" b="1">
                <a:solidFill>
                  <a:schemeClr val="bg1"/>
                </a:solidFill>
              </a:rPr>
            </a:br>
            <a:r>
              <a:rPr lang="en-US" sz="1350" b="0">
                <a:solidFill>
                  <a:schemeClr val="bg1"/>
                </a:solidFill>
              </a:rPr>
              <a:t>City of Eastvale</a:t>
            </a:r>
          </a:p>
        </p:txBody>
      </p:sp>
      <p:sp>
        <p:nvSpPr>
          <p:cNvPr id="28" name="Text Placeholder 5">
            <a:extLst>
              <a:ext uri="{FF2B5EF4-FFF2-40B4-BE49-F238E27FC236}">
                <a16:creationId xmlns:a16="http://schemas.microsoft.com/office/drawing/2014/main" id="{294D937B-223E-460B-8769-98694289EC94}"/>
              </a:ext>
            </a:extLst>
          </p:cNvPr>
          <p:cNvSpPr>
            <a:spLocks noGrp="1"/>
          </p:cNvSpPr>
          <p:nvPr userDrawn="1">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pic>
        <p:nvPicPr>
          <p:cNvPr id="29" name="Picture Placeholder 20" descr="A picture containing person, outdoor, posing, suit&#10;&#10;Description automatically generated">
            <a:extLst>
              <a:ext uri="{FF2B5EF4-FFF2-40B4-BE49-F238E27FC236}">
                <a16:creationId xmlns:a16="http://schemas.microsoft.com/office/drawing/2014/main" id="{26076F19-E7CD-4618-99E4-44BC0C3F237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7249" t="1256" r="7249" b="16882"/>
          <a:stretch/>
        </p:blipFill>
        <p:spPr>
          <a:xfrm>
            <a:off x="392716" y="2364900"/>
            <a:ext cx="2103120" cy="2395332"/>
          </a:xfrm>
          <a:prstGeom prst="rect">
            <a:avLst/>
          </a:prstGeom>
        </p:spPr>
      </p:pic>
      <p:pic>
        <p:nvPicPr>
          <p:cNvPr id="30" name="Picture Placeholder 26" descr="A person in a suit smiling&#10;&#10;Description automatically generated with medium confidence">
            <a:extLst>
              <a:ext uri="{FF2B5EF4-FFF2-40B4-BE49-F238E27FC236}">
                <a16:creationId xmlns:a16="http://schemas.microsoft.com/office/drawing/2014/main" id="{C79213A5-5726-4EB2-A167-2D2D6848616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929" t="5595" r="8929" b="17360"/>
          <a:stretch/>
        </p:blipFill>
        <p:spPr>
          <a:xfrm>
            <a:off x="7370302" y="2364900"/>
            <a:ext cx="2103120" cy="2395332"/>
          </a:xfrm>
          <a:prstGeom prst="rect">
            <a:avLst/>
          </a:prstGeom>
        </p:spPr>
      </p:pic>
      <p:pic>
        <p:nvPicPr>
          <p:cNvPr id="31" name="Picture Placeholder 24" descr="A picture containing person, person, wearing, suit&#10;&#10;Description automatically generated">
            <a:extLst>
              <a:ext uri="{FF2B5EF4-FFF2-40B4-BE49-F238E27FC236}">
                <a16:creationId xmlns:a16="http://schemas.microsoft.com/office/drawing/2014/main" id="{730DC0D3-AEB4-4399-8E9E-9FE55B19798F}"/>
              </a:ext>
            </a:extLst>
          </p:cNvPr>
          <p:cNvPicPr>
            <a:picLocks noChangeAspect="1"/>
          </p:cNvPicPr>
          <p:nvPr userDrawn="1"/>
        </p:nvPicPr>
        <p:blipFill>
          <a:blip r:embed="rId5">
            <a:extLst>
              <a:ext uri="{28A0092B-C50C-407E-A947-70E740481C1C}">
                <a14:useLocalDpi xmlns:a14="http://schemas.microsoft.com/office/drawing/2010/main" val="0"/>
              </a:ext>
            </a:extLst>
          </a:blip>
          <a:srcRect t="3817" b="3817"/>
          <a:stretch>
            <a:fillRect/>
          </a:stretch>
        </p:blipFill>
        <p:spPr>
          <a:xfrm>
            <a:off x="5044440" y="2364900"/>
            <a:ext cx="2103120" cy="2395332"/>
          </a:xfrm>
          <a:prstGeom prst="rect">
            <a:avLst/>
          </a:prstGeom>
        </p:spPr>
      </p:pic>
      <p:cxnSp>
        <p:nvCxnSpPr>
          <p:cNvPr id="59" name="Straight Connector 58">
            <a:extLst>
              <a:ext uri="{FF2B5EF4-FFF2-40B4-BE49-F238E27FC236}">
                <a16:creationId xmlns:a16="http://schemas.microsoft.com/office/drawing/2014/main" id="{EABB0FE8-C3EA-4C9B-97C1-D0C649585D6C}"/>
              </a:ext>
            </a:extLst>
          </p:cNvPr>
          <p:cNvCxnSpPr>
            <a:cxnSpLocks/>
          </p:cNvCxnSpPr>
          <p:nvPr userDrawn="1"/>
        </p:nvCxnSpPr>
        <p:spPr>
          <a:xfrm>
            <a:off x="392716" y="4760232"/>
            <a:ext cx="2103120"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pic>
        <p:nvPicPr>
          <p:cNvPr id="32" name="Picture Placeholder 28" descr="A person smiling for the camera&#10;&#10;Description automatically generated with low confidence">
            <a:extLst>
              <a:ext uri="{FF2B5EF4-FFF2-40B4-BE49-F238E27FC236}">
                <a16:creationId xmlns:a16="http://schemas.microsoft.com/office/drawing/2014/main" id="{5035F9C4-E5FD-4192-BC61-C0EA284115F8}"/>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7407" t="4123" r="7407" b="18830"/>
          <a:stretch/>
        </p:blipFill>
        <p:spPr>
          <a:xfrm>
            <a:off x="9696164" y="2364900"/>
            <a:ext cx="2103120" cy="2395332"/>
          </a:xfrm>
          <a:prstGeom prst="rect">
            <a:avLst/>
          </a:prstGeom>
        </p:spPr>
      </p:pic>
      <p:pic>
        <p:nvPicPr>
          <p:cNvPr id="33" name="Picture Placeholder 22" descr="A person smiling for the camera&#10;&#10;Description automatically generated with low confidence">
            <a:extLst>
              <a:ext uri="{FF2B5EF4-FFF2-40B4-BE49-F238E27FC236}">
                <a16:creationId xmlns:a16="http://schemas.microsoft.com/office/drawing/2014/main" id="{2BDA04F6-8BA9-4068-A8D7-5A437F40BB05}"/>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4792" b="19284"/>
          <a:stretch/>
        </p:blipFill>
        <p:spPr>
          <a:xfrm>
            <a:off x="2718578" y="2364900"/>
            <a:ext cx="2103120" cy="2395332"/>
          </a:xfrm>
          <a:prstGeom prst="rect">
            <a:avLst/>
          </a:prstGeom>
        </p:spPr>
      </p:pic>
      <p:cxnSp>
        <p:nvCxnSpPr>
          <p:cNvPr id="61" name="Straight Connector 60">
            <a:extLst>
              <a:ext uri="{FF2B5EF4-FFF2-40B4-BE49-F238E27FC236}">
                <a16:creationId xmlns:a16="http://schemas.microsoft.com/office/drawing/2014/main" id="{D239945E-7C2F-4389-A8DA-3DC9BE45C016}"/>
              </a:ext>
            </a:extLst>
          </p:cNvPr>
          <p:cNvCxnSpPr>
            <a:cxnSpLocks/>
          </p:cNvCxnSpPr>
          <p:nvPr userDrawn="1"/>
        </p:nvCxnSpPr>
        <p:spPr>
          <a:xfrm>
            <a:off x="2718578" y="4760232"/>
            <a:ext cx="2103120"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4C261592-8B82-4BDF-A71B-0784D6503FF3}"/>
              </a:ext>
            </a:extLst>
          </p:cNvPr>
          <p:cNvCxnSpPr>
            <a:cxnSpLocks/>
          </p:cNvCxnSpPr>
          <p:nvPr userDrawn="1"/>
        </p:nvCxnSpPr>
        <p:spPr>
          <a:xfrm>
            <a:off x="5044440" y="4760232"/>
            <a:ext cx="2103120"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E1CB5538-3E57-4DC8-B3EE-57D208E8288F}"/>
              </a:ext>
            </a:extLst>
          </p:cNvPr>
          <p:cNvCxnSpPr>
            <a:cxnSpLocks/>
          </p:cNvCxnSpPr>
          <p:nvPr userDrawn="1"/>
        </p:nvCxnSpPr>
        <p:spPr>
          <a:xfrm>
            <a:off x="7370302" y="4760232"/>
            <a:ext cx="2103120"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FBC23AA-ACE8-4675-B677-F05366DAA5CD}"/>
              </a:ext>
            </a:extLst>
          </p:cNvPr>
          <p:cNvCxnSpPr>
            <a:cxnSpLocks/>
          </p:cNvCxnSpPr>
          <p:nvPr userDrawn="1"/>
        </p:nvCxnSpPr>
        <p:spPr>
          <a:xfrm>
            <a:off x="9696164" y="4760232"/>
            <a:ext cx="2103120"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DAA8D7CD-35EA-483D-9CF2-515B5A289694}"/>
              </a:ext>
            </a:extLst>
          </p:cNvPr>
          <p:cNvSpPr txBox="1"/>
          <p:nvPr userDrawn="1"/>
        </p:nvSpPr>
        <p:spPr>
          <a:xfrm>
            <a:off x="9696164" y="4991993"/>
            <a:ext cx="2103120" cy="304656"/>
          </a:xfrm>
          <a:prstGeom prst="rect">
            <a:avLst/>
          </a:prstGeom>
          <a:noFill/>
        </p:spPr>
        <p:txBody>
          <a:bodyPr wrap="square" lIns="0" rIns="0" rtlCol="0">
            <a:noAutofit/>
          </a:bodyPr>
          <a:lstStyle/>
          <a:p>
            <a:pPr lvl="0"/>
            <a:r>
              <a:rPr lang="en-US" sz="1600" b="1">
                <a:solidFill>
                  <a:schemeClr val="bg1"/>
                </a:solidFill>
                <a:latin typeface="+mj-lt"/>
              </a:rPr>
              <a:t>Peggy Huang</a:t>
            </a:r>
          </a:p>
        </p:txBody>
      </p:sp>
      <p:sp>
        <p:nvSpPr>
          <p:cNvPr id="44" name="TextBox 43">
            <a:extLst>
              <a:ext uri="{FF2B5EF4-FFF2-40B4-BE49-F238E27FC236}">
                <a16:creationId xmlns:a16="http://schemas.microsoft.com/office/drawing/2014/main" id="{CF749C7B-42C1-4C9C-B9B4-208A0257ABF6}"/>
              </a:ext>
            </a:extLst>
          </p:cNvPr>
          <p:cNvSpPr txBox="1"/>
          <p:nvPr userDrawn="1"/>
        </p:nvSpPr>
        <p:spPr>
          <a:xfrm>
            <a:off x="9696164" y="5338496"/>
            <a:ext cx="2103120" cy="902048"/>
          </a:xfrm>
          <a:prstGeom prst="rect">
            <a:avLst/>
          </a:prstGeom>
          <a:noFill/>
        </p:spPr>
        <p:txBody>
          <a:bodyPr wrap="square" lIns="0" rIns="0" rtlCol="0">
            <a:noAutofit/>
          </a:bodyPr>
          <a:lstStyle/>
          <a:p>
            <a:pPr lvl="0"/>
            <a:r>
              <a:rPr lang="en-US" sz="1350" b="1">
                <a:solidFill>
                  <a:srgbClr val="D0B787"/>
                </a:solidFill>
              </a:rPr>
              <a:t>LEGISLATIVE COMMITTEE CHAIR</a:t>
            </a:r>
            <a:br>
              <a:rPr lang="en-US" sz="1350" b="1">
                <a:solidFill>
                  <a:schemeClr val="bg1"/>
                </a:solidFill>
              </a:rPr>
            </a:br>
            <a:r>
              <a:rPr lang="en-US" sz="1350" b="0">
                <a:solidFill>
                  <a:schemeClr val="bg1"/>
                </a:solidFill>
              </a:rPr>
              <a:t>Transportation Corridor Agencies</a:t>
            </a:r>
          </a:p>
        </p:txBody>
      </p:sp>
    </p:spTree>
    <p:extLst>
      <p:ext uri="{BB962C8B-B14F-4D97-AF65-F5344CB8AC3E}">
        <p14:creationId xmlns:p14="http://schemas.microsoft.com/office/powerpoint/2010/main" val="21227991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CAG Reg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6AA6BF-294E-4020-8C23-8362BDD54D1D}"/>
              </a:ext>
            </a:extLst>
          </p:cNvPr>
          <p:cNvSpPr txBox="1"/>
          <p:nvPr userDrawn="1"/>
        </p:nvSpPr>
        <p:spPr>
          <a:xfrm>
            <a:off x="283982" y="2453575"/>
            <a:ext cx="2194560" cy="1324583"/>
          </a:xfrm>
          <a:prstGeom prst="rect">
            <a:avLst/>
          </a:prstGeom>
          <a:noFill/>
        </p:spPr>
        <p:txBody>
          <a:bodyPr wrap="square" rtlCol="0" anchor="ctr">
            <a:noAutofit/>
          </a:bodyPr>
          <a:lstStyle/>
          <a:p>
            <a:pPr lvl="0" algn="ctr"/>
            <a:r>
              <a:rPr lang="en-US" sz="4400" b="1">
                <a:solidFill>
                  <a:srgbClr val="D0B787"/>
                </a:solidFill>
                <a:latin typeface="+mj-lt"/>
              </a:rPr>
              <a:t>191</a:t>
            </a:r>
            <a:endParaRPr lang="en-US" sz="1400" b="1">
              <a:solidFill>
                <a:srgbClr val="D0B787"/>
              </a:solidFill>
              <a:latin typeface="+mj-lt"/>
            </a:endParaRPr>
          </a:p>
          <a:p>
            <a:pPr lvl="0" algn="ctr">
              <a:lnSpc>
                <a:spcPts val="1100"/>
              </a:lnSpc>
              <a:spcBef>
                <a:spcPts val="600"/>
              </a:spcBef>
            </a:pPr>
            <a:r>
              <a:rPr lang="en-US" b="1">
                <a:solidFill>
                  <a:schemeClr val="bg1"/>
                </a:solidFill>
                <a:latin typeface="+mn-lt"/>
              </a:rPr>
              <a:t>CITIES</a:t>
            </a:r>
          </a:p>
        </p:txBody>
      </p:sp>
      <p:sp>
        <p:nvSpPr>
          <p:cNvPr id="11" name="TextBox 10">
            <a:extLst>
              <a:ext uri="{FF2B5EF4-FFF2-40B4-BE49-F238E27FC236}">
                <a16:creationId xmlns:a16="http://schemas.microsoft.com/office/drawing/2014/main" id="{1BBB2577-090C-449F-8B08-5896D971B04A}"/>
              </a:ext>
            </a:extLst>
          </p:cNvPr>
          <p:cNvSpPr txBox="1"/>
          <p:nvPr userDrawn="1"/>
        </p:nvSpPr>
        <p:spPr>
          <a:xfrm>
            <a:off x="283982" y="3836246"/>
            <a:ext cx="2194560" cy="1325880"/>
          </a:xfrm>
          <a:prstGeom prst="rect">
            <a:avLst/>
          </a:prstGeom>
          <a:noFill/>
        </p:spPr>
        <p:txBody>
          <a:bodyPr wrap="square" rtlCol="0" anchor="ctr">
            <a:noAutofit/>
          </a:bodyPr>
          <a:lstStyle/>
          <a:p>
            <a:pPr lvl="0" algn="ctr"/>
            <a:r>
              <a:rPr lang="en-US" sz="4400" b="1">
                <a:solidFill>
                  <a:srgbClr val="D0B787"/>
                </a:solidFill>
                <a:latin typeface="+mj-lt"/>
              </a:rPr>
              <a:t>6</a:t>
            </a:r>
          </a:p>
          <a:p>
            <a:pPr lvl="0" algn="ctr">
              <a:lnSpc>
                <a:spcPts val="1100"/>
              </a:lnSpc>
              <a:spcBef>
                <a:spcPts val="600"/>
              </a:spcBef>
            </a:pPr>
            <a:r>
              <a:rPr lang="en-US" b="1">
                <a:solidFill>
                  <a:schemeClr val="bg1"/>
                </a:solidFill>
                <a:latin typeface="+mn-lt"/>
              </a:rPr>
              <a:t>COUNTIES</a:t>
            </a:r>
          </a:p>
        </p:txBody>
      </p:sp>
      <p:sp>
        <p:nvSpPr>
          <p:cNvPr id="12" name="TextBox 11">
            <a:extLst>
              <a:ext uri="{FF2B5EF4-FFF2-40B4-BE49-F238E27FC236}">
                <a16:creationId xmlns:a16="http://schemas.microsoft.com/office/drawing/2014/main" id="{4F36FF08-6441-4C4F-B186-DE86408D97A6}"/>
              </a:ext>
            </a:extLst>
          </p:cNvPr>
          <p:cNvSpPr txBox="1"/>
          <p:nvPr userDrawn="1"/>
        </p:nvSpPr>
        <p:spPr>
          <a:xfrm>
            <a:off x="283982" y="5228616"/>
            <a:ext cx="2194560" cy="1324583"/>
          </a:xfrm>
          <a:prstGeom prst="rect">
            <a:avLst/>
          </a:prstGeom>
          <a:noFill/>
        </p:spPr>
        <p:txBody>
          <a:bodyPr wrap="square" rtlCol="0" anchor="ctr">
            <a:noAutofit/>
          </a:bodyPr>
          <a:lstStyle/>
          <a:p>
            <a:pPr lvl="0" algn="ctr"/>
            <a:r>
              <a:rPr lang="en-US" sz="4400" b="1">
                <a:solidFill>
                  <a:srgbClr val="D0B787"/>
                </a:solidFill>
                <a:latin typeface="+mj-lt"/>
              </a:rPr>
              <a:t>19.1M</a:t>
            </a:r>
          </a:p>
          <a:p>
            <a:pPr lvl="0" algn="ctr">
              <a:lnSpc>
                <a:spcPts val="1100"/>
              </a:lnSpc>
              <a:spcBef>
                <a:spcPts val="600"/>
              </a:spcBef>
            </a:pPr>
            <a:r>
              <a:rPr lang="en-US" b="1">
                <a:solidFill>
                  <a:schemeClr val="bg1"/>
                </a:solidFill>
                <a:latin typeface="+mn-lt"/>
              </a:rPr>
              <a:t>RESIDENTS</a:t>
            </a:r>
          </a:p>
        </p:txBody>
      </p:sp>
      <p:grpSp>
        <p:nvGrpSpPr>
          <p:cNvPr id="2" name="Group 1">
            <a:extLst>
              <a:ext uri="{FF2B5EF4-FFF2-40B4-BE49-F238E27FC236}">
                <a16:creationId xmlns:a16="http://schemas.microsoft.com/office/drawing/2014/main" id="{589B8C58-1564-4FD3-B40E-6AC154165BDF}"/>
              </a:ext>
            </a:extLst>
          </p:cNvPr>
          <p:cNvGrpSpPr/>
          <p:nvPr userDrawn="1"/>
        </p:nvGrpSpPr>
        <p:grpSpPr>
          <a:xfrm>
            <a:off x="9530904" y="1233322"/>
            <a:ext cx="2286000" cy="5319877"/>
            <a:chOff x="9530904" y="1233322"/>
            <a:chExt cx="2286000" cy="5319877"/>
          </a:xfrm>
        </p:grpSpPr>
        <p:sp>
          <p:nvSpPr>
            <p:cNvPr id="13" name="TextBox 12">
              <a:extLst>
                <a:ext uri="{FF2B5EF4-FFF2-40B4-BE49-F238E27FC236}">
                  <a16:creationId xmlns:a16="http://schemas.microsoft.com/office/drawing/2014/main" id="{8E477CEB-0FD8-4A8D-893F-D0423B638C96}"/>
                </a:ext>
              </a:extLst>
            </p:cNvPr>
            <p:cNvSpPr txBox="1"/>
            <p:nvPr userDrawn="1"/>
          </p:nvSpPr>
          <p:spPr>
            <a:xfrm>
              <a:off x="9532931" y="5228616"/>
              <a:ext cx="2281946" cy="1324583"/>
            </a:xfrm>
            <a:prstGeom prst="rect">
              <a:avLst/>
            </a:prstGeom>
            <a:noFill/>
          </p:spPr>
          <p:txBody>
            <a:bodyPr wrap="square" rtlCol="0" anchor="ctr">
              <a:noAutofit/>
            </a:bodyPr>
            <a:lstStyle/>
            <a:p>
              <a:pPr lvl="0" algn="ctr"/>
              <a:r>
                <a:rPr lang="en-US" sz="4400" b="1">
                  <a:solidFill>
                    <a:srgbClr val="D0B787"/>
                  </a:solidFill>
                  <a:latin typeface="+mj-lt"/>
                </a:rPr>
                <a:t>48.1%</a:t>
              </a:r>
            </a:p>
            <a:p>
              <a:pPr lvl="0" algn="ctr"/>
              <a:r>
                <a:rPr lang="en-US" b="1">
                  <a:solidFill>
                    <a:schemeClr val="bg1"/>
                  </a:solidFill>
                  <a:latin typeface="+mn-lt"/>
                </a:rPr>
                <a:t>OF STATE POPULATION</a:t>
              </a:r>
            </a:p>
          </p:txBody>
        </p:sp>
        <p:sp>
          <p:nvSpPr>
            <p:cNvPr id="14" name="TextBox 13">
              <a:extLst>
                <a:ext uri="{FF2B5EF4-FFF2-40B4-BE49-F238E27FC236}">
                  <a16:creationId xmlns:a16="http://schemas.microsoft.com/office/drawing/2014/main" id="{70266C2D-82E5-44AA-8CB0-3E0467857C8A}"/>
                </a:ext>
              </a:extLst>
            </p:cNvPr>
            <p:cNvSpPr txBox="1"/>
            <p:nvPr userDrawn="1"/>
          </p:nvSpPr>
          <p:spPr>
            <a:xfrm>
              <a:off x="9530904" y="1233322"/>
              <a:ext cx="2286000" cy="1324583"/>
            </a:xfrm>
            <a:prstGeom prst="rect">
              <a:avLst/>
            </a:prstGeom>
            <a:noFill/>
          </p:spPr>
          <p:txBody>
            <a:bodyPr wrap="square" rtlCol="0" anchor="ctr">
              <a:noAutofit/>
            </a:bodyPr>
            <a:lstStyle/>
            <a:p>
              <a:pPr lvl="0" algn="ctr"/>
              <a:r>
                <a:rPr lang="en-US" sz="4400" b="1">
                  <a:solidFill>
                    <a:srgbClr val="D0B787"/>
                  </a:solidFill>
                  <a:latin typeface="+mj-lt"/>
                </a:rPr>
                <a:t>36,618</a:t>
              </a:r>
              <a:endParaRPr lang="en-US" sz="1400" b="1">
                <a:solidFill>
                  <a:srgbClr val="D0B787"/>
                </a:solidFill>
                <a:latin typeface="+mj-lt"/>
              </a:endParaRPr>
            </a:p>
            <a:p>
              <a:pPr lvl="0" algn="ctr">
                <a:lnSpc>
                  <a:spcPts val="1100"/>
                </a:lnSpc>
                <a:spcBef>
                  <a:spcPts val="600"/>
                </a:spcBef>
              </a:pPr>
              <a:r>
                <a:rPr lang="en-US" b="1">
                  <a:solidFill>
                    <a:schemeClr val="bg1"/>
                  </a:solidFill>
                  <a:latin typeface="+mn-lt"/>
                </a:rPr>
                <a:t>SQUARE MILES</a:t>
              </a:r>
            </a:p>
          </p:txBody>
        </p:sp>
        <p:sp>
          <p:nvSpPr>
            <p:cNvPr id="15" name="TextBox 14">
              <a:extLst>
                <a:ext uri="{FF2B5EF4-FFF2-40B4-BE49-F238E27FC236}">
                  <a16:creationId xmlns:a16="http://schemas.microsoft.com/office/drawing/2014/main" id="{5E0F1B64-1CF2-49C9-B192-DBC022557813}"/>
                </a:ext>
              </a:extLst>
            </p:cNvPr>
            <p:cNvSpPr txBox="1"/>
            <p:nvPr userDrawn="1"/>
          </p:nvSpPr>
          <p:spPr>
            <a:xfrm>
              <a:off x="9530904" y="3718283"/>
              <a:ext cx="2286000" cy="1324583"/>
            </a:xfrm>
            <a:prstGeom prst="rect">
              <a:avLst/>
            </a:prstGeom>
            <a:noFill/>
          </p:spPr>
          <p:txBody>
            <a:bodyPr wrap="square" rtlCol="0" anchor="ctr">
              <a:noAutofit/>
            </a:bodyPr>
            <a:lstStyle/>
            <a:p>
              <a:pPr lvl="0" algn="ctr"/>
              <a:r>
                <a:rPr lang="en-US" sz="4400" b="1">
                  <a:solidFill>
                    <a:srgbClr val="D0B787"/>
                  </a:solidFill>
                  <a:latin typeface="+mj-lt"/>
                </a:rPr>
                <a:t>15TH</a:t>
              </a:r>
            </a:p>
            <a:p>
              <a:pPr lvl="0" algn="ctr"/>
              <a:r>
                <a:rPr lang="en-US" b="1">
                  <a:solidFill>
                    <a:schemeClr val="bg1"/>
                  </a:solidFill>
                  <a:latin typeface="+mn-lt"/>
                </a:rPr>
                <a:t>LARGEST ECONOMY WORLDWIDE</a:t>
              </a:r>
            </a:p>
          </p:txBody>
        </p:sp>
        <p:sp>
          <p:nvSpPr>
            <p:cNvPr id="16" name="TextBox 15">
              <a:extLst>
                <a:ext uri="{FF2B5EF4-FFF2-40B4-BE49-F238E27FC236}">
                  <a16:creationId xmlns:a16="http://schemas.microsoft.com/office/drawing/2014/main" id="{37A79D13-72A1-4104-97FC-4F93D95A5F4D}"/>
                </a:ext>
              </a:extLst>
            </p:cNvPr>
            <p:cNvSpPr txBox="1"/>
            <p:nvPr userDrawn="1"/>
          </p:nvSpPr>
          <p:spPr>
            <a:xfrm>
              <a:off x="9530904" y="2328020"/>
              <a:ext cx="2286000" cy="1324583"/>
            </a:xfrm>
            <a:prstGeom prst="rect">
              <a:avLst/>
            </a:prstGeom>
            <a:noFill/>
          </p:spPr>
          <p:txBody>
            <a:bodyPr wrap="square" rtlCol="0" anchor="ctr">
              <a:noAutofit/>
            </a:bodyPr>
            <a:lstStyle/>
            <a:p>
              <a:pPr lvl="0" algn="ctr"/>
              <a:r>
                <a:rPr lang="en-US" sz="4400" b="1">
                  <a:solidFill>
                    <a:srgbClr val="D0B787"/>
                  </a:solidFill>
                  <a:latin typeface="+mj-lt"/>
                </a:rPr>
                <a:t>$1.2T</a:t>
              </a:r>
            </a:p>
            <a:p>
              <a:pPr lvl="0" algn="ctr"/>
              <a:r>
                <a:rPr lang="en-US" b="1">
                  <a:solidFill>
                    <a:schemeClr val="bg1"/>
                  </a:solidFill>
                  <a:latin typeface="+mn-lt"/>
                </a:rPr>
                <a:t>REGIONAL GDP</a:t>
              </a:r>
            </a:p>
          </p:txBody>
        </p:sp>
      </p:grpSp>
      <p:grpSp>
        <p:nvGrpSpPr>
          <p:cNvPr id="49" name="Group 48">
            <a:extLst>
              <a:ext uri="{FF2B5EF4-FFF2-40B4-BE49-F238E27FC236}">
                <a16:creationId xmlns:a16="http://schemas.microsoft.com/office/drawing/2014/main" id="{A5925D24-62A0-446C-985C-9F14A84399C7}"/>
              </a:ext>
            </a:extLst>
          </p:cNvPr>
          <p:cNvGrpSpPr/>
          <p:nvPr userDrawn="1"/>
        </p:nvGrpSpPr>
        <p:grpSpPr>
          <a:xfrm>
            <a:off x="2693317" y="1387616"/>
            <a:ext cx="6775581" cy="5016229"/>
            <a:chOff x="2649541" y="1536969"/>
            <a:chExt cx="6775581" cy="5016229"/>
          </a:xfrm>
        </p:grpSpPr>
        <p:pic>
          <p:nvPicPr>
            <p:cNvPr id="17" name="Picture 16" descr="A picture containing text, dark&#10;&#10;Description automatically generated">
              <a:extLst>
                <a:ext uri="{FF2B5EF4-FFF2-40B4-BE49-F238E27FC236}">
                  <a16:creationId xmlns:a16="http://schemas.microsoft.com/office/drawing/2014/main" id="{D560A0E6-3997-489E-AE6F-EA4B14CB1B73}"/>
                </a:ext>
              </a:extLst>
            </p:cNvPr>
            <p:cNvPicPr>
              <a:picLocks noChangeAspect="1"/>
            </p:cNvPicPr>
            <p:nvPr userDrawn="1"/>
          </p:nvPicPr>
          <p:blipFill>
            <a:blip r:embed="rId3">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649541" y="1536969"/>
              <a:ext cx="6775581" cy="5016229"/>
            </a:xfrm>
            <a:prstGeom prst="rect">
              <a:avLst/>
            </a:prstGeom>
            <a:noFill/>
            <a:effectLst/>
          </p:spPr>
        </p:pic>
        <p:grpSp>
          <p:nvGrpSpPr>
            <p:cNvPr id="48" name="Group 47">
              <a:extLst>
                <a:ext uri="{FF2B5EF4-FFF2-40B4-BE49-F238E27FC236}">
                  <a16:creationId xmlns:a16="http://schemas.microsoft.com/office/drawing/2014/main" id="{2291C432-8BB8-47A8-B509-9563685E5477}"/>
                </a:ext>
              </a:extLst>
            </p:cNvPr>
            <p:cNvGrpSpPr/>
            <p:nvPr userDrawn="1"/>
          </p:nvGrpSpPr>
          <p:grpSpPr>
            <a:xfrm>
              <a:off x="3285697" y="2366202"/>
              <a:ext cx="5396239" cy="3559099"/>
              <a:chOff x="3285697" y="2366202"/>
              <a:chExt cx="5396239" cy="3559099"/>
            </a:xfrm>
          </p:grpSpPr>
          <p:sp>
            <p:nvSpPr>
              <p:cNvPr id="23" name="TextBox 22">
                <a:extLst>
                  <a:ext uri="{FF2B5EF4-FFF2-40B4-BE49-F238E27FC236}">
                    <a16:creationId xmlns:a16="http://schemas.microsoft.com/office/drawing/2014/main" id="{2D7A1AF2-F9D4-439A-A0AD-470587DF9819}"/>
                  </a:ext>
                </a:extLst>
              </p:cNvPr>
              <p:cNvSpPr txBox="1"/>
              <p:nvPr userDrawn="1"/>
            </p:nvSpPr>
            <p:spPr>
              <a:xfrm>
                <a:off x="5620084" y="3261114"/>
                <a:ext cx="2286000" cy="696685"/>
              </a:xfrm>
              <a:prstGeom prst="rect">
                <a:avLst/>
              </a:prstGeom>
              <a:noFill/>
            </p:spPr>
            <p:txBody>
              <a:bodyPr wrap="square" rtlCol="0" anchor="ctr">
                <a:noAutofit/>
              </a:bodyPr>
              <a:lstStyle/>
              <a:p>
                <a:pPr lvl="0" algn="ctr">
                  <a:lnSpc>
                    <a:spcPts val="1800"/>
                  </a:lnSpc>
                </a:pPr>
                <a:r>
                  <a:rPr lang="en-US" sz="1600" b="1">
                    <a:solidFill>
                      <a:schemeClr val="tx2"/>
                    </a:solidFill>
                    <a:latin typeface="+mn-lt"/>
                  </a:rPr>
                  <a:t>SAN BERNARDINO</a:t>
                </a:r>
              </a:p>
            </p:txBody>
          </p:sp>
          <p:sp>
            <p:nvSpPr>
              <p:cNvPr id="24" name="TextBox 23">
                <a:extLst>
                  <a:ext uri="{FF2B5EF4-FFF2-40B4-BE49-F238E27FC236}">
                    <a16:creationId xmlns:a16="http://schemas.microsoft.com/office/drawing/2014/main" id="{3087B04F-12E3-4143-AC7A-4C76C45B2097}"/>
                  </a:ext>
                </a:extLst>
              </p:cNvPr>
              <p:cNvSpPr txBox="1"/>
              <p:nvPr userDrawn="1"/>
            </p:nvSpPr>
            <p:spPr>
              <a:xfrm>
                <a:off x="5620084" y="4304489"/>
                <a:ext cx="2286000" cy="696685"/>
              </a:xfrm>
              <a:prstGeom prst="rect">
                <a:avLst/>
              </a:prstGeom>
              <a:noFill/>
            </p:spPr>
            <p:txBody>
              <a:bodyPr wrap="square" rtlCol="0" anchor="ctr">
                <a:noAutofit/>
              </a:bodyPr>
              <a:lstStyle/>
              <a:p>
                <a:pPr lvl="0" algn="ctr">
                  <a:lnSpc>
                    <a:spcPts val="1800"/>
                  </a:lnSpc>
                </a:pPr>
                <a:r>
                  <a:rPr lang="en-US" sz="1600" b="1">
                    <a:solidFill>
                      <a:schemeClr val="tx2"/>
                    </a:solidFill>
                    <a:latin typeface="+mn-lt"/>
                  </a:rPr>
                  <a:t>RIVERSIDE</a:t>
                </a:r>
              </a:p>
            </p:txBody>
          </p:sp>
          <p:sp>
            <p:nvSpPr>
              <p:cNvPr id="25" name="TextBox 24">
                <a:extLst>
                  <a:ext uri="{FF2B5EF4-FFF2-40B4-BE49-F238E27FC236}">
                    <a16:creationId xmlns:a16="http://schemas.microsoft.com/office/drawing/2014/main" id="{6D6EF96E-B277-4ED9-AC47-67935BF3F50D}"/>
                  </a:ext>
                </a:extLst>
              </p:cNvPr>
              <p:cNvSpPr txBox="1"/>
              <p:nvPr userDrawn="1"/>
            </p:nvSpPr>
            <p:spPr>
              <a:xfrm>
                <a:off x="7049601" y="5228616"/>
                <a:ext cx="1632335" cy="696685"/>
              </a:xfrm>
              <a:prstGeom prst="rect">
                <a:avLst/>
              </a:prstGeom>
              <a:noFill/>
            </p:spPr>
            <p:txBody>
              <a:bodyPr wrap="square" rtlCol="0" anchor="ctr">
                <a:noAutofit/>
              </a:bodyPr>
              <a:lstStyle/>
              <a:p>
                <a:pPr lvl="0" algn="ctr">
                  <a:lnSpc>
                    <a:spcPts val="1800"/>
                  </a:lnSpc>
                </a:pPr>
                <a:r>
                  <a:rPr lang="en-US" sz="1600" b="1">
                    <a:solidFill>
                      <a:schemeClr val="tx2"/>
                    </a:solidFill>
                    <a:latin typeface="+mn-lt"/>
                  </a:rPr>
                  <a:t>IMPERIAL</a:t>
                </a:r>
              </a:p>
            </p:txBody>
          </p:sp>
          <p:sp>
            <p:nvSpPr>
              <p:cNvPr id="26" name="TextBox 25">
                <a:extLst>
                  <a:ext uri="{FF2B5EF4-FFF2-40B4-BE49-F238E27FC236}">
                    <a16:creationId xmlns:a16="http://schemas.microsoft.com/office/drawing/2014/main" id="{E8F074DB-501C-4B9E-A0BD-36B96A860316}"/>
                  </a:ext>
                </a:extLst>
              </p:cNvPr>
              <p:cNvSpPr txBox="1"/>
              <p:nvPr userDrawn="1"/>
            </p:nvSpPr>
            <p:spPr>
              <a:xfrm>
                <a:off x="3915629" y="3348398"/>
                <a:ext cx="1137232" cy="696685"/>
              </a:xfrm>
              <a:prstGeom prst="rect">
                <a:avLst/>
              </a:prstGeom>
              <a:noFill/>
            </p:spPr>
            <p:txBody>
              <a:bodyPr wrap="square" rtlCol="0" anchor="ctr">
                <a:noAutofit/>
              </a:bodyPr>
              <a:lstStyle/>
              <a:p>
                <a:pPr lvl="0" algn="ctr">
                  <a:lnSpc>
                    <a:spcPts val="1800"/>
                  </a:lnSpc>
                </a:pPr>
                <a:r>
                  <a:rPr lang="en-US" sz="1600" b="1">
                    <a:solidFill>
                      <a:schemeClr val="tx2"/>
                    </a:solidFill>
                    <a:latin typeface="+mn-lt"/>
                  </a:rPr>
                  <a:t>LOS</a:t>
                </a:r>
                <a:br>
                  <a:rPr lang="en-US" sz="1600" b="1">
                    <a:solidFill>
                      <a:schemeClr val="tx2"/>
                    </a:solidFill>
                    <a:latin typeface="+mn-lt"/>
                  </a:rPr>
                </a:br>
                <a:r>
                  <a:rPr lang="en-US" sz="1600" b="1">
                    <a:solidFill>
                      <a:schemeClr val="tx2"/>
                    </a:solidFill>
                    <a:latin typeface="+mn-lt"/>
                  </a:rPr>
                  <a:t>ANGELES</a:t>
                </a:r>
              </a:p>
            </p:txBody>
          </p:sp>
          <p:grpSp>
            <p:nvGrpSpPr>
              <p:cNvPr id="38" name="Group 37">
                <a:extLst>
                  <a:ext uri="{FF2B5EF4-FFF2-40B4-BE49-F238E27FC236}">
                    <a16:creationId xmlns:a16="http://schemas.microsoft.com/office/drawing/2014/main" id="{C0481788-E164-462A-BA36-EF0D45FF58FB}"/>
                  </a:ext>
                </a:extLst>
              </p:cNvPr>
              <p:cNvGrpSpPr/>
              <p:nvPr userDrawn="1"/>
            </p:nvGrpSpPr>
            <p:grpSpPr>
              <a:xfrm>
                <a:off x="4966642" y="4761286"/>
                <a:ext cx="1254617" cy="1164015"/>
                <a:chOff x="4601621" y="4741067"/>
                <a:chExt cx="1254617" cy="1164015"/>
              </a:xfrm>
            </p:grpSpPr>
            <p:sp>
              <p:nvSpPr>
                <p:cNvPr id="28" name="TextBox 27">
                  <a:extLst>
                    <a:ext uri="{FF2B5EF4-FFF2-40B4-BE49-F238E27FC236}">
                      <a16:creationId xmlns:a16="http://schemas.microsoft.com/office/drawing/2014/main" id="{C717DAEC-1014-4A78-9A16-BFF0FB9DC615}"/>
                    </a:ext>
                  </a:extLst>
                </p:cNvPr>
                <p:cNvSpPr txBox="1"/>
                <p:nvPr userDrawn="1"/>
              </p:nvSpPr>
              <p:spPr>
                <a:xfrm>
                  <a:off x="4719006" y="5208397"/>
                  <a:ext cx="1137232" cy="696685"/>
                </a:xfrm>
                <a:prstGeom prst="rect">
                  <a:avLst/>
                </a:prstGeom>
                <a:noFill/>
              </p:spPr>
              <p:txBody>
                <a:bodyPr wrap="square" rtlCol="0" anchor="ctr">
                  <a:noAutofit/>
                </a:bodyPr>
                <a:lstStyle/>
                <a:p>
                  <a:pPr lvl="0" algn="ctr">
                    <a:lnSpc>
                      <a:spcPts val="1800"/>
                    </a:lnSpc>
                  </a:pPr>
                  <a:r>
                    <a:rPr lang="en-US" sz="1600" b="1">
                      <a:solidFill>
                        <a:srgbClr val="849BAA"/>
                      </a:solidFill>
                      <a:latin typeface="+mn-lt"/>
                    </a:rPr>
                    <a:t>ORANGE</a:t>
                  </a:r>
                </a:p>
              </p:txBody>
            </p:sp>
            <p:cxnSp>
              <p:nvCxnSpPr>
                <p:cNvPr id="30" name="Connector: Elbow 29">
                  <a:extLst>
                    <a:ext uri="{FF2B5EF4-FFF2-40B4-BE49-F238E27FC236}">
                      <a16:creationId xmlns:a16="http://schemas.microsoft.com/office/drawing/2014/main" id="{88FC9C53-3960-43D8-AC0A-41DF948F7481}"/>
                    </a:ext>
                  </a:extLst>
                </p:cNvPr>
                <p:cNvCxnSpPr>
                  <a:cxnSpLocks/>
                </p:cNvCxnSpPr>
                <p:nvPr userDrawn="1"/>
              </p:nvCxnSpPr>
              <p:spPr>
                <a:xfrm rot="16200000" flipH="1">
                  <a:off x="4295107" y="5047581"/>
                  <a:ext cx="815673" cy="202645"/>
                </a:xfrm>
                <a:prstGeom prst="bentConnector3">
                  <a:avLst>
                    <a:gd name="adj1" fmla="val 99775"/>
                  </a:avLst>
                </a:prstGeom>
                <a:ln>
                  <a:solidFill>
                    <a:srgbClr val="849BAA"/>
                  </a:solidFill>
                </a:ln>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019C9371-8BA9-4B72-86AD-981FA08BCE8A}"/>
                  </a:ext>
                </a:extLst>
              </p:cNvPr>
              <p:cNvGrpSpPr/>
              <p:nvPr userDrawn="1"/>
            </p:nvGrpSpPr>
            <p:grpSpPr>
              <a:xfrm>
                <a:off x="3285697" y="2366202"/>
                <a:ext cx="1315924" cy="1062798"/>
                <a:chOff x="2751533" y="2053069"/>
                <a:chExt cx="1315924" cy="1062798"/>
              </a:xfrm>
            </p:grpSpPr>
            <p:sp>
              <p:nvSpPr>
                <p:cNvPr id="27" name="TextBox 26">
                  <a:extLst>
                    <a:ext uri="{FF2B5EF4-FFF2-40B4-BE49-F238E27FC236}">
                      <a16:creationId xmlns:a16="http://schemas.microsoft.com/office/drawing/2014/main" id="{2D505F64-061D-4118-A3E7-6FD71A3B25C0}"/>
                    </a:ext>
                  </a:extLst>
                </p:cNvPr>
                <p:cNvSpPr txBox="1"/>
                <p:nvPr userDrawn="1"/>
              </p:nvSpPr>
              <p:spPr>
                <a:xfrm>
                  <a:off x="2930225" y="2053069"/>
                  <a:ext cx="1137232" cy="696685"/>
                </a:xfrm>
                <a:prstGeom prst="rect">
                  <a:avLst/>
                </a:prstGeom>
                <a:noFill/>
              </p:spPr>
              <p:txBody>
                <a:bodyPr wrap="square" rtlCol="0" anchor="ctr">
                  <a:noAutofit/>
                </a:bodyPr>
                <a:lstStyle/>
                <a:p>
                  <a:pPr lvl="0" algn="ctr">
                    <a:lnSpc>
                      <a:spcPts val="1800"/>
                    </a:lnSpc>
                  </a:pPr>
                  <a:r>
                    <a:rPr lang="en-US" sz="1600" b="1">
                      <a:solidFill>
                        <a:srgbClr val="849BAA"/>
                      </a:solidFill>
                      <a:latin typeface="+mn-lt"/>
                    </a:rPr>
                    <a:t>VENTURA</a:t>
                  </a:r>
                </a:p>
              </p:txBody>
            </p:sp>
            <p:cxnSp>
              <p:nvCxnSpPr>
                <p:cNvPr id="39" name="Connector: Elbow 38">
                  <a:extLst>
                    <a:ext uri="{FF2B5EF4-FFF2-40B4-BE49-F238E27FC236}">
                      <a16:creationId xmlns:a16="http://schemas.microsoft.com/office/drawing/2014/main" id="{2F9FCAC3-F40D-4BEB-AE79-F2D16A99DD8A}"/>
                    </a:ext>
                  </a:extLst>
                </p:cNvPr>
                <p:cNvCxnSpPr>
                  <a:cxnSpLocks/>
                </p:cNvCxnSpPr>
                <p:nvPr userDrawn="1"/>
              </p:nvCxnSpPr>
              <p:spPr>
                <a:xfrm rot="5400000" flipH="1" flipV="1">
                  <a:off x="2499998" y="2644062"/>
                  <a:ext cx="723340" cy="220270"/>
                </a:xfrm>
                <a:prstGeom prst="bentConnector3">
                  <a:avLst>
                    <a:gd name="adj1" fmla="val 100533"/>
                  </a:avLst>
                </a:prstGeom>
                <a:ln>
                  <a:solidFill>
                    <a:srgbClr val="849BAA"/>
                  </a:solidFill>
                </a:ln>
              </p:spPr>
              <p:style>
                <a:lnRef idx="1">
                  <a:schemeClr val="accent1"/>
                </a:lnRef>
                <a:fillRef idx="0">
                  <a:schemeClr val="accent1"/>
                </a:fillRef>
                <a:effectRef idx="0">
                  <a:schemeClr val="accent1"/>
                </a:effectRef>
                <a:fontRef idx="minor">
                  <a:schemeClr val="tx1"/>
                </a:fontRef>
              </p:style>
            </p:cxnSp>
          </p:grpSp>
        </p:grpSp>
      </p:grpSp>
      <p:sp>
        <p:nvSpPr>
          <p:cNvPr id="45" name="TextBox 44">
            <a:extLst>
              <a:ext uri="{FF2B5EF4-FFF2-40B4-BE49-F238E27FC236}">
                <a16:creationId xmlns:a16="http://schemas.microsoft.com/office/drawing/2014/main" id="{CF71FC8C-D569-4EFA-AFBF-2B44DEFD3E72}"/>
              </a:ext>
            </a:extLst>
          </p:cNvPr>
          <p:cNvSpPr txBox="1"/>
          <p:nvPr userDrawn="1"/>
        </p:nvSpPr>
        <p:spPr>
          <a:xfrm>
            <a:off x="381001" y="126334"/>
            <a:ext cx="11430000" cy="1029750"/>
          </a:xfrm>
          <a:prstGeom prst="rect">
            <a:avLst/>
          </a:prstGeom>
          <a:noFill/>
        </p:spPr>
        <p:txBody>
          <a:bodyPr wrap="square" rtlCol="0" anchor="b">
            <a:noAutofit/>
          </a:bodyPr>
          <a:lstStyle/>
          <a:p>
            <a:r>
              <a:rPr lang="en-US" sz="3200" b="1">
                <a:solidFill>
                  <a:schemeClr val="bg1"/>
                </a:solidFill>
                <a:latin typeface="Century Gothic" panose="020B0502020202020204" pitchFamily="34" charset="0"/>
              </a:rPr>
              <a:t>The SCAG Region</a:t>
            </a:r>
          </a:p>
        </p:txBody>
      </p:sp>
      <p:cxnSp>
        <p:nvCxnSpPr>
          <p:cNvPr id="46" name="Straight Connector 45">
            <a:extLst>
              <a:ext uri="{FF2B5EF4-FFF2-40B4-BE49-F238E27FC236}">
                <a16:creationId xmlns:a16="http://schemas.microsoft.com/office/drawing/2014/main" id="{1E2A478A-208D-4C11-90BF-FC6DBFCE7248}"/>
              </a:ext>
            </a:extLst>
          </p:cNvPr>
          <p:cNvCxnSpPr>
            <a:cxnSpLocks/>
          </p:cNvCxnSpPr>
          <p:nvPr userDrawn="1"/>
        </p:nvCxnSpPr>
        <p:spPr>
          <a:xfrm>
            <a:off x="381000" y="1190756"/>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29" name="Text Placeholder 5">
            <a:extLst>
              <a:ext uri="{FF2B5EF4-FFF2-40B4-BE49-F238E27FC236}">
                <a16:creationId xmlns:a16="http://schemas.microsoft.com/office/drawing/2014/main" id="{0180E9D9-EC7E-45F8-AC66-6AB1E8953BF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Tree>
    <p:extLst>
      <p:ext uri="{BB962C8B-B14F-4D97-AF65-F5344CB8AC3E}">
        <p14:creationId xmlns:p14="http://schemas.microsoft.com/office/powerpoint/2010/main" val="8199256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Vision/Miss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3124E507-C2AA-4498-8EB6-932FD5445152}"/>
              </a:ext>
            </a:extLst>
          </p:cNvPr>
          <p:cNvSpPr txBox="1">
            <a:spLocks/>
          </p:cNvSpPr>
          <p:nvPr userDrawn="1"/>
        </p:nvSpPr>
        <p:spPr>
          <a:xfrm>
            <a:off x="381000" y="2338421"/>
            <a:ext cx="11430000" cy="73152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a:latin typeface="Century Gothic" panose="020B0502020202020204" pitchFamily="34" charset="0"/>
              </a:rPr>
              <a:t>Our Mission</a:t>
            </a:r>
          </a:p>
        </p:txBody>
      </p:sp>
      <p:sp>
        <p:nvSpPr>
          <p:cNvPr id="27" name="Title Placeholder 1">
            <a:extLst>
              <a:ext uri="{FF2B5EF4-FFF2-40B4-BE49-F238E27FC236}">
                <a16:creationId xmlns:a16="http://schemas.microsoft.com/office/drawing/2014/main" id="{62EEFDC2-3065-4452-8FF7-333CFBB4CB6C}"/>
              </a:ext>
            </a:extLst>
          </p:cNvPr>
          <p:cNvSpPr txBox="1">
            <a:spLocks/>
          </p:cNvSpPr>
          <p:nvPr userDrawn="1"/>
        </p:nvSpPr>
        <p:spPr>
          <a:xfrm>
            <a:off x="381000" y="436439"/>
            <a:ext cx="11430000" cy="73152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a:latin typeface="Century Gothic" panose="020B0502020202020204" pitchFamily="34" charset="0"/>
              </a:rPr>
              <a:t>Our Vision</a:t>
            </a:r>
          </a:p>
        </p:txBody>
      </p:sp>
      <p:sp>
        <p:nvSpPr>
          <p:cNvPr id="2" name="TextBox 1">
            <a:extLst>
              <a:ext uri="{FF2B5EF4-FFF2-40B4-BE49-F238E27FC236}">
                <a16:creationId xmlns:a16="http://schemas.microsoft.com/office/drawing/2014/main" id="{2A8C7699-87E9-4DEB-8F7E-DB30463DE031}"/>
              </a:ext>
            </a:extLst>
          </p:cNvPr>
          <p:cNvSpPr txBox="1"/>
          <p:nvPr userDrawn="1"/>
        </p:nvSpPr>
        <p:spPr>
          <a:xfrm>
            <a:off x="380998" y="1261147"/>
            <a:ext cx="11430002" cy="829851"/>
          </a:xfrm>
          <a:prstGeom prst="rect">
            <a:avLst/>
          </a:prstGeom>
          <a:noFill/>
        </p:spPr>
        <p:txBody>
          <a:bodyPr wrap="square" tIns="182880" rtlCol="0">
            <a:noAutofit/>
          </a:bodyPr>
          <a:lstStyle/>
          <a:p>
            <a:pPr lvl="0"/>
            <a:r>
              <a:rPr lang="en-US" sz="2000">
                <a:solidFill>
                  <a:schemeClr val="bg2">
                    <a:lumMod val="90000"/>
                  </a:schemeClr>
                </a:solidFill>
              </a:rPr>
              <a:t>Southern California’s Catalyst for a Brighter Future</a:t>
            </a:r>
          </a:p>
        </p:txBody>
      </p:sp>
      <p:sp>
        <p:nvSpPr>
          <p:cNvPr id="28" name="TextBox 27">
            <a:extLst>
              <a:ext uri="{FF2B5EF4-FFF2-40B4-BE49-F238E27FC236}">
                <a16:creationId xmlns:a16="http://schemas.microsoft.com/office/drawing/2014/main" id="{3FB9E97B-EAF1-4D05-9D39-3FCA539D8DC7}"/>
              </a:ext>
            </a:extLst>
          </p:cNvPr>
          <p:cNvSpPr txBox="1"/>
          <p:nvPr userDrawn="1"/>
        </p:nvSpPr>
        <p:spPr>
          <a:xfrm>
            <a:off x="380998" y="3159247"/>
            <a:ext cx="11430002" cy="829851"/>
          </a:xfrm>
          <a:prstGeom prst="rect">
            <a:avLst/>
          </a:prstGeom>
          <a:noFill/>
        </p:spPr>
        <p:txBody>
          <a:bodyPr wrap="square" tIns="182880" rtlCol="0">
            <a:noAutofit/>
          </a:bodyPr>
          <a:lstStyle/>
          <a:p>
            <a:pPr lvl="0"/>
            <a:r>
              <a:rPr lang="en-US" sz="2000">
                <a:solidFill>
                  <a:schemeClr val="bg2">
                    <a:lumMod val="90000"/>
                  </a:schemeClr>
                </a:solidFill>
              </a:rPr>
              <a:t>To foster innovative regional solutions that improve the lives of Southern Californians through inclusive collaboration, visionary planning, regional advocacy, information sharing, and promoting best practices.</a:t>
            </a:r>
          </a:p>
        </p:txBody>
      </p:sp>
      <p:cxnSp>
        <p:nvCxnSpPr>
          <p:cNvPr id="30" name="Straight Connector 29">
            <a:extLst>
              <a:ext uri="{FF2B5EF4-FFF2-40B4-BE49-F238E27FC236}">
                <a16:creationId xmlns:a16="http://schemas.microsoft.com/office/drawing/2014/main" id="{4AE2C1BA-3032-4388-BD74-FC71771AEEAB}"/>
              </a:ext>
            </a:extLst>
          </p:cNvPr>
          <p:cNvCxnSpPr>
            <a:cxnSpLocks/>
          </p:cNvCxnSpPr>
          <p:nvPr userDrawn="1"/>
        </p:nvCxnSpPr>
        <p:spPr>
          <a:xfrm>
            <a:off x="381000" y="1194521"/>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8A41E6B-A08D-47A8-AF5A-9056ECE2F5F4}"/>
              </a:ext>
            </a:extLst>
          </p:cNvPr>
          <p:cNvCxnSpPr>
            <a:cxnSpLocks/>
          </p:cNvCxnSpPr>
          <p:nvPr userDrawn="1"/>
        </p:nvCxnSpPr>
        <p:spPr>
          <a:xfrm>
            <a:off x="381000" y="3109190"/>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43324453-5452-429F-81F0-CD0AD05E8E68}"/>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Tree>
    <p:extLst>
      <p:ext uri="{BB962C8B-B14F-4D97-AF65-F5344CB8AC3E}">
        <p14:creationId xmlns:p14="http://schemas.microsoft.com/office/powerpoint/2010/main" val="99889305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re Valu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 name="Title Placeholder 1">
            <a:extLst>
              <a:ext uri="{FF2B5EF4-FFF2-40B4-BE49-F238E27FC236}">
                <a16:creationId xmlns:a16="http://schemas.microsoft.com/office/drawing/2014/main" id="{62EEFDC2-3065-4452-8FF7-333CFBB4CB6C}"/>
              </a:ext>
            </a:extLst>
          </p:cNvPr>
          <p:cNvSpPr txBox="1">
            <a:spLocks/>
          </p:cNvSpPr>
          <p:nvPr userDrawn="1"/>
        </p:nvSpPr>
        <p:spPr>
          <a:xfrm>
            <a:off x="381000" y="429985"/>
            <a:ext cx="11430000" cy="73152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a:latin typeface="Century Gothic" panose="020B0502020202020204" pitchFamily="34" charset="0"/>
              </a:rPr>
              <a:t>Our Core Values</a:t>
            </a:r>
          </a:p>
        </p:txBody>
      </p:sp>
      <p:sp>
        <p:nvSpPr>
          <p:cNvPr id="2" name="TextBox 1">
            <a:extLst>
              <a:ext uri="{FF2B5EF4-FFF2-40B4-BE49-F238E27FC236}">
                <a16:creationId xmlns:a16="http://schemas.microsoft.com/office/drawing/2014/main" id="{2A8C7699-87E9-4DEB-8F7E-DB30463DE031}"/>
              </a:ext>
            </a:extLst>
          </p:cNvPr>
          <p:cNvSpPr txBox="1"/>
          <p:nvPr userDrawn="1"/>
        </p:nvSpPr>
        <p:spPr>
          <a:xfrm>
            <a:off x="380998" y="1222795"/>
            <a:ext cx="11430002" cy="3899182"/>
          </a:xfrm>
          <a:prstGeom prst="rect">
            <a:avLst/>
          </a:prstGeom>
          <a:noFill/>
        </p:spPr>
        <p:txBody>
          <a:bodyPr wrap="square" tIns="182880" rtlCol="0">
            <a:noAutofit/>
          </a:bodyPr>
          <a:lstStyle/>
          <a:p>
            <a:pPr lvl="0"/>
            <a:r>
              <a:rPr lang="en-US" sz="2000" b="1">
                <a:solidFill>
                  <a:schemeClr val="bg1"/>
                </a:solidFill>
              </a:rPr>
              <a:t>BE OPEN</a:t>
            </a:r>
          </a:p>
          <a:p>
            <a:pPr lvl="0"/>
            <a:r>
              <a:rPr lang="en-US" sz="2000">
                <a:solidFill>
                  <a:schemeClr val="bg2">
                    <a:lumMod val="90000"/>
                  </a:schemeClr>
                </a:solidFill>
              </a:rPr>
              <a:t>Be accessible, candid, collaborative and transparent in the work we do.</a:t>
            </a:r>
          </a:p>
          <a:p>
            <a:pPr lvl="0"/>
            <a:endParaRPr lang="en-US" sz="2000">
              <a:solidFill>
                <a:schemeClr val="bg2">
                  <a:lumMod val="90000"/>
                </a:schemeClr>
              </a:solidFill>
            </a:endParaRPr>
          </a:p>
          <a:p>
            <a:pPr lvl="0"/>
            <a:r>
              <a:rPr lang="en-US" sz="2000" b="1">
                <a:solidFill>
                  <a:schemeClr val="bg1"/>
                </a:solidFill>
              </a:rPr>
              <a:t>LEAD BY EXAMPLE</a:t>
            </a:r>
          </a:p>
          <a:p>
            <a:pPr lvl="0"/>
            <a:r>
              <a:rPr lang="en-US" sz="2000">
                <a:solidFill>
                  <a:schemeClr val="bg2">
                    <a:lumMod val="90000"/>
                  </a:schemeClr>
                </a:solidFill>
              </a:rPr>
              <a:t>Commit to integrity and equity in working to meet the diverse needs of all people and communities </a:t>
            </a:r>
            <a:br>
              <a:rPr lang="en-US" sz="2000">
                <a:solidFill>
                  <a:schemeClr val="bg2">
                    <a:lumMod val="90000"/>
                  </a:schemeClr>
                </a:solidFill>
              </a:rPr>
            </a:br>
            <a:r>
              <a:rPr lang="en-US" sz="2000">
                <a:solidFill>
                  <a:schemeClr val="bg2">
                    <a:lumMod val="90000"/>
                  </a:schemeClr>
                </a:solidFill>
              </a:rPr>
              <a:t>in our region.</a:t>
            </a:r>
          </a:p>
          <a:p>
            <a:pPr lvl="0"/>
            <a:endParaRPr lang="en-US" sz="2000">
              <a:solidFill>
                <a:schemeClr val="bg2">
                  <a:lumMod val="90000"/>
                </a:schemeClr>
              </a:solidFill>
            </a:endParaRPr>
          </a:p>
          <a:p>
            <a:pPr lvl="0"/>
            <a:r>
              <a:rPr lang="en-US" sz="2000" b="1">
                <a:solidFill>
                  <a:schemeClr val="bg1"/>
                </a:solidFill>
              </a:rPr>
              <a:t>MAKE AN IMPACT</a:t>
            </a:r>
          </a:p>
          <a:p>
            <a:pPr lvl="0"/>
            <a:r>
              <a:rPr lang="en-US" sz="2000">
                <a:solidFill>
                  <a:schemeClr val="bg2">
                    <a:lumMod val="90000"/>
                  </a:schemeClr>
                </a:solidFill>
              </a:rPr>
              <a:t>In all endeavors, effect positive and sustained outcomes that make our region thrive.</a:t>
            </a:r>
          </a:p>
          <a:p>
            <a:pPr lvl="0"/>
            <a:endParaRPr lang="en-US" sz="2000">
              <a:solidFill>
                <a:schemeClr val="bg2">
                  <a:lumMod val="90000"/>
                </a:schemeClr>
              </a:solidFill>
            </a:endParaRPr>
          </a:p>
          <a:p>
            <a:pPr lvl="0"/>
            <a:r>
              <a:rPr lang="en-US" sz="2000" b="1">
                <a:solidFill>
                  <a:schemeClr val="bg1"/>
                </a:solidFill>
              </a:rPr>
              <a:t>BE COURAGEOUS</a:t>
            </a:r>
          </a:p>
          <a:p>
            <a:pPr lvl="0"/>
            <a:r>
              <a:rPr lang="en-US" sz="2000">
                <a:solidFill>
                  <a:schemeClr val="bg2">
                    <a:lumMod val="90000"/>
                  </a:schemeClr>
                </a:solidFill>
              </a:rPr>
              <a:t>Have confidence that taking deliberate, bold and purposeful risks can yield new and valuable benefits.</a:t>
            </a:r>
          </a:p>
        </p:txBody>
      </p:sp>
      <p:cxnSp>
        <p:nvCxnSpPr>
          <p:cNvPr id="10" name="Straight Connector 9">
            <a:extLst>
              <a:ext uri="{FF2B5EF4-FFF2-40B4-BE49-F238E27FC236}">
                <a16:creationId xmlns:a16="http://schemas.microsoft.com/office/drawing/2014/main" id="{C21E641A-4918-4E23-B30F-E0EC76628797}"/>
              </a:ext>
            </a:extLst>
          </p:cNvPr>
          <p:cNvCxnSpPr>
            <a:cxnSpLocks/>
          </p:cNvCxnSpPr>
          <p:nvPr userDrawn="1"/>
        </p:nvCxnSpPr>
        <p:spPr>
          <a:xfrm>
            <a:off x="381000" y="1186450"/>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5" name="Text Placeholder 5">
            <a:extLst>
              <a:ext uri="{FF2B5EF4-FFF2-40B4-BE49-F238E27FC236}">
                <a16:creationId xmlns:a16="http://schemas.microsoft.com/office/drawing/2014/main" id="{3CF7E1AC-5F57-4CF3-A2C8-42C7F898C249}"/>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Tree>
    <p:extLst>
      <p:ext uri="{BB962C8B-B14F-4D97-AF65-F5344CB8AC3E}">
        <p14:creationId xmlns:p14="http://schemas.microsoft.com/office/powerpoint/2010/main" val="427968476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oles &amp; Responsibilities">
    <p:bg>
      <p:bgPr>
        <a:solidFill>
          <a:schemeClr val="tx2"/>
        </a:solidFill>
        <a:effectLst/>
      </p:bgPr>
    </p:bg>
    <p:spTree>
      <p:nvGrpSpPr>
        <p:cNvPr id="1" name=""/>
        <p:cNvGrpSpPr/>
        <p:nvPr/>
      </p:nvGrpSpPr>
      <p:grpSpPr>
        <a:xfrm>
          <a:off x="0" y="0"/>
          <a:ext cx="0" cy="0"/>
          <a:chOff x="0" y="0"/>
          <a:chExt cx="0" cy="0"/>
        </a:xfrm>
      </p:grpSpPr>
      <p:pic>
        <p:nvPicPr>
          <p:cNvPr id="30" name="Picture 29" descr="A group of people sitting in front of a crowd&#10;&#10;Description automatically generated">
            <a:extLst>
              <a:ext uri="{FF2B5EF4-FFF2-40B4-BE49-F238E27FC236}">
                <a16:creationId xmlns:a16="http://schemas.microsoft.com/office/drawing/2014/main" id="{33A8A992-8B05-4859-8FC2-1EAB5C860F30}"/>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692" t="-8087" r="692" b="19888"/>
          <a:stretch/>
        </p:blipFill>
        <p:spPr>
          <a:xfrm>
            <a:off x="1524" y="2240694"/>
            <a:ext cx="12188952" cy="4617306"/>
          </a:xfrm>
          <a:prstGeom prst="rect">
            <a:avLst/>
          </a:prstGeom>
          <a:noFill/>
          <a:ln>
            <a:noFill/>
          </a:ln>
        </p:spPr>
      </p:pic>
      <p:sp>
        <p:nvSpPr>
          <p:cNvPr id="10" name="Rectangle 9">
            <a:extLst>
              <a:ext uri="{FF2B5EF4-FFF2-40B4-BE49-F238E27FC236}">
                <a16:creationId xmlns:a16="http://schemas.microsoft.com/office/drawing/2014/main" id="{37729D28-166D-4DDC-8270-5F2DFB196B9F}"/>
              </a:ext>
            </a:extLst>
          </p:cNvPr>
          <p:cNvSpPr/>
          <p:nvPr userDrawn="1"/>
        </p:nvSpPr>
        <p:spPr>
          <a:xfrm>
            <a:off x="-1073" y="1334550"/>
            <a:ext cx="12188952" cy="5523450"/>
          </a:xfrm>
          <a:prstGeom prst="rect">
            <a:avLst/>
          </a:prstGeom>
          <a:gradFill>
            <a:gsLst>
              <a:gs pos="40000">
                <a:schemeClr val="tx2"/>
              </a:gs>
              <a:gs pos="71000">
                <a:schemeClr val="tx2">
                  <a:alpha val="29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0266C2D-82E5-44AA-8CB0-3E0467857C8A}"/>
              </a:ext>
            </a:extLst>
          </p:cNvPr>
          <p:cNvSpPr txBox="1"/>
          <p:nvPr userDrawn="1"/>
        </p:nvSpPr>
        <p:spPr>
          <a:xfrm>
            <a:off x="415047" y="1432495"/>
            <a:ext cx="457200" cy="539886"/>
          </a:xfrm>
          <a:prstGeom prst="rect">
            <a:avLst/>
          </a:prstGeom>
          <a:noFill/>
        </p:spPr>
        <p:txBody>
          <a:bodyPr wrap="square" rtlCol="0" anchor="ctr">
            <a:noAutofit/>
          </a:bodyPr>
          <a:lstStyle/>
          <a:p>
            <a:pPr lvl="0" algn="l"/>
            <a:r>
              <a:rPr lang="en-US" sz="4400">
                <a:solidFill>
                  <a:srgbClr val="D0B787"/>
                </a:solidFill>
                <a:latin typeface="+mj-lt"/>
              </a:rPr>
              <a:t>1</a:t>
            </a:r>
            <a:endParaRPr lang="en-US" sz="1400">
              <a:solidFill>
                <a:srgbClr val="D0B787"/>
              </a:solidFill>
              <a:latin typeface="+mj-lt"/>
            </a:endParaRPr>
          </a:p>
        </p:txBody>
      </p:sp>
      <p:sp>
        <p:nvSpPr>
          <p:cNvPr id="16" name="TextBox 15">
            <a:extLst>
              <a:ext uri="{FF2B5EF4-FFF2-40B4-BE49-F238E27FC236}">
                <a16:creationId xmlns:a16="http://schemas.microsoft.com/office/drawing/2014/main" id="{37A79D13-72A1-4104-97FC-4F93D95A5F4D}"/>
              </a:ext>
            </a:extLst>
          </p:cNvPr>
          <p:cNvSpPr txBox="1"/>
          <p:nvPr userDrawn="1"/>
        </p:nvSpPr>
        <p:spPr>
          <a:xfrm>
            <a:off x="972763" y="1432494"/>
            <a:ext cx="5120640" cy="539886"/>
          </a:xfrm>
          <a:prstGeom prst="rect">
            <a:avLst/>
          </a:prstGeom>
          <a:noFill/>
        </p:spPr>
        <p:txBody>
          <a:bodyPr wrap="square" lIns="0" rtlCol="0" anchor="ctr">
            <a:noAutofit/>
          </a:bodyPr>
          <a:lstStyle/>
          <a:p>
            <a:pPr lvl="0" algn="l"/>
            <a:r>
              <a:rPr lang="en-US" b="1">
                <a:solidFill>
                  <a:schemeClr val="bg1"/>
                </a:solidFill>
                <a:latin typeface="+mn-lt"/>
              </a:rPr>
              <a:t>REGIONAL TRANSPORTATION PLAN (RTP)</a:t>
            </a:r>
          </a:p>
        </p:txBody>
      </p:sp>
      <p:sp>
        <p:nvSpPr>
          <p:cNvPr id="17" name="TextBox 16">
            <a:extLst>
              <a:ext uri="{FF2B5EF4-FFF2-40B4-BE49-F238E27FC236}">
                <a16:creationId xmlns:a16="http://schemas.microsoft.com/office/drawing/2014/main" id="{E9FB734A-AFDA-40A9-83E6-D3A887C58499}"/>
              </a:ext>
            </a:extLst>
          </p:cNvPr>
          <p:cNvSpPr txBox="1"/>
          <p:nvPr userDrawn="1"/>
        </p:nvSpPr>
        <p:spPr>
          <a:xfrm>
            <a:off x="415047" y="2107838"/>
            <a:ext cx="457200" cy="539886"/>
          </a:xfrm>
          <a:prstGeom prst="rect">
            <a:avLst/>
          </a:prstGeom>
          <a:noFill/>
        </p:spPr>
        <p:txBody>
          <a:bodyPr wrap="square" rtlCol="0" anchor="ctr">
            <a:noAutofit/>
          </a:bodyPr>
          <a:lstStyle/>
          <a:p>
            <a:pPr lvl="0" algn="l"/>
            <a:r>
              <a:rPr lang="en-US" sz="4400">
                <a:solidFill>
                  <a:srgbClr val="D0B787"/>
                </a:solidFill>
                <a:latin typeface="+mj-lt"/>
              </a:rPr>
              <a:t>2</a:t>
            </a:r>
            <a:endParaRPr lang="en-US" sz="1400">
              <a:solidFill>
                <a:srgbClr val="D0B787"/>
              </a:solidFill>
              <a:latin typeface="+mj-lt"/>
            </a:endParaRPr>
          </a:p>
        </p:txBody>
      </p:sp>
      <p:sp>
        <p:nvSpPr>
          <p:cNvPr id="18" name="TextBox 17">
            <a:extLst>
              <a:ext uri="{FF2B5EF4-FFF2-40B4-BE49-F238E27FC236}">
                <a16:creationId xmlns:a16="http://schemas.microsoft.com/office/drawing/2014/main" id="{95EF5BBF-F806-4F25-A023-BD5DFD49310F}"/>
              </a:ext>
            </a:extLst>
          </p:cNvPr>
          <p:cNvSpPr txBox="1"/>
          <p:nvPr userDrawn="1"/>
        </p:nvSpPr>
        <p:spPr>
          <a:xfrm>
            <a:off x="972763" y="2107837"/>
            <a:ext cx="5120640" cy="539886"/>
          </a:xfrm>
          <a:prstGeom prst="rect">
            <a:avLst/>
          </a:prstGeom>
          <a:noFill/>
        </p:spPr>
        <p:txBody>
          <a:bodyPr wrap="square" lIns="0" rtlCol="0" anchor="ctr">
            <a:noAutofit/>
          </a:bodyPr>
          <a:lstStyle/>
          <a:p>
            <a:pPr lvl="0" algn="l"/>
            <a:r>
              <a:rPr lang="en-US" b="1">
                <a:solidFill>
                  <a:schemeClr val="bg1"/>
                </a:solidFill>
                <a:latin typeface="+mn-lt"/>
              </a:rPr>
              <a:t>SUSTAINABLE COMMUNITIES STRATEGY (SCS)</a:t>
            </a:r>
          </a:p>
        </p:txBody>
      </p:sp>
      <p:sp>
        <p:nvSpPr>
          <p:cNvPr id="19" name="TextBox 18">
            <a:extLst>
              <a:ext uri="{FF2B5EF4-FFF2-40B4-BE49-F238E27FC236}">
                <a16:creationId xmlns:a16="http://schemas.microsoft.com/office/drawing/2014/main" id="{E498E79E-64B5-4BAE-B7A4-9E46207B132B}"/>
              </a:ext>
            </a:extLst>
          </p:cNvPr>
          <p:cNvSpPr txBox="1"/>
          <p:nvPr userDrawn="1"/>
        </p:nvSpPr>
        <p:spPr>
          <a:xfrm>
            <a:off x="415047" y="2783182"/>
            <a:ext cx="457200" cy="539886"/>
          </a:xfrm>
          <a:prstGeom prst="rect">
            <a:avLst/>
          </a:prstGeom>
          <a:noFill/>
        </p:spPr>
        <p:txBody>
          <a:bodyPr wrap="square" rtlCol="0" anchor="ctr">
            <a:noAutofit/>
          </a:bodyPr>
          <a:lstStyle/>
          <a:p>
            <a:pPr lvl="0" algn="l"/>
            <a:r>
              <a:rPr lang="en-US" sz="4400">
                <a:solidFill>
                  <a:srgbClr val="D0B787"/>
                </a:solidFill>
                <a:latin typeface="+mj-lt"/>
              </a:rPr>
              <a:t>3</a:t>
            </a:r>
            <a:endParaRPr lang="en-US" sz="1400">
              <a:solidFill>
                <a:srgbClr val="D0B787"/>
              </a:solidFill>
              <a:latin typeface="+mj-lt"/>
            </a:endParaRPr>
          </a:p>
        </p:txBody>
      </p:sp>
      <p:sp>
        <p:nvSpPr>
          <p:cNvPr id="23" name="TextBox 22">
            <a:extLst>
              <a:ext uri="{FF2B5EF4-FFF2-40B4-BE49-F238E27FC236}">
                <a16:creationId xmlns:a16="http://schemas.microsoft.com/office/drawing/2014/main" id="{4CEA4AA8-0A03-42F7-BE1A-F4F13AB32519}"/>
              </a:ext>
            </a:extLst>
          </p:cNvPr>
          <p:cNvSpPr txBox="1"/>
          <p:nvPr userDrawn="1"/>
        </p:nvSpPr>
        <p:spPr>
          <a:xfrm>
            <a:off x="972763" y="2783181"/>
            <a:ext cx="5120640" cy="539886"/>
          </a:xfrm>
          <a:prstGeom prst="rect">
            <a:avLst/>
          </a:prstGeom>
          <a:noFill/>
        </p:spPr>
        <p:txBody>
          <a:bodyPr wrap="square" lIns="0" rtlCol="0" anchor="ctr">
            <a:noAutofit/>
          </a:bodyPr>
          <a:lstStyle/>
          <a:p>
            <a:pPr lvl="0" algn="l"/>
            <a:r>
              <a:rPr lang="en-US" b="1">
                <a:solidFill>
                  <a:schemeClr val="bg1"/>
                </a:solidFill>
                <a:latin typeface="+mn-lt"/>
              </a:rPr>
              <a:t>FEDERAL TRANSPORTATION IMPROVEMENT PROGRAM (FTIP)</a:t>
            </a:r>
          </a:p>
        </p:txBody>
      </p:sp>
      <p:sp>
        <p:nvSpPr>
          <p:cNvPr id="31" name="TextBox 30">
            <a:extLst>
              <a:ext uri="{FF2B5EF4-FFF2-40B4-BE49-F238E27FC236}">
                <a16:creationId xmlns:a16="http://schemas.microsoft.com/office/drawing/2014/main" id="{6D66F941-B78F-43B7-AA60-8F715164F0E1}"/>
              </a:ext>
            </a:extLst>
          </p:cNvPr>
          <p:cNvSpPr txBox="1"/>
          <p:nvPr userDrawn="1"/>
        </p:nvSpPr>
        <p:spPr>
          <a:xfrm>
            <a:off x="6168958" y="1432495"/>
            <a:ext cx="457200" cy="539886"/>
          </a:xfrm>
          <a:prstGeom prst="rect">
            <a:avLst/>
          </a:prstGeom>
          <a:noFill/>
        </p:spPr>
        <p:txBody>
          <a:bodyPr wrap="square" rtlCol="0" anchor="ctr">
            <a:noAutofit/>
          </a:bodyPr>
          <a:lstStyle/>
          <a:p>
            <a:pPr lvl="0" algn="l"/>
            <a:r>
              <a:rPr lang="en-US" sz="4400">
                <a:solidFill>
                  <a:srgbClr val="D0B787"/>
                </a:solidFill>
                <a:latin typeface="+mj-lt"/>
              </a:rPr>
              <a:t>4</a:t>
            </a:r>
            <a:endParaRPr lang="en-US" sz="1400">
              <a:solidFill>
                <a:srgbClr val="D0B787"/>
              </a:solidFill>
              <a:latin typeface="+mj-lt"/>
            </a:endParaRPr>
          </a:p>
        </p:txBody>
      </p:sp>
      <p:sp>
        <p:nvSpPr>
          <p:cNvPr id="32" name="TextBox 31">
            <a:extLst>
              <a:ext uri="{FF2B5EF4-FFF2-40B4-BE49-F238E27FC236}">
                <a16:creationId xmlns:a16="http://schemas.microsoft.com/office/drawing/2014/main" id="{8BE3FE27-A8B4-4E8B-BE61-11E25B5F5A62}"/>
              </a:ext>
            </a:extLst>
          </p:cNvPr>
          <p:cNvSpPr txBox="1"/>
          <p:nvPr userDrawn="1"/>
        </p:nvSpPr>
        <p:spPr>
          <a:xfrm>
            <a:off x="6726674" y="1432494"/>
            <a:ext cx="5120640" cy="539886"/>
          </a:xfrm>
          <a:prstGeom prst="rect">
            <a:avLst/>
          </a:prstGeom>
          <a:noFill/>
        </p:spPr>
        <p:txBody>
          <a:bodyPr wrap="square" lIns="0" rtlCol="0" anchor="ctr">
            <a:noAutofit/>
          </a:bodyPr>
          <a:lstStyle/>
          <a:p>
            <a:pPr lvl="0" algn="l"/>
            <a:r>
              <a:rPr lang="en-US" b="1">
                <a:solidFill>
                  <a:schemeClr val="bg1"/>
                </a:solidFill>
                <a:latin typeface="+mn-lt"/>
              </a:rPr>
              <a:t>REGIONAL HOUSING NEEDS ASSESSMENT (RHNA)</a:t>
            </a:r>
          </a:p>
        </p:txBody>
      </p:sp>
      <p:sp>
        <p:nvSpPr>
          <p:cNvPr id="33" name="TextBox 32">
            <a:extLst>
              <a:ext uri="{FF2B5EF4-FFF2-40B4-BE49-F238E27FC236}">
                <a16:creationId xmlns:a16="http://schemas.microsoft.com/office/drawing/2014/main" id="{30D7C40E-9A61-40E7-B4FF-A231B816882A}"/>
              </a:ext>
            </a:extLst>
          </p:cNvPr>
          <p:cNvSpPr txBox="1"/>
          <p:nvPr userDrawn="1"/>
        </p:nvSpPr>
        <p:spPr>
          <a:xfrm>
            <a:off x="6168958" y="2107838"/>
            <a:ext cx="457200" cy="539886"/>
          </a:xfrm>
          <a:prstGeom prst="rect">
            <a:avLst/>
          </a:prstGeom>
          <a:noFill/>
        </p:spPr>
        <p:txBody>
          <a:bodyPr wrap="square" rtlCol="0" anchor="ctr">
            <a:noAutofit/>
          </a:bodyPr>
          <a:lstStyle/>
          <a:p>
            <a:pPr lvl="0" algn="l"/>
            <a:r>
              <a:rPr lang="en-US" sz="4400">
                <a:solidFill>
                  <a:srgbClr val="D0B787"/>
                </a:solidFill>
                <a:latin typeface="+mj-lt"/>
              </a:rPr>
              <a:t>5</a:t>
            </a:r>
            <a:endParaRPr lang="en-US" sz="1400">
              <a:solidFill>
                <a:srgbClr val="D0B787"/>
              </a:solidFill>
              <a:latin typeface="+mj-lt"/>
            </a:endParaRPr>
          </a:p>
        </p:txBody>
      </p:sp>
      <p:sp>
        <p:nvSpPr>
          <p:cNvPr id="34" name="TextBox 33">
            <a:extLst>
              <a:ext uri="{FF2B5EF4-FFF2-40B4-BE49-F238E27FC236}">
                <a16:creationId xmlns:a16="http://schemas.microsoft.com/office/drawing/2014/main" id="{BAFFCF26-83F2-4E92-86B0-BDD029E632E1}"/>
              </a:ext>
            </a:extLst>
          </p:cNvPr>
          <p:cNvSpPr txBox="1"/>
          <p:nvPr userDrawn="1"/>
        </p:nvSpPr>
        <p:spPr>
          <a:xfrm>
            <a:off x="6726674" y="2107837"/>
            <a:ext cx="5120640" cy="539886"/>
          </a:xfrm>
          <a:prstGeom prst="rect">
            <a:avLst/>
          </a:prstGeom>
          <a:noFill/>
        </p:spPr>
        <p:txBody>
          <a:bodyPr wrap="square" lIns="0" rtlCol="0" anchor="ctr">
            <a:noAutofit/>
          </a:bodyPr>
          <a:lstStyle/>
          <a:p>
            <a:pPr lvl="0" algn="l"/>
            <a:r>
              <a:rPr lang="en-US" b="1">
                <a:solidFill>
                  <a:schemeClr val="bg1"/>
                </a:solidFill>
                <a:latin typeface="+mn-lt"/>
              </a:rPr>
              <a:t>REGIONAL DATA &amp; INFORMATION CENTER</a:t>
            </a:r>
          </a:p>
        </p:txBody>
      </p:sp>
      <p:sp>
        <p:nvSpPr>
          <p:cNvPr id="35" name="TextBox 34">
            <a:extLst>
              <a:ext uri="{FF2B5EF4-FFF2-40B4-BE49-F238E27FC236}">
                <a16:creationId xmlns:a16="http://schemas.microsoft.com/office/drawing/2014/main" id="{86145716-E660-46AD-91B1-031DEDEA5353}"/>
              </a:ext>
            </a:extLst>
          </p:cNvPr>
          <p:cNvSpPr txBox="1"/>
          <p:nvPr userDrawn="1"/>
        </p:nvSpPr>
        <p:spPr>
          <a:xfrm>
            <a:off x="6168958" y="2783182"/>
            <a:ext cx="457200" cy="539886"/>
          </a:xfrm>
          <a:prstGeom prst="rect">
            <a:avLst/>
          </a:prstGeom>
          <a:noFill/>
        </p:spPr>
        <p:txBody>
          <a:bodyPr wrap="square" rtlCol="0" anchor="ctr">
            <a:noAutofit/>
          </a:bodyPr>
          <a:lstStyle/>
          <a:p>
            <a:pPr lvl="0" algn="l"/>
            <a:r>
              <a:rPr lang="en-US" sz="4400">
                <a:solidFill>
                  <a:srgbClr val="D0B787"/>
                </a:solidFill>
                <a:latin typeface="+mj-lt"/>
              </a:rPr>
              <a:t>6</a:t>
            </a:r>
            <a:endParaRPr lang="en-US" sz="1400">
              <a:solidFill>
                <a:srgbClr val="D0B787"/>
              </a:solidFill>
              <a:latin typeface="+mj-lt"/>
            </a:endParaRPr>
          </a:p>
        </p:txBody>
      </p:sp>
      <p:sp>
        <p:nvSpPr>
          <p:cNvPr id="36" name="TextBox 35">
            <a:extLst>
              <a:ext uri="{FF2B5EF4-FFF2-40B4-BE49-F238E27FC236}">
                <a16:creationId xmlns:a16="http://schemas.microsoft.com/office/drawing/2014/main" id="{135CE43E-71A6-4CB6-8DE8-CDFE7E538CFD}"/>
              </a:ext>
            </a:extLst>
          </p:cNvPr>
          <p:cNvSpPr txBox="1"/>
          <p:nvPr userDrawn="1"/>
        </p:nvSpPr>
        <p:spPr>
          <a:xfrm>
            <a:off x="6726674" y="2783181"/>
            <a:ext cx="5120640" cy="539886"/>
          </a:xfrm>
          <a:prstGeom prst="rect">
            <a:avLst/>
          </a:prstGeom>
          <a:noFill/>
        </p:spPr>
        <p:txBody>
          <a:bodyPr wrap="square" lIns="0" rtlCol="0" anchor="ctr">
            <a:noAutofit/>
          </a:bodyPr>
          <a:lstStyle/>
          <a:p>
            <a:pPr lvl="0" algn="l"/>
            <a:r>
              <a:rPr lang="en-US" b="1">
                <a:solidFill>
                  <a:schemeClr val="bg1"/>
                </a:solidFill>
                <a:latin typeface="+mn-lt"/>
              </a:rPr>
              <a:t>FORUM FOR ISSUES OF REGIONAL SIGNIFICANCE</a:t>
            </a:r>
          </a:p>
        </p:txBody>
      </p:sp>
      <p:sp>
        <p:nvSpPr>
          <p:cNvPr id="37" name="TextBox 36">
            <a:extLst>
              <a:ext uri="{FF2B5EF4-FFF2-40B4-BE49-F238E27FC236}">
                <a16:creationId xmlns:a16="http://schemas.microsoft.com/office/drawing/2014/main" id="{0603241C-6CD5-47AE-8157-698BFE9139F7}"/>
              </a:ext>
            </a:extLst>
          </p:cNvPr>
          <p:cNvSpPr txBox="1"/>
          <p:nvPr userDrawn="1"/>
        </p:nvSpPr>
        <p:spPr>
          <a:xfrm>
            <a:off x="381001" y="126329"/>
            <a:ext cx="11430000" cy="1029750"/>
          </a:xfrm>
          <a:prstGeom prst="rect">
            <a:avLst/>
          </a:prstGeom>
          <a:noFill/>
        </p:spPr>
        <p:txBody>
          <a:bodyPr wrap="square" rtlCol="0" anchor="b">
            <a:noAutofit/>
          </a:bodyPr>
          <a:lstStyle/>
          <a:p>
            <a:r>
              <a:rPr lang="en-US" sz="3200" b="1">
                <a:solidFill>
                  <a:schemeClr val="bg1"/>
                </a:solidFill>
                <a:latin typeface="Century Gothic" panose="020B0502020202020204" pitchFamily="34" charset="0"/>
              </a:rPr>
              <a:t>Primary Roles &amp; Responsibilities</a:t>
            </a:r>
          </a:p>
        </p:txBody>
      </p:sp>
      <p:cxnSp>
        <p:nvCxnSpPr>
          <p:cNvPr id="38" name="Straight Connector 37">
            <a:extLst>
              <a:ext uri="{FF2B5EF4-FFF2-40B4-BE49-F238E27FC236}">
                <a16:creationId xmlns:a16="http://schemas.microsoft.com/office/drawing/2014/main" id="{409D6C48-8CAC-4366-9332-8AB2802B75FB}"/>
              </a:ext>
            </a:extLst>
          </p:cNvPr>
          <p:cNvCxnSpPr>
            <a:cxnSpLocks/>
          </p:cNvCxnSpPr>
          <p:nvPr userDrawn="1"/>
        </p:nvCxnSpPr>
        <p:spPr>
          <a:xfrm>
            <a:off x="381000" y="1190751"/>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20" name="Text Placeholder 5">
            <a:extLst>
              <a:ext uri="{FF2B5EF4-FFF2-40B4-BE49-F238E27FC236}">
                <a16:creationId xmlns:a16="http://schemas.microsoft.com/office/drawing/2014/main" id="{62743A2B-AD48-433F-B03F-AF51C385BD1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Tree>
    <p:extLst>
      <p:ext uri="{BB962C8B-B14F-4D97-AF65-F5344CB8AC3E}">
        <p14:creationId xmlns:p14="http://schemas.microsoft.com/office/powerpoint/2010/main" val="94599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teel Blue w/No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01F7C-ABA5-4B56-BF49-96256A5772CC}"/>
              </a:ext>
            </a:extLst>
          </p:cNvPr>
          <p:cNvSpPr>
            <a:spLocks noGrp="1"/>
          </p:cNvSpPr>
          <p:nvPr>
            <p:ph type="ctrTitle" hasCustomPrompt="1"/>
          </p:nvPr>
        </p:nvSpPr>
        <p:spPr>
          <a:xfrm>
            <a:off x="629262" y="1170039"/>
            <a:ext cx="7973963" cy="2258961"/>
          </a:xfrm>
        </p:spPr>
        <p:txBody>
          <a:bodyPr anchor="b">
            <a:normAutofit/>
          </a:bodyPr>
          <a:lstStyle>
            <a:lvl1pPr algn="l">
              <a:defRPr sz="4400">
                <a:solidFill>
                  <a:schemeClr val="tx2"/>
                </a:solidFill>
              </a:defRPr>
            </a:lvl1pPr>
          </a:lstStyle>
          <a:p>
            <a:r>
              <a:rPr lang="en-US"/>
              <a:t>Insert Name of </a:t>
            </a:r>
            <a:br>
              <a:rPr lang="en-US"/>
            </a:br>
            <a:r>
              <a:rPr lang="en-US"/>
              <a:t>Presentation here</a:t>
            </a:r>
          </a:p>
        </p:txBody>
      </p:sp>
      <p:sp>
        <p:nvSpPr>
          <p:cNvPr id="3" name="Subtitle 2">
            <a:extLst>
              <a:ext uri="{FF2B5EF4-FFF2-40B4-BE49-F238E27FC236}">
                <a16:creationId xmlns:a16="http://schemas.microsoft.com/office/drawing/2014/main" id="{DA38605F-DC13-4739-87DF-EE78068C42F9}"/>
              </a:ext>
            </a:extLst>
          </p:cNvPr>
          <p:cNvSpPr>
            <a:spLocks noGrp="1"/>
          </p:cNvSpPr>
          <p:nvPr>
            <p:ph type="subTitle" idx="1" hasCustomPrompt="1"/>
          </p:nvPr>
        </p:nvSpPr>
        <p:spPr>
          <a:xfrm>
            <a:off x="663675" y="3633994"/>
            <a:ext cx="8008377" cy="1353420"/>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Month XX, Year</a:t>
            </a:r>
          </a:p>
        </p:txBody>
      </p:sp>
      <p:cxnSp>
        <p:nvCxnSpPr>
          <p:cNvPr id="4" name="Straight Connector 3">
            <a:extLst>
              <a:ext uri="{FF2B5EF4-FFF2-40B4-BE49-F238E27FC236}">
                <a16:creationId xmlns:a16="http://schemas.microsoft.com/office/drawing/2014/main" id="{FF6FEB8B-176E-4039-90BF-B7D7266994CD}"/>
              </a:ext>
            </a:extLst>
          </p:cNvPr>
          <p:cNvCxnSpPr>
            <a:cxnSpLocks/>
          </p:cNvCxnSpPr>
          <p:nvPr userDrawn="1"/>
        </p:nvCxnSpPr>
        <p:spPr>
          <a:xfrm>
            <a:off x="672911" y="3527806"/>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751413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overning Stru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 name="Title Placeholder 1">
            <a:extLst>
              <a:ext uri="{FF2B5EF4-FFF2-40B4-BE49-F238E27FC236}">
                <a16:creationId xmlns:a16="http://schemas.microsoft.com/office/drawing/2014/main" id="{62EEFDC2-3065-4452-8FF7-333CFBB4CB6C}"/>
              </a:ext>
            </a:extLst>
          </p:cNvPr>
          <p:cNvSpPr txBox="1">
            <a:spLocks/>
          </p:cNvSpPr>
          <p:nvPr userDrawn="1"/>
        </p:nvSpPr>
        <p:spPr>
          <a:xfrm>
            <a:off x="381000" y="435686"/>
            <a:ext cx="11430000" cy="73152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a:latin typeface="Century Gothic" panose="020B0502020202020204" pitchFamily="34" charset="0"/>
              </a:rPr>
              <a:t>Governing Structure</a:t>
            </a:r>
          </a:p>
        </p:txBody>
      </p:sp>
      <p:cxnSp>
        <p:nvCxnSpPr>
          <p:cNvPr id="30" name="Straight Connector 29">
            <a:extLst>
              <a:ext uri="{FF2B5EF4-FFF2-40B4-BE49-F238E27FC236}">
                <a16:creationId xmlns:a16="http://schemas.microsoft.com/office/drawing/2014/main" id="{4AE2C1BA-3032-4388-BD74-FC71771AEEAB}"/>
              </a:ext>
            </a:extLst>
          </p:cNvPr>
          <p:cNvCxnSpPr>
            <a:cxnSpLocks/>
          </p:cNvCxnSpPr>
          <p:nvPr userDrawn="1"/>
        </p:nvCxnSpPr>
        <p:spPr>
          <a:xfrm>
            <a:off x="381000" y="1204401"/>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40" name="Text Placeholder 5">
            <a:extLst>
              <a:ext uri="{FF2B5EF4-FFF2-40B4-BE49-F238E27FC236}">
                <a16:creationId xmlns:a16="http://schemas.microsoft.com/office/drawing/2014/main" id="{C600C30F-B801-4ACB-A4B1-E0C55E0D0E76}"/>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cxnSp>
        <p:nvCxnSpPr>
          <p:cNvPr id="41" name="Straight Connector 40">
            <a:extLst>
              <a:ext uri="{FF2B5EF4-FFF2-40B4-BE49-F238E27FC236}">
                <a16:creationId xmlns:a16="http://schemas.microsoft.com/office/drawing/2014/main" id="{F4A74205-7245-4A00-8528-A7C3317D340B}"/>
              </a:ext>
            </a:extLst>
          </p:cNvPr>
          <p:cNvCxnSpPr/>
          <p:nvPr userDrawn="1"/>
        </p:nvCxnSpPr>
        <p:spPr>
          <a:xfrm flipV="1">
            <a:off x="5301990" y="2847929"/>
            <a:ext cx="5789322" cy="1"/>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471494F-E8C1-43BC-9ED7-C4F653A9540E}"/>
              </a:ext>
            </a:extLst>
          </p:cNvPr>
          <p:cNvCxnSpPr/>
          <p:nvPr userDrawn="1"/>
        </p:nvCxnSpPr>
        <p:spPr>
          <a:xfrm flipV="1">
            <a:off x="6649943" y="2847927"/>
            <a:ext cx="0" cy="240849"/>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476F95AD-F955-4372-84F5-76F5F6165904}"/>
              </a:ext>
            </a:extLst>
          </p:cNvPr>
          <p:cNvCxnSpPr/>
          <p:nvPr userDrawn="1"/>
        </p:nvCxnSpPr>
        <p:spPr>
          <a:xfrm flipV="1">
            <a:off x="8130445" y="2847927"/>
            <a:ext cx="0" cy="240849"/>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D41DE08-C982-4839-B7E0-84CF240CC0A6}"/>
              </a:ext>
            </a:extLst>
          </p:cNvPr>
          <p:cNvCxnSpPr/>
          <p:nvPr userDrawn="1"/>
        </p:nvCxnSpPr>
        <p:spPr>
          <a:xfrm flipV="1">
            <a:off x="9610947" y="2847927"/>
            <a:ext cx="0" cy="240849"/>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13E582A3-4323-42CB-8B59-529CE7523028}"/>
              </a:ext>
            </a:extLst>
          </p:cNvPr>
          <p:cNvCxnSpPr>
            <a:cxnSpLocks/>
          </p:cNvCxnSpPr>
          <p:nvPr userDrawn="1"/>
        </p:nvCxnSpPr>
        <p:spPr>
          <a:xfrm flipV="1">
            <a:off x="2768924" y="4215575"/>
            <a:ext cx="0" cy="1444351"/>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C93B991-7235-4EDD-8FEC-629A687CB03A}"/>
              </a:ext>
            </a:extLst>
          </p:cNvPr>
          <p:cNvCxnSpPr>
            <a:cxnSpLocks/>
          </p:cNvCxnSpPr>
          <p:nvPr userDrawn="1"/>
        </p:nvCxnSpPr>
        <p:spPr>
          <a:xfrm flipV="1">
            <a:off x="4369124" y="2208972"/>
            <a:ext cx="0" cy="2396181"/>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8D6725B-0A37-4DD5-94F8-BFFFAF6AAB5F}"/>
              </a:ext>
            </a:extLst>
          </p:cNvPr>
          <p:cNvCxnSpPr>
            <a:cxnSpLocks/>
          </p:cNvCxnSpPr>
          <p:nvPr userDrawn="1"/>
        </p:nvCxnSpPr>
        <p:spPr>
          <a:xfrm flipV="1">
            <a:off x="5969324" y="4215574"/>
            <a:ext cx="0" cy="389579"/>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17660B8A-C4E0-4C4B-A88D-7AFF2D08E592}"/>
              </a:ext>
            </a:extLst>
          </p:cNvPr>
          <p:cNvCxnSpPr/>
          <p:nvPr userDrawn="1"/>
        </p:nvCxnSpPr>
        <p:spPr>
          <a:xfrm flipV="1">
            <a:off x="1168724" y="4215572"/>
            <a:ext cx="0" cy="240849"/>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1C6D062-CAE1-40B6-9432-DCB749B4E079}"/>
              </a:ext>
            </a:extLst>
          </p:cNvPr>
          <p:cNvCxnSpPr>
            <a:cxnSpLocks/>
          </p:cNvCxnSpPr>
          <p:nvPr userDrawn="1"/>
        </p:nvCxnSpPr>
        <p:spPr>
          <a:xfrm flipV="1">
            <a:off x="7569524" y="4215572"/>
            <a:ext cx="0" cy="240849"/>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D0881AA2-5D0B-4BAC-B58B-AF2587A75E61}"/>
              </a:ext>
            </a:extLst>
          </p:cNvPr>
          <p:cNvCxnSpPr>
            <a:cxnSpLocks/>
          </p:cNvCxnSpPr>
          <p:nvPr userDrawn="1"/>
        </p:nvCxnSpPr>
        <p:spPr>
          <a:xfrm flipV="1">
            <a:off x="1168724" y="4215576"/>
            <a:ext cx="8000999" cy="1"/>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Flowchart: Process 50">
            <a:extLst>
              <a:ext uri="{FF2B5EF4-FFF2-40B4-BE49-F238E27FC236}">
                <a16:creationId xmlns:a16="http://schemas.microsoft.com/office/drawing/2014/main" id="{DC50489B-F65C-4922-B4C8-88E910F2D87C}"/>
              </a:ext>
            </a:extLst>
          </p:cNvPr>
          <p:cNvSpPr/>
          <p:nvPr userDrawn="1"/>
        </p:nvSpPr>
        <p:spPr>
          <a:xfrm>
            <a:off x="3345865" y="2564430"/>
            <a:ext cx="2046515" cy="566994"/>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t>Regional Council</a:t>
            </a:r>
          </a:p>
        </p:txBody>
      </p:sp>
      <p:sp>
        <p:nvSpPr>
          <p:cNvPr id="52" name="Flowchart: Process 51">
            <a:extLst>
              <a:ext uri="{FF2B5EF4-FFF2-40B4-BE49-F238E27FC236}">
                <a16:creationId xmlns:a16="http://schemas.microsoft.com/office/drawing/2014/main" id="{B71975A4-30F1-4039-858A-E978D2D39DF4}"/>
              </a:ext>
            </a:extLst>
          </p:cNvPr>
          <p:cNvSpPr/>
          <p:nvPr userDrawn="1"/>
        </p:nvSpPr>
        <p:spPr>
          <a:xfrm>
            <a:off x="5969586" y="3067090"/>
            <a:ext cx="1360714" cy="827311"/>
          </a:xfrm>
          <a:prstGeom prst="flowChartProcess">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a:t>Bylaws &amp; Resolutions Committee</a:t>
            </a:r>
          </a:p>
        </p:txBody>
      </p:sp>
      <p:sp>
        <p:nvSpPr>
          <p:cNvPr id="53" name="Flowchart: Process 52">
            <a:extLst>
              <a:ext uri="{FF2B5EF4-FFF2-40B4-BE49-F238E27FC236}">
                <a16:creationId xmlns:a16="http://schemas.microsoft.com/office/drawing/2014/main" id="{3030651A-DB0D-428A-B4FF-FF9B2063BF62}"/>
              </a:ext>
            </a:extLst>
          </p:cNvPr>
          <p:cNvSpPr/>
          <p:nvPr userDrawn="1"/>
        </p:nvSpPr>
        <p:spPr>
          <a:xfrm>
            <a:off x="7450042" y="3071039"/>
            <a:ext cx="1360714" cy="827311"/>
          </a:xfrm>
          <a:prstGeom prst="flowChartProcess">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a:t>Nominating Committee</a:t>
            </a:r>
          </a:p>
        </p:txBody>
      </p:sp>
      <p:sp>
        <p:nvSpPr>
          <p:cNvPr id="54" name="Flowchart: Process 53">
            <a:extLst>
              <a:ext uri="{FF2B5EF4-FFF2-40B4-BE49-F238E27FC236}">
                <a16:creationId xmlns:a16="http://schemas.microsoft.com/office/drawing/2014/main" id="{3D8DCA4D-58EF-4394-A110-08DDA6FF3953}"/>
              </a:ext>
            </a:extLst>
          </p:cNvPr>
          <p:cNvSpPr/>
          <p:nvPr userDrawn="1"/>
        </p:nvSpPr>
        <p:spPr>
          <a:xfrm>
            <a:off x="8930500" y="3069824"/>
            <a:ext cx="1360714" cy="827311"/>
          </a:xfrm>
          <a:prstGeom prst="flowChartProcess">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a:t>Audit Committee</a:t>
            </a:r>
          </a:p>
        </p:txBody>
      </p:sp>
      <p:sp>
        <p:nvSpPr>
          <p:cNvPr id="55" name="Flowchart: Process 54">
            <a:extLst>
              <a:ext uri="{FF2B5EF4-FFF2-40B4-BE49-F238E27FC236}">
                <a16:creationId xmlns:a16="http://schemas.microsoft.com/office/drawing/2014/main" id="{91F9A3F1-B497-4538-9525-374C3FFABD82}"/>
              </a:ext>
            </a:extLst>
          </p:cNvPr>
          <p:cNvSpPr/>
          <p:nvPr userDrawn="1"/>
        </p:nvSpPr>
        <p:spPr>
          <a:xfrm>
            <a:off x="2135607" y="5659486"/>
            <a:ext cx="1266633" cy="664029"/>
          </a:xfrm>
          <a:prstGeom prst="flowChartProcess">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100"/>
              <a:t>RHNA Subcommittee</a:t>
            </a:r>
          </a:p>
        </p:txBody>
      </p:sp>
      <p:sp>
        <p:nvSpPr>
          <p:cNvPr id="56" name="Flowchart: Process 55">
            <a:extLst>
              <a:ext uri="{FF2B5EF4-FFF2-40B4-BE49-F238E27FC236}">
                <a16:creationId xmlns:a16="http://schemas.microsoft.com/office/drawing/2014/main" id="{63BDFF51-9AF7-425B-BE88-0E0DF6CC8D32}"/>
              </a:ext>
            </a:extLst>
          </p:cNvPr>
          <p:cNvSpPr/>
          <p:nvPr userDrawn="1"/>
        </p:nvSpPr>
        <p:spPr>
          <a:xfrm>
            <a:off x="3345863" y="1778275"/>
            <a:ext cx="2046515" cy="566994"/>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t>General Assembly</a:t>
            </a:r>
          </a:p>
        </p:txBody>
      </p:sp>
      <p:cxnSp>
        <p:nvCxnSpPr>
          <p:cNvPr id="57" name="Straight Connector 56">
            <a:extLst>
              <a:ext uri="{FF2B5EF4-FFF2-40B4-BE49-F238E27FC236}">
                <a16:creationId xmlns:a16="http://schemas.microsoft.com/office/drawing/2014/main" id="{494A9F2E-D8C8-4245-9078-A58C48AB8F4A}"/>
              </a:ext>
            </a:extLst>
          </p:cNvPr>
          <p:cNvCxnSpPr/>
          <p:nvPr userDrawn="1"/>
        </p:nvCxnSpPr>
        <p:spPr>
          <a:xfrm flipV="1">
            <a:off x="11091448" y="2847927"/>
            <a:ext cx="0" cy="240849"/>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58" name="Flowchart: Process 57">
            <a:extLst>
              <a:ext uri="{FF2B5EF4-FFF2-40B4-BE49-F238E27FC236}">
                <a16:creationId xmlns:a16="http://schemas.microsoft.com/office/drawing/2014/main" id="{504ECF9C-9771-4776-8ECF-3F55226209B1}"/>
              </a:ext>
            </a:extLst>
          </p:cNvPr>
          <p:cNvSpPr/>
          <p:nvPr userDrawn="1"/>
        </p:nvSpPr>
        <p:spPr>
          <a:xfrm>
            <a:off x="420331" y="4431021"/>
            <a:ext cx="1496786" cy="1012373"/>
          </a:xfrm>
          <a:prstGeom prst="flowChartProcess">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a:t>Executive/ Administration Committee</a:t>
            </a:r>
          </a:p>
        </p:txBody>
      </p:sp>
      <p:sp>
        <p:nvSpPr>
          <p:cNvPr id="59" name="Flowchart: Process 58">
            <a:extLst>
              <a:ext uri="{FF2B5EF4-FFF2-40B4-BE49-F238E27FC236}">
                <a16:creationId xmlns:a16="http://schemas.microsoft.com/office/drawing/2014/main" id="{340395F6-62F9-4C51-91C2-2CE3BC866ED7}"/>
              </a:ext>
            </a:extLst>
          </p:cNvPr>
          <p:cNvSpPr/>
          <p:nvPr userDrawn="1"/>
        </p:nvSpPr>
        <p:spPr>
          <a:xfrm>
            <a:off x="2020531" y="4431021"/>
            <a:ext cx="1496786" cy="1012373"/>
          </a:xfrm>
          <a:prstGeom prst="flowChartProcess">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a:t>Community, Economic &amp; Human Development Committee</a:t>
            </a:r>
          </a:p>
        </p:txBody>
      </p:sp>
      <p:sp>
        <p:nvSpPr>
          <p:cNvPr id="60" name="Flowchart: Process 59">
            <a:extLst>
              <a:ext uri="{FF2B5EF4-FFF2-40B4-BE49-F238E27FC236}">
                <a16:creationId xmlns:a16="http://schemas.microsoft.com/office/drawing/2014/main" id="{7509098D-494F-4DA1-81C1-FBF9B53CC504}"/>
              </a:ext>
            </a:extLst>
          </p:cNvPr>
          <p:cNvSpPr/>
          <p:nvPr userDrawn="1"/>
        </p:nvSpPr>
        <p:spPr>
          <a:xfrm>
            <a:off x="3620731" y="4431021"/>
            <a:ext cx="1496786" cy="1012373"/>
          </a:xfrm>
          <a:prstGeom prst="flowChartProcess">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a:t>Energy &amp; Environment Committee</a:t>
            </a:r>
          </a:p>
        </p:txBody>
      </p:sp>
      <p:sp>
        <p:nvSpPr>
          <p:cNvPr id="61" name="Flowchart: Process 60">
            <a:extLst>
              <a:ext uri="{FF2B5EF4-FFF2-40B4-BE49-F238E27FC236}">
                <a16:creationId xmlns:a16="http://schemas.microsoft.com/office/drawing/2014/main" id="{BC1D0F26-D52D-402E-B078-9CD6A11E548E}"/>
              </a:ext>
            </a:extLst>
          </p:cNvPr>
          <p:cNvSpPr/>
          <p:nvPr userDrawn="1"/>
        </p:nvSpPr>
        <p:spPr>
          <a:xfrm>
            <a:off x="5220931" y="4431020"/>
            <a:ext cx="1496786" cy="1012373"/>
          </a:xfrm>
          <a:prstGeom prst="flowChartProcess">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a:t>Transportation Committee</a:t>
            </a:r>
          </a:p>
        </p:txBody>
      </p:sp>
      <p:sp>
        <p:nvSpPr>
          <p:cNvPr id="62" name="Flowchart: Process 61">
            <a:extLst>
              <a:ext uri="{FF2B5EF4-FFF2-40B4-BE49-F238E27FC236}">
                <a16:creationId xmlns:a16="http://schemas.microsoft.com/office/drawing/2014/main" id="{1F8E5B36-FC6C-4DBE-A9D7-2D8A0435FE9B}"/>
              </a:ext>
            </a:extLst>
          </p:cNvPr>
          <p:cNvSpPr/>
          <p:nvPr userDrawn="1"/>
        </p:nvSpPr>
        <p:spPr>
          <a:xfrm>
            <a:off x="6821124" y="4431019"/>
            <a:ext cx="1496786" cy="1012373"/>
          </a:xfrm>
          <a:prstGeom prst="flowChartProcess">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a:t>Emerging Technologies Committee</a:t>
            </a:r>
          </a:p>
        </p:txBody>
      </p:sp>
      <p:sp>
        <p:nvSpPr>
          <p:cNvPr id="63" name="Flowchart: Process 62">
            <a:extLst>
              <a:ext uri="{FF2B5EF4-FFF2-40B4-BE49-F238E27FC236}">
                <a16:creationId xmlns:a16="http://schemas.microsoft.com/office/drawing/2014/main" id="{03AF8201-F78D-4108-A935-4D002B3B051A}"/>
              </a:ext>
            </a:extLst>
          </p:cNvPr>
          <p:cNvSpPr/>
          <p:nvPr userDrawn="1"/>
        </p:nvSpPr>
        <p:spPr>
          <a:xfrm>
            <a:off x="10410955" y="3067089"/>
            <a:ext cx="1360714" cy="827311"/>
          </a:xfrm>
          <a:prstGeom prst="flowChartProcess">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a:t>District Evaluation Committee</a:t>
            </a:r>
          </a:p>
        </p:txBody>
      </p:sp>
      <p:cxnSp>
        <p:nvCxnSpPr>
          <p:cNvPr id="64" name="Straight Connector 63">
            <a:extLst>
              <a:ext uri="{FF2B5EF4-FFF2-40B4-BE49-F238E27FC236}">
                <a16:creationId xmlns:a16="http://schemas.microsoft.com/office/drawing/2014/main" id="{A0CEBF12-2736-4317-8273-06853DBBC30F}"/>
              </a:ext>
            </a:extLst>
          </p:cNvPr>
          <p:cNvCxnSpPr>
            <a:cxnSpLocks/>
          </p:cNvCxnSpPr>
          <p:nvPr userDrawn="1"/>
        </p:nvCxnSpPr>
        <p:spPr>
          <a:xfrm flipV="1">
            <a:off x="9169723" y="4215572"/>
            <a:ext cx="0" cy="240849"/>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65" name="Flowchart: Process 64">
            <a:extLst>
              <a:ext uri="{FF2B5EF4-FFF2-40B4-BE49-F238E27FC236}">
                <a16:creationId xmlns:a16="http://schemas.microsoft.com/office/drawing/2014/main" id="{B557F917-4983-4960-BF1F-F3FC91B8353F}"/>
              </a:ext>
            </a:extLst>
          </p:cNvPr>
          <p:cNvSpPr/>
          <p:nvPr userDrawn="1"/>
        </p:nvSpPr>
        <p:spPr>
          <a:xfrm>
            <a:off x="8421330" y="4431019"/>
            <a:ext cx="1496786" cy="1012373"/>
          </a:xfrm>
          <a:prstGeom prst="flowChartProcess">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a:t>Legislative/ Communications &amp; Membership Committee</a:t>
            </a:r>
          </a:p>
        </p:txBody>
      </p:sp>
    </p:spTree>
    <p:extLst>
      <p:ext uri="{BB962C8B-B14F-4D97-AF65-F5344CB8AC3E}">
        <p14:creationId xmlns:p14="http://schemas.microsoft.com/office/powerpoint/2010/main" val="386882555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rganizational Ch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 name="Title Placeholder 1">
            <a:extLst>
              <a:ext uri="{FF2B5EF4-FFF2-40B4-BE49-F238E27FC236}">
                <a16:creationId xmlns:a16="http://schemas.microsoft.com/office/drawing/2014/main" id="{62EEFDC2-3065-4452-8FF7-333CFBB4CB6C}"/>
              </a:ext>
            </a:extLst>
          </p:cNvPr>
          <p:cNvSpPr txBox="1">
            <a:spLocks/>
          </p:cNvSpPr>
          <p:nvPr userDrawn="1"/>
        </p:nvSpPr>
        <p:spPr>
          <a:xfrm>
            <a:off x="381000" y="435700"/>
            <a:ext cx="11430000" cy="73152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a:latin typeface="Century Gothic" panose="020B0502020202020204" pitchFamily="34" charset="0"/>
              </a:rPr>
              <a:t>Organizational Chart</a:t>
            </a:r>
          </a:p>
        </p:txBody>
      </p:sp>
      <p:cxnSp>
        <p:nvCxnSpPr>
          <p:cNvPr id="30" name="Straight Connector 29">
            <a:extLst>
              <a:ext uri="{FF2B5EF4-FFF2-40B4-BE49-F238E27FC236}">
                <a16:creationId xmlns:a16="http://schemas.microsoft.com/office/drawing/2014/main" id="{4AE2C1BA-3032-4388-BD74-FC71771AEEAB}"/>
              </a:ext>
            </a:extLst>
          </p:cNvPr>
          <p:cNvCxnSpPr>
            <a:cxnSpLocks/>
          </p:cNvCxnSpPr>
          <p:nvPr userDrawn="1"/>
        </p:nvCxnSpPr>
        <p:spPr>
          <a:xfrm>
            <a:off x="381000" y="1193782"/>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AF1EF98-266E-44B4-9C76-CAF43D25D370}"/>
              </a:ext>
            </a:extLst>
          </p:cNvPr>
          <p:cNvCxnSpPr>
            <a:cxnSpLocks/>
          </p:cNvCxnSpPr>
          <p:nvPr userDrawn="1"/>
        </p:nvCxnSpPr>
        <p:spPr>
          <a:xfrm flipV="1">
            <a:off x="6096000" y="3999138"/>
            <a:ext cx="0" cy="1268690"/>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5C1B9FF-890C-4FA9-8790-0748FDBB2735}"/>
              </a:ext>
            </a:extLst>
          </p:cNvPr>
          <p:cNvCxnSpPr>
            <a:cxnSpLocks/>
          </p:cNvCxnSpPr>
          <p:nvPr userDrawn="1"/>
        </p:nvCxnSpPr>
        <p:spPr>
          <a:xfrm flipV="1">
            <a:off x="3581415" y="3999135"/>
            <a:ext cx="0" cy="219972"/>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45335C9-3551-4F7B-8359-DCFC91B4BDA4}"/>
              </a:ext>
            </a:extLst>
          </p:cNvPr>
          <p:cNvCxnSpPr>
            <a:cxnSpLocks/>
          </p:cNvCxnSpPr>
          <p:nvPr userDrawn="1"/>
        </p:nvCxnSpPr>
        <p:spPr>
          <a:xfrm flipV="1">
            <a:off x="3581415" y="3999135"/>
            <a:ext cx="2514585" cy="1"/>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6B1315B-E7DE-4C9C-BDB6-3AF4C1A2B3B9}"/>
              </a:ext>
            </a:extLst>
          </p:cNvPr>
          <p:cNvCxnSpPr>
            <a:cxnSpLocks/>
          </p:cNvCxnSpPr>
          <p:nvPr userDrawn="1"/>
        </p:nvCxnSpPr>
        <p:spPr>
          <a:xfrm flipV="1">
            <a:off x="4838707" y="2293579"/>
            <a:ext cx="0" cy="1683226"/>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45" name="Flowchart: Process 44">
            <a:extLst>
              <a:ext uri="{FF2B5EF4-FFF2-40B4-BE49-F238E27FC236}">
                <a16:creationId xmlns:a16="http://schemas.microsoft.com/office/drawing/2014/main" id="{50DC649C-67E9-4CEC-BE68-EA59A2D1EB81}"/>
              </a:ext>
            </a:extLst>
          </p:cNvPr>
          <p:cNvSpPr/>
          <p:nvPr userDrawn="1"/>
        </p:nvSpPr>
        <p:spPr>
          <a:xfrm>
            <a:off x="2557287" y="4179485"/>
            <a:ext cx="2048256" cy="835140"/>
          </a:xfrm>
          <a:prstGeom prst="flowChartProcess">
            <a:avLst/>
          </a:prstGeom>
          <a:ln w="57150"/>
        </p:spPr>
        <p:style>
          <a:lnRef idx="2">
            <a:schemeClr val="accent4"/>
          </a:lnRef>
          <a:fillRef idx="1">
            <a:schemeClr val="lt1"/>
          </a:fillRef>
          <a:effectRef idx="0">
            <a:schemeClr val="accent4"/>
          </a:effectRef>
          <a:fontRef idx="minor">
            <a:schemeClr val="dk1"/>
          </a:fontRef>
        </p:style>
        <p:txBody>
          <a:bodyPr rtlCol="0" anchor="ctr"/>
          <a:lstStyle/>
          <a:p>
            <a:pPr algn="ctr"/>
            <a:r>
              <a:rPr lang="en-US" sz="1600" b="1">
                <a:solidFill>
                  <a:schemeClr val="accent4">
                    <a:lumMod val="50000"/>
                  </a:schemeClr>
                </a:solidFill>
              </a:rPr>
              <a:t>Debbie Dillon</a:t>
            </a:r>
          </a:p>
          <a:p>
            <a:pPr algn="ctr"/>
            <a:r>
              <a:rPr lang="en-US" sz="1200">
                <a:solidFill>
                  <a:schemeClr val="accent4">
                    <a:lumMod val="50000"/>
                  </a:schemeClr>
                </a:solidFill>
              </a:rPr>
              <a:t>Chief Strategy Officer</a:t>
            </a:r>
          </a:p>
        </p:txBody>
      </p:sp>
      <p:sp>
        <p:nvSpPr>
          <p:cNvPr id="46" name="Flowchart: Process 45">
            <a:extLst>
              <a:ext uri="{FF2B5EF4-FFF2-40B4-BE49-F238E27FC236}">
                <a16:creationId xmlns:a16="http://schemas.microsoft.com/office/drawing/2014/main" id="{1E675A5D-2422-46D4-9C39-0029E517A731}"/>
              </a:ext>
            </a:extLst>
          </p:cNvPr>
          <p:cNvSpPr/>
          <p:nvPr userDrawn="1"/>
        </p:nvSpPr>
        <p:spPr>
          <a:xfrm>
            <a:off x="3815450" y="2710857"/>
            <a:ext cx="2046515" cy="1002167"/>
          </a:xfrm>
          <a:prstGeom prst="flowChartProcess">
            <a:avLst/>
          </a:prstGeom>
          <a:ln w="76200"/>
        </p:spPr>
        <p:style>
          <a:lnRef idx="2">
            <a:schemeClr val="accent5"/>
          </a:lnRef>
          <a:fillRef idx="1">
            <a:schemeClr val="lt1"/>
          </a:fillRef>
          <a:effectRef idx="0">
            <a:schemeClr val="accent5"/>
          </a:effectRef>
          <a:fontRef idx="minor">
            <a:schemeClr val="dk1"/>
          </a:fontRef>
        </p:style>
        <p:txBody>
          <a:bodyPr rtlCol="0" anchor="ctr"/>
          <a:lstStyle/>
          <a:p>
            <a:pPr algn="ctr"/>
            <a:r>
              <a:rPr lang="en-US" sz="2000" b="1">
                <a:solidFill>
                  <a:schemeClr val="accent5">
                    <a:lumMod val="50000"/>
                  </a:schemeClr>
                </a:solidFill>
              </a:rPr>
              <a:t>Kome Ajise</a:t>
            </a:r>
          </a:p>
          <a:p>
            <a:pPr algn="ctr"/>
            <a:r>
              <a:rPr lang="en-US" sz="1200">
                <a:solidFill>
                  <a:schemeClr val="accent5">
                    <a:lumMod val="50000"/>
                  </a:schemeClr>
                </a:solidFill>
              </a:rPr>
              <a:t>Executive Director</a:t>
            </a:r>
          </a:p>
        </p:txBody>
      </p:sp>
      <p:sp>
        <p:nvSpPr>
          <p:cNvPr id="47" name="Flowchart: Process 46">
            <a:extLst>
              <a:ext uri="{FF2B5EF4-FFF2-40B4-BE49-F238E27FC236}">
                <a16:creationId xmlns:a16="http://schemas.microsoft.com/office/drawing/2014/main" id="{DCEF6D03-9B8F-4A92-AFDD-767B8A5B06F0}"/>
              </a:ext>
            </a:extLst>
          </p:cNvPr>
          <p:cNvSpPr/>
          <p:nvPr userDrawn="1"/>
        </p:nvSpPr>
        <p:spPr>
          <a:xfrm>
            <a:off x="2918467" y="1592298"/>
            <a:ext cx="3840480" cy="835140"/>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Regional Council</a:t>
            </a:r>
          </a:p>
        </p:txBody>
      </p:sp>
      <p:sp>
        <p:nvSpPr>
          <p:cNvPr id="48" name="Flowchart: Process 47">
            <a:extLst>
              <a:ext uri="{FF2B5EF4-FFF2-40B4-BE49-F238E27FC236}">
                <a16:creationId xmlns:a16="http://schemas.microsoft.com/office/drawing/2014/main" id="{7A673064-4227-4B64-AE5D-DA5784323E31}"/>
              </a:ext>
            </a:extLst>
          </p:cNvPr>
          <p:cNvSpPr/>
          <p:nvPr userDrawn="1"/>
        </p:nvSpPr>
        <p:spPr>
          <a:xfrm>
            <a:off x="5071872" y="4182938"/>
            <a:ext cx="2048256" cy="835140"/>
          </a:xfrm>
          <a:prstGeom prst="flowChartProcess">
            <a:avLst/>
          </a:prstGeom>
          <a:ln w="57150"/>
        </p:spPr>
        <p:style>
          <a:lnRef idx="2">
            <a:schemeClr val="accent4"/>
          </a:lnRef>
          <a:fillRef idx="1">
            <a:schemeClr val="lt1"/>
          </a:fillRef>
          <a:effectRef idx="0">
            <a:schemeClr val="accent4"/>
          </a:effectRef>
          <a:fontRef idx="minor">
            <a:schemeClr val="dk1"/>
          </a:fontRef>
        </p:style>
        <p:txBody>
          <a:bodyPr rtlCol="0" anchor="ctr"/>
          <a:lstStyle/>
          <a:p>
            <a:pPr algn="ctr"/>
            <a:r>
              <a:rPr lang="en-US" sz="1600" b="1">
                <a:solidFill>
                  <a:schemeClr val="accent4">
                    <a:lumMod val="50000"/>
                  </a:schemeClr>
                </a:solidFill>
              </a:rPr>
              <a:t>Darin Chidsey</a:t>
            </a:r>
          </a:p>
          <a:p>
            <a:pPr algn="ctr"/>
            <a:r>
              <a:rPr lang="en-US" sz="1200">
                <a:solidFill>
                  <a:schemeClr val="accent4">
                    <a:lumMod val="50000"/>
                  </a:schemeClr>
                </a:solidFill>
              </a:rPr>
              <a:t>Chief Operating Officer</a:t>
            </a:r>
          </a:p>
        </p:txBody>
      </p:sp>
      <p:cxnSp>
        <p:nvCxnSpPr>
          <p:cNvPr id="49" name="Straight Connector 48">
            <a:extLst>
              <a:ext uri="{FF2B5EF4-FFF2-40B4-BE49-F238E27FC236}">
                <a16:creationId xmlns:a16="http://schemas.microsoft.com/office/drawing/2014/main" id="{A6930CB1-FAE6-444E-8F37-5D3DB9907BBD}"/>
              </a:ext>
            </a:extLst>
          </p:cNvPr>
          <p:cNvCxnSpPr>
            <a:cxnSpLocks/>
          </p:cNvCxnSpPr>
          <p:nvPr userDrawn="1"/>
        </p:nvCxnSpPr>
        <p:spPr>
          <a:xfrm flipV="1">
            <a:off x="1023387" y="5271281"/>
            <a:ext cx="10145224" cy="1"/>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AB8E8126-33FD-446C-984C-2D823271C7F6}"/>
              </a:ext>
            </a:extLst>
          </p:cNvPr>
          <p:cNvCxnSpPr>
            <a:cxnSpLocks/>
          </p:cNvCxnSpPr>
          <p:nvPr userDrawn="1"/>
        </p:nvCxnSpPr>
        <p:spPr>
          <a:xfrm flipV="1">
            <a:off x="1023389" y="5267828"/>
            <a:ext cx="0" cy="240849"/>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A0EA5DE3-D316-4063-946D-688BD318206D}"/>
              </a:ext>
            </a:extLst>
          </p:cNvPr>
          <p:cNvCxnSpPr>
            <a:cxnSpLocks/>
          </p:cNvCxnSpPr>
          <p:nvPr userDrawn="1"/>
        </p:nvCxnSpPr>
        <p:spPr>
          <a:xfrm flipV="1">
            <a:off x="2472707" y="5267828"/>
            <a:ext cx="0" cy="240849"/>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CCCA435D-C3CC-4F6F-829A-0BEA5611F7F7}"/>
              </a:ext>
            </a:extLst>
          </p:cNvPr>
          <p:cNvCxnSpPr>
            <a:cxnSpLocks/>
          </p:cNvCxnSpPr>
          <p:nvPr userDrawn="1"/>
        </p:nvCxnSpPr>
        <p:spPr>
          <a:xfrm flipV="1">
            <a:off x="3922025" y="5267828"/>
            <a:ext cx="0" cy="240849"/>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377A9D07-1F2A-4317-B3D2-4E0ED0BBD3F0}"/>
              </a:ext>
            </a:extLst>
          </p:cNvPr>
          <p:cNvCxnSpPr>
            <a:cxnSpLocks/>
          </p:cNvCxnSpPr>
          <p:nvPr userDrawn="1"/>
        </p:nvCxnSpPr>
        <p:spPr>
          <a:xfrm flipV="1">
            <a:off x="5371343" y="5267828"/>
            <a:ext cx="0" cy="240849"/>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51C6A5EC-4BA8-4EF9-8020-D8D31620D84E}"/>
              </a:ext>
            </a:extLst>
          </p:cNvPr>
          <p:cNvCxnSpPr>
            <a:cxnSpLocks/>
          </p:cNvCxnSpPr>
          <p:nvPr userDrawn="1"/>
        </p:nvCxnSpPr>
        <p:spPr>
          <a:xfrm flipV="1">
            <a:off x="8269979" y="5267828"/>
            <a:ext cx="0" cy="240849"/>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4EC7262-40BB-431A-BEF8-5116F34FC40A}"/>
              </a:ext>
            </a:extLst>
          </p:cNvPr>
          <p:cNvCxnSpPr>
            <a:cxnSpLocks/>
          </p:cNvCxnSpPr>
          <p:nvPr userDrawn="1"/>
        </p:nvCxnSpPr>
        <p:spPr>
          <a:xfrm flipV="1">
            <a:off x="9719297" y="5267828"/>
            <a:ext cx="0" cy="240849"/>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62" name="Text Placeholder 5">
            <a:extLst>
              <a:ext uri="{FF2B5EF4-FFF2-40B4-BE49-F238E27FC236}">
                <a16:creationId xmlns:a16="http://schemas.microsoft.com/office/drawing/2014/main" id="{D79DD812-4C6A-4A8A-84DA-33FDCE836D55}"/>
              </a:ext>
            </a:extLst>
          </p:cNvPr>
          <p:cNvSpPr>
            <a:spLocks noGrp="1"/>
          </p:cNvSpPr>
          <p:nvPr userDrawn="1">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cxnSp>
        <p:nvCxnSpPr>
          <p:cNvPr id="34" name="Straight Connector 33">
            <a:extLst>
              <a:ext uri="{FF2B5EF4-FFF2-40B4-BE49-F238E27FC236}">
                <a16:creationId xmlns:a16="http://schemas.microsoft.com/office/drawing/2014/main" id="{F69F2321-8741-4DB9-BF50-E760720D944F}"/>
              </a:ext>
            </a:extLst>
          </p:cNvPr>
          <p:cNvCxnSpPr>
            <a:cxnSpLocks/>
          </p:cNvCxnSpPr>
          <p:nvPr userDrawn="1"/>
        </p:nvCxnSpPr>
        <p:spPr>
          <a:xfrm flipV="1">
            <a:off x="11168612" y="5267828"/>
            <a:ext cx="0" cy="240849"/>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468749C-1D4F-4197-B3B5-439FFF52BAEF}"/>
              </a:ext>
            </a:extLst>
          </p:cNvPr>
          <p:cNvCxnSpPr>
            <a:cxnSpLocks/>
          </p:cNvCxnSpPr>
          <p:nvPr userDrawn="1"/>
        </p:nvCxnSpPr>
        <p:spPr>
          <a:xfrm flipV="1">
            <a:off x="6820661" y="5267828"/>
            <a:ext cx="0" cy="240849"/>
          </a:xfrm>
          <a:prstGeom prst="line">
            <a:avLst/>
          </a:prstGeom>
          <a:ln w="28575"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Flowchart: Process 50">
            <a:extLst>
              <a:ext uri="{FF2B5EF4-FFF2-40B4-BE49-F238E27FC236}">
                <a16:creationId xmlns:a16="http://schemas.microsoft.com/office/drawing/2014/main" id="{9FFD0A0B-EA8F-4256-8DF7-0A6F1CDD0DD4}"/>
              </a:ext>
            </a:extLst>
          </p:cNvPr>
          <p:cNvSpPr/>
          <p:nvPr userDrawn="1"/>
        </p:nvSpPr>
        <p:spPr>
          <a:xfrm>
            <a:off x="360449" y="5473845"/>
            <a:ext cx="1325880" cy="1097280"/>
          </a:xfrm>
          <a:prstGeom prst="flowChartProcess">
            <a:avLst/>
          </a:prstGeom>
          <a:ln w="38100"/>
        </p:spPr>
        <p:style>
          <a:lnRef idx="2">
            <a:schemeClr val="accent3"/>
          </a:lnRef>
          <a:fillRef idx="1">
            <a:schemeClr val="lt1"/>
          </a:fillRef>
          <a:effectRef idx="0">
            <a:schemeClr val="accent3"/>
          </a:effectRef>
          <a:fontRef idx="minor">
            <a:schemeClr val="dk1"/>
          </a:fontRef>
        </p:style>
        <p:txBody>
          <a:bodyPr rtlCol="0" anchor="t"/>
          <a:lstStyle/>
          <a:p>
            <a:pPr algn="ctr"/>
            <a:r>
              <a:rPr lang="en-US" sz="1400" b="1">
                <a:solidFill>
                  <a:schemeClr val="accent3">
                    <a:lumMod val="50000"/>
                  </a:schemeClr>
                </a:solidFill>
              </a:rPr>
              <a:t>Cindy</a:t>
            </a:r>
            <a:br>
              <a:rPr lang="en-US" sz="1400" b="1">
                <a:solidFill>
                  <a:schemeClr val="accent3">
                    <a:lumMod val="50000"/>
                  </a:schemeClr>
                </a:solidFill>
              </a:rPr>
            </a:br>
            <a:r>
              <a:rPr lang="en-US" sz="1400" b="1">
                <a:solidFill>
                  <a:schemeClr val="accent3">
                    <a:lumMod val="50000"/>
                  </a:schemeClr>
                </a:solidFill>
              </a:rPr>
              <a:t>Giraldo</a:t>
            </a:r>
          </a:p>
          <a:p>
            <a:pPr algn="ctr"/>
            <a:r>
              <a:rPr lang="en-US" sz="1200">
                <a:solidFill>
                  <a:schemeClr val="accent3">
                    <a:lumMod val="50000"/>
                  </a:schemeClr>
                </a:solidFill>
              </a:rPr>
              <a:t>Chief Financial Officer</a:t>
            </a:r>
          </a:p>
        </p:txBody>
      </p:sp>
      <p:sp>
        <p:nvSpPr>
          <p:cNvPr id="53" name="Flowchart: Process 52">
            <a:extLst>
              <a:ext uri="{FF2B5EF4-FFF2-40B4-BE49-F238E27FC236}">
                <a16:creationId xmlns:a16="http://schemas.microsoft.com/office/drawing/2014/main" id="{FDD2CF19-6E09-40F0-935C-2F294AF39CC7}"/>
              </a:ext>
            </a:extLst>
          </p:cNvPr>
          <p:cNvSpPr/>
          <p:nvPr userDrawn="1"/>
        </p:nvSpPr>
        <p:spPr>
          <a:xfrm>
            <a:off x="1809767" y="5473845"/>
            <a:ext cx="1325880" cy="1097280"/>
          </a:xfrm>
          <a:prstGeom prst="flowChartProcess">
            <a:avLst/>
          </a:prstGeom>
          <a:ln w="38100"/>
        </p:spPr>
        <p:style>
          <a:lnRef idx="2">
            <a:schemeClr val="accent3"/>
          </a:lnRef>
          <a:fillRef idx="1">
            <a:schemeClr val="lt1"/>
          </a:fillRef>
          <a:effectRef idx="0">
            <a:schemeClr val="accent3"/>
          </a:effectRef>
          <a:fontRef idx="minor">
            <a:schemeClr val="dk1"/>
          </a:fontRef>
        </p:style>
        <p:txBody>
          <a:bodyPr rtlCol="0" anchor="t"/>
          <a:lstStyle/>
          <a:p>
            <a:pPr algn="ctr"/>
            <a:r>
              <a:rPr lang="en-US" sz="1400" b="1">
                <a:solidFill>
                  <a:schemeClr val="accent3">
                    <a:lumMod val="50000"/>
                  </a:schemeClr>
                </a:solidFill>
              </a:rPr>
              <a:t>Javiera Cartagena</a:t>
            </a:r>
          </a:p>
          <a:p>
            <a:pPr algn="ctr"/>
            <a:r>
              <a:rPr lang="en-US" sz="1200">
                <a:solidFill>
                  <a:schemeClr val="accent3">
                    <a:lumMod val="50000"/>
                  </a:schemeClr>
                </a:solidFill>
              </a:rPr>
              <a:t>Director of Government &amp; Public Affairs</a:t>
            </a:r>
          </a:p>
        </p:txBody>
      </p:sp>
      <p:sp>
        <p:nvSpPr>
          <p:cNvPr id="55" name="Flowchart: Process 54">
            <a:extLst>
              <a:ext uri="{FF2B5EF4-FFF2-40B4-BE49-F238E27FC236}">
                <a16:creationId xmlns:a16="http://schemas.microsoft.com/office/drawing/2014/main" id="{FE3B3554-097E-4B8E-98F1-4AADA88A8242}"/>
              </a:ext>
            </a:extLst>
          </p:cNvPr>
          <p:cNvSpPr/>
          <p:nvPr userDrawn="1"/>
        </p:nvSpPr>
        <p:spPr>
          <a:xfrm>
            <a:off x="3259085" y="5473845"/>
            <a:ext cx="1325880" cy="1097280"/>
          </a:xfrm>
          <a:prstGeom prst="flowChartProcess">
            <a:avLst/>
          </a:prstGeom>
          <a:ln w="38100"/>
        </p:spPr>
        <p:style>
          <a:lnRef idx="2">
            <a:schemeClr val="accent3"/>
          </a:lnRef>
          <a:fillRef idx="1">
            <a:schemeClr val="lt1"/>
          </a:fillRef>
          <a:effectRef idx="0">
            <a:schemeClr val="accent3"/>
          </a:effectRef>
          <a:fontRef idx="minor">
            <a:schemeClr val="dk1"/>
          </a:fontRef>
        </p:style>
        <p:txBody>
          <a:bodyPr rtlCol="0" anchor="t"/>
          <a:lstStyle/>
          <a:p>
            <a:pPr algn="ctr"/>
            <a:r>
              <a:rPr lang="en-US" sz="1400" b="1">
                <a:solidFill>
                  <a:schemeClr val="accent3">
                    <a:lumMod val="50000"/>
                  </a:schemeClr>
                </a:solidFill>
              </a:rPr>
              <a:t>Carmen Flores</a:t>
            </a:r>
          </a:p>
          <a:p>
            <a:pPr algn="ctr"/>
            <a:r>
              <a:rPr lang="en-US" sz="1200">
                <a:solidFill>
                  <a:schemeClr val="accent3">
                    <a:lumMod val="50000"/>
                  </a:schemeClr>
                </a:solidFill>
              </a:rPr>
              <a:t>Director of Human Resources</a:t>
            </a:r>
          </a:p>
        </p:txBody>
      </p:sp>
      <p:sp>
        <p:nvSpPr>
          <p:cNvPr id="57" name="Flowchart: Process 56">
            <a:extLst>
              <a:ext uri="{FF2B5EF4-FFF2-40B4-BE49-F238E27FC236}">
                <a16:creationId xmlns:a16="http://schemas.microsoft.com/office/drawing/2014/main" id="{6A8E44BC-9E7C-4A83-8CD3-BCB040F55242}"/>
              </a:ext>
            </a:extLst>
          </p:cNvPr>
          <p:cNvSpPr/>
          <p:nvPr userDrawn="1"/>
        </p:nvSpPr>
        <p:spPr>
          <a:xfrm>
            <a:off x="4708403" y="5473845"/>
            <a:ext cx="1325880" cy="1097280"/>
          </a:xfrm>
          <a:prstGeom prst="flowChartProcess">
            <a:avLst/>
          </a:prstGeom>
          <a:ln w="38100"/>
        </p:spPr>
        <p:style>
          <a:lnRef idx="2">
            <a:schemeClr val="accent3"/>
          </a:lnRef>
          <a:fillRef idx="1">
            <a:schemeClr val="lt1"/>
          </a:fillRef>
          <a:effectRef idx="0">
            <a:schemeClr val="accent3"/>
          </a:effectRef>
          <a:fontRef idx="minor">
            <a:schemeClr val="dk1"/>
          </a:fontRef>
        </p:style>
        <p:txBody>
          <a:bodyPr rtlCol="0" anchor="t"/>
          <a:lstStyle/>
          <a:p>
            <a:pPr algn="ctr"/>
            <a:r>
              <a:rPr lang="en-US" sz="1400" b="1">
                <a:solidFill>
                  <a:schemeClr val="accent3">
                    <a:lumMod val="50000"/>
                  </a:schemeClr>
                </a:solidFill>
              </a:rPr>
              <a:t>Julie</a:t>
            </a:r>
            <a:br>
              <a:rPr lang="en-US" sz="1400" b="1">
                <a:solidFill>
                  <a:schemeClr val="accent3">
                    <a:lumMod val="50000"/>
                  </a:schemeClr>
                </a:solidFill>
              </a:rPr>
            </a:br>
            <a:r>
              <a:rPr lang="en-US" sz="1400" b="1">
                <a:solidFill>
                  <a:schemeClr val="accent3">
                    <a:lumMod val="50000"/>
                  </a:schemeClr>
                </a:solidFill>
              </a:rPr>
              <a:t>Shroyer</a:t>
            </a:r>
          </a:p>
          <a:p>
            <a:pPr algn="ctr"/>
            <a:r>
              <a:rPr lang="en-US" sz="1200">
                <a:solidFill>
                  <a:schemeClr val="accent3">
                    <a:lumMod val="50000"/>
                  </a:schemeClr>
                </a:solidFill>
              </a:rPr>
              <a:t>Chief Information Officer</a:t>
            </a:r>
          </a:p>
        </p:txBody>
      </p:sp>
      <p:sp>
        <p:nvSpPr>
          <p:cNvPr id="59" name="Flowchart: Process 58">
            <a:extLst>
              <a:ext uri="{FF2B5EF4-FFF2-40B4-BE49-F238E27FC236}">
                <a16:creationId xmlns:a16="http://schemas.microsoft.com/office/drawing/2014/main" id="{CCD3DABE-C40A-4E4E-978D-710FC135E435}"/>
              </a:ext>
            </a:extLst>
          </p:cNvPr>
          <p:cNvSpPr/>
          <p:nvPr userDrawn="1"/>
        </p:nvSpPr>
        <p:spPr>
          <a:xfrm>
            <a:off x="6157721" y="5473845"/>
            <a:ext cx="1325880" cy="1097280"/>
          </a:xfrm>
          <a:prstGeom prst="flowChartProcess">
            <a:avLst/>
          </a:prstGeom>
          <a:ln w="38100"/>
        </p:spPr>
        <p:style>
          <a:lnRef idx="2">
            <a:schemeClr val="accent3"/>
          </a:lnRef>
          <a:fillRef idx="1">
            <a:schemeClr val="lt1"/>
          </a:fillRef>
          <a:effectRef idx="0">
            <a:schemeClr val="accent3"/>
          </a:effectRef>
          <a:fontRef idx="minor">
            <a:schemeClr val="dk1"/>
          </a:fontRef>
        </p:style>
        <p:txBody>
          <a:bodyPr rtlCol="0" anchor="t"/>
          <a:lstStyle/>
          <a:p>
            <a:pPr algn="ctr"/>
            <a:r>
              <a:rPr lang="en-US" sz="1400" b="1">
                <a:solidFill>
                  <a:schemeClr val="accent3">
                    <a:lumMod val="50000"/>
                  </a:schemeClr>
                </a:solidFill>
              </a:rPr>
              <a:t>Michael Houston</a:t>
            </a:r>
          </a:p>
          <a:p>
            <a:pPr algn="ctr"/>
            <a:r>
              <a:rPr lang="en-US" sz="1200">
                <a:solidFill>
                  <a:schemeClr val="accent3">
                    <a:lumMod val="50000"/>
                  </a:schemeClr>
                </a:solidFill>
              </a:rPr>
              <a:t>Director of Legal Services/Chief Counsel</a:t>
            </a:r>
          </a:p>
        </p:txBody>
      </p:sp>
      <p:sp>
        <p:nvSpPr>
          <p:cNvPr id="61" name="Flowchart: Process 60">
            <a:extLst>
              <a:ext uri="{FF2B5EF4-FFF2-40B4-BE49-F238E27FC236}">
                <a16:creationId xmlns:a16="http://schemas.microsoft.com/office/drawing/2014/main" id="{0F442F71-B12C-4547-A46F-E5C0CE7064B5}"/>
              </a:ext>
            </a:extLst>
          </p:cNvPr>
          <p:cNvSpPr/>
          <p:nvPr userDrawn="1"/>
        </p:nvSpPr>
        <p:spPr>
          <a:xfrm>
            <a:off x="7607039" y="5473845"/>
            <a:ext cx="1325880" cy="1097280"/>
          </a:xfrm>
          <a:prstGeom prst="flowChartProcess">
            <a:avLst/>
          </a:prstGeom>
          <a:ln w="38100"/>
        </p:spPr>
        <p:style>
          <a:lnRef idx="2">
            <a:schemeClr val="accent3"/>
          </a:lnRef>
          <a:fillRef idx="1">
            <a:schemeClr val="lt1"/>
          </a:fillRef>
          <a:effectRef idx="0">
            <a:schemeClr val="accent3"/>
          </a:effectRef>
          <a:fontRef idx="minor">
            <a:schemeClr val="dk1"/>
          </a:fontRef>
        </p:style>
        <p:txBody>
          <a:bodyPr rtlCol="0" anchor="t"/>
          <a:lstStyle/>
          <a:p>
            <a:pPr algn="ctr"/>
            <a:r>
              <a:rPr lang="en-US" sz="1400" b="1">
                <a:solidFill>
                  <a:schemeClr val="accent3">
                    <a:lumMod val="50000"/>
                  </a:schemeClr>
                </a:solidFill>
              </a:rPr>
              <a:t>Sarah</a:t>
            </a:r>
            <a:br>
              <a:rPr lang="en-US" sz="1400" b="1">
                <a:solidFill>
                  <a:schemeClr val="accent3">
                    <a:lumMod val="50000"/>
                  </a:schemeClr>
                </a:solidFill>
              </a:rPr>
            </a:br>
            <a:r>
              <a:rPr lang="en-US" sz="1400" b="1">
                <a:solidFill>
                  <a:schemeClr val="accent3">
                    <a:lumMod val="50000"/>
                  </a:schemeClr>
                </a:solidFill>
              </a:rPr>
              <a:t>Jepson</a:t>
            </a:r>
          </a:p>
          <a:p>
            <a:pPr algn="ctr"/>
            <a:r>
              <a:rPr lang="en-US" sz="1200">
                <a:solidFill>
                  <a:schemeClr val="accent3">
                    <a:lumMod val="50000"/>
                  </a:schemeClr>
                </a:solidFill>
              </a:rPr>
              <a:t>Director of Planning</a:t>
            </a:r>
          </a:p>
        </p:txBody>
      </p:sp>
      <p:sp>
        <p:nvSpPr>
          <p:cNvPr id="28" name="Flowchart: Process 27">
            <a:extLst>
              <a:ext uri="{FF2B5EF4-FFF2-40B4-BE49-F238E27FC236}">
                <a16:creationId xmlns:a16="http://schemas.microsoft.com/office/drawing/2014/main" id="{06486594-EDF5-4C15-9FFF-80FE5F16979F}"/>
              </a:ext>
            </a:extLst>
          </p:cNvPr>
          <p:cNvSpPr/>
          <p:nvPr userDrawn="1"/>
        </p:nvSpPr>
        <p:spPr>
          <a:xfrm>
            <a:off x="9056357" y="5473845"/>
            <a:ext cx="1325880" cy="1097280"/>
          </a:xfrm>
          <a:prstGeom prst="flowChartProcess">
            <a:avLst/>
          </a:prstGeom>
          <a:ln w="38100"/>
        </p:spPr>
        <p:style>
          <a:lnRef idx="2">
            <a:schemeClr val="accent3"/>
          </a:lnRef>
          <a:fillRef idx="1">
            <a:schemeClr val="lt1"/>
          </a:fillRef>
          <a:effectRef idx="0">
            <a:schemeClr val="accent3"/>
          </a:effectRef>
          <a:fontRef idx="minor">
            <a:schemeClr val="dk1"/>
          </a:fontRef>
        </p:style>
        <p:txBody>
          <a:bodyPr rtlCol="0" anchor="t"/>
          <a:lstStyle/>
          <a:p>
            <a:pPr algn="ctr"/>
            <a:r>
              <a:rPr lang="en-US" sz="1400" b="1">
                <a:solidFill>
                  <a:schemeClr val="accent3">
                    <a:lumMod val="50000"/>
                  </a:schemeClr>
                </a:solidFill>
              </a:rPr>
              <a:t>Maggie Aguilar</a:t>
            </a:r>
          </a:p>
          <a:p>
            <a:pPr algn="ctr"/>
            <a:r>
              <a:rPr lang="en-US" sz="1200">
                <a:solidFill>
                  <a:schemeClr val="accent3">
                    <a:lumMod val="50000"/>
                  </a:schemeClr>
                </a:solidFill>
              </a:rPr>
              <a:t>Clerk of the Board</a:t>
            </a:r>
          </a:p>
        </p:txBody>
      </p:sp>
      <p:sp>
        <p:nvSpPr>
          <p:cNvPr id="29" name="Flowchart: Process 28">
            <a:extLst>
              <a:ext uri="{FF2B5EF4-FFF2-40B4-BE49-F238E27FC236}">
                <a16:creationId xmlns:a16="http://schemas.microsoft.com/office/drawing/2014/main" id="{74D5FC28-F110-497C-AB2B-00C3EC43844F}"/>
              </a:ext>
            </a:extLst>
          </p:cNvPr>
          <p:cNvSpPr/>
          <p:nvPr userDrawn="1"/>
        </p:nvSpPr>
        <p:spPr>
          <a:xfrm>
            <a:off x="10505672" y="5473845"/>
            <a:ext cx="1325880" cy="1097280"/>
          </a:xfrm>
          <a:prstGeom prst="flowChartProcess">
            <a:avLst/>
          </a:prstGeom>
          <a:ln w="38100"/>
        </p:spPr>
        <p:style>
          <a:lnRef idx="2">
            <a:schemeClr val="accent3"/>
          </a:lnRef>
          <a:fillRef idx="1">
            <a:schemeClr val="lt1"/>
          </a:fillRef>
          <a:effectRef idx="0">
            <a:schemeClr val="accent3"/>
          </a:effectRef>
          <a:fontRef idx="minor">
            <a:schemeClr val="dk1"/>
          </a:fontRef>
        </p:style>
        <p:txBody>
          <a:bodyPr rtlCol="0" anchor="t"/>
          <a:lstStyle/>
          <a:p>
            <a:pPr algn="ctr"/>
            <a:r>
              <a:rPr lang="en-US" sz="1400" b="1">
                <a:solidFill>
                  <a:schemeClr val="accent3">
                    <a:lumMod val="50000"/>
                  </a:schemeClr>
                </a:solidFill>
              </a:rPr>
              <a:t>David</a:t>
            </a:r>
            <a:br>
              <a:rPr lang="en-US" sz="1400" b="1">
                <a:solidFill>
                  <a:schemeClr val="accent3">
                    <a:lumMod val="50000"/>
                  </a:schemeClr>
                </a:solidFill>
              </a:rPr>
            </a:br>
            <a:r>
              <a:rPr lang="en-US" sz="1400" b="1">
                <a:solidFill>
                  <a:schemeClr val="accent3">
                    <a:lumMod val="50000"/>
                  </a:schemeClr>
                </a:solidFill>
              </a:rPr>
              <a:t>James</a:t>
            </a:r>
          </a:p>
          <a:p>
            <a:pPr algn="ctr"/>
            <a:r>
              <a:rPr lang="en-US" sz="1200">
                <a:solidFill>
                  <a:schemeClr val="accent3">
                    <a:lumMod val="50000"/>
                  </a:schemeClr>
                </a:solidFill>
              </a:rPr>
              <a:t>Internal Auditor</a:t>
            </a:r>
          </a:p>
        </p:txBody>
      </p:sp>
    </p:spTree>
    <p:extLst>
      <p:ext uri="{BB962C8B-B14F-4D97-AF65-F5344CB8AC3E}">
        <p14:creationId xmlns:p14="http://schemas.microsoft.com/office/powerpoint/2010/main" val="16925159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trategic Plan Goal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 name="Title Placeholder 1">
            <a:extLst>
              <a:ext uri="{FF2B5EF4-FFF2-40B4-BE49-F238E27FC236}">
                <a16:creationId xmlns:a16="http://schemas.microsoft.com/office/drawing/2014/main" id="{62EEFDC2-3065-4452-8FF7-333CFBB4CB6C}"/>
              </a:ext>
            </a:extLst>
          </p:cNvPr>
          <p:cNvSpPr txBox="1">
            <a:spLocks/>
          </p:cNvSpPr>
          <p:nvPr userDrawn="1"/>
        </p:nvSpPr>
        <p:spPr>
          <a:xfrm>
            <a:off x="381000" y="430864"/>
            <a:ext cx="11430000" cy="73152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a:latin typeface="Century Gothic" panose="020B0502020202020204" pitchFamily="34" charset="0"/>
              </a:rPr>
              <a:t>Strategic Plan Goals</a:t>
            </a:r>
          </a:p>
        </p:txBody>
      </p:sp>
      <p:sp>
        <p:nvSpPr>
          <p:cNvPr id="2" name="TextBox 1">
            <a:extLst>
              <a:ext uri="{FF2B5EF4-FFF2-40B4-BE49-F238E27FC236}">
                <a16:creationId xmlns:a16="http://schemas.microsoft.com/office/drawing/2014/main" id="{2A8C7699-87E9-4DEB-8F7E-DB30463DE031}"/>
              </a:ext>
            </a:extLst>
          </p:cNvPr>
          <p:cNvSpPr txBox="1"/>
          <p:nvPr userDrawn="1"/>
        </p:nvSpPr>
        <p:spPr>
          <a:xfrm>
            <a:off x="380998" y="1223674"/>
            <a:ext cx="7996384" cy="3899182"/>
          </a:xfrm>
          <a:prstGeom prst="rect">
            <a:avLst/>
          </a:prstGeom>
          <a:noFill/>
        </p:spPr>
        <p:txBody>
          <a:bodyPr wrap="square" tIns="182880" rtlCol="0">
            <a:noAutofit/>
          </a:bodyPr>
          <a:lstStyle/>
          <a:p>
            <a:pPr marL="457200" indent="-457200">
              <a:lnSpc>
                <a:spcPct val="90000"/>
              </a:lnSpc>
              <a:spcAft>
                <a:spcPts val="1200"/>
              </a:spcAft>
              <a:buFont typeface="+mj-lt"/>
              <a:buAutoNum type="arabicPeriod"/>
            </a:pPr>
            <a:r>
              <a:rPr lang="en-US" sz="2000" b="0">
                <a:solidFill>
                  <a:schemeClr val="bg1"/>
                </a:solidFill>
                <a:latin typeface="Segoe UI"/>
                <a:cs typeface="Segoe UI"/>
              </a:rPr>
              <a:t>Produce innovative solutions that improve the quality of life for Southern Californians.</a:t>
            </a:r>
          </a:p>
          <a:p>
            <a:pPr marL="457200" indent="-457200">
              <a:lnSpc>
                <a:spcPct val="90000"/>
              </a:lnSpc>
              <a:spcAft>
                <a:spcPts val="1200"/>
              </a:spcAft>
              <a:buFont typeface="+mj-lt"/>
              <a:buAutoNum type="arabicPeriod"/>
            </a:pPr>
            <a:r>
              <a:rPr lang="en-US" sz="2000" b="0">
                <a:solidFill>
                  <a:schemeClr val="bg1"/>
                </a:solidFill>
                <a:latin typeface="Segoe UI"/>
                <a:cs typeface="Segoe UI"/>
              </a:rPr>
              <a:t>Advance Southern California’s policy interests and planning priorities through regional, statewide, and national engagement and advocacy.</a:t>
            </a:r>
          </a:p>
          <a:p>
            <a:pPr marL="457200" indent="-457200">
              <a:lnSpc>
                <a:spcPct val="90000"/>
              </a:lnSpc>
              <a:spcAft>
                <a:spcPts val="1200"/>
              </a:spcAft>
              <a:buFont typeface="+mj-lt"/>
              <a:buAutoNum type="arabicPeriod"/>
            </a:pPr>
            <a:r>
              <a:rPr lang="en-US" sz="2000" b="0">
                <a:solidFill>
                  <a:schemeClr val="bg1"/>
                </a:solidFill>
                <a:latin typeface="Segoe UI"/>
                <a:cs typeface="Segoe UI"/>
              </a:rPr>
              <a:t>Be the foremost data information hub for the region.</a:t>
            </a:r>
          </a:p>
          <a:p>
            <a:pPr marL="457200" indent="-457200">
              <a:lnSpc>
                <a:spcPct val="90000"/>
              </a:lnSpc>
              <a:spcAft>
                <a:spcPts val="1200"/>
              </a:spcAft>
              <a:buFont typeface="+mj-lt"/>
              <a:buAutoNum type="arabicPeriod"/>
            </a:pPr>
            <a:r>
              <a:rPr lang="en-US" sz="2000" b="0">
                <a:solidFill>
                  <a:schemeClr val="bg1"/>
                </a:solidFill>
                <a:latin typeface="Segoe UI"/>
                <a:cs typeface="Segoe UI"/>
              </a:rPr>
              <a:t>Provide innovative information and value-added services to enhance member agencies’ planning and operations and promote regional collaboration.</a:t>
            </a:r>
          </a:p>
          <a:p>
            <a:pPr marL="457200" indent="-457200">
              <a:lnSpc>
                <a:spcPct val="90000"/>
              </a:lnSpc>
              <a:spcAft>
                <a:spcPts val="1200"/>
              </a:spcAft>
              <a:buFont typeface="+mj-lt"/>
              <a:buAutoNum type="arabicPeriod"/>
            </a:pPr>
            <a:r>
              <a:rPr lang="en-US" sz="2000" b="0">
                <a:solidFill>
                  <a:schemeClr val="bg1"/>
                </a:solidFill>
                <a:latin typeface="Segoe UI"/>
                <a:cs typeface="Segoe UI"/>
              </a:rPr>
              <a:t>Recruit, support, and develop a world-class workforce and be the workplace of choice.</a:t>
            </a:r>
          </a:p>
          <a:p>
            <a:pPr marL="457200" indent="-457200">
              <a:lnSpc>
                <a:spcPct val="90000"/>
              </a:lnSpc>
              <a:spcAft>
                <a:spcPts val="1200"/>
              </a:spcAft>
              <a:buFont typeface="+mj-lt"/>
              <a:buAutoNum type="arabicPeriod"/>
            </a:pPr>
            <a:r>
              <a:rPr lang="en-US" sz="2000" b="0">
                <a:solidFill>
                  <a:schemeClr val="bg1"/>
                </a:solidFill>
                <a:latin typeface="Segoe UI"/>
                <a:cs typeface="Segoe UI"/>
              </a:rPr>
              <a:t>Deploy strategic communications to further agency priorities and foster public understanding of long-range regional planning.</a:t>
            </a:r>
          </a:p>
          <a:p>
            <a:pPr marL="457200" indent="-457200">
              <a:lnSpc>
                <a:spcPct val="90000"/>
              </a:lnSpc>
              <a:spcAft>
                <a:spcPts val="1200"/>
              </a:spcAft>
              <a:buFont typeface="+mj-lt"/>
              <a:buAutoNum type="arabicPeriod"/>
            </a:pPr>
            <a:r>
              <a:rPr lang="en-US" sz="2000" b="0">
                <a:solidFill>
                  <a:schemeClr val="bg1"/>
                </a:solidFill>
                <a:latin typeface="Segoe UI"/>
                <a:cs typeface="Segoe UI"/>
              </a:rPr>
              <a:t>Secure funding to support agency priorities to effectively and efficiently deliver work products.</a:t>
            </a:r>
          </a:p>
        </p:txBody>
      </p:sp>
      <p:cxnSp>
        <p:nvCxnSpPr>
          <p:cNvPr id="10" name="Straight Connector 9">
            <a:extLst>
              <a:ext uri="{FF2B5EF4-FFF2-40B4-BE49-F238E27FC236}">
                <a16:creationId xmlns:a16="http://schemas.microsoft.com/office/drawing/2014/main" id="{C21E641A-4918-4E23-B30F-E0EC76628797}"/>
              </a:ext>
            </a:extLst>
          </p:cNvPr>
          <p:cNvCxnSpPr>
            <a:cxnSpLocks/>
          </p:cNvCxnSpPr>
          <p:nvPr userDrawn="1"/>
        </p:nvCxnSpPr>
        <p:spPr>
          <a:xfrm>
            <a:off x="381000" y="1187329"/>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1377A09-339F-46C7-9760-669955F63B43}"/>
              </a:ext>
            </a:extLst>
          </p:cNvPr>
          <p:cNvPicPr>
            <a:picLocks noChangeAspect="1"/>
          </p:cNvPicPr>
          <p:nvPr userDrawn="1"/>
        </p:nvPicPr>
        <p:blipFill>
          <a:blip r:embed="rId3"/>
          <a:stretch>
            <a:fillRect/>
          </a:stretch>
        </p:blipFill>
        <p:spPr>
          <a:xfrm>
            <a:off x="8550100" y="1399018"/>
            <a:ext cx="3260900" cy="4220772"/>
          </a:xfrm>
          <a:prstGeom prst="rect">
            <a:avLst/>
          </a:prstGeom>
        </p:spPr>
      </p:pic>
      <p:sp>
        <p:nvSpPr>
          <p:cNvPr id="6" name="Text Placeholder 5">
            <a:extLst>
              <a:ext uri="{FF2B5EF4-FFF2-40B4-BE49-F238E27FC236}">
                <a16:creationId xmlns:a16="http://schemas.microsoft.com/office/drawing/2014/main" id="{AD3026F6-1087-4F76-8E67-D9A0258E0DCE}"/>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Tree>
    <p:extLst>
      <p:ext uri="{BB962C8B-B14F-4D97-AF65-F5344CB8AC3E}">
        <p14:creationId xmlns:p14="http://schemas.microsoft.com/office/powerpoint/2010/main" val="2110983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Federal Prioriti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0" name="Picture Placeholder 5" descr="A large white building with a green lawn in front of it&#10;&#10;Description automatically generated with medium confidence">
            <a:extLst>
              <a:ext uri="{FF2B5EF4-FFF2-40B4-BE49-F238E27FC236}">
                <a16:creationId xmlns:a16="http://schemas.microsoft.com/office/drawing/2014/main" id="{DD1EF4FC-7457-4D39-9990-A865A054356C}"/>
              </a:ext>
            </a:extLst>
          </p:cNvPr>
          <p:cNvPicPr>
            <a:picLocks noChangeAspect="1"/>
          </p:cNvPicPr>
          <p:nvPr userDrawn="1"/>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1073" t="3462" r="10903" b="3462"/>
          <a:stretch/>
        </p:blipFill>
        <p:spPr>
          <a:xfrm>
            <a:off x="-1" y="1683649"/>
            <a:ext cx="6473371" cy="4005514"/>
          </a:xfrm>
          <a:prstGeom prst="rect">
            <a:avLst/>
          </a:prstGeom>
          <a:ln w="19050">
            <a:noFill/>
          </a:ln>
        </p:spPr>
      </p:pic>
      <p:grpSp>
        <p:nvGrpSpPr>
          <p:cNvPr id="2" name="Group 1">
            <a:extLst>
              <a:ext uri="{FF2B5EF4-FFF2-40B4-BE49-F238E27FC236}">
                <a16:creationId xmlns:a16="http://schemas.microsoft.com/office/drawing/2014/main" id="{8C20F302-46F7-49BF-92D9-BED145F57824}"/>
              </a:ext>
            </a:extLst>
          </p:cNvPr>
          <p:cNvGrpSpPr/>
          <p:nvPr userDrawn="1"/>
        </p:nvGrpSpPr>
        <p:grpSpPr>
          <a:xfrm>
            <a:off x="6992256" y="2032459"/>
            <a:ext cx="4938487" cy="3307894"/>
            <a:chOff x="315685" y="2213771"/>
            <a:chExt cx="4938487" cy="3307894"/>
          </a:xfrm>
        </p:grpSpPr>
        <p:sp>
          <p:nvSpPr>
            <p:cNvPr id="31" name="TextBox 30">
              <a:extLst>
                <a:ext uri="{FF2B5EF4-FFF2-40B4-BE49-F238E27FC236}">
                  <a16:creationId xmlns:a16="http://schemas.microsoft.com/office/drawing/2014/main" id="{6D66F941-B78F-43B7-AA60-8F715164F0E1}"/>
                </a:ext>
              </a:extLst>
            </p:cNvPr>
            <p:cNvSpPr txBox="1"/>
            <p:nvPr userDrawn="1"/>
          </p:nvSpPr>
          <p:spPr>
            <a:xfrm>
              <a:off x="315685" y="2213771"/>
              <a:ext cx="457200" cy="914400"/>
            </a:xfrm>
            <a:prstGeom prst="rect">
              <a:avLst/>
            </a:prstGeom>
            <a:noFill/>
          </p:spPr>
          <p:txBody>
            <a:bodyPr wrap="square" rtlCol="0" anchor="ctr">
              <a:noAutofit/>
            </a:bodyPr>
            <a:lstStyle/>
            <a:p>
              <a:pPr lvl="0" algn="l"/>
              <a:r>
                <a:rPr lang="en-US" sz="5400">
                  <a:solidFill>
                    <a:srgbClr val="D0B787"/>
                  </a:solidFill>
                  <a:latin typeface="+mj-lt"/>
                </a:rPr>
                <a:t>1</a:t>
              </a:r>
              <a:endParaRPr lang="en-US" sz="1800">
                <a:solidFill>
                  <a:srgbClr val="D0B787"/>
                </a:solidFill>
                <a:latin typeface="+mj-lt"/>
              </a:endParaRPr>
            </a:p>
          </p:txBody>
        </p:sp>
        <p:sp>
          <p:nvSpPr>
            <p:cNvPr id="32" name="TextBox 31">
              <a:extLst>
                <a:ext uri="{FF2B5EF4-FFF2-40B4-BE49-F238E27FC236}">
                  <a16:creationId xmlns:a16="http://schemas.microsoft.com/office/drawing/2014/main" id="{8BE3FE27-A8B4-4E8B-BE61-11E25B5F5A62}"/>
                </a:ext>
              </a:extLst>
            </p:cNvPr>
            <p:cNvSpPr txBox="1"/>
            <p:nvPr userDrawn="1"/>
          </p:nvSpPr>
          <p:spPr>
            <a:xfrm>
              <a:off x="1047570" y="2213771"/>
              <a:ext cx="4206602" cy="914400"/>
            </a:xfrm>
            <a:prstGeom prst="rect">
              <a:avLst/>
            </a:prstGeom>
            <a:noFill/>
          </p:spPr>
          <p:txBody>
            <a:bodyPr wrap="square" lIns="0" rtlCol="0" anchor="ctr">
              <a:noAutofit/>
            </a:bodyPr>
            <a:lstStyle/>
            <a:p>
              <a:pPr lvl="0" algn="l">
                <a:lnSpc>
                  <a:spcPts val="3000"/>
                </a:lnSpc>
              </a:pPr>
              <a:r>
                <a:rPr lang="en-US" sz="3200" b="1">
                  <a:solidFill>
                    <a:schemeClr val="bg1"/>
                  </a:solidFill>
                  <a:latin typeface="+mn-lt"/>
                </a:rPr>
                <a:t>APPROPRIATIONS</a:t>
              </a:r>
              <a:br>
                <a:rPr lang="en-US" sz="3200" b="1">
                  <a:solidFill>
                    <a:schemeClr val="bg1"/>
                  </a:solidFill>
                  <a:latin typeface="+mn-lt"/>
                </a:rPr>
              </a:br>
              <a:r>
                <a:rPr lang="en-US" sz="3200" b="1">
                  <a:solidFill>
                    <a:schemeClr val="bg1"/>
                  </a:solidFill>
                  <a:latin typeface="+mn-lt"/>
                </a:rPr>
                <a:t>T-HUD BILL</a:t>
              </a:r>
            </a:p>
          </p:txBody>
        </p:sp>
        <p:sp>
          <p:nvSpPr>
            <p:cNvPr id="33" name="TextBox 32">
              <a:extLst>
                <a:ext uri="{FF2B5EF4-FFF2-40B4-BE49-F238E27FC236}">
                  <a16:creationId xmlns:a16="http://schemas.microsoft.com/office/drawing/2014/main" id="{30D7C40E-9A61-40E7-B4FF-A231B816882A}"/>
                </a:ext>
              </a:extLst>
            </p:cNvPr>
            <p:cNvSpPr txBox="1"/>
            <p:nvPr userDrawn="1"/>
          </p:nvSpPr>
          <p:spPr>
            <a:xfrm>
              <a:off x="315685" y="3410518"/>
              <a:ext cx="457200" cy="914400"/>
            </a:xfrm>
            <a:prstGeom prst="rect">
              <a:avLst/>
            </a:prstGeom>
            <a:noFill/>
          </p:spPr>
          <p:txBody>
            <a:bodyPr wrap="square" rtlCol="0" anchor="ctr">
              <a:noAutofit/>
            </a:bodyPr>
            <a:lstStyle/>
            <a:p>
              <a:pPr lvl="0" algn="l"/>
              <a:r>
                <a:rPr lang="en-US" sz="5400">
                  <a:solidFill>
                    <a:srgbClr val="D0B787"/>
                  </a:solidFill>
                  <a:latin typeface="+mj-lt"/>
                </a:rPr>
                <a:t>2</a:t>
              </a:r>
              <a:endParaRPr lang="en-US" sz="1800">
                <a:solidFill>
                  <a:srgbClr val="D0B787"/>
                </a:solidFill>
                <a:latin typeface="+mj-lt"/>
              </a:endParaRPr>
            </a:p>
          </p:txBody>
        </p:sp>
        <p:sp>
          <p:nvSpPr>
            <p:cNvPr id="34" name="TextBox 33">
              <a:extLst>
                <a:ext uri="{FF2B5EF4-FFF2-40B4-BE49-F238E27FC236}">
                  <a16:creationId xmlns:a16="http://schemas.microsoft.com/office/drawing/2014/main" id="{BAFFCF26-83F2-4E92-86B0-BDD029E632E1}"/>
                </a:ext>
              </a:extLst>
            </p:cNvPr>
            <p:cNvSpPr txBox="1"/>
            <p:nvPr userDrawn="1"/>
          </p:nvSpPr>
          <p:spPr>
            <a:xfrm>
              <a:off x="1047570" y="3410518"/>
              <a:ext cx="4206602" cy="914400"/>
            </a:xfrm>
            <a:prstGeom prst="rect">
              <a:avLst/>
            </a:prstGeom>
            <a:noFill/>
          </p:spPr>
          <p:txBody>
            <a:bodyPr wrap="square" lIns="0" rtlCol="0" anchor="ctr">
              <a:noAutofit/>
            </a:bodyPr>
            <a:lstStyle/>
            <a:p>
              <a:pPr lvl="0" algn="l">
                <a:lnSpc>
                  <a:spcPts val="3000"/>
                </a:lnSpc>
              </a:pPr>
              <a:r>
                <a:rPr lang="en-US" sz="3200" b="1">
                  <a:solidFill>
                    <a:schemeClr val="bg1"/>
                  </a:solidFill>
                  <a:latin typeface="+mn-lt"/>
                </a:rPr>
                <a:t>TRANSPORTATION</a:t>
              </a:r>
              <a:br>
                <a:rPr lang="en-US" sz="3200" b="1">
                  <a:solidFill>
                    <a:schemeClr val="bg1"/>
                  </a:solidFill>
                  <a:latin typeface="+mn-lt"/>
                </a:rPr>
              </a:br>
              <a:r>
                <a:rPr lang="en-US" sz="3200" b="1">
                  <a:solidFill>
                    <a:schemeClr val="bg1"/>
                  </a:solidFill>
                  <a:latin typeface="+mn-lt"/>
                </a:rPr>
                <a:t>REAUTHORIZATION</a:t>
              </a:r>
            </a:p>
          </p:txBody>
        </p:sp>
        <p:sp>
          <p:nvSpPr>
            <p:cNvPr id="35" name="TextBox 34">
              <a:extLst>
                <a:ext uri="{FF2B5EF4-FFF2-40B4-BE49-F238E27FC236}">
                  <a16:creationId xmlns:a16="http://schemas.microsoft.com/office/drawing/2014/main" id="{86145716-E660-46AD-91B1-031DEDEA5353}"/>
                </a:ext>
              </a:extLst>
            </p:cNvPr>
            <p:cNvSpPr txBox="1"/>
            <p:nvPr userDrawn="1"/>
          </p:nvSpPr>
          <p:spPr>
            <a:xfrm>
              <a:off x="315685" y="4607265"/>
              <a:ext cx="457200" cy="914400"/>
            </a:xfrm>
            <a:prstGeom prst="rect">
              <a:avLst/>
            </a:prstGeom>
            <a:noFill/>
          </p:spPr>
          <p:txBody>
            <a:bodyPr wrap="square" rtlCol="0" anchor="ctr">
              <a:noAutofit/>
            </a:bodyPr>
            <a:lstStyle/>
            <a:p>
              <a:pPr lvl="0" algn="l"/>
              <a:r>
                <a:rPr lang="en-US" sz="5400">
                  <a:solidFill>
                    <a:srgbClr val="D0B787"/>
                  </a:solidFill>
                  <a:latin typeface="+mj-lt"/>
                </a:rPr>
                <a:t>3</a:t>
              </a:r>
              <a:endParaRPr lang="en-US" sz="1800">
                <a:solidFill>
                  <a:srgbClr val="D0B787"/>
                </a:solidFill>
                <a:latin typeface="+mj-lt"/>
              </a:endParaRPr>
            </a:p>
          </p:txBody>
        </p:sp>
        <p:sp>
          <p:nvSpPr>
            <p:cNvPr id="36" name="TextBox 35">
              <a:extLst>
                <a:ext uri="{FF2B5EF4-FFF2-40B4-BE49-F238E27FC236}">
                  <a16:creationId xmlns:a16="http://schemas.microsoft.com/office/drawing/2014/main" id="{135CE43E-71A6-4CB6-8DE8-CDFE7E538CFD}"/>
                </a:ext>
              </a:extLst>
            </p:cNvPr>
            <p:cNvSpPr txBox="1"/>
            <p:nvPr userDrawn="1"/>
          </p:nvSpPr>
          <p:spPr>
            <a:xfrm>
              <a:off x="1047570" y="4607265"/>
              <a:ext cx="4206602" cy="914400"/>
            </a:xfrm>
            <a:prstGeom prst="rect">
              <a:avLst/>
            </a:prstGeom>
            <a:noFill/>
          </p:spPr>
          <p:txBody>
            <a:bodyPr wrap="square" lIns="0" rtlCol="0" anchor="ctr">
              <a:noAutofit/>
            </a:bodyPr>
            <a:lstStyle/>
            <a:p>
              <a:pPr lvl="0" algn="l">
                <a:lnSpc>
                  <a:spcPts val="3000"/>
                </a:lnSpc>
              </a:pPr>
              <a:r>
                <a:rPr lang="en-US" sz="3200" b="1">
                  <a:solidFill>
                    <a:schemeClr val="bg1"/>
                  </a:solidFill>
                  <a:latin typeface="+mn-lt"/>
                </a:rPr>
                <a:t>BROADBAND</a:t>
              </a:r>
              <a:br>
                <a:rPr lang="en-US" sz="3200" b="1">
                  <a:solidFill>
                    <a:schemeClr val="bg1"/>
                  </a:solidFill>
                  <a:latin typeface="+mn-lt"/>
                </a:rPr>
              </a:br>
              <a:r>
                <a:rPr lang="en-US" sz="3200" b="1">
                  <a:solidFill>
                    <a:schemeClr val="bg1"/>
                  </a:solidFill>
                  <a:latin typeface="+mn-lt"/>
                </a:rPr>
                <a:t>EXPANSION</a:t>
              </a:r>
            </a:p>
          </p:txBody>
        </p:sp>
      </p:grpSp>
      <p:sp>
        <p:nvSpPr>
          <p:cNvPr id="24" name="TextBox 23">
            <a:extLst>
              <a:ext uri="{FF2B5EF4-FFF2-40B4-BE49-F238E27FC236}">
                <a16:creationId xmlns:a16="http://schemas.microsoft.com/office/drawing/2014/main" id="{45A53BF9-9C12-4953-A15D-15EE4EF2BD15}"/>
              </a:ext>
            </a:extLst>
          </p:cNvPr>
          <p:cNvSpPr txBox="1"/>
          <p:nvPr userDrawn="1"/>
        </p:nvSpPr>
        <p:spPr>
          <a:xfrm>
            <a:off x="381001" y="126331"/>
            <a:ext cx="11430000" cy="1029750"/>
          </a:xfrm>
          <a:prstGeom prst="rect">
            <a:avLst/>
          </a:prstGeom>
          <a:noFill/>
        </p:spPr>
        <p:txBody>
          <a:bodyPr wrap="square" rtlCol="0" anchor="b">
            <a:noAutofit/>
          </a:bodyPr>
          <a:lstStyle/>
          <a:p>
            <a:r>
              <a:rPr lang="en-US" sz="3200" b="1">
                <a:solidFill>
                  <a:schemeClr val="bg1"/>
                </a:solidFill>
                <a:latin typeface="Century Gothic" panose="020B0502020202020204" pitchFamily="34" charset="0"/>
              </a:rPr>
              <a:t>Federal Legislative Priorities</a:t>
            </a:r>
          </a:p>
        </p:txBody>
      </p:sp>
      <p:cxnSp>
        <p:nvCxnSpPr>
          <p:cNvPr id="25" name="Straight Connector 24">
            <a:extLst>
              <a:ext uri="{FF2B5EF4-FFF2-40B4-BE49-F238E27FC236}">
                <a16:creationId xmlns:a16="http://schemas.microsoft.com/office/drawing/2014/main" id="{7CE1623E-660E-4E6D-A7E6-DF4D9C47DFE3}"/>
              </a:ext>
            </a:extLst>
          </p:cNvPr>
          <p:cNvCxnSpPr>
            <a:cxnSpLocks/>
          </p:cNvCxnSpPr>
          <p:nvPr userDrawn="1"/>
        </p:nvCxnSpPr>
        <p:spPr>
          <a:xfrm>
            <a:off x="381000" y="1190753"/>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1546B443-DA6B-4ED3-96E9-8AB94CCAEDD5}"/>
              </a:ext>
            </a:extLst>
          </p:cNvPr>
          <p:cNvCxnSpPr>
            <a:cxnSpLocks/>
          </p:cNvCxnSpPr>
          <p:nvPr userDrawn="1"/>
        </p:nvCxnSpPr>
        <p:spPr>
          <a:xfrm>
            <a:off x="-1" y="5709360"/>
            <a:ext cx="6473371"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13" name="Text Placeholder 5">
            <a:extLst>
              <a:ext uri="{FF2B5EF4-FFF2-40B4-BE49-F238E27FC236}">
                <a16:creationId xmlns:a16="http://schemas.microsoft.com/office/drawing/2014/main" id="{2B978338-9083-4380-9FAB-D733DA25C90A}"/>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Tree>
    <p:extLst>
      <p:ext uri="{BB962C8B-B14F-4D97-AF65-F5344CB8AC3E}">
        <p14:creationId xmlns:p14="http://schemas.microsoft.com/office/powerpoint/2010/main" val="31120031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tate Prioriti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C20F302-46F7-49BF-92D9-BED145F57824}"/>
              </a:ext>
            </a:extLst>
          </p:cNvPr>
          <p:cNvGrpSpPr/>
          <p:nvPr userDrawn="1"/>
        </p:nvGrpSpPr>
        <p:grpSpPr>
          <a:xfrm>
            <a:off x="6096000" y="2032454"/>
            <a:ext cx="5856516" cy="3307894"/>
            <a:chOff x="315685" y="2213771"/>
            <a:chExt cx="5856516" cy="3307894"/>
          </a:xfrm>
        </p:grpSpPr>
        <p:sp>
          <p:nvSpPr>
            <p:cNvPr id="31" name="TextBox 30">
              <a:extLst>
                <a:ext uri="{FF2B5EF4-FFF2-40B4-BE49-F238E27FC236}">
                  <a16:creationId xmlns:a16="http://schemas.microsoft.com/office/drawing/2014/main" id="{6D66F941-B78F-43B7-AA60-8F715164F0E1}"/>
                </a:ext>
              </a:extLst>
            </p:cNvPr>
            <p:cNvSpPr txBox="1"/>
            <p:nvPr userDrawn="1"/>
          </p:nvSpPr>
          <p:spPr>
            <a:xfrm>
              <a:off x="315685" y="2213771"/>
              <a:ext cx="457200" cy="914400"/>
            </a:xfrm>
            <a:prstGeom prst="rect">
              <a:avLst/>
            </a:prstGeom>
            <a:noFill/>
          </p:spPr>
          <p:txBody>
            <a:bodyPr wrap="square" rtlCol="0" anchor="ctr">
              <a:noAutofit/>
            </a:bodyPr>
            <a:lstStyle/>
            <a:p>
              <a:pPr lvl="0" algn="l"/>
              <a:r>
                <a:rPr lang="en-US" sz="5400">
                  <a:solidFill>
                    <a:srgbClr val="D0B787"/>
                  </a:solidFill>
                  <a:latin typeface="+mj-lt"/>
                </a:rPr>
                <a:t>1</a:t>
              </a:r>
              <a:endParaRPr lang="en-US" sz="1800">
                <a:solidFill>
                  <a:srgbClr val="D0B787"/>
                </a:solidFill>
                <a:latin typeface="+mj-lt"/>
              </a:endParaRPr>
            </a:p>
          </p:txBody>
        </p:sp>
        <p:sp>
          <p:nvSpPr>
            <p:cNvPr id="32" name="TextBox 31">
              <a:extLst>
                <a:ext uri="{FF2B5EF4-FFF2-40B4-BE49-F238E27FC236}">
                  <a16:creationId xmlns:a16="http://schemas.microsoft.com/office/drawing/2014/main" id="{8BE3FE27-A8B4-4E8B-BE61-11E25B5F5A62}"/>
                </a:ext>
              </a:extLst>
            </p:cNvPr>
            <p:cNvSpPr txBox="1"/>
            <p:nvPr userDrawn="1"/>
          </p:nvSpPr>
          <p:spPr>
            <a:xfrm>
              <a:off x="1047569" y="2213771"/>
              <a:ext cx="5124632" cy="914400"/>
            </a:xfrm>
            <a:prstGeom prst="rect">
              <a:avLst/>
            </a:prstGeom>
            <a:noFill/>
          </p:spPr>
          <p:txBody>
            <a:bodyPr wrap="square" lIns="0" rtlCol="0" anchor="ctr">
              <a:noAutofit/>
            </a:bodyPr>
            <a:lstStyle/>
            <a:p>
              <a:pPr lvl="0" algn="l">
                <a:lnSpc>
                  <a:spcPts val="3000"/>
                </a:lnSpc>
              </a:pPr>
              <a:r>
                <a:rPr lang="en-US" sz="3000" b="1">
                  <a:solidFill>
                    <a:schemeClr val="bg1"/>
                  </a:solidFill>
                  <a:latin typeface="+mn-lt"/>
                </a:rPr>
                <a:t>TRANSPORTATION &amp; INFRASTRUCTURE INVESTMENT</a:t>
              </a:r>
            </a:p>
          </p:txBody>
        </p:sp>
        <p:sp>
          <p:nvSpPr>
            <p:cNvPr id="33" name="TextBox 32">
              <a:extLst>
                <a:ext uri="{FF2B5EF4-FFF2-40B4-BE49-F238E27FC236}">
                  <a16:creationId xmlns:a16="http://schemas.microsoft.com/office/drawing/2014/main" id="{30D7C40E-9A61-40E7-B4FF-A231B816882A}"/>
                </a:ext>
              </a:extLst>
            </p:cNvPr>
            <p:cNvSpPr txBox="1"/>
            <p:nvPr userDrawn="1"/>
          </p:nvSpPr>
          <p:spPr>
            <a:xfrm>
              <a:off x="315685" y="3410518"/>
              <a:ext cx="457200" cy="914400"/>
            </a:xfrm>
            <a:prstGeom prst="rect">
              <a:avLst/>
            </a:prstGeom>
            <a:noFill/>
          </p:spPr>
          <p:txBody>
            <a:bodyPr wrap="square" rtlCol="0" anchor="ctr">
              <a:noAutofit/>
            </a:bodyPr>
            <a:lstStyle/>
            <a:p>
              <a:pPr lvl="0" algn="l"/>
              <a:r>
                <a:rPr lang="en-US" sz="5400">
                  <a:solidFill>
                    <a:srgbClr val="D0B787"/>
                  </a:solidFill>
                  <a:latin typeface="+mj-lt"/>
                </a:rPr>
                <a:t>2</a:t>
              </a:r>
              <a:endParaRPr lang="en-US" sz="1800">
                <a:solidFill>
                  <a:srgbClr val="D0B787"/>
                </a:solidFill>
                <a:latin typeface="+mj-lt"/>
              </a:endParaRPr>
            </a:p>
          </p:txBody>
        </p:sp>
        <p:sp>
          <p:nvSpPr>
            <p:cNvPr id="34" name="TextBox 33">
              <a:extLst>
                <a:ext uri="{FF2B5EF4-FFF2-40B4-BE49-F238E27FC236}">
                  <a16:creationId xmlns:a16="http://schemas.microsoft.com/office/drawing/2014/main" id="{BAFFCF26-83F2-4E92-86B0-BDD029E632E1}"/>
                </a:ext>
              </a:extLst>
            </p:cNvPr>
            <p:cNvSpPr txBox="1"/>
            <p:nvPr userDrawn="1"/>
          </p:nvSpPr>
          <p:spPr>
            <a:xfrm>
              <a:off x="1047569" y="3410518"/>
              <a:ext cx="5124632" cy="914400"/>
            </a:xfrm>
            <a:prstGeom prst="rect">
              <a:avLst/>
            </a:prstGeom>
            <a:noFill/>
          </p:spPr>
          <p:txBody>
            <a:bodyPr wrap="square" lIns="0" rtlCol="0" anchor="ctr">
              <a:noAutofit/>
            </a:bodyPr>
            <a:lstStyle/>
            <a:p>
              <a:pPr lvl="0" algn="l">
                <a:lnSpc>
                  <a:spcPts val="3000"/>
                </a:lnSpc>
              </a:pPr>
              <a:r>
                <a:rPr lang="en-US" sz="3000" b="1">
                  <a:solidFill>
                    <a:schemeClr val="bg1"/>
                  </a:solidFill>
                  <a:latin typeface="+mn-lt"/>
                </a:rPr>
                <a:t>AFFORDABLE HOUSING &amp; HOUSING PRODUCTION</a:t>
              </a:r>
            </a:p>
          </p:txBody>
        </p:sp>
        <p:sp>
          <p:nvSpPr>
            <p:cNvPr id="35" name="TextBox 34">
              <a:extLst>
                <a:ext uri="{FF2B5EF4-FFF2-40B4-BE49-F238E27FC236}">
                  <a16:creationId xmlns:a16="http://schemas.microsoft.com/office/drawing/2014/main" id="{86145716-E660-46AD-91B1-031DEDEA5353}"/>
                </a:ext>
              </a:extLst>
            </p:cNvPr>
            <p:cNvSpPr txBox="1"/>
            <p:nvPr userDrawn="1"/>
          </p:nvSpPr>
          <p:spPr>
            <a:xfrm>
              <a:off x="315685" y="4607265"/>
              <a:ext cx="457200" cy="914400"/>
            </a:xfrm>
            <a:prstGeom prst="rect">
              <a:avLst/>
            </a:prstGeom>
            <a:noFill/>
          </p:spPr>
          <p:txBody>
            <a:bodyPr wrap="square" rtlCol="0" anchor="ctr">
              <a:noAutofit/>
            </a:bodyPr>
            <a:lstStyle/>
            <a:p>
              <a:pPr lvl="0" algn="l"/>
              <a:r>
                <a:rPr lang="en-US" sz="5400">
                  <a:solidFill>
                    <a:srgbClr val="D0B787"/>
                  </a:solidFill>
                  <a:latin typeface="+mj-lt"/>
                </a:rPr>
                <a:t>3</a:t>
              </a:r>
              <a:endParaRPr lang="en-US" sz="1800">
                <a:solidFill>
                  <a:srgbClr val="D0B787"/>
                </a:solidFill>
                <a:latin typeface="+mj-lt"/>
              </a:endParaRPr>
            </a:p>
          </p:txBody>
        </p:sp>
        <p:sp>
          <p:nvSpPr>
            <p:cNvPr id="36" name="TextBox 35">
              <a:extLst>
                <a:ext uri="{FF2B5EF4-FFF2-40B4-BE49-F238E27FC236}">
                  <a16:creationId xmlns:a16="http://schemas.microsoft.com/office/drawing/2014/main" id="{135CE43E-71A6-4CB6-8DE8-CDFE7E538CFD}"/>
                </a:ext>
              </a:extLst>
            </p:cNvPr>
            <p:cNvSpPr txBox="1"/>
            <p:nvPr userDrawn="1"/>
          </p:nvSpPr>
          <p:spPr>
            <a:xfrm>
              <a:off x="1047569" y="4607265"/>
              <a:ext cx="5124632" cy="914400"/>
            </a:xfrm>
            <a:prstGeom prst="rect">
              <a:avLst/>
            </a:prstGeom>
            <a:noFill/>
          </p:spPr>
          <p:txBody>
            <a:bodyPr wrap="square" lIns="0" rtlCol="0" anchor="ctr">
              <a:noAutofit/>
            </a:bodyPr>
            <a:lstStyle/>
            <a:p>
              <a:pPr lvl="0" algn="l">
                <a:lnSpc>
                  <a:spcPts val="3000"/>
                </a:lnSpc>
              </a:pPr>
              <a:r>
                <a:rPr lang="en-US" sz="3000" b="1">
                  <a:solidFill>
                    <a:schemeClr val="bg1"/>
                  </a:solidFill>
                  <a:latin typeface="+mn-lt"/>
                </a:rPr>
                <a:t>BROADBAND</a:t>
              </a:r>
              <a:br>
                <a:rPr lang="en-US" sz="3000" b="1">
                  <a:solidFill>
                    <a:schemeClr val="bg1"/>
                  </a:solidFill>
                  <a:latin typeface="+mn-lt"/>
                </a:rPr>
              </a:br>
              <a:r>
                <a:rPr lang="en-US" sz="3000" b="1">
                  <a:solidFill>
                    <a:schemeClr val="bg1"/>
                  </a:solidFill>
                  <a:latin typeface="+mn-lt"/>
                </a:rPr>
                <a:t>EXPANSION</a:t>
              </a:r>
            </a:p>
          </p:txBody>
        </p:sp>
      </p:grpSp>
      <p:pic>
        <p:nvPicPr>
          <p:cNvPr id="13" name="Picture Placeholder 6">
            <a:extLst>
              <a:ext uri="{FF2B5EF4-FFF2-40B4-BE49-F238E27FC236}">
                <a16:creationId xmlns:a16="http://schemas.microsoft.com/office/drawing/2014/main" id="{2BCA2253-887F-4FFD-A911-D34256811EE6}"/>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174" t="106" r="10896" b="539"/>
          <a:stretch/>
        </p:blipFill>
        <p:spPr>
          <a:xfrm>
            <a:off x="-1" y="1668002"/>
            <a:ext cx="5821317" cy="4019291"/>
          </a:xfrm>
          <a:prstGeom prst="rect">
            <a:avLst/>
          </a:prstGeom>
          <a:ln w="25400">
            <a:noFill/>
          </a:ln>
          <a:effectLst>
            <a:softEdge rad="0"/>
          </a:effectLst>
        </p:spPr>
      </p:pic>
      <p:sp>
        <p:nvSpPr>
          <p:cNvPr id="3" name="TextBox 2">
            <a:extLst>
              <a:ext uri="{FF2B5EF4-FFF2-40B4-BE49-F238E27FC236}">
                <a16:creationId xmlns:a16="http://schemas.microsoft.com/office/drawing/2014/main" id="{3F5F537C-385E-4D8C-B4AF-9D5FFD0BCE21}"/>
              </a:ext>
            </a:extLst>
          </p:cNvPr>
          <p:cNvSpPr txBox="1"/>
          <p:nvPr userDrawn="1"/>
        </p:nvSpPr>
        <p:spPr>
          <a:xfrm>
            <a:off x="381001" y="126326"/>
            <a:ext cx="11430000" cy="1029750"/>
          </a:xfrm>
          <a:prstGeom prst="rect">
            <a:avLst/>
          </a:prstGeom>
          <a:noFill/>
        </p:spPr>
        <p:txBody>
          <a:bodyPr wrap="square" rtlCol="0" anchor="b">
            <a:noAutofit/>
          </a:bodyPr>
          <a:lstStyle/>
          <a:p>
            <a:r>
              <a:rPr lang="en-US" sz="3200" b="1">
                <a:solidFill>
                  <a:schemeClr val="bg1"/>
                </a:solidFill>
                <a:latin typeface="Century Gothic" panose="020B0502020202020204" pitchFamily="34" charset="0"/>
              </a:rPr>
              <a:t>State Legislative Priorities</a:t>
            </a:r>
          </a:p>
        </p:txBody>
      </p:sp>
      <p:cxnSp>
        <p:nvCxnSpPr>
          <p:cNvPr id="15" name="Straight Connector 14">
            <a:extLst>
              <a:ext uri="{FF2B5EF4-FFF2-40B4-BE49-F238E27FC236}">
                <a16:creationId xmlns:a16="http://schemas.microsoft.com/office/drawing/2014/main" id="{61BA688D-A3FE-46AD-A55C-2866E4AB395F}"/>
              </a:ext>
            </a:extLst>
          </p:cNvPr>
          <p:cNvCxnSpPr>
            <a:cxnSpLocks/>
          </p:cNvCxnSpPr>
          <p:nvPr userDrawn="1"/>
        </p:nvCxnSpPr>
        <p:spPr>
          <a:xfrm>
            <a:off x="381000" y="1190748"/>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2CC8F90-22E8-4192-866D-DA53EEDE40B6}"/>
              </a:ext>
            </a:extLst>
          </p:cNvPr>
          <p:cNvCxnSpPr>
            <a:cxnSpLocks/>
          </p:cNvCxnSpPr>
          <p:nvPr userDrawn="1"/>
        </p:nvCxnSpPr>
        <p:spPr>
          <a:xfrm>
            <a:off x="-1" y="5709355"/>
            <a:ext cx="5821317"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14" name="Text Placeholder 5">
            <a:extLst>
              <a:ext uri="{FF2B5EF4-FFF2-40B4-BE49-F238E27FC236}">
                <a16:creationId xmlns:a16="http://schemas.microsoft.com/office/drawing/2014/main" id="{1A3B4BCC-30F9-47BB-96D1-4E83E0D867D9}"/>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Tree>
    <p:extLst>
      <p:ext uri="{BB962C8B-B14F-4D97-AF65-F5344CB8AC3E}">
        <p14:creationId xmlns:p14="http://schemas.microsoft.com/office/powerpoint/2010/main" val="103958148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Content- General U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4" name="Content Placeholder 3">
            <a:extLst>
              <a:ext uri="{FF2B5EF4-FFF2-40B4-BE49-F238E27FC236}">
                <a16:creationId xmlns:a16="http://schemas.microsoft.com/office/drawing/2014/main" id="{22BF2DB7-EE11-416A-9DE6-926EAA187487}"/>
              </a:ext>
            </a:extLst>
          </p:cNvPr>
          <p:cNvSpPr>
            <a:spLocks noGrp="1"/>
          </p:cNvSpPr>
          <p:nvPr>
            <p:ph sz="quarter" idx="10" hasCustomPrompt="1"/>
          </p:nvPr>
        </p:nvSpPr>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cxnSp>
        <p:nvCxnSpPr>
          <p:cNvPr id="5" name="Straight Connector 4">
            <a:extLst>
              <a:ext uri="{FF2B5EF4-FFF2-40B4-BE49-F238E27FC236}">
                <a16:creationId xmlns:a16="http://schemas.microsoft.com/office/drawing/2014/main" id="{AAE8144A-5995-42EC-B33B-185D18A34E6E}"/>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72540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Content- 3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pPr lvl="0"/>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5" name="Picture Placeholder 4">
            <a:extLst>
              <a:ext uri="{FF2B5EF4-FFF2-40B4-BE49-F238E27FC236}">
                <a16:creationId xmlns:a16="http://schemas.microsoft.com/office/drawing/2014/main" id="{5F4247B1-8451-437E-9F30-5A01C51EBBAC}"/>
              </a:ext>
            </a:extLst>
          </p:cNvPr>
          <p:cNvSpPr>
            <a:spLocks noGrp="1"/>
          </p:cNvSpPr>
          <p:nvPr>
            <p:ph type="pic" sz="quarter" idx="12"/>
          </p:nvPr>
        </p:nvSpPr>
        <p:spPr>
          <a:xfrm>
            <a:off x="381000" y="1828800"/>
            <a:ext cx="3657600" cy="4724400"/>
          </a:xfrm>
          <a:noFill/>
        </p:spPr>
        <p:txBody>
          <a:bodyPr tIns="731520" anchor="ctr">
            <a:no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
        <p:nvSpPr>
          <p:cNvPr id="8" name="Picture Placeholder 4">
            <a:extLst>
              <a:ext uri="{FF2B5EF4-FFF2-40B4-BE49-F238E27FC236}">
                <a16:creationId xmlns:a16="http://schemas.microsoft.com/office/drawing/2014/main" id="{A6A6A0E7-ED44-4367-80FF-7A4F35C55DDC}"/>
              </a:ext>
            </a:extLst>
          </p:cNvPr>
          <p:cNvSpPr>
            <a:spLocks noGrp="1"/>
          </p:cNvSpPr>
          <p:nvPr>
            <p:ph type="pic" sz="quarter" idx="13"/>
          </p:nvPr>
        </p:nvSpPr>
        <p:spPr>
          <a:xfrm>
            <a:off x="4267200" y="1828800"/>
            <a:ext cx="3657600" cy="4724400"/>
          </a:xfrm>
          <a:noFill/>
        </p:spPr>
        <p:txBody>
          <a:bodyPr tIns="731520" anchor="ctr">
            <a:no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
        <p:nvSpPr>
          <p:cNvPr id="13" name="Picture Placeholder 4">
            <a:extLst>
              <a:ext uri="{FF2B5EF4-FFF2-40B4-BE49-F238E27FC236}">
                <a16:creationId xmlns:a16="http://schemas.microsoft.com/office/drawing/2014/main" id="{AAE51A4C-6832-4DE8-A185-8E23CE910C03}"/>
              </a:ext>
            </a:extLst>
          </p:cNvPr>
          <p:cNvSpPr>
            <a:spLocks noGrp="1"/>
          </p:cNvSpPr>
          <p:nvPr>
            <p:ph type="pic" sz="quarter" idx="14"/>
          </p:nvPr>
        </p:nvSpPr>
        <p:spPr>
          <a:xfrm>
            <a:off x="8153400" y="1828800"/>
            <a:ext cx="3657600" cy="4724400"/>
          </a:xfrm>
          <a:noFill/>
        </p:spPr>
        <p:txBody>
          <a:bodyPr tIns="731520" anchor="ctr">
            <a:no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cxnSp>
        <p:nvCxnSpPr>
          <p:cNvPr id="7" name="Straight Connector 6">
            <a:extLst>
              <a:ext uri="{FF2B5EF4-FFF2-40B4-BE49-F238E27FC236}">
                <a16:creationId xmlns:a16="http://schemas.microsoft.com/office/drawing/2014/main" id="{E373A697-8557-4830-AE6B-AA78E7344E56}"/>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10076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C965E-4A8D-AD1D-6B19-2B9F5AB438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CCBDA8-40F8-7D75-23C5-F95A0154C6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55ADC0-75DF-B7E3-40AE-E5BBB92DFC7B}"/>
              </a:ext>
            </a:extLst>
          </p:cNvPr>
          <p:cNvSpPr>
            <a:spLocks noGrp="1"/>
          </p:cNvSpPr>
          <p:nvPr>
            <p:ph type="dt" sz="half" idx="10"/>
          </p:nvPr>
        </p:nvSpPr>
        <p:spPr/>
        <p:txBody>
          <a:bodyPr/>
          <a:lstStyle/>
          <a:p>
            <a:fld id="{E7564B9E-CC56-40F4-ABC5-5CC3C62A61C4}" type="datetime1">
              <a:rPr lang="en-US" smtClean="0"/>
              <a:t>6/4/2025</a:t>
            </a:fld>
            <a:endParaRPr lang="en-US"/>
          </a:p>
        </p:txBody>
      </p:sp>
      <p:sp>
        <p:nvSpPr>
          <p:cNvPr id="5" name="Footer Placeholder 4">
            <a:extLst>
              <a:ext uri="{FF2B5EF4-FFF2-40B4-BE49-F238E27FC236}">
                <a16:creationId xmlns:a16="http://schemas.microsoft.com/office/drawing/2014/main" id="{16090F77-2604-D314-4BC0-30799223DC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11D465-3F16-A6AD-A188-3AC902D0A4CD}"/>
              </a:ext>
            </a:extLst>
          </p:cNvPr>
          <p:cNvSpPr>
            <a:spLocks noGrp="1"/>
          </p:cNvSpPr>
          <p:nvPr>
            <p:ph type="sldNum" sz="quarter" idx="12"/>
          </p:nvPr>
        </p:nvSpPr>
        <p:spPr/>
        <p:txBody>
          <a:bodyPr/>
          <a:lstStyle/>
          <a:p>
            <a:fld id="{CBBF9A53-34B4-49AF-AB97-B3552FE0487C}" type="slidenum">
              <a:rPr lang="en-US" smtClean="0"/>
              <a:t>‹#›</a:t>
            </a:fld>
            <a:endParaRPr lang="en-US"/>
          </a:p>
        </p:txBody>
      </p:sp>
    </p:spTree>
    <p:extLst>
      <p:ext uri="{BB962C8B-B14F-4D97-AF65-F5344CB8AC3E}">
        <p14:creationId xmlns:p14="http://schemas.microsoft.com/office/powerpoint/2010/main" val="1795608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ntent-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97022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ent- Just Head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cxnSp>
        <p:nvCxnSpPr>
          <p:cNvPr id="4" name="Straight Connector 3">
            <a:extLst>
              <a:ext uri="{FF2B5EF4-FFF2-40B4-BE49-F238E27FC236}">
                <a16:creationId xmlns:a16="http://schemas.microsoft.com/office/drawing/2014/main" id="{8A214BBD-CDBA-4265-811E-F028E59049D4}"/>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8044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Dark w/No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01F7C-ABA5-4B56-BF49-96256A5772CC}"/>
              </a:ext>
            </a:extLst>
          </p:cNvPr>
          <p:cNvSpPr>
            <a:spLocks noGrp="1"/>
          </p:cNvSpPr>
          <p:nvPr>
            <p:ph type="ctrTitle" hasCustomPrompt="1"/>
          </p:nvPr>
        </p:nvSpPr>
        <p:spPr>
          <a:xfrm>
            <a:off x="629262" y="1170039"/>
            <a:ext cx="7973963" cy="2258961"/>
          </a:xfrm>
        </p:spPr>
        <p:txBody>
          <a:bodyPr anchor="b">
            <a:normAutofit/>
          </a:bodyPr>
          <a:lstStyle>
            <a:lvl1pPr algn="l">
              <a:defRPr sz="4400">
                <a:solidFill>
                  <a:schemeClr val="tx2"/>
                </a:solidFill>
              </a:defRPr>
            </a:lvl1pPr>
          </a:lstStyle>
          <a:p>
            <a:r>
              <a:rPr lang="en-US"/>
              <a:t>Insert Name of </a:t>
            </a:r>
            <a:br>
              <a:rPr lang="en-US"/>
            </a:br>
            <a:r>
              <a:rPr lang="en-US"/>
              <a:t>Presentation here</a:t>
            </a:r>
          </a:p>
        </p:txBody>
      </p:sp>
      <p:sp>
        <p:nvSpPr>
          <p:cNvPr id="3" name="Subtitle 2">
            <a:extLst>
              <a:ext uri="{FF2B5EF4-FFF2-40B4-BE49-F238E27FC236}">
                <a16:creationId xmlns:a16="http://schemas.microsoft.com/office/drawing/2014/main" id="{DA38605F-DC13-4739-87DF-EE78068C42F9}"/>
              </a:ext>
            </a:extLst>
          </p:cNvPr>
          <p:cNvSpPr>
            <a:spLocks noGrp="1"/>
          </p:cNvSpPr>
          <p:nvPr>
            <p:ph type="subTitle" idx="1" hasCustomPrompt="1"/>
          </p:nvPr>
        </p:nvSpPr>
        <p:spPr>
          <a:xfrm>
            <a:off x="663675" y="3633994"/>
            <a:ext cx="8008377" cy="1353420"/>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Month XX, Year</a:t>
            </a:r>
          </a:p>
        </p:txBody>
      </p:sp>
      <p:cxnSp>
        <p:nvCxnSpPr>
          <p:cNvPr id="4" name="Straight Connector 3">
            <a:extLst>
              <a:ext uri="{FF2B5EF4-FFF2-40B4-BE49-F238E27FC236}">
                <a16:creationId xmlns:a16="http://schemas.microsoft.com/office/drawing/2014/main" id="{624D1591-FA8F-498A-8A61-B78CED5DC054}"/>
              </a:ext>
            </a:extLst>
          </p:cNvPr>
          <p:cNvCxnSpPr>
            <a:cxnSpLocks/>
          </p:cNvCxnSpPr>
          <p:nvPr userDrawn="1"/>
        </p:nvCxnSpPr>
        <p:spPr>
          <a:xfrm>
            <a:off x="672911" y="3527806"/>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040387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General U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4" name="Content Placeholder 3">
            <a:extLst>
              <a:ext uri="{FF2B5EF4-FFF2-40B4-BE49-F238E27FC236}">
                <a16:creationId xmlns:a16="http://schemas.microsoft.com/office/drawing/2014/main" id="{22BF2DB7-EE11-416A-9DE6-926EAA187487}"/>
              </a:ext>
            </a:extLst>
          </p:cNvPr>
          <p:cNvSpPr>
            <a:spLocks noGrp="1"/>
          </p:cNvSpPr>
          <p:nvPr>
            <p:ph sz="quarter" idx="10" hasCustomPrompt="1"/>
          </p:nvPr>
        </p:nvSpPr>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cxnSp>
        <p:nvCxnSpPr>
          <p:cNvPr id="5" name="Straight Connector 4">
            <a:extLst>
              <a:ext uri="{FF2B5EF4-FFF2-40B4-BE49-F238E27FC236}">
                <a16:creationId xmlns:a16="http://schemas.microsoft.com/office/drawing/2014/main" id="{AAE8144A-5995-42EC-B33B-185D18A34E6E}"/>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6918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t-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7" name="Chart Placeholder 6">
            <a:extLst>
              <a:ext uri="{FF2B5EF4-FFF2-40B4-BE49-F238E27FC236}">
                <a16:creationId xmlns:a16="http://schemas.microsoft.com/office/drawing/2014/main" id="{14DD7B7C-92EE-45F2-BE31-DE908F3F3CCD}"/>
              </a:ext>
            </a:extLst>
          </p:cNvPr>
          <p:cNvSpPr>
            <a:spLocks noGrp="1"/>
          </p:cNvSpPr>
          <p:nvPr>
            <p:ph type="chart" sz="quarter" idx="12"/>
          </p:nvPr>
        </p:nvSpPr>
        <p:spPr>
          <a:noFill/>
        </p:spPr>
        <p:txBody>
          <a:bodyPr tIns="731520" anchor="ctr">
            <a:normAutofit/>
          </a:bodyPr>
          <a:lstStyle>
            <a:lvl1pPr marL="0" indent="0" algn="ctr">
              <a:buNone/>
              <a:defRPr sz="1800"/>
            </a:lvl1pPr>
          </a:lstStyle>
          <a:p>
            <a:r>
              <a:rPr lang="en-US"/>
              <a:t>Click icon to add chart</a:t>
            </a:r>
          </a:p>
        </p:txBody>
      </p:sp>
      <p:cxnSp>
        <p:nvCxnSpPr>
          <p:cNvPr id="5" name="Straight Connector 4">
            <a:extLst>
              <a:ext uri="{FF2B5EF4-FFF2-40B4-BE49-F238E27FC236}">
                <a16:creationId xmlns:a16="http://schemas.microsoft.com/office/drawing/2014/main" id="{85930477-B6DA-4C8B-BBDC-57139DA6A4EA}"/>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552643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Content- Copy/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4" name="Content Placeholder 3">
            <a:extLst>
              <a:ext uri="{FF2B5EF4-FFF2-40B4-BE49-F238E27FC236}">
                <a16:creationId xmlns:a16="http://schemas.microsoft.com/office/drawing/2014/main" id="{22BF2DB7-EE11-416A-9DE6-926EAA187487}"/>
              </a:ext>
            </a:extLst>
          </p:cNvPr>
          <p:cNvSpPr>
            <a:spLocks noGrp="1"/>
          </p:cNvSpPr>
          <p:nvPr>
            <p:ph sz="quarter" idx="10" hasCustomPrompt="1"/>
          </p:nvPr>
        </p:nvSpPr>
        <p:spPr>
          <a:xfrm>
            <a:off x="381000" y="1828800"/>
            <a:ext cx="5577840" cy="4724399"/>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7" name="Chart Placeholder 6">
            <a:extLst>
              <a:ext uri="{FF2B5EF4-FFF2-40B4-BE49-F238E27FC236}">
                <a16:creationId xmlns:a16="http://schemas.microsoft.com/office/drawing/2014/main" id="{DE2DC473-4BAC-4157-B999-AD38F4410473}"/>
              </a:ext>
            </a:extLst>
          </p:cNvPr>
          <p:cNvSpPr>
            <a:spLocks noGrp="1"/>
          </p:cNvSpPr>
          <p:nvPr>
            <p:ph type="chart" sz="quarter" idx="13"/>
          </p:nvPr>
        </p:nvSpPr>
        <p:spPr>
          <a:xfrm>
            <a:off x="6232525" y="1828800"/>
            <a:ext cx="5577840" cy="4724400"/>
          </a:xfrm>
        </p:spPr>
        <p:txBody>
          <a:bodyPr tIns="731520" anchor="ctr">
            <a:normAutofit/>
          </a:bodyPr>
          <a:lstStyle>
            <a:lvl1pPr marL="0" indent="0" algn="ctr">
              <a:buNone/>
              <a:defRPr sz="1800"/>
            </a:lvl1pPr>
          </a:lstStyle>
          <a:p>
            <a:r>
              <a:rPr lang="en-US"/>
              <a:t>Click icon to add chart</a:t>
            </a:r>
          </a:p>
        </p:txBody>
      </p:sp>
      <p:cxnSp>
        <p:nvCxnSpPr>
          <p:cNvPr id="8" name="Straight Connector 7">
            <a:extLst>
              <a:ext uri="{FF2B5EF4-FFF2-40B4-BE49-F238E27FC236}">
                <a16:creationId xmlns:a16="http://schemas.microsoft.com/office/drawing/2014/main" id="{CDA3A72A-219B-40E5-91F4-1D545CCB09D9}"/>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1093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ent- Chart + Sta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7" name="Chart Placeholder 6">
            <a:extLst>
              <a:ext uri="{FF2B5EF4-FFF2-40B4-BE49-F238E27FC236}">
                <a16:creationId xmlns:a16="http://schemas.microsoft.com/office/drawing/2014/main" id="{14DD7B7C-92EE-45F2-BE31-DE908F3F3CCD}"/>
              </a:ext>
            </a:extLst>
          </p:cNvPr>
          <p:cNvSpPr>
            <a:spLocks noGrp="1"/>
          </p:cNvSpPr>
          <p:nvPr>
            <p:ph type="chart" sz="quarter" idx="12"/>
          </p:nvPr>
        </p:nvSpPr>
        <p:spPr>
          <a:xfrm>
            <a:off x="381000" y="1828801"/>
            <a:ext cx="7671619" cy="4724399"/>
          </a:xfrm>
          <a:noFill/>
        </p:spPr>
        <p:txBody>
          <a:bodyPr tIns="731520" anchor="ctr">
            <a:normAutofit/>
          </a:bodyPr>
          <a:lstStyle>
            <a:lvl1pPr marL="0" indent="0" algn="ctr">
              <a:buNone/>
              <a:defRPr sz="1800"/>
            </a:lvl1pPr>
          </a:lstStyle>
          <a:p>
            <a:r>
              <a:rPr lang="en-US"/>
              <a:t>Click icon to add chart</a:t>
            </a:r>
          </a:p>
        </p:txBody>
      </p:sp>
      <p:sp>
        <p:nvSpPr>
          <p:cNvPr id="18" name="Text Placeholder 17">
            <a:extLst>
              <a:ext uri="{FF2B5EF4-FFF2-40B4-BE49-F238E27FC236}">
                <a16:creationId xmlns:a16="http://schemas.microsoft.com/office/drawing/2014/main" id="{B379DE08-48A1-4782-90D6-70137FBB4DA1}"/>
              </a:ext>
            </a:extLst>
          </p:cNvPr>
          <p:cNvSpPr>
            <a:spLocks noGrp="1"/>
          </p:cNvSpPr>
          <p:nvPr>
            <p:ph type="body" sz="quarter" idx="13" hasCustomPrompt="1"/>
          </p:nvPr>
        </p:nvSpPr>
        <p:spPr>
          <a:xfrm>
            <a:off x="8248650" y="1828800"/>
            <a:ext cx="3562350" cy="2262188"/>
          </a:xfrm>
        </p:spPr>
        <p:txBody>
          <a:bodyPr anchor="ctr"/>
          <a:lstStyle>
            <a:lvl1pPr marL="0" indent="0" algn="ctr">
              <a:buNone/>
              <a:defRPr sz="5400" b="1">
                <a:solidFill>
                  <a:schemeClr val="tx2"/>
                </a:solidFill>
                <a:latin typeface="+mj-lt"/>
              </a:defRPr>
            </a:lvl1pPr>
            <a:lvl2pPr marL="457200" indent="0" algn="ctr">
              <a:buNone/>
              <a:defRPr sz="2400"/>
            </a:lvl2pPr>
            <a:lvl3pPr marL="914400" indent="0" algn="ctr">
              <a:buNone/>
              <a:defRPr sz="1800">
                <a:solidFill>
                  <a:schemeClr val="bg2">
                    <a:lumMod val="50000"/>
                  </a:schemeClr>
                </a:solidFill>
              </a:defRPr>
            </a:lvl3pPr>
            <a:lvl4pPr marL="1371600" indent="0" algn="ctr">
              <a:buNone/>
              <a:defRPr/>
            </a:lvl4pPr>
            <a:lvl5pPr marL="1828800" indent="0" algn="ctr">
              <a:buNone/>
              <a:defRPr/>
            </a:lvl5pPr>
          </a:lstStyle>
          <a:p>
            <a:pPr lvl="0"/>
            <a:r>
              <a:rPr lang="en-US"/>
              <a:t>STAT</a:t>
            </a:r>
          </a:p>
          <a:p>
            <a:pPr lvl="1"/>
            <a:r>
              <a:rPr lang="en-US"/>
              <a:t>Detail 1</a:t>
            </a:r>
          </a:p>
          <a:p>
            <a:pPr lvl="2"/>
            <a:r>
              <a:rPr lang="en-US"/>
              <a:t>Detail 2</a:t>
            </a:r>
          </a:p>
        </p:txBody>
      </p:sp>
      <p:sp>
        <p:nvSpPr>
          <p:cNvPr id="19" name="Text Placeholder 17">
            <a:extLst>
              <a:ext uri="{FF2B5EF4-FFF2-40B4-BE49-F238E27FC236}">
                <a16:creationId xmlns:a16="http://schemas.microsoft.com/office/drawing/2014/main" id="{664C693B-208D-4CB6-839C-04E087304CAF}"/>
              </a:ext>
            </a:extLst>
          </p:cNvPr>
          <p:cNvSpPr>
            <a:spLocks noGrp="1"/>
          </p:cNvSpPr>
          <p:nvPr>
            <p:ph type="body" sz="quarter" idx="14" hasCustomPrompt="1"/>
          </p:nvPr>
        </p:nvSpPr>
        <p:spPr>
          <a:xfrm>
            <a:off x="8248650" y="4291781"/>
            <a:ext cx="3562350" cy="2262188"/>
          </a:xfrm>
        </p:spPr>
        <p:txBody>
          <a:bodyPr anchor="ctr"/>
          <a:lstStyle>
            <a:lvl1pPr marL="0" indent="0" algn="ctr">
              <a:buNone/>
              <a:defRPr sz="5400" b="1">
                <a:solidFill>
                  <a:schemeClr val="tx2"/>
                </a:solidFill>
                <a:latin typeface="+mj-lt"/>
              </a:defRPr>
            </a:lvl1pPr>
            <a:lvl2pPr marL="457200" indent="0" algn="ctr">
              <a:buNone/>
              <a:defRPr sz="2400"/>
            </a:lvl2pPr>
            <a:lvl3pPr marL="914400" indent="0" algn="ctr">
              <a:buNone/>
              <a:defRPr sz="1800">
                <a:solidFill>
                  <a:schemeClr val="bg2">
                    <a:lumMod val="50000"/>
                  </a:schemeClr>
                </a:solidFill>
              </a:defRPr>
            </a:lvl3pPr>
            <a:lvl4pPr marL="1371600" indent="0" algn="ctr">
              <a:buNone/>
              <a:defRPr/>
            </a:lvl4pPr>
            <a:lvl5pPr marL="1828800" indent="0" algn="ctr">
              <a:buNone/>
              <a:defRPr/>
            </a:lvl5pPr>
          </a:lstStyle>
          <a:p>
            <a:pPr lvl="0"/>
            <a:r>
              <a:rPr lang="en-US"/>
              <a:t>STAT</a:t>
            </a:r>
          </a:p>
          <a:p>
            <a:pPr lvl="1"/>
            <a:r>
              <a:rPr lang="en-US"/>
              <a:t>Detail 1</a:t>
            </a:r>
          </a:p>
          <a:p>
            <a:pPr lvl="2"/>
            <a:r>
              <a:rPr lang="en-US"/>
              <a:t>Detail 2</a:t>
            </a:r>
          </a:p>
        </p:txBody>
      </p:sp>
      <p:cxnSp>
        <p:nvCxnSpPr>
          <p:cNvPr id="8" name="Straight Connector 7">
            <a:extLst>
              <a:ext uri="{FF2B5EF4-FFF2-40B4-BE49-F238E27FC236}">
                <a16:creationId xmlns:a16="http://schemas.microsoft.com/office/drawing/2014/main" id="{12909C87-CD63-44BF-B95D-54FCC69154BB}"/>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202622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ontent- 2 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4" name="Chart Placeholder 3">
            <a:extLst>
              <a:ext uri="{FF2B5EF4-FFF2-40B4-BE49-F238E27FC236}">
                <a16:creationId xmlns:a16="http://schemas.microsoft.com/office/drawing/2014/main" id="{062FEA71-D657-4466-9F95-F6D5E0C38CD3}"/>
              </a:ext>
            </a:extLst>
          </p:cNvPr>
          <p:cNvSpPr>
            <a:spLocks noGrp="1"/>
          </p:cNvSpPr>
          <p:nvPr>
            <p:ph type="chart" sz="quarter" idx="14"/>
          </p:nvPr>
        </p:nvSpPr>
        <p:spPr>
          <a:xfrm>
            <a:off x="6232527" y="1828800"/>
            <a:ext cx="5578475" cy="4724400"/>
          </a:xfrm>
          <a:noFill/>
        </p:spPr>
        <p:txBody>
          <a:bodyPr tIns="731520" anchor="ctr">
            <a:normAutofit/>
          </a:bodyPr>
          <a:lstStyle>
            <a:lvl1pPr marL="0" indent="0" algn="ctr">
              <a:buNone/>
              <a:defRPr sz="1800"/>
            </a:lvl1pPr>
          </a:lstStyle>
          <a:p>
            <a:r>
              <a:rPr lang="en-US"/>
              <a:t>Click icon to add chart</a:t>
            </a:r>
          </a:p>
        </p:txBody>
      </p:sp>
      <p:sp>
        <p:nvSpPr>
          <p:cNvPr id="8" name="Chart Placeholder 3">
            <a:extLst>
              <a:ext uri="{FF2B5EF4-FFF2-40B4-BE49-F238E27FC236}">
                <a16:creationId xmlns:a16="http://schemas.microsoft.com/office/drawing/2014/main" id="{5E45D6C0-1762-43E9-8AA8-3A37DC911B9B}"/>
              </a:ext>
            </a:extLst>
          </p:cNvPr>
          <p:cNvSpPr>
            <a:spLocks noGrp="1"/>
          </p:cNvSpPr>
          <p:nvPr>
            <p:ph type="chart" sz="quarter" idx="15"/>
          </p:nvPr>
        </p:nvSpPr>
        <p:spPr>
          <a:xfrm>
            <a:off x="388318" y="1828800"/>
            <a:ext cx="5578475" cy="4724400"/>
          </a:xfrm>
          <a:noFill/>
        </p:spPr>
        <p:txBody>
          <a:bodyPr tIns="731520" anchor="ctr">
            <a:normAutofit/>
          </a:bodyPr>
          <a:lstStyle>
            <a:lvl1pPr marL="0" indent="0" algn="ctr">
              <a:buNone/>
              <a:defRPr sz="1800"/>
            </a:lvl1pPr>
          </a:lstStyle>
          <a:p>
            <a:r>
              <a:rPr lang="en-US"/>
              <a:t>Click icon to add chart</a:t>
            </a:r>
          </a:p>
        </p:txBody>
      </p:sp>
      <p:cxnSp>
        <p:nvCxnSpPr>
          <p:cNvPr id="7" name="Straight Connector 6">
            <a:extLst>
              <a:ext uri="{FF2B5EF4-FFF2-40B4-BE49-F238E27FC236}">
                <a16:creationId xmlns:a16="http://schemas.microsoft.com/office/drawing/2014/main" id="{1EFD2073-327B-41A5-9DE5-922757A57354}"/>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803414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ontent- P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9" name="Picture Placeholder 8">
            <a:extLst>
              <a:ext uri="{FF2B5EF4-FFF2-40B4-BE49-F238E27FC236}">
                <a16:creationId xmlns:a16="http://schemas.microsoft.com/office/drawing/2014/main" id="{9B29C633-79F6-4C81-A440-4667E86BF5D1}"/>
              </a:ext>
            </a:extLst>
          </p:cNvPr>
          <p:cNvSpPr>
            <a:spLocks noGrp="1"/>
          </p:cNvSpPr>
          <p:nvPr>
            <p:ph type="pic" sz="quarter" idx="12"/>
          </p:nvPr>
        </p:nvSpPr>
        <p:spPr>
          <a:noFill/>
        </p:spPr>
        <p:txBody>
          <a:bodyPr tIns="731520" anchor="ctr">
            <a:normAutofit/>
          </a:bodyPr>
          <a:lstStyle>
            <a:lvl1pPr marL="0" indent="0" algn="ctr">
              <a:buNone/>
              <a:defRPr sz="1800"/>
            </a:lvl1pPr>
          </a:lstStyle>
          <a:p>
            <a:r>
              <a:rPr lang="en-US"/>
              <a:t>Click icon to add picture</a:t>
            </a:r>
          </a:p>
        </p:txBody>
      </p:sp>
      <p:cxnSp>
        <p:nvCxnSpPr>
          <p:cNvPr id="5" name="Straight Connector 4">
            <a:extLst>
              <a:ext uri="{FF2B5EF4-FFF2-40B4-BE49-F238E27FC236}">
                <a16:creationId xmlns:a16="http://schemas.microsoft.com/office/drawing/2014/main" id="{37ED7008-F85B-4680-AF5E-B0B1EA54DE6C}"/>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498918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ntent- Copy/P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4" name="Content Placeholder 3">
            <a:extLst>
              <a:ext uri="{FF2B5EF4-FFF2-40B4-BE49-F238E27FC236}">
                <a16:creationId xmlns:a16="http://schemas.microsoft.com/office/drawing/2014/main" id="{22BF2DB7-EE11-416A-9DE6-926EAA187487}"/>
              </a:ext>
            </a:extLst>
          </p:cNvPr>
          <p:cNvSpPr>
            <a:spLocks noGrp="1"/>
          </p:cNvSpPr>
          <p:nvPr>
            <p:ph sz="quarter" idx="10" hasCustomPrompt="1"/>
          </p:nvPr>
        </p:nvSpPr>
        <p:spPr>
          <a:xfrm>
            <a:off x="381000" y="1828800"/>
            <a:ext cx="5577840" cy="4724399"/>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5" name="Picture Placeholder 4">
            <a:extLst>
              <a:ext uri="{FF2B5EF4-FFF2-40B4-BE49-F238E27FC236}">
                <a16:creationId xmlns:a16="http://schemas.microsoft.com/office/drawing/2014/main" id="{5F4247B1-8451-437E-9F30-5A01C51EBBAC}"/>
              </a:ext>
            </a:extLst>
          </p:cNvPr>
          <p:cNvSpPr>
            <a:spLocks noGrp="1"/>
          </p:cNvSpPr>
          <p:nvPr>
            <p:ph type="pic" sz="quarter" idx="12"/>
          </p:nvPr>
        </p:nvSpPr>
        <p:spPr>
          <a:xfrm>
            <a:off x="6233160" y="1828800"/>
            <a:ext cx="5577840" cy="4724400"/>
          </a:xfrm>
          <a:noFill/>
        </p:spPr>
        <p:txBody>
          <a:bodyPr tIns="731520" anchor="ctr">
            <a:normAutofit/>
          </a:bodyPr>
          <a:lstStyle>
            <a:lvl1pPr marL="0" indent="0" algn="ctr">
              <a:buNone/>
              <a:defRPr sz="1800"/>
            </a:lvl1pPr>
          </a:lstStyle>
          <a:p>
            <a:r>
              <a:rPr lang="en-US"/>
              <a:t>Click icon to add picture</a:t>
            </a:r>
          </a:p>
        </p:txBody>
      </p:sp>
      <p:cxnSp>
        <p:nvCxnSpPr>
          <p:cNvPr id="7" name="Straight Connector 6">
            <a:extLst>
              <a:ext uri="{FF2B5EF4-FFF2-40B4-BE49-F238E27FC236}">
                <a16:creationId xmlns:a16="http://schemas.microsoft.com/office/drawing/2014/main" id="{11327410-D166-4268-A4B3-0A3D1077A54A}"/>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626191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ontent- Pic + Sta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18" name="Text Placeholder 17">
            <a:extLst>
              <a:ext uri="{FF2B5EF4-FFF2-40B4-BE49-F238E27FC236}">
                <a16:creationId xmlns:a16="http://schemas.microsoft.com/office/drawing/2014/main" id="{B379DE08-48A1-4782-90D6-70137FBB4DA1}"/>
              </a:ext>
            </a:extLst>
          </p:cNvPr>
          <p:cNvSpPr>
            <a:spLocks noGrp="1"/>
          </p:cNvSpPr>
          <p:nvPr>
            <p:ph type="body" sz="quarter" idx="13" hasCustomPrompt="1"/>
          </p:nvPr>
        </p:nvSpPr>
        <p:spPr>
          <a:xfrm>
            <a:off x="8248650" y="1828800"/>
            <a:ext cx="3562350" cy="2262188"/>
          </a:xfrm>
        </p:spPr>
        <p:txBody>
          <a:bodyPr anchor="ctr"/>
          <a:lstStyle>
            <a:lvl1pPr marL="0" indent="0" algn="ctr">
              <a:buNone/>
              <a:defRPr sz="5400" b="1">
                <a:solidFill>
                  <a:schemeClr val="tx2"/>
                </a:solidFill>
                <a:latin typeface="+mj-lt"/>
              </a:defRPr>
            </a:lvl1pPr>
            <a:lvl2pPr marL="457200" indent="0" algn="ctr">
              <a:buNone/>
              <a:defRPr sz="2400"/>
            </a:lvl2pPr>
            <a:lvl3pPr marL="914400" indent="0" algn="ctr">
              <a:buNone/>
              <a:defRPr sz="1800">
                <a:solidFill>
                  <a:schemeClr val="bg2">
                    <a:lumMod val="50000"/>
                  </a:schemeClr>
                </a:solidFill>
              </a:defRPr>
            </a:lvl3pPr>
            <a:lvl4pPr marL="1371600" indent="0" algn="ctr">
              <a:buNone/>
              <a:defRPr/>
            </a:lvl4pPr>
            <a:lvl5pPr marL="1828800" indent="0" algn="ctr">
              <a:buNone/>
              <a:defRPr/>
            </a:lvl5pPr>
          </a:lstStyle>
          <a:p>
            <a:pPr lvl="0"/>
            <a:r>
              <a:rPr lang="en-US"/>
              <a:t>STAT</a:t>
            </a:r>
          </a:p>
          <a:p>
            <a:pPr lvl="1"/>
            <a:r>
              <a:rPr lang="en-US"/>
              <a:t>Detail 1</a:t>
            </a:r>
          </a:p>
          <a:p>
            <a:pPr lvl="2"/>
            <a:r>
              <a:rPr lang="en-US"/>
              <a:t>Detail 2</a:t>
            </a:r>
          </a:p>
        </p:txBody>
      </p:sp>
      <p:sp>
        <p:nvSpPr>
          <p:cNvPr id="19" name="Text Placeholder 17">
            <a:extLst>
              <a:ext uri="{FF2B5EF4-FFF2-40B4-BE49-F238E27FC236}">
                <a16:creationId xmlns:a16="http://schemas.microsoft.com/office/drawing/2014/main" id="{664C693B-208D-4CB6-839C-04E087304CAF}"/>
              </a:ext>
            </a:extLst>
          </p:cNvPr>
          <p:cNvSpPr>
            <a:spLocks noGrp="1"/>
          </p:cNvSpPr>
          <p:nvPr>
            <p:ph type="body" sz="quarter" idx="14" hasCustomPrompt="1"/>
          </p:nvPr>
        </p:nvSpPr>
        <p:spPr>
          <a:xfrm>
            <a:off x="8248650" y="4291781"/>
            <a:ext cx="3562350" cy="2262188"/>
          </a:xfrm>
        </p:spPr>
        <p:txBody>
          <a:bodyPr anchor="ctr"/>
          <a:lstStyle>
            <a:lvl1pPr marL="0" indent="0" algn="ctr">
              <a:buNone/>
              <a:defRPr sz="5400" b="1">
                <a:solidFill>
                  <a:schemeClr val="tx2"/>
                </a:solidFill>
                <a:latin typeface="+mj-lt"/>
              </a:defRPr>
            </a:lvl1pPr>
            <a:lvl2pPr marL="457200" indent="0" algn="ctr">
              <a:buNone/>
              <a:defRPr sz="2400"/>
            </a:lvl2pPr>
            <a:lvl3pPr marL="914400" indent="0" algn="ctr">
              <a:buNone/>
              <a:defRPr sz="1800">
                <a:solidFill>
                  <a:schemeClr val="bg2">
                    <a:lumMod val="50000"/>
                  </a:schemeClr>
                </a:solidFill>
              </a:defRPr>
            </a:lvl3pPr>
            <a:lvl4pPr marL="1371600" indent="0" algn="ctr">
              <a:buNone/>
              <a:defRPr/>
            </a:lvl4pPr>
            <a:lvl5pPr marL="1828800" indent="0" algn="ctr">
              <a:buNone/>
              <a:defRPr/>
            </a:lvl5pPr>
          </a:lstStyle>
          <a:p>
            <a:pPr lvl="0"/>
            <a:r>
              <a:rPr lang="en-US"/>
              <a:t>STAT</a:t>
            </a:r>
          </a:p>
          <a:p>
            <a:pPr lvl="1"/>
            <a:r>
              <a:rPr lang="en-US"/>
              <a:t>Detail 1</a:t>
            </a:r>
          </a:p>
          <a:p>
            <a:pPr lvl="2"/>
            <a:r>
              <a:rPr lang="en-US"/>
              <a:t>Detail 2</a:t>
            </a:r>
          </a:p>
        </p:txBody>
      </p:sp>
      <p:sp>
        <p:nvSpPr>
          <p:cNvPr id="8" name="Picture Placeholder 8">
            <a:extLst>
              <a:ext uri="{FF2B5EF4-FFF2-40B4-BE49-F238E27FC236}">
                <a16:creationId xmlns:a16="http://schemas.microsoft.com/office/drawing/2014/main" id="{6065CE7E-F4C7-4553-A65D-E937BB41073A}"/>
              </a:ext>
            </a:extLst>
          </p:cNvPr>
          <p:cNvSpPr>
            <a:spLocks noGrp="1"/>
          </p:cNvSpPr>
          <p:nvPr>
            <p:ph type="pic" sz="quarter" idx="15"/>
          </p:nvPr>
        </p:nvSpPr>
        <p:spPr>
          <a:xfrm>
            <a:off x="381000" y="1828800"/>
            <a:ext cx="7671617" cy="4724399"/>
          </a:xfrm>
          <a:noFill/>
        </p:spPr>
        <p:txBody>
          <a:bodyPr tIns="731520" anchor="ctr">
            <a:normAutofit/>
          </a:bodyPr>
          <a:lstStyle>
            <a:lvl1pPr marL="0" indent="0" algn="ctr">
              <a:buNone/>
              <a:defRPr sz="1800"/>
            </a:lvl1pPr>
          </a:lstStyle>
          <a:p>
            <a:r>
              <a:rPr lang="en-US"/>
              <a:t>Click icon to add picture</a:t>
            </a:r>
          </a:p>
        </p:txBody>
      </p:sp>
      <p:cxnSp>
        <p:nvCxnSpPr>
          <p:cNvPr id="7" name="Straight Connector 6">
            <a:extLst>
              <a:ext uri="{FF2B5EF4-FFF2-40B4-BE49-F238E27FC236}">
                <a16:creationId xmlns:a16="http://schemas.microsoft.com/office/drawing/2014/main" id="{551F74E0-B33F-400B-B090-F09CB0BBFC2D}"/>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486845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ntent- Multi Stats">
    <p:spTree>
      <p:nvGrpSpPr>
        <p:cNvPr id="1" name=""/>
        <p:cNvGrpSpPr/>
        <p:nvPr/>
      </p:nvGrpSpPr>
      <p:grpSpPr>
        <a:xfrm>
          <a:off x="0" y="0"/>
          <a:ext cx="0" cy="0"/>
          <a:chOff x="0" y="0"/>
          <a:chExt cx="0" cy="0"/>
        </a:xfrm>
      </p:grpSpPr>
      <p:sp>
        <p:nvSpPr>
          <p:cNvPr id="11" name="Picture Placeholder 4">
            <a:extLst>
              <a:ext uri="{FF2B5EF4-FFF2-40B4-BE49-F238E27FC236}">
                <a16:creationId xmlns:a16="http://schemas.microsoft.com/office/drawing/2014/main" id="{C7A778BF-328E-41EC-A2BB-2DCD13921ADF}"/>
              </a:ext>
            </a:extLst>
          </p:cNvPr>
          <p:cNvSpPr>
            <a:spLocks noGrp="1"/>
          </p:cNvSpPr>
          <p:nvPr>
            <p:ph type="pic" sz="quarter" idx="15"/>
          </p:nvPr>
        </p:nvSpPr>
        <p:spPr>
          <a:xfrm>
            <a:off x="4267200" y="304800"/>
            <a:ext cx="3657600" cy="6248400"/>
          </a:xfrm>
          <a:noFill/>
        </p:spPr>
        <p:txBody>
          <a:bodyPr tIns="731520" anchor="ctr">
            <a:normAutofit/>
          </a:bodyPr>
          <a:lstStyle>
            <a:lvl1pPr marL="0" indent="0" algn="ctr">
              <a:buNone/>
              <a:defRPr sz="1600"/>
            </a:lvl1pPr>
          </a:lstStyle>
          <a:p>
            <a:r>
              <a:rPr lang="en-US"/>
              <a:t>Click icon to add picture</a:t>
            </a:r>
          </a:p>
        </p:txBody>
      </p:sp>
      <p:sp>
        <p:nvSpPr>
          <p:cNvPr id="12" name="Picture Placeholder 4">
            <a:extLst>
              <a:ext uri="{FF2B5EF4-FFF2-40B4-BE49-F238E27FC236}">
                <a16:creationId xmlns:a16="http://schemas.microsoft.com/office/drawing/2014/main" id="{77683012-2391-4612-923F-245D215B4CC7}"/>
              </a:ext>
            </a:extLst>
          </p:cNvPr>
          <p:cNvSpPr>
            <a:spLocks noGrp="1"/>
          </p:cNvSpPr>
          <p:nvPr>
            <p:ph type="pic" sz="quarter" idx="16"/>
          </p:nvPr>
        </p:nvSpPr>
        <p:spPr>
          <a:xfrm>
            <a:off x="8153400" y="2718619"/>
            <a:ext cx="3657600" cy="3834581"/>
          </a:xfrm>
          <a:noFill/>
        </p:spPr>
        <p:txBody>
          <a:bodyPr tIns="731520" anchor="ctr">
            <a:normAutofit/>
          </a:bodyPr>
          <a:lstStyle>
            <a:lvl1pPr marL="0" indent="0" algn="ctr">
              <a:buNone/>
              <a:defRPr sz="1800"/>
            </a:lvl1pPr>
          </a:lstStyle>
          <a:p>
            <a:r>
              <a:rPr lang="en-US"/>
              <a:t>Click icon to add picture</a:t>
            </a:r>
          </a:p>
        </p:txBody>
      </p:sp>
      <p:sp>
        <p:nvSpPr>
          <p:cNvPr id="19" name="Text Placeholder 17">
            <a:extLst>
              <a:ext uri="{FF2B5EF4-FFF2-40B4-BE49-F238E27FC236}">
                <a16:creationId xmlns:a16="http://schemas.microsoft.com/office/drawing/2014/main" id="{664C693B-208D-4CB6-839C-04E087304CAF}"/>
              </a:ext>
            </a:extLst>
          </p:cNvPr>
          <p:cNvSpPr>
            <a:spLocks noGrp="1"/>
          </p:cNvSpPr>
          <p:nvPr>
            <p:ph type="body" sz="quarter" idx="14" hasCustomPrompt="1"/>
          </p:nvPr>
        </p:nvSpPr>
        <p:spPr>
          <a:xfrm>
            <a:off x="8153400" y="304800"/>
            <a:ext cx="3657600" cy="2262188"/>
          </a:xfrm>
        </p:spPr>
        <p:txBody>
          <a:bodyPr anchor="ctr"/>
          <a:lstStyle>
            <a:lvl1pPr marL="0" indent="0" algn="ctr">
              <a:buNone/>
              <a:defRPr sz="5400" b="1">
                <a:solidFill>
                  <a:schemeClr val="tx2"/>
                </a:solidFill>
                <a:latin typeface="+mj-lt"/>
              </a:defRPr>
            </a:lvl1pPr>
            <a:lvl2pPr marL="457200" indent="0" algn="ctr">
              <a:buNone/>
              <a:defRPr sz="2400"/>
            </a:lvl2pPr>
            <a:lvl3pPr marL="914400" indent="0" algn="ctr">
              <a:buNone/>
              <a:defRPr sz="1800">
                <a:solidFill>
                  <a:schemeClr val="bg2">
                    <a:lumMod val="50000"/>
                  </a:schemeClr>
                </a:solidFill>
              </a:defRPr>
            </a:lvl3pPr>
            <a:lvl4pPr marL="1371600" indent="0" algn="ctr">
              <a:buNone/>
              <a:defRPr/>
            </a:lvl4pPr>
            <a:lvl5pPr marL="1828800" indent="0" algn="ctr">
              <a:buNone/>
              <a:defRPr/>
            </a:lvl5pPr>
          </a:lstStyle>
          <a:p>
            <a:pPr lvl="0"/>
            <a:r>
              <a:rPr lang="en-US"/>
              <a:t>STAT</a:t>
            </a:r>
          </a:p>
          <a:p>
            <a:pPr lvl="1"/>
            <a:r>
              <a:rPr lang="en-US"/>
              <a:t>Detail 1</a:t>
            </a:r>
          </a:p>
          <a:p>
            <a:pPr lvl="2"/>
            <a:r>
              <a:rPr lang="en-US"/>
              <a:t>Detail 2</a:t>
            </a:r>
          </a:p>
        </p:txBody>
      </p:sp>
      <p:sp>
        <p:nvSpPr>
          <p:cNvPr id="13" name="Text Placeholder 17">
            <a:extLst>
              <a:ext uri="{FF2B5EF4-FFF2-40B4-BE49-F238E27FC236}">
                <a16:creationId xmlns:a16="http://schemas.microsoft.com/office/drawing/2014/main" id="{2B0EA08A-2BFE-478E-83F0-C774BE72555D}"/>
              </a:ext>
            </a:extLst>
          </p:cNvPr>
          <p:cNvSpPr>
            <a:spLocks noGrp="1"/>
          </p:cNvSpPr>
          <p:nvPr>
            <p:ph type="body" sz="quarter" idx="17" hasCustomPrompt="1"/>
          </p:nvPr>
        </p:nvSpPr>
        <p:spPr>
          <a:xfrm>
            <a:off x="4709344" y="4714568"/>
            <a:ext cx="2773311" cy="1838632"/>
          </a:xfrm>
          <a:solidFill>
            <a:schemeClr val="bg1"/>
          </a:solidFill>
        </p:spPr>
        <p:txBody>
          <a:bodyPr anchor="ctr"/>
          <a:lstStyle>
            <a:lvl1pPr marL="0" indent="0" algn="ctr">
              <a:buNone/>
              <a:defRPr sz="5400" b="1">
                <a:solidFill>
                  <a:schemeClr val="tx2"/>
                </a:solidFill>
                <a:latin typeface="+mj-lt"/>
              </a:defRPr>
            </a:lvl1pPr>
            <a:lvl2pPr marL="457200" indent="0" algn="ctr">
              <a:buNone/>
              <a:defRPr sz="2400"/>
            </a:lvl2pPr>
            <a:lvl3pPr marL="914400" indent="0" algn="ctr">
              <a:buNone/>
              <a:defRPr sz="1800">
                <a:solidFill>
                  <a:schemeClr val="bg2">
                    <a:lumMod val="50000"/>
                  </a:schemeClr>
                </a:solidFill>
              </a:defRPr>
            </a:lvl3pPr>
            <a:lvl4pPr marL="1371600" indent="0" algn="ctr">
              <a:buNone/>
              <a:defRPr/>
            </a:lvl4pPr>
            <a:lvl5pPr marL="1828800" indent="0" algn="ctr">
              <a:buNone/>
              <a:defRPr/>
            </a:lvl5pPr>
          </a:lstStyle>
          <a:p>
            <a:pPr lvl="0"/>
            <a:r>
              <a:rPr lang="en-US"/>
              <a:t>STAT</a:t>
            </a:r>
          </a:p>
          <a:p>
            <a:pPr lvl="1"/>
            <a:r>
              <a:rPr lang="en-US"/>
              <a:t>Detail 1</a:t>
            </a:r>
          </a:p>
          <a:p>
            <a:pPr lvl="2"/>
            <a:r>
              <a:rPr lang="en-US"/>
              <a:t>Detail 2</a:t>
            </a:r>
          </a:p>
        </p:txBody>
      </p:sp>
      <p:sp>
        <p:nvSpPr>
          <p:cNvPr id="14" name="Picture Placeholder 4">
            <a:extLst>
              <a:ext uri="{FF2B5EF4-FFF2-40B4-BE49-F238E27FC236}">
                <a16:creationId xmlns:a16="http://schemas.microsoft.com/office/drawing/2014/main" id="{E7A1AE26-D8C9-4460-A2FB-F1E5834C9726}"/>
              </a:ext>
            </a:extLst>
          </p:cNvPr>
          <p:cNvSpPr>
            <a:spLocks noGrp="1"/>
          </p:cNvSpPr>
          <p:nvPr>
            <p:ph type="pic" sz="quarter" idx="18"/>
          </p:nvPr>
        </p:nvSpPr>
        <p:spPr>
          <a:xfrm>
            <a:off x="388374" y="304800"/>
            <a:ext cx="3657600" cy="6248400"/>
          </a:xfrm>
          <a:noFill/>
        </p:spPr>
        <p:txBody>
          <a:bodyPr tIns="731520" anchor="ctr">
            <a:normAutofit/>
          </a:bodyPr>
          <a:lstStyle>
            <a:lvl1pPr marL="0" indent="0" algn="ctr">
              <a:buNone/>
              <a:defRPr sz="1600"/>
            </a:lvl1pPr>
          </a:lstStyle>
          <a:p>
            <a:r>
              <a:rPr lang="en-US"/>
              <a:t>Click icon to add picture</a:t>
            </a:r>
          </a:p>
        </p:txBody>
      </p:sp>
      <p:sp>
        <p:nvSpPr>
          <p:cNvPr id="18" name="Text Placeholder 17">
            <a:extLst>
              <a:ext uri="{FF2B5EF4-FFF2-40B4-BE49-F238E27FC236}">
                <a16:creationId xmlns:a16="http://schemas.microsoft.com/office/drawing/2014/main" id="{B379DE08-48A1-4782-90D6-70137FBB4DA1}"/>
              </a:ext>
            </a:extLst>
          </p:cNvPr>
          <p:cNvSpPr>
            <a:spLocks noGrp="1"/>
          </p:cNvSpPr>
          <p:nvPr>
            <p:ph type="body" sz="quarter" idx="13" hasCustomPrompt="1"/>
          </p:nvPr>
        </p:nvSpPr>
        <p:spPr>
          <a:xfrm>
            <a:off x="0" y="639097"/>
            <a:ext cx="3562350" cy="2262188"/>
          </a:xfrm>
          <a:solidFill>
            <a:schemeClr val="tx2"/>
          </a:solidFill>
        </p:spPr>
        <p:txBody>
          <a:bodyPr lIns="457200" anchor="ctr"/>
          <a:lstStyle>
            <a:lvl1pPr marL="0" indent="0" algn="ctr">
              <a:buNone/>
              <a:defRPr sz="5400" b="1">
                <a:solidFill>
                  <a:srgbClr val="D0B787"/>
                </a:solidFill>
                <a:latin typeface="+mj-lt"/>
              </a:defRPr>
            </a:lvl1pPr>
            <a:lvl2pPr marL="457200" indent="0" algn="ctr">
              <a:buNone/>
              <a:defRPr sz="2400">
                <a:solidFill>
                  <a:schemeClr val="bg1"/>
                </a:solidFill>
              </a:defRPr>
            </a:lvl2pPr>
            <a:lvl3pPr marL="914400" indent="0" algn="ctr">
              <a:buNone/>
              <a:defRPr sz="1800">
                <a:solidFill>
                  <a:schemeClr val="bg1"/>
                </a:solidFill>
              </a:defRPr>
            </a:lvl3pPr>
            <a:lvl4pPr marL="1371600" indent="0" algn="ctr">
              <a:buNone/>
              <a:defRPr/>
            </a:lvl4pPr>
            <a:lvl5pPr marL="1828800" indent="0" algn="ctr">
              <a:buNone/>
              <a:defRPr/>
            </a:lvl5pPr>
          </a:lstStyle>
          <a:p>
            <a:pPr lvl="0"/>
            <a:r>
              <a:rPr lang="en-US"/>
              <a:t>STAT</a:t>
            </a:r>
          </a:p>
          <a:p>
            <a:pPr lvl="1"/>
            <a:r>
              <a:rPr lang="en-US"/>
              <a:t>Detail 1</a:t>
            </a:r>
          </a:p>
          <a:p>
            <a:pPr lvl="2"/>
            <a:r>
              <a:rPr lang="en-US"/>
              <a:t>Detail 2</a:t>
            </a:r>
          </a:p>
        </p:txBody>
      </p:sp>
    </p:spTree>
    <p:extLst>
      <p:ext uri="{BB962C8B-B14F-4D97-AF65-F5344CB8AC3E}">
        <p14:creationId xmlns:p14="http://schemas.microsoft.com/office/powerpoint/2010/main" val="187543700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ntent- 2 P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5" name="Picture Placeholder 4">
            <a:extLst>
              <a:ext uri="{FF2B5EF4-FFF2-40B4-BE49-F238E27FC236}">
                <a16:creationId xmlns:a16="http://schemas.microsoft.com/office/drawing/2014/main" id="{5F4247B1-8451-437E-9F30-5A01C51EBBAC}"/>
              </a:ext>
            </a:extLst>
          </p:cNvPr>
          <p:cNvSpPr>
            <a:spLocks noGrp="1"/>
          </p:cNvSpPr>
          <p:nvPr>
            <p:ph type="pic" sz="quarter" idx="12"/>
          </p:nvPr>
        </p:nvSpPr>
        <p:spPr>
          <a:xfrm>
            <a:off x="381000" y="1828800"/>
            <a:ext cx="5577840" cy="4724400"/>
          </a:xfrm>
          <a:noFill/>
        </p:spPr>
        <p:txBody>
          <a:bodyPr tIns="731520" anchor="ctr">
            <a:normAutofit/>
          </a:bodyPr>
          <a:lstStyle>
            <a:lvl1pPr marL="0" indent="0" algn="ctr">
              <a:buNone/>
              <a:defRPr sz="1800"/>
            </a:lvl1pPr>
          </a:lstStyle>
          <a:p>
            <a:r>
              <a:rPr lang="en-US"/>
              <a:t>Click icon to add picture</a:t>
            </a:r>
          </a:p>
        </p:txBody>
      </p:sp>
      <p:sp>
        <p:nvSpPr>
          <p:cNvPr id="8" name="Picture Placeholder 4">
            <a:extLst>
              <a:ext uri="{FF2B5EF4-FFF2-40B4-BE49-F238E27FC236}">
                <a16:creationId xmlns:a16="http://schemas.microsoft.com/office/drawing/2014/main" id="{7B0C6D47-3E46-4CD6-8A4C-74D55C666CA1}"/>
              </a:ext>
            </a:extLst>
          </p:cNvPr>
          <p:cNvSpPr>
            <a:spLocks noGrp="1"/>
          </p:cNvSpPr>
          <p:nvPr>
            <p:ph type="pic" sz="quarter" idx="13"/>
          </p:nvPr>
        </p:nvSpPr>
        <p:spPr>
          <a:xfrm>
            <a:off x="6226277" y="1828800"/>
            <a:ext cx="5577840" cy="4724400"/>
          </a:xfrm>
          <a:noFill/>
        </p:spPr>
        <p:txBody>
          <a:bodyPr tIns="731520" anchor="ctr">
            <a:normAutofit/>
          </a:bodyPr>
          <a:lstStyle>
            <a:lvl1pPr marL="0" indent="0" algn="ctr">
              <a:buNone/>
              <a:defRPr sz="1800"/>
            </a:lvl1pPr>
          </a:lstStyle>
          <a:p>
            <a:r>
              <a:rPr lang="en-US"/>
              <a:t>Click icon to add picture</a:t>
            </a:r>
          </a:p>
        </p:txBody>
      </p:sp>
      <p:cxnSp>
        <p:nvCxnSpPr>
          <p:cNvPr id="7" name="Straight Connector 6">
            <a:extLst>
              <a:ext uri="{FF2B5EF4-FFF2-40B4-BE49-F238E27FC236}">
                <a16:creationId xmlns:a16="http://schemas.microsoft.com/office/drawing/2014/main" id="{27BFDDA0-3749-4ADE-AF2A-D31D6FCD49E2}"/>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4560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ank You Steel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00955" y="4089284"/>
            <a:ext cx="10020175" cy="758003"/>
          </a:xfrm>
        </p:spPr>
        <p:txBody>
          <a:bodyPr anchor="t">
            <a:normAutofit/>
          </a:bodyPr>
          <a:lstStyle>
            <a:lvl1pPr marL="0" indent="0">
              <a:buNone/>
              <a:defRPr sz="2400" b="1">
                <a:solidFill>
                  <a:schemeClr val="bg1"/>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URL</a:t>
            </a:r>
          </a:p>
        </p:txBody>
      </p:sp>
      <p:cxnSp>
        <p:nvCxnSpPr>
          <p:cNvPr id="22" name="Straight Connector 21">
            <a:extLst>
              <a:ext uri="{FF2B5EF4-FFF2-40B4-BE49-F238E27FC236}">
                <a16:creationId xmlns:a16="http://schemas.microsoft.com/office/drawing/2014/main" id="{4E3F86D3-1CA5-4354-A133-0A6FDB938DAD}"/>
              </a:ext>
            </a:extLst>
          </p:cNvPr>
          <p:cNvCxnSpPr>
            <a:cxnSpLocks/>
          </p:cNvCxnSpPr>
          <p:nvPr userDrawn="1"/>
        </p:nvCxnSpPr>
        <p:spPr>
          <a:xfrm>
            <a:off x="700955" y="3291935"/>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6" name="Picture Placeholder 29">
            <a:extLst>
              <a:ext uri="{FF2B5EF4-FFF2-40B4-BE49-F238E27FC236}">
                <a16:creationId xmlns:a16="http://schemas.microsoft.com/office/drawing/2014/main" id="{9B1AED20-5C97-43CB-A75D-6831541ED5B4}"/>
              </a:ext>
            </a:extLst>
          </p:cNvPr>
          <p:cNvSpPr>
            <a:spLocks noGrp="1" noChangeAspect="1"/>
          </p:cNvSpPr>
          <p:nvPr>
            <p:ph type="pic" sz="quarter" idx="24" hasCustomPrompt="1"/>
          </p:nvPr>
        </p:nvSpPr>
        <p:spPr>
          <a:xfrm>
            <a:off x="700955" y="412318"/>
            <a:ext cx="1232453" cy="645086"/>
          </a:xfrm>
          <a:blipFill>
            <a:blip r:embed="rId3"/>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
        <p:nvSpPr>
          <p:cNvPr id="2" name="TextBox 1">
            <a:extLst>
              <a:ext uri="{FF2B5EF4-FFF2-40B4-BE49-F238E27FC236}">
                <a16:creationId xmlns:a16="http://schemas.microsoft.com/office/drawing/2014/main" id="{09D05E41-D70D-41DD-BC18-6F95D29915FE}"/>
              </a:ext>
            </a:extLst>
          </p:cNvPr>
          <p:cNvSpPr txBox="1"/>
          <p:nvPr userDrawn="1"/>
        </p:nvSpPr>
        <p:spPr>
          <a:xfrm>
            <a:off x="700955" y="3429000"/>
            <a:ext cx="5854017" cy="523220"/>
          </a:xfrm>
          <a:prstGeom prst="rect">
            <a:avLst/>
          </a:prstGeom>
          <a:noFill/>
        </p:spPr>
        <p:txBody>
          <a:bodyPr wrap="square" rtlCol="0">
            <a:spAutoFit/>
          </a:bodyPr>
          <a:lstStyle/>
          <a:p>
            <a:r>
              <a:rPr lang="en-US" sz="2800">
                <a:solidFill>
                  <a:schemeClr val="bg1"/>
                </a:solidFill>
              </a:rPr>
              <a:t>For more information, please visit:</a:t>
            </a:r>
          </a:p>
        </p:txBody>
      </p:sp>
      <p:sp>
        <p:nvSpPr>
          <p:cNvPr id="7" name="TextBox 6">
            <a:extLst>
              <a:ext uri="{FF2B5EF4-FFF2-40B4-BE49-F238E27FC236}">
                <a16:creationId xmlns:a16="http://schemas.microsoft.com/office/drawing/2014/main" id="{D48341DE-1B87-4781-8E8B-1B98250D318A}"/>
              </a:ext>
            </a:extLst>
          </p:cNvPr>
          <p:cNvSpPr txBox="1"/>
          <p:nvPr userDrawn="1"/>
        </p:nvSpPr>
        <p:spPr>
          <a:xfrm>
            <a:off x="700955" y="2381250"/>
            <a:ext cx="5854017" cy="830997"/>
          </a:xfrm>
          <a:prstGeom prst="rect">
            <a:avLst/>
          </a:prstGeom>
          <a:noFill/>
        </p:spPr>
        <p:txBody>
          <a:bodyPr wrap="square" rtlCol="0">
            <a:spAutoFit/>
          </a:bodyPr>
          <a:lstStyle/>
          <a:p>
            <a:r>
              <a:rPr lang="en-US" sz="4800" b="1">
                <a:solidFill>
                  <a:schemeClr val="bg1"/>
                </a:solidFill>
              </a:rPr>
              <a:t>THANK YOU!</a:t>
            </a:r>
          </a:p>
        </p:txBody>
      </p:sp>
    </p:spTree>
    <p:extLst>
      <p:ext uri="{BB962C8B-B14F-4D97-AF65-F5344CB8AC3E}">
        <p14:creationId xmlns:p14="http://schemas.microsoft.com/office/powerpoint/2010/main" val="187855397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 3 P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pPr lvl="0"/>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5" name="Picture Placeholder 4">
            <a:extLst>
              <a:ext uri="{FF2B5EF4-FFF2-40B4-BE49-F238E27FC236}">
                <a16:creationId xmlns:a16="http://schemas.microsoft.com/office/drawing/2014/main" id="{5F4247B1-8451-437E-9F30-5A01C51EBBAC}"/>
              </a:ext>
            </a:extLst>
          </p:cNvPr>
          <p:cNvSpPr>
            <a:spLocks noGrp="1"/>
          </p:cNvSpPr>
          <p:nvPr>
            <p:ph type="pic" sz="quarter" idx="12"/>
          </p:nvPr>
        </p:nvSpPr>
        <p:spPr>
          <a:xfrm>
            <a:off x="381000" y="1828800"/>
            <a:ext cx="3657600" cy="4724400"/>
          </a:xfrm>
          <a:noFill/>
        </p:spPr>
        <p:txBody>
          <a:bodyPr tIns="731520" anchor="ctr">
            <a:norm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
        <p:nvSpPr>
          <p:cNvPr id="8" name="Picture Placeholder 4">
            <a:extLst>
              <a:ext uri="{FF2B5EF4-FFF2-40B4-BE49-F238E27FC236}">
                <a16:creationId xmlns:a16="http://schemas.microsoft.com/office/drawing/2014/main" id="{A6A6A0E7-ED44-4367-80FF-7A4F35C55DDC}"/>
              </a:ext>
            </a:extLst>
          </p:cNvPr>
          <p:cNvSpPr>
            <a:spLocks noGrp="1"/>
          </p:cNvSpPr>
          <p:nvPr>
            <p:ph type="pic" sz="quarter" idx="13"/>
          </p:nvPr>
        </p:nvSpPr>
        <p:spPr>
          <a:xfrm>
            <a:off x="4267200" y="1828800"/>
            <a:ext cx="3657600" cy="4724400"/>
          </a:xfrm>
          <a:noFill/>
        </p:spPr>
        <p:txBody>
          <a:bodyPr tIns="731520" anchor="ctr">
            <a:norm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
        <p:nvSpPr>
          <p:cNvPr id="13" name="Picture Placeholder 4">
            <a:extLst>
              <a:ext uri="{FF2B5EF4-FFF2-40B4-BE49-F238E27FC236}">
                <a16:creationId xmlns:a16="http://schemas.microsoft.com/office/drawing/2014/main" id="{AAE51A4C-6832-4DE8-A185-8E23CE910C03}"/>
              </a:ext>
            </a:extLst>
          </p:cNvPr>
          <p:cNvSpPr>
            <a:spLocks noGrp="1"/>
          </p:cNvSpPr>
          <p:nvPr>
            <p:ph type="pic" sz="quarter" idx="14"/>
          </p:nvPr>
        </p:nvSpPr>
        <p:spPr>
          <a:xfrm>
            <a:off x="8153400" y="1828800"/>
            <a:ext cx="3657600" cy="4724400"/>
          </a:xfrm>
          <a:noFill/>
        </p:spPr>
        <p:txBody>
          <a:bodyPr tIns="731520" anchor="ctr">
            <a:norm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cxnSp>
        <p:nvCxnSpPr>
          <p:cNvPr id="7" name="Straight Connector 6">
            <a:extLst>
              <a:ext uri="{FF2B5EF4-FFF2-40B4-BE49-F238E27FC236}">
                <a16:creationId xmlns:a16="http://schemas.microsoft.com/office/drawing/2014/main" id="{E373A697-8557-4830-AE6B-AA78E7344E56}"/>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015837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ntent- 3 Pics Coll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pPr lvl="0"/>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5" name="Picture Placeholder 4">
            <a:extLst>
              <a:ext uri="{FF2B5EF4-FFF2-40B4-BE49-F238E27FC236}">
                <a16:creationId xmlns:a16="http://schemas.microsoft.com/office/drawing/2014/main" id="{5F4247B1-8451-437E-9F30-5A01C51EBBAC}"/>
              </a:ext>
            </a:extLst>
          </p:cNvPr>
          <p:cNvSpPr>
            <a:spLocks noGrp="1"/>
          </p:cNvSpPr>
          <p:nvPr>
            <p:ph type="pic" sz="quarter" idx="12"/>
          </p:nvPr>
        </p:nvSpPr>
        <p:spPr>
          <a:xfrm>
            <a:off x="380999" y="1828800"/>
            <a:ext cx="7543801" cy="4724400"/>
          </a:xfrm>
          <a:noFill/>
        </p:spPr>
        <p:txBody>
          <a:bodyPr tIns="731520" anchor="ctr">
            <a:norm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
        <p:nvSpPr>
          <p:cNvPr id="8" name="Picture Placeholder 4">
            <a:extLst>
              <a:ext uri="{FF2B5EF4-FFF2-40B4-BE49-F238E27FC236}">
                <a16:creationId xmlns:a16="http://schemas.microsoft.com/office/drawing/2014/main" id="{A6A6A0E7-ED44-4367-80FF-7A4F35C55DDC}"/>
              </a:ext>
            </a:extLst>
          </p:cNvPr>
          <p:cNvSpPr>
            <a:spLocks noGrp="1"/>
          </p:cNvSpPr>
          <p:nvPr>
            <p:ph type="pic" sz="quarter" idx="13"/>
          </p:nvPr>
        </p:nvSpPr>
        <p:spPr>
          <a:xfrm>
            <a:off x="8153400" y="3737112"/>
            <a:ext cx="3657600" cy="2816087"/>
          </a:xfrm>
          <a:noFill/>
        </p:spPr>
        <p:txBody>
          <a:bodyPr tIns="731520" anchor="ctr">
            <a:norm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
        <p:nvSpPr>
          <p:cNvPr id="13" name="Picture Placeholder 4">
            <a:extLst>
              <a:ext uri="{FF2B5EF4-FFF2-40B4-BE49-F238E27FC236}">
                <a16:creationId xmlns:a16="http://schemas.microsoft.com/office/drawing/2014/main" id="{AAE51A4C-6832-4DE8-A185-8E23CE910C03}"/>
              </a:ext>
            </a:extLst>
          </p:cNvPr>
          <p:cNvSpPr>
            <a:spLocks noGrp="1"/>
          </p:cNvSpPr>
          <p:nvPr>
            <p:ph type="pic" sz="quarter" idx="14"/>
          </p:nvPr>
        </p:nvSpPr>
        <p:spPr>
          <a:xfrm>
            <a:off x="8153400" y="1828800"/>
            <a:ext cx="3657600" cy="1679713"/>
          </a:xfrm>
          <a:noFill/>
        </p:spPr>
        <p:txBody>
          <a:bodyPr tIns="731520" anchor="ctr">
            <a:norm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cxnSp>
        <p:nvCxnSpPr>
          <p:cNvPr id="7" name="Straight Connector 6">
            <a:extLst>
              <a:ext uri="{FF2B5EF4-FFF2-40B4-BE49-F238E27FC236}">
                <a16:creationId xmlns:a16="http://schemas.microsoft.com/office/drawing/2014/main" id="{A421E0D1-6AB8-4577-8C66-51B07B1046BD}"/>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969670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ntent- Comb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pPr lvl="0"/>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8" name="Picture Placeholder 4">
            <a:extLst>
              <a:ext uri="{FF2B5EF4-FFF2-40B4-BE49-F238E27FC236}">
                <a16:creationId xmlns:a16="http://schemas.microsoft.com/office/drawing/2014/main" id="{A6A6A0E7-ED44-4367-80FF-7A4F35C55DDC}"/>
              </a:ext>
            </a:extLst>
          </p:cNvPr>
          <p:cNvSpPr>
            <a:spLocks noGrp="1"/>
          </p:cNvSpPr>
          <p:nvPr>
            <p:ph type="pic" sz="quarter" idx="13"/>
          </p:nvPr>
        </p:nvSpPr>
        <p:spPr>
          <a:xfrm>
            <a:off x="8153400" y="3737112"/>
            <a:ext cx="3657600" cy="2816087"/>
          </a:xfrm>
          <a:noFill/>
        </p:spPr>
        <p:txBody>
          <a:bodyPr tIns="731520" anchor="ctr">
            <a:norm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
        <p:nvSpPr>
          <p:cNvPr id="13" name="Picture Placeholder 4">
            <a:extLst>
              <a:ext uri="{FF2B5EF4-FFF2-40B4-BE49-F238E27FC236}">
                <a16:creationId xmlns:a16="http://schemas.microsoft.com/office/drawing/2014/main" id="{AAE51A4C-6832-4DE8-A185-8E23CE910C03}"/>
              </a:ext>
            </a:extLst>
          </p:cNvPr>
          <p:cNvSpPr>
            <a:spLocks noGrp="1"/>
          </p:cNvSpPr>
          <p:nvPr>
            <p:ph type="pic" sz="quarter" idx="14"/>
          </p:nvPr>
        </p:nvSpPr>
        <p:spPr>
          <a:xfrm>
            <a:off x="8153400" y="1828800"/>
            <a:ext cx="3657600" cy="1679713"/>
          </a:xfrm>
          <a:noFill/>
        </p:spPr>
        <p:txBody>
          <a:bodyPr tIns="731520" anchor="ctr">
            <a:norm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
        <p:nvSpPr>
          <p:cNvPr id="4" name="Chart Placeholder 3">
            <a:extLst>
              <a:ext uri="{FF2B5EF4-FFF2-40B4-BE49-F238E27FC236}">
                <a16:creationId xmlns:a16="http://schemas.microsoft.com/office/drawing/2014/main" id="{04E86AC8-6EE6-4849-AEED-52A9E3266106}"/>
              </a:ext>
            </a:extLst>
          </p:cNvPr>
          <p:cNvSpPr>
            <a:spLocks noGrp="1"/>
          </p:cNvSpPr>
          <p:nvPr>
            <p:ph type="chart" sz="quarter" idx="15"/>
          </p:nvPr>
        </p:nvSpPr>
        <p:spPr>
          <a:xfrm>
            <a:off x="381000" y="1828800"/>
            <a:ext cx="7550150" cy="4724400"/>
          </a:xfrm>
          <a:noFill/>
        </p:spPr>
        <p:txBody>
          <a:bodyPr tIns="731520" anchor="ctr">
            <a:normAutofit/>
          </a:bodyPr>
          <a:lstStyle>
            <a:lvl1pPr marL="0" indent="0" algn="ctr">
              <a:buNone/>
              <a:defRPr sz="18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chart</a:t>
            </a:r>
          </a:p>
        </p:txBody>
      </p:sp>
      <p:cxnSp>
        <p:nvCxnSpPr>
          <p:cNvPr id="7" name="Straight Connector 6">
            <a:extLst>
              <a:ext uri="{FF2B5EF4-FFF2-40B4-BE49-F238E27FC236}">
                <a16:creationId xmlns:a16="http://schemas.microsoft.com/office/drawing/2014/main" id="{8F1D3C26-7BAE-42FA-816D-EFE03DBBD8FD}"/>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756066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ntent- Comb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5" name="Picture Placeholder 4">
            <a:extLst>
              <a:ext uri="{FF2B5EF4-FFF2-40B4-BE49-F238E27FC236}">
                <a16:creationId xmlns:a16="http://schemas.microsoft.com/office/drawing/2014/main" id="{5F4247B1-8451-437E-9F30-5A01C51EBBAC}"/>
              </a:ext>
            </a:extLst>
          </p:cNvPr>
          <p:cNvSpPr>
            <a:spLocks noGrp="1"/>
          </p:cNvSpPr>
          <p:nvPr>
            <p:ph type="pic" sz="quarter" idx="12"/>
          </p:nvPr>
        </p:nvSpPr>
        <p:spPr>
          <a:xfrm>
            <a:off x="4267199" y="1828800"/>
            <a:ext cx="7543801" cy="4724400"/>
          </a:xfrm>
          <a:noFill/>
        </p:spPr>
        <p:txBody>
          <a:bodyPr tIns="731520" anchor="ctr">
            <a:normAutofit/>
          </a:bodyPr>
          <a:lstStyle>
            <a:lvl1pPr marL="0" indent="0" algn="ctr">
              <a:buNone/>
              <a:defRPr sz="1800"/>
            </a:lvl1pPr>
          </a:lstStyle>
          <a:p>
            <a:r>
              <a:rPr lang="en-US"/>
              <a:t>Click icon to add picture</a:t>
            </a:r>
          </a:p>
        </p:txBody>
      </p:sp>
      <p:sp>
        <p:nvSpPr>
          <p:cNvPr id="8" name="Picture Placeholder 4">
            <a:extLst>
              <a:ext uri="{FF2B5EF4-FFF2-40B4-BE49-F238E27FC236}">
                <a16:creationId xmlns:a16="http://schemas.microsoft.com/office/drawing/2014/main" id="{A6A6A0E7-ED44-4367-80FF-7A4F35C55DDC}"/>
              </a:ext>
            </a:extLst>
          </p:cNvPr>
          <p:cNvSpPr>
            <a:spLocks noGrp="1"/>
          </p:cNvSpPr>
          <p:nvPr>
            <p:ph type="pic" sz="quarter" idx="13"/>
          </p:nvPr>
        </p:nvSpPr>
        <p:spPr>
          <a:xfrm>
            <a:off x="381000" y="3737112"/>
            <a:ext cx="3657600" cy="2816087"/>
          </a:xfrm>
          <a:noFill/>
        </p:spPr>
        <p:txBody>
          <a:bodyPr tIns="731520" anchor="ctr">
            <a:normAutofit/>
          </a:bodyPr>
          <a:lstStyle>
            <a:lvl1pPr marL="0" indent="0" algn="ctr">
              <a:buNone/>
              <a:defRPr sz="1800"/>
            </a:lvl1pPr>
          </a:lstStyle>
          <a:p>
            <a:r>
              <a:rPr lang="en-US"/>
              <a:t>Click icon to add picture</a:t>
            </a:r>
          </a:p>
        </p:txBody>
      </p:sp>
      <p:sp>
        <p:nvSpPr>
          <p:cNvPr id="13" name="Picture Placeholder 4">
            <a:extLst>
              <a:ext uri="{FF2B5EF4-FFF2-40B4-BE49-F238E27FC236}">
                <a16:creationId xmlns:a16="http://schemas.microsoft.com/office/drawing/2014/main" id="{AAE51A4C-6832-4DE8-A185-8E23CE910C03}"/>
              </a:ext>
            </a:extLst>
          </p:cNvPr>
          <p:cNvSpPr>
            <a:spLocks noGrp="1"/>
          </p:cNvSpPr>
          <p:nvPr>
            <p:ph type="pic" sz="quarter" idx="14"/>
          </p:nvPr>
        </p:nvSpPr>
        <p:spPr>
          <a:xfrm>
            <a:off x="381000" y="1828800"/>
            <a:ext cx="3657600" cy="1679713"/>
          </a:xfrm>
          <a:noFill/>
        </p:spPr>
        <p:txBody>
          <a:bodyPr tIns="731520" anchor="ctr">
            <a:normAutofit/>
          </a:bodyPr>
          <a:lstStyle>
            <a:lvl1pPr marL="0" indent="0" algn="ctr">
              <a:buNone/>
              <a:defRPr sz="1800"/>
            </a:lvl1pPr>
          </a:lstStyle>
          <a:p>
            <a:r>
              <a:rPr lang="en-US"/>
              <a:t>Click icon to add picture</a:t>
            </a:r>
          </a:p>
        </p:txBody>
      </p:sp>
      <p:cxnSp>
        <p:nvCxnSpPr>
          <p:cNvPr id="7" name="Straight Connector 6">
            <a:extLst>
              <a:ext uri="{FF2B5EF4-FFF2-40B4-BE49-F238E27FC236}">
                <a16:creationId xmlns:a16="http://schemas.microsoft.com/office/drawing/2014/main" id="{F0424C2E-F60C-4E85-9B57-1556E55BDAED}"/>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933664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ent- Speaker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a:xfrm>
            <a:off x="3116824" y="2120630"/>
            <a:ext cx="8694175" cy="855047"/>
          </a:xfrm>
        </p:spPr>
        <p:txBody>
          <a:bodyPr>
            <a:normAutofit/>
          </a:bodyPr>
          <a:lstStyle>
            <a:lvl1pPr>
              <a:defRPr sz="3600">
                <a:solidFill>
                  <a:schemeClr val="tx1"/>
                </a:solidFill>
                <a:latin typeface="+mj-lt"/>
              </a:defRPr>
            </a:lvl1pPr>
          </a:lstStyle>
          <a:p>
            <a:r>
              <a:rPr lang="en-US"/>
              <a:t>First </a:t>
            </a:r>
            <a:r>
              <a:rPr lang="en-US" err="1"/>
              <a:t>Lastname</a:t>
            </a:r>
            <a:endParaRPr lang="en-US"/>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13" name="Picture Placeholder 4">
            <a:extLst>
              <a:ext uri="{FF2B5EF4-FFF2-40B4-BE49-F238E27FC236}">
                <a16:creationId xmlns:a16="http://schemas.microsoft.com/office/drawing/2014/main" id="{AAE51A4C-6832-4DE8-A185-8E23CE910C03}"/>
              </a:ext>
            </a:extLst>
          </p:cNvPr>
          <p:cNvSpPr>
            <a:spLocks noGrp="1"/>
          </p:cNvSpPr>
          <p:nvPr>
            <p:ph type="pic" sz="quarter" idx="14"/>
          </p:nvPr>
        </p:nvSpPr>
        <p:spPr>
          <a:xfrm>
            <a:off x="381000" y="2120631"/>
            <a:ext cx="2504768" cy="2468464"/>
          </a:xfrm>
          <a:noFill/>
        </p:spPr>
        <p:txBody>
          <a:bodyPr tIns="731520" anchor="ctr">
            <a:normAutofit/>
          </a:bodyPr>
          <a:lstStyle>
            <a:lvl1pPr marL="0" indent="0" algn="ctr">
              <a:buNone/>
              <a:defRPr sz="1800"/>
            </a:lvl1pPr>
          </a:lstStyle>
          <a:p>
            <a:r>
              <a:rPr lang="en-US"/>
              <a:t>Click icon to add picture</a:t>
            </a:r>
          </a:p>
        </p:txBody>
      </p:sp>
      <p:sp>
        <p:nvSpPr>
          <p:cNvPr id="4" name="Text Placeholder 3">
            <a:extLst>
              <a:ext uri="{FF2B5EF4-FFF2-40B4-BE49-F238E27FC236}">
                <a16:creationId xmlns:a16="http://schemas.microsoft.com/office/drawing/2014/main" id="{A1848585-8AC6-49B0-B22D-0B584F40597C}"/>
              </a:ext>
            </a:extLst>
          </p:cNvPr>
          <p:cNvSpPr>
            <a:spLocks noGrp="1"/>
          </p:cNvSpPr>
          <p:nvPr>
            <p:ph type="body" sz="quarter" idx="15" hasCustomPrompt="1"/>
          </p:nvPr>
        </p:nvSpPr>
        <p:spPr>
          <a:xfrm>
            <a:off x="3116263" y="3206736"/>
            <a:ext cx="7153531" cy="1434983"/>
          </a:xfrm>
        </p:spPr>
        <p:txBody>
          <a:bodyPr>
            <a:normAutofit/>
          </a:bodyPr>
          <a:lstStyle>
            <a:lvl1pPr marL="0" indent="0">
              <a:lnSpc>
                <a:spcPct val="100000"/>
              </a:lnSpc>
              <a:buNone/>
              <a:defRPr sz="2200">
                <a:solidFill>
                  <a:schemeClr val="tx2"/>
                </a:solidFill>
              </a:defRPr>
            </a:lvl1pPr>
            <a:lvl2pPr marL="457200" indent="0">
              <a:buNone/>
              <a:defRPr>
                <a:solidFill>
                  <a:schemeClr val="bg2">
                    <a:lumMod val="75000"/>
                  </a:schemeClr>
                </a:solidFill>
              </a:defRPr>
            </a:lvl2pPr>
            <a:lvl3pPr marL="914400" indent="0">
              <a:buNone/>
              <a:defRPr>
                <a:solidFill>
                  <a:schemeClr val="bg2">
                    <a:lumMod val="75000"/>
                  </a:schemeClr>
                </a:solidFill>
              </a:defRPr>
            </a:lvl3pPr>
            <a:lvl4pPr marL="1371600" indent="0">
              <a:buNone/>
              <a:defRPr>
                <a:solidFill>
                  <a:schemeClr val="bg2">
                    <a:lumMod val="75000"/>
                  </a:schemeClr>
                </a:solidFill>
              </a:defRPr>
            </a:lvl4pPr>
            <a:lvl5pPr marL="1828800" indent="0">
              <a:buNone/>
              <a:defRPr>
                <a:solidFill>
                  <a:schemeClr val="bg2">
                    <a:lumMod val="75000"/>
                  </a:schemeClr>
                </a:solidFill>
              </a:defRPr>
            </a:lvl5pPr>
          </a:lstStyle>
          <a:p>
            <a:pPr lvl="0"/>
            <a:r>
              <a:rPr lang="en-US"/>
              <a:t>Title/Affiliation</a:t>
            </a:r>
          </a:p>
        </p:txBody>
      </p:sp>
      <p:sp>
        <p:nvSpPr>
          <p:cNvPr id="11" name="Rectangle 10">
            <a:extLst>
              <a:ext uri="{FF2B5EF4-FFF2-40B4-BE49-F238E27FC236}">
                <a16:creationId xmlns:a16="http://schemas.microsoft.com/office/drawing/2014/main" id="{C8DA70F1-F03E-4F29-82B2-AE36C7E86D7C}"/>
              </a:ext>
            </a:extLst>
          </p:cNvPr>
          <p:cNvSpPr/>
          <p:nvPr userDrawn="1"/>
        </p:nvSpPr>
        <p:spPr>
          <a:xfrm>
            <a:off x="11273970" y="3217019"/>
            <a:ext cx="537029" cy="537029"/>
          </a:xfrm>
          <a:prstGeom prst="rect">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lIns="0" tIns="502920" rIns="0" bIns="0" rtlCol="0" anchor="ctr"/>
          <a:lstStyle/>
          <a:p>
            <a:pPr algn="ctr"/>
            <a:r>
              <a:rPr lang="en-US" sz="9600">
                <a:latin typeface="Arial" panose="020B0604020202020204" pitchFamily="34" charset="0"/>
                <a:cs typeface="Arial" panose="020B0604020202020204" pitchFamily="34" charset="0"/>
              </a:rPr>
              <a:t>“</a:t>
            </a:r>
          </a:p>
        </p:txBody>
      </p:sp>
      <p:cxnSp>
        <p:nvCxnSpPr>
          <p:cNvPr id="15" name="Connector: Elbow 14">
            <a:extLst>
              <a:ext uri="{FF2B5EF4-FFF2-40B4-BE49-F238E27FC236}">
                <a16:creationId xmlns:a16="http://schemas.microsoft.com/office/drawing/2014/main" id="{44B8B28A-E44E-4F85-BA14-5CAE2C73C299}"/>
              </a:ext>
            </a:extLst>
          </p:cNvPr>
          <p:cNvCxnSpPr>
            <a:cxnSpLocks/>
          </p:cNvCxnSpPr>
          <p:nvPr userDrawn="1"/>
        </p:nvCxnSpPr>
        <p:spPr>
          <a:xfrm rot="5400000">
            <a:off x="10188104" y="4323747"/>
            <a:ext cx="1671484" cy="1047113"/>
          </a:xfrm>
          <a:prstGeom prst="bentConnector3">
            <a:avLst>
              <a:gd name="adj1" fmla="val 100294"/>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2" name="Text Placeholder 3">
            <a:extLst>
              <a:ext uri="{FF2B5EF4-FFF2-40B4-BE49-F238E27FC236}">
                <a16:creationId xmlns:a16="http://schemas.microsoft.com/office/drawing/2014/main" id="{5E032F1B-80CD-4C05-8418-067DF174A2E6}"/>
              </a:ext>
            </a:extLst>
          </p:cNvPr>
          <p:cNvSpPr>
            <a:spLocks noGrp="1"/>
          </p:cNvSpPr>
          <p:nvPr>
            <p:ph type="body" sz="quarter" idx="16" hasCustomPrompt="1"/>
          </p:nvPr>
        </p:nvSpPr>
        <p:spPr>
          <a:xfrm>
            <a:off x="381000" y="4965290"/>
            <a:ext cx="9888794" cy="1395820"/>
          </a:xfrm>
        </p:spPr>
        <p:txBody>
          <a:bodyPr anchor="ctr">
            <a:normAutofit/>
          </a:bodyPr>
          <a:lstStyle>
            <a:lvl1pPr marL="0" indent="0" algn="r">
              <a:buNone/>
              <a:defRPr sz="2400" i="1">
                <a:solidFill>
                  <a:schemeClr val="bg2">
                    <a:lumMod val="75000"/>
                  </a:schemeClr>
                </a:solidFill>
              </a:defRPr>
            </a:lvl1pPr>
            <a:lvl2pPr marL="457200" indent="0">
              <a:buNone/>
              <a:defRPr>
                <a:solidFill>
                  <a:schemeClr val="bg2">
                    <a:lumMod val="75000"/>
                  </a:schemeClr>
                </a:solidFill>
              </a:defRPr>
            </a:lvl2pPr>
            <a:lvl3pPr marL="914400" indent="0">
              <a:buNone/>
              <a:defRPr>
                <a:solidFill>
                  <a:schemeClr val="bg2">
                    <a:lumMod val="75000"/>
                  </a:schemeClr>
                </a:solidFill>
              </a:defRPr>
            </a:lvl3pPr>
            <a:lvl4pPr marL="1371600" indent="0">
              <a:buNone/>
              <a:defRPr>
                <a:solidFill>
                  <a:schemeClr val="bg2">
                    <a:lumMod val="75000"/>
                  </a:schemeClr>
                </a:solidFill>
              </a:defRPr>
            </a:lvl4pPr>
            <a:lvl5pPr marL="1828800" indent="0">
              <a:buNone/>
              <a:defRPr>
                <a:solidFill>
                  <a:schemeClr val="bg2">
                    <a:lumMod val="75000"/>
                  </a:schemeClr>
                </a:solidFill>
              </a:defRPr>
            </a:lvl5pPr>
          </a:lstStyle>
          <a:p>
            <a:pPr lvl="0"/>
            <a:r>
              <a:rPr lang="en-US"/>
              <a:t>Insert quote/slogan/concept/excerpt</a:t>
            </a:r>
          </a:p>
        </p:txBody>
      </p:sp>
      <p:cxnSp>
        <p:nvCxnSpPr>
          <p:cNvPr id="29" name="Straight Connector 28">
            <a:extLst>
              <a:ext uri="{FF2B5EF4-FFF2-40B4-BE49-F238E27FC236}">
                <a16:creationId xmlns:a16="http://schemas.microsoft.com/office/drawing/2014/main" id="{B9D336A9-E660-44BD-B776-EC0819CDBBF7}"/>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6F0C1A3-524C-4BD6-A0B2-A41AC9B79776}"/>
              </a:ext>
            </a:extLst>
          </p:cNvPr>
          <p:cNvCxnSpPr>
            <a:cxnSpLocks/>
          </p:cNvCxnSpPr>
          <p:nvPr userDrawn="1"/>
        </p:nvCxnSpPr>
        <p:spPr>
          <a:xfrm>
            <a:off x="381000" y="4641719"/>
            <a:ext cx="2504768"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Text Placeholder 34">
            <a:extLst>
              <a:ext uri="{FF2B5EF4-FFF2-40B4-BE49-F238E27FC236}">
                <a16:creationId xmlns:a16="http://schemas.microsoft.com/office/drawing/2014/main" id="{0B7B4855-F1F6-4A04-8255-B7C7DC9B258E}"/>
              </a:ext>
            </a:extLst>
          </p:cNvPr>
          <p:cNvSpPr>
            <a:spLocks noGrp="1"/>
          </p:cNvSpPr>
          <p:nvPr>
            <p:ph type="body" sz="quarter" idx="17" hasCustomPrompt="1"/>
          </p:nvPr>
        </p:nvSpPr>
        <p:spPr>
          <a:xfrm>
            <a:off x="381000" y="571500"/>
            <a:ext cx="11430000" cy="1028699"/>
          </a:xfrm>
        </p:spPr>
        <p:txBody>
          <a:bodyPr anchor="b">
            <a:normAutofit/>
          </a:bodyPr>
          <a:lstStyle>
            <a:lvl1pPr marL="0" indent="0">
              <a:buNone/>
              <a:defRPr sz="3600" b="1">
                <a:solidFill>
                  <a:schemeClr val="tx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title</a:t>
            </a:r>
          </a:p>
        </p:txBody>
      </p:sp>
    </p:spTree>
    <p:extLst>
      <p:ext uri="{BB962C8B-B14F-4D97-AF65-F5344CB8AC3E}">
        <p14:creationId xmlns:p14="http://schemas.microsoft.com/office/powerpoint/2010/main" val="221809331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 Project 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pPr lvl="0"/>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13" name="Picture Placeholder 4">
            <a:extLst>
              <a:ext uri="{FF2B5EF4-FFF2-40B4-BE49-F238E27FC236}">
                <a16:creationId xmlns:a16="http://schemas.microsoft.com/office/drawing/2014/main" id="{AAE51A4C-6832-4DE8-A185-8E23CE910C03}"/>
              </a:ext>
            </a:extLst>
          </p:cNvPr>
          <p:cNvSpPr>
            <a:spLocks noGrp="1"/>
          </p:cNvSpPr>
          <p:nvPr>
            <p:ph type="pic" sz="quarter" idx="14"/>
          </p:nvPr>
        </p:nvSpPr>
        <p:spPr>
          <a:xfrm>
            <a:off x="404432" y="2364900"/>
            <a:ext cx="2468880" cy="2395332"/>
          </a:xfrm>
          <a:noFill/>
          <a:ln>
            <a:noFill/>
          </a:ln>
        </p:spPr>
        <p:txBody>
          <a:bodyPr tIns="731520" anchor="ctr">
            <a:normAutofit/>
          </a:bodyPr>
          <a:lstStyle>
            <a:lvl1pPr marL="0" indent="0" algn="ctr">
              <a:buNone/>
              <a:defRPr sz="1800"/>
            </a:lvl1pPr>
          </a:lstStyle>
          <a:p>
            <a:r>
              <a:rPr lang="en-US"/>
              <a:t>Click icon to add picture</a:t>
            </a:r>
          </a:p>
        </p:txBody>
      </p:sp>
      <p:sp>
        <p:nvSpPr>
          <p:cNvPr id="7" name="Picture Placeholder 4">
            <a:extLst>
              <a:ext uri="{FF2B5EF4-FFF2-40B4-BE49-F238E27FC236}">
                <a16:creationId xmlns:a16="http://schemas.microsoft.com/office/drawing/2014/main" id="{12E3A3B0-84BD-413D-B49A-BEC3177777AE}"/>
              </a:ext>
            </a:extLst>
          </p:cNvPr>
          <p:cNvSpPr>
            <a:spLocks noGrp="1"/>
          </p:cNvSpPr>
          <p:nvPr>
            <p:ph type="pic" sz="quarter" idx="15"/>
          </p:nvPr>
        </p:nvSpPr>
        <p:spPr>
          <a:xfrm>
            <a:off x="3383661" y="2364900"/>
            <a:ext cx="2468880" cy="2395332"/>
          </a:xfrm>
          <a:noFill/>
          <a:ln>
            <a:noFill/>
          </a:ln>
        </p:spPr>
        <p:txBody>
          <a:bodyPr tIns="731520" anchor="ctr">
            <a:normAutofit/>
          </a:bodyPr>
          <a:lstStyle>
            <a:lvl1pPr marL="0" indent="0" algn="ctr">
              <a:buNone/>
              <a:defRPr sz="1800"/>
            </a:lvl1pPr>
          </a:lstStyle>
          <a:p>
            <a:r>
              <a:rPr lang="en-US"/>
              <a:t>Click icon to add picture</a:t>
            </a:r>
          </a:p>
        </p:txBody>
      </p:sp>
      <p:sp>
        <p:nvSpPr>
          <p:cNvPr id="9" name="Picture Placeholder 4">
            <a:extLst>
              <a:ext uri="{FF2B5EF4-FFF2-40B4-BE49-F238E27FC236}">
                <a16:creationId xmlns:a16="http://schemas.microsoft.com/office/drawing/2014/main" id="{0F418052-0020-4FE1-B63C-B0D7615D4ED1}"/>
              </a:ext>
            </a:extLst>
          </p:cNvPr>
          <p:cNvSpPr>
            <a:spLocks noGrp="1"/>
          </p:cNvSpPr>
          <p:nvPr>
            <p:ph type="pic" sz="quarter" idx="16"/>
          </p:nvPr>
        </p:nvSpPr>
        <p:spPr>
          <a:xfrm>
            <a:off x="9342120" y="2364900"/>
            <a:ext cx="2468880" cy="2395332"/>
          </a:xfrm>
          <a:noFill/>
          <a:ln>
            <a:noFill/>
          </a:ln>
        </p:spPr>
        <p:txBody>
          <a:bodyPr tIns="731520" anchor="ctr">
            <a:normAutofit/>
          </a:bodyPr>
          <a:lstStyle>
            <a:lvl1pPr marL="0" indent="0" algn="ctr">
              <a:buNone/>
              <a:defRPr sz="1800"/>
            </a:lvl1pPr>
          </a:lstStyle>
          <a:p>
            <a:r>
              <a:rPr lang="en-US"/>
              <a:t>Click icon to add picture</a:t>
            </a:r>
          </a:p>
        </p:txBody>
      </p:sp>
      <p:sp>
        <p:nvSpPr>
          <p:cNvPr id="10" name="Picture Placeholder 4">
            <a:extLst>
              <a:ext uri="{FF2B5EF4-FFF2-40B4-BE49-F238E27FC236}">
                <a16:creationId xmlns:a16="http://schemas.microsoft.com/office/drawing/2014/main" id="{0DFFDEBB-F5C3-4A59-9D3B-8C74DE14EC04}"/>
              </a:ext>
            </a:extLst>
          </p:cNvPr>
          <p:cNvSpPr>
            <a:spLocks noGrp="1"/>
          </p:cNvSpPr>
          <p:nvPr>
            <p:ph type="pic" sz="quarter" idx="17"/>
          </p:nvPr>
        </p:nvSpPr>
        <p:spPr>
          <a:xfrm>
            <a:off x="6362890" y="2364900"/>
            <a:ext cx="2468880" cy="2395332"/>
          </a:xfrm>
          <a:noFill/>
          <a:ln>
            <a:noFill/>
          </a:ln>
        </p:spPr>
        <p:txBody>
          <a:bodyPr tIns="731520" anchor="ctr">
            <a:normAutofit/>
          </a:bodyPr>
          <a:lstStyle>
            <a:lvl1pPr marL="0" indent="0" algn="ctr">
              <a:buNone/>
              <a:defRPr sz="1800"/>
            </a:lvl1pPr>
          </a:lstStyle>
          <a:p>
            <a:r>
              <a:rPr lang="en-US"/>
              <a:t>Click icon to add picture</a:t>
            </a:r>
          </a:p>
        </p:txBody>
      </p:sp>
      <p:sp>
        <p:nvSpPr>
          <p:cNvPr id="19" name="Text Placeholder 18">
            <a:extLst>
              <a:ext uri="{FF2B5EF4-FFF2-40B4-BE49-F238E27FC236}">
                <a16:creationId xmlns:a16="http://schemas.microsoft.com/office/drawing/2014/main" id="{464D6BB6-6F94-4584-882E-AED523E996D2}"/>
              </a:ext>
            </a:extLst>
          </p:cNvPr>
          <p:cNvSpPr>
            <a:spLocks noGrp="1"/>
          </p:cNvSpPr>
          <p:nvPr>
            <p:ph type="body" sz="quarter" idx="19" hasCustomPrompt="1"/>
          </p:nvPr>
        </p:nvSpPr>
        <p:spPr>
          <a:xfrm>
            <a:off x="404432" y="5155943"/>
            <a:ext cx="2468880" cy="188912"/>
          </a:xfrm>
        </p:spPr>
        <p:txBody>
          <a:bodyPr lIns="0">
            <a:noAutofit/>
          </a:bodyPr>
          <a:lstStyle>
            <a:lvl1pPr marL="0" indent="0">
              <a:buNone/>
              <a:defRPr sz="14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20" name="Text Placeholder 18">
            <a:extLst>
              <a:ext uri="{FF2B5EF4-FFF2-40B4-BE49-F238E27FC236}">
                <a16:creationId xmlns:a16="http://schemas.microsoft.com/office/drawing/2014/main" id="{4297364D-82B0-44E2-8A10-86C26E73A3A1}"/>
              </a:ext>
            </a:extLst>
          </p:cNvPr>
          <p:cNvSpPr>
            <a:spLocks noGrp="1"/>
          </p:cNvSpPr>
          <p:nvPr>
            <p:ph type="body" sz="quarter" idx="20" hasCustomPrompt="1"/>
          </p:nvPr>
        </p:nvSpPr>
        <p:spPr>
          <a:xfrm>
            <a:off x="404432" y="5500205"/>
            <a:ext cx="2468880" cy="461088"/>
          </a:xfrm>
        </p:spPr>
        <p:txBody>
          <a:bodyPr lIns="0">
            <a:noAutofit/>
          </a:bodyPr>
          <a:lstStyle>
            <a:lvl1pPr marL="0" indent="0">
              <a:buNone/>
              <a:defRPr sz="1100">
                <a:solidFill>
                  <a:schemeClr val="bg2">
                    <a:lumMod val="50000"/>
                  </a:schemeClr>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26" name="Text Placeholder 18">
            <a:extLst>
              <a:ext uri="{FF2B5EF4-FFF2-40B4-BE49-F238E27FC236}">
                <a16:creationId xmlns:a16="http://schemas.microsoft.com/office/drawing/2014/main" id="{9CDBFC8D-7730-40CF-B186-B30EA9EE2D4D}"/>
              </a:ext>
            </a:extLst>
          </p:cNvPr>
          <p:cNvSpPr>
            <a:spLocks noGrp="1"/>
          </p:cNvSpPr>
          <p:nvPr>
            <p:ph type="body" sz="quarter" idx="21" hasCustomPrompt="1"/>
          </p:nvPr>
        </p:nvSpPr>
        <p:spPr>
          <a:xfrm>
            <a:off x="3383661" y="5155943"/>
            <a:ext cx="2468880" cy="188912"/>
          </a:xfrm>
        </p:spPr>
        <p:txBody>
          <a:bodyPr lIns="0">
            <a:noAutofit/>
          </a:bodyPr>
          <a:lstStyle>
            <a:lvl1pPr marL="0" indent="0">
              <a:buNone/>
              <a:defRPr sz="14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27" name="Text Placeholder 18">
            <a:extLst>
              <a:ext uri="{FF2B5EF4-FFF2-40B4-BE49-F238E27FC236}">
                <a16:creationId xmlns:a16="http://schemas.microsoft.com/office/drawing/2014/main" id="{D467025A-63E2-4FBE-AB2B-649863908ECC}"/>
              </a:ext>
            </a:extLst>
          </p:cNvPr>
          <p:cNvSpPr>
            <a:spLocks noGrp="1"/>
          </p:cNvSpPr>
          <p:nvPr>
            <p:ph type="body" sz="quarter" idx="22" hasCustomPrompt="1"/>
          </p:nvPr>
        </p:nvSpPr>
        <p:spPr>
          <a:xfrm>
            <a:off x="3383661" y="5500205"/>
            <a:ext cx="2468880" cy="461088"/>
          </a:xfrm>
        </p:spPr>
        <p:txBody>
          <a:bodyPr lIns="0">
            <a:noAutofit/>
          </a:bodyPr>
          <a:lstStyle>
            <a:lvl1pPr marL="0" indent="0">
              <a:buNone/>
              <a:defRPr sz="1100">
                <a:solidFill>
                  <a:schemeClr val="bg2">
                    <a:lumMod val="50000"/>
                  </a:schemeClr>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28" name="Text Placeholder 18">
            <a:extLst>
              <a:ext uri="{FF2B5EF4-FFF2-40B4-BE49-F238E27FC236}">
                <a16:creationId xmlns:a16="http://schemas.microsoft.com/office/drawing/2014/main" id="{97870B90-262B-45CE-B60A-AD1EF5C44170}"/>
              </a:ext>
            </a:extLst>
          </p:cNvPr>
          <p:cNvSpPr>
            <a:spLocks noGrp="1"/>
          </p:cNvSpPr>
          <p:nvPr>
            <p:ph type="body" sz="quarter" idx="23" hasCustomPrompt="1"/>
          </p:nvPr>
        </p:nvSpPr>
        <p:spPr>
          <a:xfrm>
            <a:off x="9342120" y="5159535"/>
            <a:ext cx="2468880" cy="188912"/>
          </a:xfrm>
        </p:spPr>
        <p:txBody>
          <a:bodyPr lIns="0">
            <a:noAutofit/>
          </a:bodyPr>
          <a:lstStyle>
            <a:lvl1pPr marL="0" indent="0">
              <a:buNone/>
              <a:defRPr sz="14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29" name="Text Placeholder 18">
            <a:extLst>
              <a:ext uri="{FF2B5EF4-FFF2-40B4-BE49-F238E27FC236}">
                <a16:creationId xmlns:a16="http://schemas.microsoft.com/office/drawing/2014/main" id="{6E20DE6D-D024-4C7C-BC1D-ED186F219231}"/>
              </a:ext>
            </a:extLst>
          </p:cNvPr>
          <p:cNvSpPr>
            <a:spLocks noGrp="1"/>
          </p:cNvSpPr>
          <p:nvPr>
            <p:ph type="body" sz="quarter" idx="24" hasCustomPrompt="1"/>
          </p:nvPr>
        </p:nvSpPr>
        <p:spPr>
          <a:xfrm>
            <a:off x="9342120" y="5503797"/>
            <a:ext cx="2468880" cy="461088"/>
          </a:xfrm>
        </p:spPr>
        <p:txBody>
          <a:bodyPr lIns="0">
            <a:noAutofit/>
          </a:bodyPr>
          <a:lstStyle>
            <a:lvl1pPr marL="0" indent="0">
              <a:buNone/>
              <a:defRPr sz="1100">
                <a:solidFill>
                  <a:schemeClr val="bg2">
                    <a:lumMod val="50000"/>
                  </a:schemeClr>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30" name="Text Placeholder 18">
            <a:extLst>
              <a:ext uri="{FF2B5EF4-FFF2-40B4-BE49-F238E27FC236}">
                <a16:creationId xmlns:a16="http://schemas.microsoft.com/office/drawing/2014/main" id="{529C3EEF-6C4E-4CF7-B5DE-BB6282F7075C}"/>
              </a:ext>
            </a:extLst>
          </p:cNvPr>
          <p:cNvSpPr>
            <a:spLocks noGrp="1"/>
          </p:cNvSpPr>
          <p:nvPr>
            <p:ph type="body" sz="quarter" idx="25" hasCustomPrompt="1"/>
          </p:nvPr>
        </p:nvSpPr>
        <p:spPr>
          <a:xfrm>
            <a:off x="6362890" y="5155943"/>
            <a:ext cx="2468880" cy="188912"/>
          </a:xfrm>
        </p:spPr>
        <p:txBody>
          <a:bodyPr lIns="0">
            <a:noAutofit/>
          </a:bodyPr>
          <a:lstStyle>
            <a:lvl1pPr marL="0" indent="0">
              <a:buNone/>
              <a:defRPr sz="14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31" name="Text Placeholder 18">
            <a:extLst>
              <a:ext uri="{FF2B5EF4-FFF2-40B4-BE49-F238E27FC236}">
                <a16:creationId xmlns:a16="http://schemas.microsoft.com/office/drawing/2014/main" id="{D7700E18-15B3-4681-A9DD-0C6F6DE7F964}"/>
              </a:ext>
            </a:extLst>
          </p:cNvPr>
          <p:cNvSpPr>
            <a:spLocks noGrp="1"/>
          </p:cNvSpPr>
          <p:nvPr>
            <p:ph type="body" sz="quarter" idx="26" hasCustomPrompt="1"/>
          </p:nvPr>
        </p:nvSpPr>
        <p:spPr>
          <a:xfrm>
            <a:off x="6362890" y="5500205"/>
            <a:ext cx="2468880" cy="461088"/>
          </a:xfrm>
        </p:spPr>
        <p:txBody>
          <a:bodyPr lIns="0">
            <a:noAutofit/>
          </a:bodyPr>
          <a:lstStyle>
            <a:lvl1pPr marL="0" indent="0">
              <a:buNone/>
              <a:defRPr sz="1100">
                <a:solidFill>
                  <a:schemeClr val="bg2">
                    <a:lumMod val="50000"/>
                  </a:schemeClr>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cxnSp>
        <p:nvCxnSpPr>
          <p:cNvPr id="41" name="Straight Connector 40">
            <a:extLst>
              <a:ext uri="{FF2B5EF4-FFF2-40B4-BE49-F238E27FC236}">
                <a16:creationId xmlns:a16="http://schemas.microsoft.com/office/drawing/2014/main" id="{B1EDC63C-5D8C-41FD-857B-B939F7450147}"/>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E8E7E48-4A39-466D-A3D0-BF87AEFDAE01}"/>
              </a:ext>
            </a:extLst>
          </p:cNvPr>
          <p:cNvCxnSpPr>
            <a:cxnSpLocks/>
          </p:cNvCxnSpPr>
          <p:nvPr userDrawn="1"/>
        </p:nvCxnSpPr>
        <p:spPr>
          <a:xfrm>
            <a:off x="404432" y="4796477"/>
            <a:ext cx="246888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98EF327-4340-4E7B-8A30-8AEE034138FA}"/>
              </a:ext>
            </a:extLst>
          </p:cNvPr>
          <p:cNvCxnSpPr>
            <a:cxnSpLocks/>
          </p:cNvCxnSpPr>
          <p:nvPr userDrawn="1"/>
        </p:nvCxnSpPr>
        <p:spPr>
          <a:xfrm>
            <a:off x="3383661" y="4796477"/>
            <a:ext cx="246888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F77EE5D-8EAB-42FD-B124-684E678427C0}"/>
              </a:ext>
            </a:extLst>
          </p:cNvPr>
          <p:cNvCxnSpPr>
            <a:cxnSpLocks/>
          </p:cNvCxnSpPr>
          <p:nvPr userDrawn="1"/>
        </p:nvCxnSpPr>
        <p:spPr>
          <a:xfrm>
            <a:off x="9342120" y="4796477"/>
            <a:ext cx="246888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ED4EC98-51CC-4C7E-AC85-1007A1234C38}"/>
              </a:ext>
            </a:extLst>
          </p:cNvPr>
          <p:cNvCxnSpPr>
            <a:cxnSpLocks/>
          </p:cNvCxnSpPr>
          <p:nvPr userDrawn="1"/>
        </p:nvCxnSpPr>
        <p:spPr>
          <a:xfrm>
            <a:off x="6362890" y="4796477"/>
            <a:ext cx="246888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25856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ent- Project Team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pPr lvl="0"/>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13" name="Picture Placeholder 4">
            <a:extLst>
              <a:ext uri="{FF2B5EF4-FFF2-40B4-BE49-F238E27FC236}">
                <a16:creationId xmlns:a16="http://schemas.microsoft.com/office/drawing/2014/main" id="{AAE51A4C-6832-4DE8-A185-8E23CE910C03}"/>
              </a:ext>
            </a:extLst>
          </p:cNvPr>
          <p:cNvSpPr>
            <a:spLocks noGrp="1"/>
          </p:cNvSpPr>
          <p:nvPr>
            <p:ph type="pic" sz="quarter" idx="14"/>
          </p:nvPr>
        </p:nvSpPr>
        <p:spPr>
          <a:xfrm>
            <a:off x="404432" y="2364900"/>
            <a:ext cx="2103120" cy="2395332"/>
          </a:xfrm>
          <a:noFill/>
          <a:ln>
            <a:noFill/>
          </a:ln>
        </p:spPr>
        <p:txBody>
          <a:bodyPr tIns="731520" anchor="ctr">
            <a:normAutofit/>
          </a:bodyPr>
          <a:lstStyle>
            <a:lvl1pPr marL="0" indent="0" algn="ctr">
              <a:buNone/>
              <a:defRPr sz="1800"/>
            </a:lvl1pPr>
          </a:lstStyle>
          <a:p>
            <a:r>
              <a:rPr lang="en-US"/>
              <a:t>Click icon to add picture</a:t>
            </a:r>
          </a:p>
        </p:txBody>
      </p:sp>
      <p:sp>
        <p:nvSpPr>
          <p:cNvPr id="7" name="Picture Placeholder 4">
            <a:extLst>
              <a:ext uri="{FF2B5EF4-FFF2-40B4-BE49-F238E27FC236}">
                <a16:creationId xmlns:a16="http://schemas.microsoft.com/office/drawing/2014/main" id="{12E3A3B0-84BD-413D-B49A-BEC3177777AE}"/>
              </a:ext>
            </a:extLst>
          </p:cNvPr>
          <p:cNvSpPr>
            <a:spLocks noGrp="1"/>
          </p:cNvSpPr>
          <p:nvPr>
            <p:ph type="pic" sz="quarter" idx="15"/>
          </p:nvPr>
        </p:nvSpPr>
        <p:spPr>
          <a:xfrm>
            <a:off x="2730294" y="2364900"/>
            <a:ext cx="2103120" cy="2395332"/>
          </a:xfrm>
          <a:noFill/>
          <a:ln>
            <a:noFill/>
          </a:ln>
        </p:spPr>
        <p:txBody>
          <a:bodyPr tIns="731520" anchor="ctr">
            <a:normAutofit/>
          </a:bodyPr>
          <a:lstStyle>
            <a:lvl1pPr marL="0" indent="0" algn="ctr">
              <a:buNone/>
              <a:defRPr sz="1800"/>
            </a:lvl1pPr>
          </a:lstStyle>
          <a:p>
            <a:r>
              <a:rPr lang="en-US"/>
              <a:t>Click icon to add picture</a:t>
            </a:r>
          </a:p>
        </p:txBody>
      </p:sp>
      <p:sp>
        <p:nvSpPr>
          <p:cNvPr id="9" name="Picture Placeholder 4">
            <a:extLst>
              <a:ext uri="{FF2B5EF4-FFF2-40B4-BE49-F238E27FC236}">
                <a16:creationId xmlns:a16="http://schemas.microsoft.com/office/drawing/2014/main" id="{0F418052-0020-4FE1-B63C-B0D7615D4ED1}"/>
              </a:ext>
            </a:extLst>
          </p:cNvPr>
          <p:cNvSpPr>
            <a:spLocks noGrp="1"/>
          </p:cNvSpPr>
          <p:nvPr>
            <p:ph type="pic" sz="quarter" idx="16"/>
          </p:nvPr>
        </p:nvSpPr>
        <p:spPr>
          <a:xfrm>
            <a:off x="7382018" y="2364900"/>
            <a:ext cx="2103120" cy="2395332"/>
          </a:xfrm>
          <a:noFill/>
          <a:ln>
            <a:noFill/>
          </a:ln>
        </p:spPr>
        <p:txBody>
          <a:bodyPr tIns="731520" anchor="ctr">
            <a:normAutofit/>
          </a:bodyPr>
          <a:lstStyle>
            <a:lvl1pPr marL="0" indent="0" algn="ctr">
              <a:buNone/>
              <a:defRPr sz="1800"/>
            </a:lvl1pPr>
          </a:lstStyle>
          <a:p>
            <a:r>
              <a:rPr lang="en-US"/>
              <a:t>Click icon to add picture</a:t>
            </a:r>
          </a:p>
        </p:txBody>
      </p:sp>
      <p:sp>
        <p:nvSpPr>
          <p:cNvPr id="10" name="Picture Placeholder 4">
            <a:extLst>
              <a:ext uri="{FF2B5EF4-FFF2-40B4-BE49-F238E27FC236}">
                <a16:creationId xmlns:a16="http://schemas.microsoft.com/office/drawing/2014/main" id="{0DFFDEBB-F5C3-4A59-9D3B-8C74DE14EC04}"/>
              </a:ext>
            </a:extLst>
          </p:cNvPr>
          <p:cNvSpPr>
            <a:spLocks noGrp="1"/>
          </p:cNvSpPr>
          <p:nvPr>
            <p:ph type="pic" sz="quarter" idx="17"/>
          </p:nvPr>
        </p:nvSpPr>
        <p:spPr>
          <a:xfrm>
            <a:off x="5056156" y="2364900"/>
            <a:ext cx="2103120" cy="2395332"/>
          </a:xfrm>
          <a:noFill/>
          <a:ln>
            <a:noFill/>
          </a:ln>
        </p:spPr>
        <p:txBody>
          <a:bodyPr tIns="731520" anchor="ctr">
            <a:normAutofit/>
          </a:bodyPr>
          <a:lstStyle>
            <a:lvl1pPr marL="0" indent="0" algn="ctr">
              <a:buNone/>
              <a:defRPr sz="1800"/>
            </a:lvl1pPr>
          </a:lstStyle>
          <a:p>
            <a:r>
              <a:rPr lang="en-US"/>
              <a:t>Click icon to add picture</a:t>
            </a:r>
          </a:p>
        </p:txBody>
      </p:sp>
      <p:sp>
        <p:nvSpPr>
          <p:cNvPr id="19" name="Text Placeholder 18">
            <a:extLst>
              <a:ext uri="{FF2B5EF4-FFF2-40B4-BE49-F238E27FC236}">
                <a16:creationId xmlns:a16="http://schemas.microsoft.com/office/drawing/2014/main" id="{464D6BB6-6F94-4584-882E-AED523E996D2}"/>
              </a:ext>
            </a:extLst>
          </p:cNvPr>
          <p:cNvSpPr>
            <a:spLocks noGrp="1"/>
          </p:cNvSpPr>
          <p:nvPr>
            <p:ph type="body" sz="quarter" idx="19" hasCustomPrompt="1"/>
          </p:nvPr>
        </p:nvSpPr>
        <p:spPr>
          <a:xfrm>
            <a:off x="404432" y="5159535"/>
            <a:ext cx="2103120" cy="188912"/>
          </a:xfrm>
        </p:spPr>
        <p:txBody>
          <a:bodyPr lIns="0">
            <a:noAutofit/>
          </a:bodyPr>
          <a:lstStyle>
            <a:lvl1pPr marL="0" indent="0">
              <a:buNone/>
              <a:defRPr sz="14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20" name="Text Placeholder 18">
            <a:extLst>
              <a:ext uri="{FF2B5EF4-FFF2-40B4-BE49-F238E27FC236}">
                <a16:creationId xmlns:a16="http://schemas.microsoft.com/office/drawing/2014/main" id="{4297364D-82B0-44E2-8A10-86C26E73A3A1}"/>
              </a:ext>
            </a:extLst>
          </p:cNvPr>
          <p:cNvSpPr>
            <a:spLocks noGrp="1"/>
          </p:cNvSpPr>
          <p:nvPr>
            <p:ph type="body" sz="quarter" idx="20" hasCustomPrompt="1"/>
          </p:nvPr>
        </p:nvSpPr>
        <p:spPr>
          <a:xfrm>
            <a:off x="404432" y="5503797"/>
            <a:ext cx="2103120" cy="461088"/>
          </a:xfrm>
        </p:spPr>
        <p:txBody>
          <a:bodyPr lIns="0">
            <a:noAutofit/>
          </a:bodyPr>
          <a:lstStyle>
            <a:lvl1pPr marL="0" indent="0">
              <a:buNone/>
              <a:defRPr sz="1100">
                <a:solidFill>
                  <a:schemeClr val="bg2">
                    <a:lumMod val="50000"/>
                  </a:schemeClr>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26" name="Text Placeholder 18">
            <a:extLst>
              <a:ext uri="{FF2B5EF4-FFF2-40B4-BE49-F238E27FC236}">
                <a16:creationId xmlns:a16="http://schemas.microsoft.com/office/drawing/2014/main" id="{9CDBFC8D-7730-40CF-B186-B30EA9EE2D4D}"/>
              </a:ext>
            </a:extLst>
          </p:cNvPr>
          <p:cNvSpPr>
            <a:spLocks noGrp="1"/>
          </p:cNvSpPr>
          <p:nvPr>
            <p:ph type="body" sz="quarter" idx="21" hasCustomPrompt="1"/>
          </p:nvPr>
        </p:nvSpPr>
        <p:spPr>
          <a:xfrm>
            <a:off x="2730294" y="5159535"/>
            <a:ext cx="2103120" cy="188912"/>
          </a:xfrm>
        </p:spPr>
        <p:txBody>
          <a:bodyPr lIns="0">
            <a:noAutofit/>
          </a:bodyPr>
          <a:lstStyle>
            <a:lvl1pPr marL="0" indent="0">
              <a:buNone/>
              <a:defRPr sz="14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27" name="Text Placeholder 18">
            <a:extLst>
              <a:ext uri="{FF2B5EF4-FFF2-40B4-BE49-F238E27FC236}">
                <a16:creationId xmlns:a16="http://schemas.microsoft.com/office/drawing/2014/main" id="{D467025A-63E2-4FBE-AB2B-649863908ECC}"/>
              </a:ext>
            </a:extLst>
          </p:cNvPr>
          <p:cNvSpPr>
            <a:spLocks noGrp="1"/>
          </p:cNvSpPr>
          <p:nvPr>
            <p:ph type="body" sz="quarter" idx="22" hasCustomPrompt="1"/>
          </p:nvPr>
        </p:nvSpPr>
        <p:spPr>
          <a:xfrm>
            <a:off x="2730294" y="5503797"/>
            <a:ext cx="2103120" cy="461088"/>
          </a:xfrm>
        </p:spPr>
        <p:txBody>
          <a:bodyPr lIns="0">
            <a:noAutofit/>
          </a:bodyPr>
          <a:lstStyle>
            <a:lvl1pPr marL="0" indent="0">
              <a:buNone/>
              <a:defRPr sz="1100">
                <a:solidFill>
                  <a:schemeClr val="bg2">
                    <a:lumMod val="50000"/>
                  </a:schemeClr>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28" name="Text Placeholder 18">
            <a:extLst>
              <a:ext uri="{FF2B5EF4-FFF2-40B4-BE49-F238E27FC236}">
                <a16:creationId xmlns:a16="http://schemas.microsoft.com/office/drawing/2014/main" id="{97870B90-262B-45CE-B60A-AD1EF5C44170}"/>
              </a:ext>
            </a:extLst>
          </p:cNvPr>
          <p:cNvSpPr>
            <a:spLocks noGrp="1"/>
          </p:cNvSpPr>
          <p:nvPr>
            <p:ph type="body" sz="quarter" idx="23" hasCustomPrompt="1"/>
          </p:nvPr>
        </p:nvSpPr>
        <p:spPr>
          <a:xfrm>
            <a:off x="7382018" y="5159535"/>
            <a:ext cx="2103120" cy="188912"/>
          </a:xfrm>
        </p:spPr>
        <p:txBody>
          <a:bodyPr lIns="0">
            <a:noAutofit/>
          </a:bodyPr>
          <a:lstStyle>
            <a:lvl1pPr marL="0" indent="0">
              <a:buNone/>
              <a:defRPr sz="14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29" name="Text Placeholder 18">
            <a:extLst>
              <a:ext uri="{FF2B5EF4-FFF2-40B4-BE49-F238E27FC236}">
                <a16:creationId xmlns:a16="http://schemas.microsoft.com/office/drawing/2014/main" id="{6E20DE6D-D024-4C7C-BC1D-ED186F219231}"/>
              </a:ext>
            </a:extLst>
          </p:cNvPr>
          <p:cNvSpPr>
            <a:spLocks noGrp="1"/>
          </p:cNvSpPr>
          <p:nvPr>
            <p:ph type="body" sz="quarter" idx="24" hasCustomPrompt="1"/>
          </p:nvPr>
        </p:nvSpPr>
        <p:spPr>
          <a:xfrm>
            <a:off x="7382018" y="5503797"/>
            <a:ext cx="2103120" cy="461088"/>
          </a:xfrm>
        </p:spPr>
        <p:txBody>
          <a:bodyPr lIns="0">
            <a:noAutofit/>
          </a:bodyPr>
          <a:lstStyle>
            <a:lvl1pPr marL="0" indent="0">
              <a:buNone/>
              <a:defRPr sz="1100">
                <a:solidFill>
                  <a:schemeClr val="bg2">
                    <a:lumMod val="50000"/>
                  </a:schemeClr>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30" name="Text Placeholder 18">
            <a:extLst>
              <a:ext uri="{FF2B5EF4-FFF2-40B4-BE49-F238E27FC236}">
                <a16:creationId xmlns:a16="http://schemas.microsoft.com/office/drawing/2014/main" id="{529C3EEF-6C4E-4CF7-B5DE-BB6282F7075C}"/>
              </a:ext>
            </a:extLst>
          </p:cNvPr>
          <p:cNvSpPr>
            <a:spLocks noGrp="1"/>
          </p:cNvSpPr>
          <p:nvPr>
            <p:ph type="body" sz="quarter" idx="25" hasCustomPrompt="1"/>
          </p:nvPr>
        </p:nvSpPr>
        <p:spPr>
          <a:xfrm>
            <a:off x="5056156" y="5159535"/>
            <a:ext cx="2103120" cy="188912"/>
          </a:xfrm>
        </p:spPr>
        <p:txBody>
          <a:bodyPr lIns="0">
            <a:noAutofit/>
          </a:bodyPr>
          <a:lstStyle>
            <a:lvl1pPr marL="0" indent="0">
              <a:buNone/>
              <a:defRPr sz="14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31" name="Text Placeholder 18">
            <a:extLst>
              <a:ext uri="{FF2B5EF4-FFF2-40B4-BE49-F238E27FC236}">
                <a16:creationId xmlns:a16="http://schemas.microsoft.com/office/drawing/2014/main" id="{D7700E18-15B3-4681-A9DD-0C6F6DE7F964}"/>
              </a:ext>
            </a:extLst>
          </p:cNvPr>
          <p:cNvSpPr>
            <a:spLocks noGrp="1"/>
          </p:cNvSpPr>
          <p:nvPr>
            <p:ph type="body" sz="quarter" idx="26" hasCustomPrompt="1"/>
          </p:nvPr>
        </p:nvSpPr>
        <p:spPr>
          <a:xfrm>
            <a:off x="5056156" y="5503797"/>
            <a:ext cx="2103120" cy="461088"/>
          </a:xfrm>
        </p:spPr>
        <p:txBody>
          <a:bodyPr lIns="0">
            <a:noAutofit/>
          </a:bodyPr>
          <a:lstStyle>
            <a:lvl1pPr marL="0" indent="0">
              <a:buNone/>
              <a:defRPr sz="1100">
                <a:solidFill>
                  <a:schemeClr val="bg2">
                    <a:lumMod val="50000"/>
                  </a:schemeClr>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cxnSp>
        <p:nvCxnSpPr>
          <p:cNvPr id="41" name="Straight Connector 40">
            <a:extLst>
              <a:ext uri="{FF2B5EF4-FFF2-40B4-BE49-F238E27FC236}">
                <a16:creationId xmlns:a16="http://schemas.microsoft.com/office/drawing/2014/main" id="{B1EDC63C-5D8C-41FD-857B-B939F7450147}"/>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E8E7E48-4A39-466D-A3D0-BF87AEFDAE01}"/>
              </a:ext>
            </a:extLst>
          </p:cNvPr>
          <p:cNvCxnSpPr>
            <a:cxnSpLocks/>
          </p:cNvCxnSpPr>
          <p:nvPr userDrawn="1"/>
        </p:nvCxnSpPr>
        <p:spPr>
          <a:xfrm>
            <a:off x="404432" y="4796477"/>
            <a:ext cx="210312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98EF327-4340-4E7B-8A30-8AEE034138FA}"/>
              </a:ext>
            </a:extLst>
          </p:cNvPr>
          <p:cNvCxnSpPr>
            <a:cxnSpLocks/>
          </p:cNvCxnSpPr>
          <p:nvPr userDrawn="1"/>
        </p:nvCxnSpPr>
        <p:spPr>
          <a:xfrm>
            <a:off x="2730294" y="4796477"/>
            <a:ext cx="210312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F77EE5D-8EAB-42FD-B124-684E678427C0}"/>
              </a:ext>
            </a:extLst>
          </p:cNvPr>
          <p:cNvCxnSpPr>
            <a:cxnSpLocks/>
          </p:cNvCxnSpPr>
          <p:nvPr userDrawn="1"/>
        </p:nvCxnSpPr>
        <p:spPr>
          <a:xfrm>
            <a:off x="7382018" y="4796477"/>
            <a:ext cx="210312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ED4EC98-51CC-4C7E-AC85-1007A1234C38}"/>
              </a:ext>
            </a:extLst>
          </p:cNvPr>
          <p:cNvCxnSpPr>
            <a:cxnSpLocks/>
          </p:cNvCxnSpPr>
          <p:nvPr userDrawn="1"/>
        </p:nvCxnSpPr>
        <p:spPr>
          <a:xfrm>
            <a:off x="5056156" y="4796477"/>
            <a:ext cx="210312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Picture Placeholder 4">
            <a:extLst>
              <a:ext uri="{FF2B5EF4-FFF2-40B4-BE49-F238E27FC236}">
                <a16:creationId xmlns:a16="http://schemas.microsoft.com/office/drawing/2014/main" id="{6DC78B1C-D7D4-4EFD-8F70-796484576719}"/>
              </a:ext>
            </a:extLst>
          </p:cNvPr>
          <p:cNvSpPr>
            <a:spLocks noGrp="1"/>
          </p:cNvSpPr>
          <p:nvPr>
            <p:ph type="pic" sz="quarter" idx="27"/>
          </p:nvPr>
        </p:nvSpPr>
        <p:spPr>
          <a:xfrm>
            <a:off x="9707880" y="2364900"/>
            <a:ext cx="2103120" cy="2395332"/>
          </a:xfrm>
          <a:noFill/>
          <a:ln>
            <a:noFill/>
          </a:ln>
        </p:spPr>
        <p:txBody>
          <a:bodyPr tIns="731520" anchor="ctr">
            <a:normAutofit/>
          </a:bodyPr>
          <a:lstStyle>
            <a:lvl1pPr marL="0" indent="0" algn="ctr">
              <a:buNone/>
              <a:defRPr sz="1800"/>
            </a:lvl1pPr>
          </a:lstStyle>
          <a:p>
            <a:r>
              <a:rPr lang="en-US"/>
              <a:t>Click icon to add picture</a:t>
            </a:r>
          </a:p>
        </p:txBody>
      </p:sp>
      <p:sp>
        <p:nvSpPr>
          <p:cNvPr id="22" name="Text Placeholder 18">
            <a:extLst>
              <a:ext uri="{FF2B5EF4-FFF2-40B4-BE49-F238E27FC236}">
                <a16:creationId xmlns:a16="http://schemas.microsoft.com/office/drawing/2014/main" id="{BC8807EC-2533-4E51-9F7D-F2C4F2593D7A}"/>
              </a:ext>
            </a:extLst>
          </p:cNvPr>
          <p:cNvSpPr>
            <a:spLocks noGrp="1"/>
          </p:cNvSpPr>
          <p:nvPr>
            <p:ph type="body" sz="quarter" idx="28" hasCustomPrompt="1"/>
          </p:nvPr>
        </p:nvSpPr>
        <p:spPr>
          <a:xfrm>
            <a:off x="9707880" y="5159535"/>
            <a:ext cx="2103120" cy="188912"/>
          </a:xfrm>
        </p:spPr>
        <p:txBody>
          <a:bodyPr lIns="0">
            <a:noAutofit/>
          </a:bodyPr>
          <a:lstStyle>
            <a:lvl1pPr marL="0" indent="0">
              <a:buNone/>
              <a:defRPr sz="14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23" name="Text Placeholder 18">
            <a:extLst>
              <a:ext uri="{FF2B5EF4-FFF2-40B4-BE49-F238E27FC236}">
                <a16:creationId xmlns:a16="http://schemas.microsoft.com/office/drawing/2014/main" id="{1A9DE488-818F-4B47-B3DF-CEBB0199A037}"/>
              </a:ext>
            </a:extLst>
          </p:cNvPr>
          <p:cNvSpPr>
            <a:spLocks noGrp="1"/>
          </p:cNvSpPr>
          <p:nvPr>
            <p:ph type="body" sz="quarter" idx="29" hasCustomPrompt="1"/>
          </p:nvPr>
        </p:nvSpPr>
        <p:spPr>
          <a:xfrm>
            <a:off x="9707880" y="5503797"/>
            <a:ext cx="2103120" cy="461088"/>
          </a:xfrm>
        </p:spPr>
        <p:txBody>
          <a:bodyPr lIns="0">
            <a:noAutofit/>
          </a:bodyPr>
          <a:lstStyle>
            <a:lvl1pPr marL="0" indent="0">
              <a:buNone/>
              <a:defRPr sz="1100">
                <a:solidFill>
                  <a:schemeClr val="bg2">
                    <a:lumMod val="50000"/>
                  </a:schemeClr>
                </a:solidFill>
                <a:latin typeface="+mn-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cxnSp>
        <p:nvCxnSpPr>
          <p:cNvPr id="24" name="Straight Connector 23">
            <a:extLst>
              <a:ext uri="{FF2B5EF4-FFF2-40B4-BE49-F238E27FC236}">
                <a16:creationId xmlns:a16="http://schemas.microsoft.com/office/drawing/2014/main" id="{ABED6E97-E8FA-44FA-8C25-A9C5D58C12F7}"/>
              </a:ext>
            </a:extLst>
          </p:cNvPr>
          <p:cNvCxnSpPr>
            <a:cxnSpLocks/>
          </p:cNvCxnSpPr>
          <p:nvPr userDrawn="1"/>
        </p:nvCxnSpPr>
        <p:spPr>
          <a:xfrm>
            <a:off x="9707880" y="4796477"/>
            <a:ext cx="210312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38235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ntent- Big 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p>
            <a:pPr lvl="0"/>
            <a:r>
              <a:rPr lang="en-US"/>
              <a:t>Click to edit title</a:t>
            </a:r>
          </a:p>
        </p:txBody>
      </p:sp>
      <p:sp>
        <p:nvSpPr>
          <p:cNvPr id="6" name="Text Placeholder 5">
            <a:extLst>
              <a:ext uri="{FF2B5EF4-FFF2-40B4-BE49-F238E27FC236}">
                <a16:creationId xmlns:a16="http://schemas.microsoft.com/office/drawing/2014/main" id="{76BE9174-5DED-44D3-9BE8-13881A7F2BE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13" name="Picture Placeholder 4">
            <a:extLst>
              <a:ext uri="{FF2B5EF4-FFF2-40B4-BE49-F238E27FC236}">
                <a16:creationId xmlns:a16="http://schemas.microsoft.com/office/drawing/2014/main" id="{AAE51A4C-6832-4DE8-A185-8E23CE910C03}"/>
              </a:ext>
            </a:extLst>
          </p:cNvPr>
          <p:cNvSpPr>
            <a:spLocks noGrp="1"/>
          </p:cNvSpPr>
          <p:nvPr>
            <p:ph type="pic" sz="quarter" idx="14"/>
          </p:nvPr>
        </p:nvSpPr>
        <p:spPr>
          <a:xfrm>
            <a:off x="381000" y="1828800"/>
            <a:ext cx="1672266" cy="1386190"/>
          </a:xfrm>
          <a:noFill/>
          <a:ln>
            <a:noFill/>
          </a:ln>
        </p:spPr>
        <p:txBody>
          <a:bodyPr tIns="731520" anchor="ctr">
            <a:normAutofit/>
          </a:bodyPr>
          <a:lstStyle>
            <a:lvl1pPr marL="0" indent="0" algn="ctr">
              <a:buNone/>
              <a:defRPr sz="1400"/>
            </a:lvl1pPr>
          </a:lstStyle>
          <a:p>
            <a:r>
              <a:rPr lang="en-US"/>
              <a:t>Click icon to add picture</a:t>
            </a:r>
          </a:p>
        </p:txBody>
      </p:sp>
      <p:sp>
        <p:nvSpPr>
          <p:cNvPr id="7" name="Picture Placeholder 4">
            <a:extLst>
              <a:ext uri="{FF2B5EF4-FFF2-40B4-BE49-F238E27FC236}">
                <a16:creationId xmlns:a16="http://schemas.microsoft.com/office/drawing/2014/main" id="{12E3A3B0-84BD-413D-B49A-BEC3177777AE}"/>
              </a:ext>
            </a:extLst>
          </p:cNvPr>
          <p:cNvSpPr>
            <a:spLocks noGrp="1"/>
          </p:cNvSpPr>
          <p:nvPr>
            <p:ph type="pic" sz="quarter" idx="15"/>
          </p:nvPr>
        </p:nvSpPr>
        <p:spPr>
          <a:xfrm>
            <a:off x="2332547" y="1828800"/>
            <a:ext cx="1672266" cy="1386190"/>
          </a:xfrm>
          <a:noFill/>
          <a:ln>
            <a:noFill/>
          </a:ln>
        </p:spPr>
        <p:txBody>
          <a:bodyPr tIns="731520" anchor="ctr">
            <a:normAutofit/>
          </a:bodyPr>
          <a:lstStyle>
            <a:lvl1pPr marL="0" indent="0" algn="ctr">
              <a:buNone/>
              <a:defRPr sz="1400"/>
            </a:lvl1pPr>
          </a:lstStyle>
          <a:p>
            <a:r>
              <a:rPr lang="en-US"/>
              <a:t>Click icon to add picture</a:t>
            </a:r>
          </a:p>
        </p:txBody>
      </p:sp>
      <p:sp>
        <p:nvSpPr>
          <p:cNvPr id="9" name="Picture Placeholder 4">
            <a:extLst>
              <a:ext uri="{FF2B5EF4-FFF2-40B4-BE49-F238E27FC236}">
                <a16:creationId xmlns:a16="http://schemas.microsoft.com/office/drawing/2014/main" id="{0F418052-0020-4FE1-B63C-B0D7615D4ED1}"/>
              </a:ext>
            </a:extLst>
          </p:cNvPr>
          <p:cNvSpPr>
            <a:spLocks noGrp="1"/>
          </p:cNvSpPr>
          <p:nvPr>
            <p:ph type="pic" sz="quarter" idx="16"/>
          </p:nvPr>
        </p:nvSpPr>
        <p:spPr>
          <a:xfrm>
            <a:off x="4284094" y="1828800"/>
            <a:ext cx="1672266" cy="1386190"/>
          </a:xfrm>
          <a:noFill/>
          <a:ln>
            <a:noFill/>
          </a:ln>
        </p:spPr>
        <p:txBody>
          <a:bodyPr tIns="731520" anchor="ctr">
            <a:normAutofit/>
          </a:bodyPr>
          <a:lstStyle>
            <a:lvl1pPr marL="0" indent="0" algn="ctr">
              <a:buNone/>
              <a:defRPr sz="1400"/>
            </a:lvl1pPr>
          </a:lstStyle>
          <a:p>
            <a:r>
              <a:rPr lang="en-US"/>
              <a:t>Click icon to add picture</a:t>
            </a:r>
          </a:p>
        </p:txBody>
      </p:sp>
      <p:sp>
        <p:nvSpPr>
          <p:cNvPr id="10" name="Picture Placeholder 4">
            <a:extLst>
              <a:ext uri="{FF2B5EF4-FFF2-40B4-BE49-F238E27FC236}">
                <a16:creationId xmlns:a16="http://schemas.microsoft.com/office/drawing/2014/main" id="{0DFFDEBB-F5C3-4A59-9D3B-8C74DE14EC04}"/>
              </a:ext>
            </a:extLst>
          </p:cNvPr>
          <p:cNvSpPr>
            <a:spLocks noGrp="1"/>
          </p:cNvSpPr>
          <p:nvPr>
            <p:ph type="pic" sz="quarter" idx="17"/>
          </p:nvPr>
        </p:nvSpPr>
        <p:spPr>
          <a:xfrm>
            <a:off x="6235641" y="1828800"/>
            <a:ext cx="1672266" cy="1386190"/>
          </a:xfrm>
          <a:noFill/>
          <a:ln>
            <a:noFill/>
          </a:ln>
        </p:spPr>
        <p:txBody>
          <a:bodyPr tIns="731520" anchor="ctr">
            <a:normAutofit/>
          </a:bodyPr>
          <a:lstStyle>
            <a:lvl1pPr marL="0" indent="0" algn="ctr">
              <a:buNone/>
              <a:defRPr sz="1400"/>
            </a:lvl1pPr>
          </a:lstStyle>
          <a:p>
            <a:r>
              <a:rPr lang="en-US"/>
              <a:t>Click icon to add picture</a:t>
            </a:r>
          </a:p>
        </p:txBody>
      </p:sp>
      <p:sp>
        <p:nvSpPr>
          <p:cNvPr id="11" name="Picture Placeholder 4">
            <a:extLst>
              <a:ext uri="{FF2B5EF4-FFF2-40B4-BE49-F238E27FC236}">
                <a16:creationId xmlns:a16="http://schemas.microsoft.com/office/drawing/2014/main" id="{E2DBD270-63E8-475C-A347-BEB1D1B36A36}"/>
              </a:ext>
            </a:extLst>
          </p:cNvPr>
          <p:cNvSpPr>
            <a:spLocks noGrp="1"/>
          </p:cNvSpPr>
          <p:nvPr>
            <p:ph type="pic" sz="quarter" idx="18"/>
          </p:nvPr>
        </p:nvSpPr>
        <p:spPr>
          <a:xfrm>
            <a:off x="8187188" y="1828800"/>
            <a:ext cx="1672266" cy="1386190"/>
          </a:xfrm>
          <a:noFill/>
          <a:ln>
            <a:noFill/>
          </a:ln>
        </p:spPr>
        <p:txBody>
          <a:bodyPr tIns="731520" anchor="ctr">
            <a:normAutofit/>
          </a:bodyPr>
          <a:lstStyle>
            <a:lvl1pPr marL="0" indent="0" algn="ctr">
              <a:buNone/>
              <a:defRPr sz="1400"/>
            </a:lvl1pPr>
          </a:lstStyle>
          <a:p>
            <a:r>
              <a:rPr lang="en-US"/>
              <a:t>Click icon to add picture</a:t>
            </a:r>
          </a:p>
        </p:txBody>
      </p:sp>
      <p:sp>
        <p:nvSpPr>
          <p:cNvPr id="19" name="Text Placeholder 18">
            <a:extLst>
              <a:ext uri="{FF2B5EF4-FFF2-40B4-BE49-F238E27FC236}">
                <a16:creationId xmlns:a16="http://schemas.microsoft.com/office/drawing/2014/main" id="{464D6BB6-6F94-4584-882E-AED523E996D2}"/>
              </a:ext>
            </a:extLst>
          </p:cNvPr>
          <p:cNvSpPr>
            <a:spLocks noGrp="1"/>
          </p:cNvSpPr>
          <p:nvPr>
            <p:ph type="body" sz="quarter" idx="19" hasCustomPrompt="1"/>
          </p:nvPr>
        </p:nvSpPr>
        <p:spPr>
          <a:xfrm>
            <a:off x="381758" y="3394976"/>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20" name="Text Placeholder 18">
            <a:extLst>
              <a:ext uri="{FF2B5EF4-FFF2-40B4-BE49-F238E27FC236}">
                <a16:creationId xmlns:a16="http://schemas.microsoft.com/office/drawing/2014/main" id="{4297364D-82B0-44E2-8A10-86C26E73A3A1}"/>
              </a:ext>
            </a:extLst>
          </p:cNvPr>
          <p:cNvSpPr>
            <a:spLocks noGrp="1"/>
          </p:cNvSpPr>
          <p:nvPr>
            <p:ph type="body" sz="quarter" idx="20" hasCustomPrompt="1"/>
          </p:nvPr>
        </p:nvSpPr>
        <p:spPr>
          <a:xfrm>
            <a:off x="381758" y="3684247"/>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24" name="Picture Placeholder 4">
            <a:extLst>
              <a:ext uri="{FF2B5EF4-FFF2-40B4-BE49-F238E27FC236}">
                <a16:creationId xmlns:a16="http://schemas.microsoft.com/office/drawing/2014/main" id="{D11FD98C-5448-45A2-A0C9-72447F9D325B}"/>
              </a:ext>
            </a:extLst>
          </p:cNvPr>
          <p:cNvSpPr>
            <a:spLocks noGrp="1"/>
          </p:cNvSpPr>
          <p:nvPr>
            <p:ph type="pic" sz="quarter" idx="29"/>
          </p:nvPr>
        </p:nvSpPr>
        <p:spPr>
          <a:xfrm>
            <a:off x="10138734" y="1828800"/>
            <a:ext cx="1672266" cy="1386190"/>
          </a:xfrm>
          <a:noFill/>
          <a:ln>
            <a:noFill/>
          </a:ln>
        </p:spPr>
        <p:txBody>
          <a:bodyPr tIns="731520" anchor="ctr">
            <a:normAutofit/>
          </a:bodyPr>
          <a:lstStyle>
            <a:lvl1pPr marL="0" indent="0" algn="ctr">
              <a:buNone/>
              <a:defRPr sz="1400"/>
            </a:lvl1pPr>
          </a:lstStyle>
          <a:p>
            <a:r>
              <a:rPr lang="en-US"/>
              <a:t>Click icon to add picture</a:t>
            </a:r>
          </a:p>
        </p:txBody>
      </p:sp>
      <p:sp>
        <p:nvSpPr>
          <p:cNvPr id="41" name="Text Placeholder 18">
            <a:extLst>
              <a:ext uri="{FF2B5EF4-FFF2-40B4-BE49-F238E27FC236}">
                <a16:creationId xmlns:a16="http://schemas.microsoft.com/office/drawing/2014/main" id="{B0CDE989-10D2-4938-BCD4-F4C7062813E4}"/>
              </a:ext>
            </a:extLst>
          </p:cNvPr>
          <p:cNvSpPr>
            <a:spLocks noGrp="1"/>
          </p:cNvSpPr>
          <p:nvPr>
            <p:ph type="body" sz="quarter" idx="30" hasCustomPrompt="1"/>
          </p:nvPr>
        </p:nvSpPr>
        <p:spPr>
          <a:xfrm>
            <a:off x="2336393" y="3394976"/>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42" name="Text Placeholder 18">
            <a:extLst>
              <a:ext uri="{FF2B5EF4-FFF2-40B4-BE49-F238E27FC236}">
                <a16:creationId xmlns:a16="http://schemas.microsoft.com/office/drawing/2014/main" id="{6D33E218-962C-4DAD-A15C-4D53A1ED220B}"/>
              </a:ext>
            </a:extLst>
          </p:cNvPr>
          <p:cNvSpPr>
            <a:spLocks noGrp="1"/>
          </p:cNvSpPr>
          <p:nvPr>
            <p:ph type="body" sz="quarter" idx="31" hasCustomPrompt="1"/>
          </p:nvPr>
        </p:nvSpPr>
        <p:spPr>
          <a:xfrm>
            <a:off x="4284471" y="3394976"/>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43" name="Text Placeholder 18">
            <a:extLst>
              <a:ext uri="{FF2B5EF4-FFF2-40B4-BE49-F238E27FC236}">
                <a16:creationId xmlns:a16="http://schemas.microsoft.com/office/drawing/2014/main" id="{DB8C822B-8927-4BD5-BC23-58478D7CCA46}"/>
              </a:ext>
            </a:extLst>
          </p:cNvPr>
          <p:cNvSpPr>
            <a:spLocks noGrp="1"/>
          </p:cNvSpPr>
          <p:nvPr>
            <p:ph type="body" sz="quarter" idx="32" hasCustomPrompt="1"/>
          </p:nvPr>
        </p:nvSpPr>
        <p:spPr>
          <a:xfrm>
            <a:off x="6236018" y="3394976"/>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44" name="Text Placeholder 18">
            <a:extLst>
              <a:ext uri="{FF2B5EF4-FFF2-40B4-BE49-F238E27FC236}">
                <a16:creationId xmlns:a16="http://schemas.microsoft.com/office/drawing/2014/main" id="{68C8495B-5E84-48CA-A633-899147746B7C}"/>
              </a:ext>
            </a:extLst>
          </p:cNvPr>
          <p:cNvSpPr>
            <a:spLocks noGrp="1"/>
          </p:cNvSpPr>
          <p:nvPr>
            <p:ph type="body" sz="quarter" idx="33" hasCustomPrompt="1"/>
          </p:nvPr>
        </p:nvSpPr>
        <p:spPr>
          <a:xfrm>
            <a:off x="8187565" y="3394976"/>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45" name="Text Placeholder 18">
            <a:extLst>
              <a:ext uri="{FF2B5EF4-FFF2-40B4-BE49-F238E27FC236}">
                <a16:creationId xmlns:a16="http://schemas.microsoft.com/office/drawing/2014/main" id="{6620288C-B699-44F1-902A-99B5F9C12692}"/>
              </a:ext>
            </a:extLst>
          </p:cNvPr>
          <p:cNvSpPr>
            <a:spLocks noGrp="1"/>
          </p:cNvSpPr>
          <p:nvPr>
            <p:ph type="body" sz="quarter" idx="34" hasCustomPrompt="1"/>
          </p:nvPr>
        </p:nvSpPr>
        <p:spPr>
          <a:xfrm>
            <a:off x="10139111" y="3394976"/>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46" name="Text Placeholder 18">
            <a:extLst>
              <a:ext uri="{FF2B5EF4-FFF2-40B4-BE49-F238E27FC236}">
                <a16:creationId xmlns:a16="http://schemas.microsoft.com/office/drawing/2014/main" id="{7F39F23E-5457-4025-8200-9DCF267914BF}"/>
              </a:ext>
            </a:extLst>
          </p:cNvPr>
          <p:cNvSpPr>
            <a:spLocks noGrp="1"/>
          </p:cNvSpPr>
          <p:nvPr>
            <p:ph type="body" sz="quarter" idx="35" hasCustomPrompt="1"/>
          </p:nvPr>
        </p:nvSpPr>
        <p:spPr>
          <a:xfrm>
            <a:off x="2336393" y="3684247"/>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47" name="Text Placeholder 18">
            <a:extLst>
              <a:ext uri="{FF2B5EF4-FFF2-40B4-BE49-F238E27FC236}">
                <a16:creationId xmlns:a16="http://schemas.microsoft.com/office/drawing/2014/main" id="{CDC4DA34-25B4-42E5-82B3-93A11E25FC53}"/>
              </a:ext>
            </a:extLst>
          </p:cNvPr>
          <p:cNvSpPr>
            <a:spLocks noGrp="1"/>
          </p:cNvSpPr>
          <p:nvPr>
            <p:ph type="body" sz="quarter" idx="36" hasCustomPrompt="1"/>
          </p:nvPr>
        </p:nvSpPr>
        <p:spPr>
          <a:xfrm>
            <a:off x="4284471" y="3684247"/>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48" name="Text Placeholder 18">
            <a:extLst>
              <a:ext uri="{FF2B5EF4-FFF2-40B4-BE49-F238E27FC236}">
                <a16:creationId xmlns:a16="http://schemas.microsoft.com/office/drawing/2014/main" id="{2CEA894A-846B-4DBC-AC50-5B0FB599C136}"/>
              </a:ext>
            </a:extLst>
          </p:cNvPr>
          <p:cNvSpPr>
            <a:spLocks noGrp="1"/>
          </p:cNvSpPr>
          <p:nvPr>
            <p:ph type="body" sz="quarter" idx="37" hasCustomPrompt="1"/>
          </p:nvPr>
        </p:nvSpPr>
        <p:spPr>
          <a:xfrm>
            <a:off x="6236018" y="3684247"/>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49" name="Text Placeholder 18">
            <a:extLst>
              <a:ext uri="{FF2B5EF4-FFF2-40B4-BE49-F238E27FC236}">
                <a16:creationId xmlns:a16="http://schemas.microsoft.com/office/drawing/2014/main" id="{01DC45DC-A9EF-4356-92AD-0362EFA972E1}"/>
              </a:ext>
            </a:extLst>
          </p:cNvPr>
          <p:cNvSpPr>
            <a:spLocks noGrp="1"/>
          </p:cNvSpPr>
          <p:nvPr>
            <p:ph type="body" sz="quarter" idx="38" hasCustomPrompt="1"/>
          </p:nvPr>
        </p:nvSpPr>
        <p:spPr>
          <a:xfrm>
            <a:off x="8187565" y="3684247"/>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50" name="Text Placeholder 18">
            <a:extLst>
              <a:ext uri="{FF2B5EF4-FFF2-40B4-BE49-F238E27FC236}">
                <a16:creationId xmlns:a16="http://schemas.microsoft.com/office/drawing/2014/main" id="{6B432251-E7B9-4C27-BA9F-C6B7CAA21D41}"/>
              </a:ext>
            </a:extLst>
          </p:cNvPr>
          <p:cNvSpPr>
            <a:spLocks noGrp="1"/>
          </p:cNvSpPr>
          <p:nvPr>
            <p:ph type="body" sz="quarter" idx="39" hasCustomPrompt="1"/>
          </p:nvPr>
        </p:nvSpPr>
        <p:spPr>
          <a:xfrm>
            <a:off x="10139111" y="3684247"/>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75" name="Picture Placeholder 4">
            <a:extLst>
              <a:ext uri="{FF2B5EF4-FFF2-40B4-BE49-F238E27FC236}">
                <a16:creationId xmlns:a16="http://schemas.microsoft.com/office/drawing/2014/main" id="{BBF5A094-EA43-4E44-96CD-6C3474132A8B}"/>
              </a:ext>
            </a:extLst>
          </p:cNvPr>
          <p:cNvSpPr>
            <a:spLocks noGrp="1"/>
          </p:cNvSpPr>
          <p:nvPr>
            <p:ph type="pic" sz="quarter" idx="40"/>
          </p:nvPr>
        </p:nvSpPr>
        <p:spPr>
          <a:xfrm>
            <a:off x="381000" y="4236182"/>
            <a:ext cx="1672266" cy="1386400"/>
          </a:xfrm>
          <a:noFill/>
          <a:ln>
            <a:noFill/>
          </a:ln>
        </p:spPr>
        <p:txBody>
          <a:bodyPr tIns="731520" anchor="ctr">
            <a:normAutofit/>
          </a:bodyPr>
          <a:lstStyle>
            <a:lvl1pPr marL="0" indent="0" algn="ctr">
              <a:buNone/>
              <a:defRPr sz="1400"/>
            </a:lvl1pPr>
          </a:lstStyle>
          <a:p>
            <a:r>
              <a:rPr lang="en-US"/>
              <a:t>Click icon to add picture</a:t>
            </a:r>
          </a:p>
        </p:txBody>
      </p:sp>
      <p:sp>
        <p:nvSpPr>
          <p:cNvPr id="76" name="Picture Placeholder 4">
            <a:extLst>
              <a:ext uri="{FF2B5EF4-FFF2-40B4-BE49-F238E27FC236}">
                <a16:creationId xmlns:a16="http://schemas.microsoft.com/office/drawing/2014/main" id="{22505DF2-90DF-44CC-97A2-D36213AF32A0}"/>
              </a:ext>
            </a:extLst>
          </p:cNvPr>
          <p:cNvSpPr>
            <a:spLocks noGrp="1"/>
          </p:cNvSpPr>
          <p:nvPr>
            <p:ph type="pic" sz="quarter" idx="41"/>
          </p:nvPr>
        </p:nvSpPr>
        <p:spPr>
          <a:xfrm>
            <a:off x="2332547" y="4236182"/>
            <a:ext cx="1672266" cy="1386400"/>
          </a:xfrm>
          <a:noFill/>
          <a:ln>
            <a:noFill/>
          </a:ln>
        </p:spPr>
        <p:txBody>
          <a:bodyPr tIns="731520" anchor="ctr">
            <a:normAutofit/>
          </a:bodyPr>
          <a:lstStyle>
            <a:lvl1pPr marL="0" indent="0" algn="ctr">
              <a:buNone/>
              <a:defRPr sz="1400"/>
            </a:lvl1pPr>
          </a:lstStyle>
          <a:p>
            <a:r>
              <a:rPr lang="en-US"/>
              <a:t>Click icon to add picture</a:t>
            </a:r>
          </a:p>
        </p:txBody>
      </p:sp>
      <p:sp>
        <p:nvSpPr>
          <p:cNvPr id="77" name="Picture Placeholder 4">
            <a:extLst>
              <a:ext uri="{FF2B5EF4-FFF2-40B4-BE49-F238E27FC236}">
                <a16:creationId xmlns:a16="http://schemas.microsoft.com/office/drawing/2014/main" id="{2EA1C2AF-DFDC-4B7C-BFBC-07F57356138C}"/>
              </a:ext>
            </a:extLst>
          </p:cNvPr>
          <p:cNvSpPr>
            <a:spLocks noGrp="1"/>
          </p:cNvSpPr>
          <p:nvPr>
            <p:ph type="pic" sz="quarter" idx="42"/>
          </p:nvPr>
        </p:nvSpPr>
        <p:spPr>
          <a:xfrm>
            <a:off x="4284094" y="4236182"/>
            <a:ext cx="1672266" cy="1386400"/>
          </a:xfrm>
          <a:noFill/>
          <a:ln>
            <a:noFill/>
          </a:ln>
        </p:spPr>
        <p:txBody>
          <a:bodyPr tIns="731520" anchor="ctr">
            <a:normAutofit/>
          </a:bodyPr>
          <a:lstStyle>
            <a:lvl1pPr marL="0" indent="0" algn="ctr">
              <a:buNone/>
              <a:defRPr sz="1400"/>
            </a:lvl1pPr>
          </a:lstStyle>
          <a:p>
            <a:r>
              <a:rPr lang="en-US"/>
              <a:t>Click icon to add picture</a:t>
            </a:r>
          </a:p>
        </p:txBody>
      </p:sp>
      <p:sp>
        <p:nvSpPr>
          <p:cNvPr id="78" name="Picture Placeholder 4">
            <a:extLst>
              <a:ext uri="{FF2B5EF4-FFF2-40B4-BE49-F238E27FC236}">
                <a16:creationId xmlns:a16="http://schemas.microsoft.com/office/drawing/2014/main" id="{D5C5843D-D698-43B6-ABB6-B9F27B182EF0}"/>
              </a:ext>
            </a:extLst>
          </p:cNvPr>
          <p:cNvSpPr>
            <a:spLocks noGrp="1"/>
          </p:cNvSpPr>
          <p:nvPr>
            <p:ph type="pic" sz="quarter" idx="43"/>
          </p:nvPr>
        </p:nvSpPr>
        <p:spPr>
          <a:xfrm>
            <a:off x="6235641" y="4236182"/>
            <a:ext cx="1672266" cy="1386400"/>
          </a:xfrm>
          <a:noFill/>
          <a:ln>
            <a:noFill/>
          </a:ln>
        </p:spPr>
        <p:txBody>
          <a:bodyPr tIns="731520" anchor="ctr">
            <a:normAutofit/>
          </a:bodyPr>
          <a:lstStyle>
            <a:lvl1pPr marL="0" indent="0" algn="ctr">
              <a:buNone/>
              <a:defRPr sz="1400"/>
            </a:lvl1pPr>
          </a:lstStyle>
          <a:p>
            <a:r>
              <a:rPr lang="en-US"/>
              <a:t>Click icon to add picture</a:t>
            </a:r>
          </a:p>
        </p:txBody>
      </p:sp>
      <p:sp>
        <p:nvSpPr>
          <p:cNvPr id="79" name="Picture Placeholder 4">
            <a:extLst>
              <a:ext uri="{FF2B5EF4-FFF2-40B4-BE49-F238E27FC236}">
                <a16:creationId xmlns:a16="http://schemas.microsoft.com/office/drawing/2014/main" id="{58501016-1C45-4B09-8796-AA5402991F2F}"/>
              </a:ext>
            </a:extLst>
          </p:cNvPr>
          <p:cNvSpPr>
            <a:spLocks noGrp="1"/>
          </p:cNvSpPr>
          <p:nvPr>
            <p:ph type="pic" sz="quarter" idx="44"/>
          </p:nvPr>
        </p:nvSpPr>
        <p:spPr>
          <a:xfrm>
            <a:off x="8187188" y="4236182"/>
            <a:ext cx="1672266" cy="1386400"/>
          </a:xfrm>
          <a:noFill/>
          <a:ln>
            <a:noFill/>
          </a:ln>
        </p:spPr>
        <p:txBody>
          <a:bodyPr tIns="731520" anchor="ctr">
            <a:normAutofit/>
          </a:bodyPr>
          <a:lstStyle>
            <a:lvl1pPr marL="0" indent="0" algn="ctr">
              <a:buNone/>
              <a:defRPr sz="1400"/>
            </a:lvl1pPr>
          </a:lstStyle>
          <a:p>
            <a:r>
              <a:rPr lang="en-US"/>
              <a:t>Click icon to add picture</a:t>
            </a:r>
          </a:p>
        </p:txBody>
      </p:sp>
      <p:sp>
        <p:nvSpPr>
          <p:cNvPr id="81" name="Text Placeholder 18">
            <a:extLst>
              <a:ext uri="{FF2B5EF4-FFF2-40B4-BE49-F238E27FC236}">
                <a16:creationId xmlns:a16="http://schemas.microsoft.com/office/drawing/2014/main" id="{0DFDDD51-B3E6-46B6-B91E-9AE73119E41F}"/>
              </a:ext>
            </a:extLst>
          </p:cNvPr>
          <p:cNvSpPr>
            <a:spLocks noGrp="1"/>
          </p:cNvSpPr>
          <p:nvPr>
            <p:ph type="body" sz="quarter" idx="45" hasCustomPrompt="1"/>
          </p:nvPr>
        </p:nvSpPr>
        <p:spPr>
          <a:xfrm>
            <a:off x="381758" y="5802358"/>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82" name="Text Placeholder 18">
            <a:extLst>
              <a:ext uri="{FF2B5EF4-FFF2-40B4-BE49-F238E27FC236}">
                <a16:creationId xmlns:a16="http://schemas.microsoft.com/office/drawing/2014/main" id="{B1ECAE5B-08EA-40DE-A39C-54BD83C530E9}"/>
              </a:ext>
            </a:extLst>
          </p:cNvPr>
          <p:cNvSpPr>
            <a:spLocks noGrp="1"/>
          </p:cNvSpPr>
          <p:nvPr>
            <p:ph type="body" sz="quarter" idx="46" hasCustomPrompt="1"/>
          </p:nvPr>
        </p:nvSpPr>
        <p:spPr>
          <a:xfrm>
            <a:off x="381758" y="6091629"/>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83" name="Picture Placeholder 4">
            <a:extLst>
              <a:ext uri="{FF2B5EF4-FFF2-40B4-BE49-F238E27FC236}">
                <a16:creationId xmlns:a16="http://schemas.microsoft.com/office/drawing/2014/main" id="{470F3C2F-24F4-43D9-8584-6F908CD03852}"/>
              </a:ext>
            </a:extLst>
          </p:cNvPr>
          <p:cNvSpPr>
            <a:spLocks noGrp="1"/>
          </p:cNvSpPr>
          <p:nvPr>
            <p:ph type="pic" sz="quarter" idx="47"/>
          </p:nvPr>
        </p:nvSpPr>
        <p:spPr>
          <a:xfrm>
            <a:off x="10138734" y="4236182"/>
            <a:ext cx="1672266" cy="1386400"/>
          </a:xfrm>
          <a:noFill/>
          <a:ln>
            <a:noFill/>
          </a:ln>
        </p:spPr>
        <p:txBody>
          <a:bodyPr tIns="731520" anchor="ctr">
            <a:normAutofit/>
          </a:bodyPr>
          <a:lstStyle>
            <a:lvl1pPr marL="0" indent="0" algn="ctr">
              <a:buNone/>
              <a:defRPr sz="1400"/>
            </a:lvl1pPr>
          </a:lstStyle>
          <a:p>
            <a:r>
              <a:rPr lang="en-US"/>
              <a:t>Click icon to add picture</a:t>
            </a:r>
          </a:p>
        </p:txBody>
      </p:sp>
      <p:sp>
        <p:nvSpPr>
          <p:cNvPr id="89" name="Text Placeholder 18">
            <a:extLst>
              <a:ext uri="{FF2B5EF4-FFF2-40B4-BE49-F238E27FC236}">
                <a16:creationId xmlns:a16="http://schemas.microsoft.com/office/drawing/2014/main" id="{D0376FB2-EC0B-4535-96EB-CB81DCB3CA27}"/>
              </a:ext>
            </a:extLst>
          </p:cNvPr>
          <p:cNvSpPr>
            <a:spLocks noGrp="1"/>
          </p:cNvSpPr>
          <p:nvPr>
            <p:ph type="body" sz="quarter" idx="48" hasCustomPrompt="1"/>
          </p:nvPr>
        </p:nvSpPr>
        <p:spPr>
          <a:xfrm>
            <a:off x="2336393" y="5802358"/>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90" name="Text Placeholder 18">
            <a:extLst>
              <a:ext uri="{FF2B5EF4-FFF2-40B4-BE49-F238E27FC236}">
                <a16:creationId xmlns:a16="http://schemas.microsoft.com/office/drawing/2014/main" id="{6B4C7AF3-E97D-4E58-9EEA-3BC797639049}"/>
              </a:ext>
            </a:extLst>
          </p:cNvPr>
          <p:cNvSpPr>
            <a:spLocks noGrp="1"/>
          </p:cNvSpPr>
          <p:nvPr>
            <p:ph type="body" sz="quarter" idx="49" hasCustomPrompt="1"/>
          </p:nvPr>
        </p:nvSpPr>
        <p:spPr>
          <a:xfrm>
            <a:off x="4284471" y="5802358"/>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91" name="Text Placeholder 18">
            <a:extLst>
              <a:ext uri="{FF2B5EF4-FFF2-40B4-BE49-F238E27FC236}">
                <a16:creationId xmlns:a16="http://schemas.microsoft.com/office/drawing/2014/main" id="{DFF6C7BA-EE07-42C9-8C64-2187E0777D70}"/>
              </a:ext>
            </a:extLst>
          </p:cNvPr>
          <p:cNvSpPr>
            <a:spLocks noGrp="1"/>
          </p:cNvSpPr>
          <p:nvPr>
            <p:ph type="body" sz="quarter" idx="50" hasCustomPrompt="1"/>
          </p:nvPr>
        </p:nvSpPr>
        <p:spPr>
          <a:xfrm>
            <a:off x="6236018" y="5802358"/>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92" name="Text Placeholder 18">
            <a:extLst>
              <a:ext uri="{FF2B5EF4-FFF2-40B4-BE49-F238E27FC236}">
                <a16:creationId xmlns:a16="http://schemas.microsoft.com/office/drawing/2014/main" id="{07E28D6F-6092-43D9-8714-80D6C73C610B}"/>
              </a:ext>
            </a:extLst>
          </p:cNvPr>
          <p:cNvSpPr>
            <a:spLocks noGrp="1"/>
          </p:cNvSpPr>
          <p:nvPr>
            <p:ph type="body" sz="quarter" idx="51" hasCustomPrompt="1"/>
          </p:nvPr>
        </p:nvSpPr>
        <p:spPr>
          <a:xfrm>
            <a:off x="8187565" y="5802358"/>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93" name="Text Placeholder 18">
            <a:extLst>
              <a:ext uri="{FF2B5EF4-FFF2-40B4-BE49-F238E27FC236}">
                <a16:creationId xmlns:a16="http://schemas.microsoft.com/office/drawing/2014/main" id="{2FFDB61B-B753-46DE-83F0-1C3637288BF7}"/>
              </a:ext>
            </a:extLst>
          </p:cNvPr>
          <p:cNvSpPr>
            <a:spLocks noGrp="1"/>
          </p:cNvSpPr>
          <p:nvPr>
            <p:ph type="body" sz="quarter" idx="52" hasCustomPrompt="1"/>
          </p:nvPr>
        </p:nvSpPr>
        <p:spPr>
          <a:xfrm>
            <a:off x="10139111" y="5802358"/>
            <a:ext cx="1866492" cy="178504"/>
          </a:xfrm>
        </p:spPr>
        <p:txBody>
          <a:bodyPr lIns="0">
            <a:noAutofit/>
          </a:bodyPr>
          <a:lstStyle>
            <a:lvl1pPr marL="0" indent="0">
              <a:buNone/>
              <a:defRPr sz="1100" b="1">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First </a:t>
            </a:r>
            <a:r>
              <a:rPr lang="en-US" err="1"/>
              <a:t>Lastname</a:t>
            </a:r>
            <a:endParaRPr lang="en-US"/>
          </a:p>
        </p:txBody>
      </p:sp>
      <p:sp>
        <p:nvSpPr>
          <p:cNvPr id="94" name="Text Placeholder 18">
            <a:extLst>
              <a:ext uri="{FF2B5EF4-FFF2-40B4-BE49-F238E27FC236}">
                <a16:creationId xmlns:a16="http://schemas.microsoft.com/office/drawing/2014/main" id="{8D2E891C-532D-4119-8670-3BEC600C36DC}"/>
              </a:ext>
            </a:extLst>
          </p:cNvPr>
          <p:cNvSpPr>
            <a:spLocks noGrp="1"/>
          </p:cNvSpPr>
          <p:nvPr>
            <p:ph type="body" sz="quarter" idx="53" hasCustomPrompt="1"/>
          </p:nvPr>
        </p:nvSpPr>
        <p:spPr>
          <a:xfrm>
            <a:off x="2336393" y="6091629"/>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95" name="Text Placeholder 18">
            <a:extLst>
              <a:ext uri="{FF2B5EF4-FFF2-40B4-BE49-F238E27FC236}">
                <a16:creationId xmlns:a16="http://schemas.microsoft.com/office/drawing/2014/main" id="{6856F5CA-5435-4721-B44A-B2C58E2776A6}"/>
              </a:ext>
            </a:extLst>
          </p:cNvPr>
          <p:cNvSpPr>
            <a:spLocks noGrp="1"/>
          </p:cNvSpPr>
          <p:nvPr>
            <p:ph type="body" sz="quarter" idx="54" hasCustomPrompt="1"/>
          </p:nvPr>
        </p:nvSpPr>
        <p:spPr>
          <a:xfrm>
            <a:off x="4284471" y="6091629"/>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96" name="Text Placeholder 18">
            <a:extLst>
              <a:ext uri="{FF2B5EF4-FFF2-40B4-BE49-F238E27FC236}">
                <a16:creationId xmlns:a16="http://schemas.microsoft.com/office/drawing/2014/main" id="{9B11DBD6-7413-4761-BD6F-B96A3A6F3109}"/>
              </a:ext>
            </a:extLst>
          </p:cNvPr>
          <p:cNvSpPr>
            <a:spLocks noGrp="1"/>
          </p:cNvSpPr>
          <p:nvPr>
            <p:ph type="body" sz="quarter" idx="55" hasCustomPrompt="1"/>
          </p:nvPr>
        </p:nvSpPr>
        <p:spPr>
          <a:xfrm>
            <a:off x="6236018" y="6091629"/>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97" name="Text Placeholder 18">
            <a:extLst>
              <a:ext uri="{FF2B5EF4-FFF2-40B4-BE49-F238E27FC236}">
                <a16:creationId xmlns:a16="http://schemas.microsoft.com/office/drawing/2014/main" id="{22A73A65-88DD-42EF-A47D-43A9D1DA5B97}"/>
              </a:ext>
            </a:extLst>
          </p:cNvPr>
          <p:cNvSpPr>
            <a:spLocks noGrp="1"/>
          </p:cNvSpPr>
          <p:nvPr>
            <p:ph type="body" sz="quarter" idx="56" hasCustomPrompt="1"/>
          </p:nvPr>
        </p:nvSpPr>
        <p:spPr>
          <a:xfrm>
            <a:off x="8187565" y="6091629"/>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sp>
        <p:nvSpPr>
          <p:cNvPr id="98" name="Text Placeholder 18">
            <a:extLst>
              <a:ext uri="{FF2B5EF4-FFF2-40B4-BE49-F238E27FC236}">
                <a16:creationId xmlns:a16="http://schemas.microsoft.com/office/drawing/2014/main" id="{335142EF-6A8E-4680-B035-78CD1AC66BC3}"/>
              </a:ext>
            </a:extLst>
          </p:cNvPr>
          <p:cNvSpPr>
            <a:spLocks noGrp="1"/>
          </p:cNvSpPr>
          <p:nvPr>
            <p:ph type="body" sz="quarter" idx="57" hasCustomPrompt="1"/>
          </p:nvPr>
        </p:nvSpPr>
        <p:spPr>
          <a:xfrm>
            <a:off x="10139111" y="6091629"/>
            <a:ext cx="1866492" cy="371235"/>
          </a:xfrm>
        </p:spPr>
        <p:txBody>
          <a:bodyPr lIns="0">
            <a:noAutofit/>
          </a:bodyPr>
          <a:lstStyle>
            <a:lvl1pPr marL="0" indent="0">
              <a:buNone/>
              <a:defRPr lang="en-US" sz="1000" dirty="0">
                <a:solidFill>
                  <a:schemeClr val="bg2">
                    <a:lumMod val="50000"/>
                  </a:schemeClr>
                </a:solidFill>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en-US"/>
              <a:t>Title</a:t>
            </a:r>
          </a:p>
        </p:txBody>
      </p:sp>
      <p:cxnSp>
        <p:nvCxnSpPr>
          <p:cNvPr id="99" name="Straight Connector 98">
            <a:extLst>
              <a:ext uri="{FF2B5EF4-FFF2-40B4-BE49-F238E27FC236}">
                <a16:creationId xmlns:a16="http://schemas.microsoft.com/office/drawing/2014/main" id="{09D7ED6E-8458-4133-B25C-4CBAF700D25E}"/>
              </a:ext>
            </a:extLst>
          </p:cNvPr>
          <p:cNvCxnSpPr>
            <a:cxnSpLocks/>
          </p:cNvCxnSpPr>
          <p:nvPr userDrawn="1"/>
        </p:nvCxnSpPr>
        <p:spPr>
          <a:xfrm>
            <a:off x="381000" y="3254392"/>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194BED3-6701-47C2-B1FD-F0131A2E75C5}"/>
              </a:ext>
            </a:extLst>
          </p:cNvPr>
          <p:cNvCxnSpPr>
            <a:cxnSpLocks/>
          </p:cNvCxnSpPr>
          <p:nvPr userDrawn="1"/>
        </p:nvCxnSpPr>
        <p:spPr>
          <a:xfrm>
            <a:off x="2331461" y="3254392"/>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4C23FCA-A0D7-41A2-A2FB-CDB6B8FC63CB}"/>
              </a:ext>
            </a:extLst>
          </p:cNvPr>
          <p:cNvCxnSpPr>
            <a:cxnSpLocks/>
          </p:cNvCxnSpPr>
          <p:nvPr userDrawn="1"/>
        </p:nvCxnSpPr>
        <p:spPr>
          <a:xfrm>
            <a:off x="4283008" y="3254392"/>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25F3321-4DB0-43FD-8CFC-02D09007B362}"/>
              </a:ext>
            </a:extLst>
          </p:cNvPr>
          <p:cNvCxnSpPr>
            <a:cxnSpLocks/>
          </p:cNvCxnSpPr>
          <p:nvPr userDrawn="1"/>
        </p:nvCxnSpPr>
        <p:spPr>
          <a:xfrm>
            <a:off x="6234555" y="3254392"/>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BFC319E-5796-4E60-AD50-51BFB6820B8D}"/>
              </a:ext>
            </a:extLst>
          </p:cNvPr>
          <p:cNvCxnSpPr>
            <a:cxnSpLocks/>
          </p:cNvCxnSpPr>
          <p:nvPr userDrawn="1"/>
        </p:nvCxnSpPr>
        <p:spPr>
          <a:xfrm>
            <a:off x="8186102" y="3254392"/>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B38D850E-4F17-4C7C-A69D-560AC05F33B6}"/>
              </a:ext>
            </a:extLst>
          </p:cNvPr>
          <p:cNvCxnSpPr>
            <a:cxnSpLocks/>
          </p:cNvCxnSpPr>
          <p:nvPr userDrawn="1"/>
        </p:nvCxnSpPr>
        <p:spPr>
          <a:xfrm>
            <a:off x="10137648" y="3254392"/>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380DF329-125D-4CC2-BBA2-EA246711CB58}"/>
              </a:ext>
            </a:extLst>
          </p:cNvPr>
          <p:cNvCxnSpPr>
            <a:cxnSpLocks/>
          </p:cNvCxnSpPr>
          <p:nvPr userDrawn="1"/>
        </p:nvCxnSpPr>
        <p:spPr>
          <a:xfrm>
            <a:off x="381000" y="5661986"/>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DDAF24F6-CD50-4412-9EED-A94047F94E18}"/>
              </a:ext>
            </a:extLst>
          </p:cNvPr>
          <p:cNvCxnSpPr>
            <a:cxnSpLocks/>
          </p:cNvCxnSpPr>
          <p:nvPr userDrawn="1"/>
        </p:nvCxnSpPr>
        <p:spPr>
          <a:xfrm>
            <a:off x="2331461" y="5661986"/>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D2A524FC-C50C-47D9-865F-A07E99E80C7C}"/>
              </a:ext>
            </a:extLst>
          </p:cNvPr>
          <p:cNvCxnSpPr>
            <a:cxnSpLocks/>
          </p:cNvCxnSpPr>
          <p:nvPr userDrawn="1"/>
        </p:nvCxnSpPr>
        <p:spPr>
          <a:xfrm>
            <a:off x="4283008" y="5661986"/>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22CBA07F-04FF-4B61-95C7-77E5F0AF34B7}"/>
              </a:ext>
            </a:extLst>
          </p:cNvPr>
          <p:cNvCxnSpPr>
            <a:cxnSpLocks/>
          </p:cNvCxnSpPr>
          <p:nvPr userDrawn="1"/>
        </p:nvCxnSpPr>
        <p:spPr>
          <a:xfrm>
            <a:off x="6234555" y="5661986"/>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CA51649-F451-42FE-AFF9-85E5C8EF4A6A}"/>
              </a:ext>
            </a:extLst>
          </p:cNvPr>
          <p:cNvCxnSpPr>
            <a:cxnSpLocks/>
          </p:cNvCxnSpPr>
          <p:nvPr userDrawn="1"/>
        </p:nvCxnSpPr>
        <p:spPr>
          <a:xfrm>
            <a:off x="8186102" y="5661986"/>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D9024DF6-4254-40FA-B5BA-0683ACE870BD}"/>
              </a:ext>
            </a:extLst>
          </p:cNvPr>
          <p:cNvCxnSpPr>
            <a:cxnSpLocks/>
          </p:cNvCxnSpPr>
          <p:nvPr userDrawn="1"/>
        </p:nvCxnSpPr>
        <p:spPr>
          <a:xfrm>
            <a:off x="10137648" y="5661986"/>
            <a:ext cx="1673352"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7B291A03-0B8B-40F9-AA17-16514CF563AC}"/>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486739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Dk Content- Blank">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58434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Dk Content- Just Headers">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lvl1pPr>
              <a:defRPr>
                <a:solidFill>
                  <a:schemeClr val="bg1"/>
                </a:solidFill>
              </a:defRPr>
            </a:lvl1pPr>
          </a:lstStyle>
          <a:p>
            <a:r>
              <a:rPr lang="en-US"/>
              <a:t>Click to edit title</a:t>
            </a:r>
          </a:p>
        </p:txBody>
      </p:sp>
      <p:sp>
        <p:nvSpPr>
          <p:cNvPr id="5" name="Text Placeholder 5">
            <a:extLst>
              <a:ext uri="{FF2B5EF4-FFF2-40B4-BE49-F238E27FC236}">
                <a16:creationId xmlns:a16="http://schemas.microsoft.com/office/drawing/2014/main" id="{263FB490-732E-4E7F-86DD-9A0258B37CA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cxnSp>
        <p:nvCxnSpPr>
          <p:cNvPr id="4" name="Straight Connector 3">
            <a:extLst>
              <a:ext uri="{FF2B5EF4-FFF2-40B4-BE49-F238E27FC236}">
                <a16:creationId xmlns:a16="http://schemas.microsoft.com/office/drawing/2014/main" id="{132840BC-21B0-499A-9D86-D5011E0AF959}"/>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9136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ank You Dark w/Gener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Picture Placeholder 29">
            <a:extLst>
              <a:ext uri="{FF2B5EF4-FFF2-40B4-BE49-F238E27FC236}">
                <a16:creationId xmlns:a16="http://schemas.microsoft.com/office/drawing/2014/main" id="{98690BB8-FCBC-4FE3-BEBB-66CB0BC60835}"/>
              </a:ext>
            </a:extLst>
          </p:cNvPr>
          <p:cNvSpPr>
            <a:spLocks noGrp="1" noChangeAspect="1"/>
          </p:cNvSpPr>
          <p:nvPr>
            <p:ph type="pic" sz="quarter" idx="24" hasCustomPrompt="1"/>
          </p:nvPr>
        </p:nvSpPr>
        <p:spPr>
          <a:xfrm>
            <a:off x="700955" y="412318"/>
            <a:ext cx="1232453" cy="645086"/>
          </a:xfrm>
          <a:blipFill>
            <a:blip r:embed="rId3"/>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
        <p:nvSpPr>
          <p:cNvPr id="6" name="Text Placeholder 8">
            <a:extLst>
              <a:ext uri="{FF2B5EF4-FFF2-40B4-BE49-F238E27FC236}">
                <a16:creationId xmlns:a16="http://schemas.microsoft.com/office/drawing/2014/main" id="{E711BB59-AB0B-4728-87DD-9D905B802528}"/>
              </a:ext>
            </a:extLst>
          </p:cNvPr>
          <p:cNvSpPr>
            <a:spLocks noGrp="1"/>
          </p:cNvSpPr>
          <p:nvPr>
            <p:ph type="body" sz="quarter" idx="25" hasCustomPrompt="1"/>
          </p:nvPr>
        </p:nvSpPr>
        <p:spPr>
          <a:xfrm>
            <a:off x="700955" y="4089284"/>
            <a:ext cx="10020175" cy="758003"/>
          </a:xfrm>
        </p:spPr>
        <p:txBody>
          <a:bodyPr anchor="t">
            <a:normAutofit/>
          </a:bodyPr>
          <a:lstStyle>
            <a:lvl1pPr marL="0" indent="0">
              <a:buNone/>
              <a:defRPr sz="2400" b="1">
                <a:solidFill>
                  <a:schemeClr val="bg1"/>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URL</a:t>
            </a:r>
          </a:p>
        </p:txBody>
      </p:sp>
      <p:cxnSp>
        <p:nvCxnSpPr>
          <p:cNvPr id="7" name="Straight Connector 6">
            <a:extLst>
              <a:ext uri="{FF2B5EF4-FFF2-40B4-BE49-F238E27FC236}">
                <a16:creationId xmlns:a16="http://schemas.microsoft.com/office/drawing/2014/main" id="{10683AE6-4081-4C32-87CA-2FE9512A0EFB}"/>
              </a:ext>
            </a:extLst>
          </p:cNvPr>
          <p:cNvCxnSpPr>
            <a:cxnSpLocks/>
          </p:cNvCxnSpPr>
          <p:nvPr userDrawn="1"/>
        </p:nvCxnSpPr>
        <p:spPr>
          <a:xfrm>
            <a:off x="700955" y="3291935"/>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22CA629-6B1F-4EAE-A6E2-B8545D83B23B}"/>
              </a:ext>
            </a:extLst>
          </p:cNvPr>
          <p:cNvSpPr txBox="1"/>
          <p:nvPr userDrawn="1"/>
        </p:nvSpPr>
        <p:spPr>
          <a:xfrm>
            <a:off x="700955" y="3429000"/>
            <a:ext cx="5854017" cy="523220"/>
          </a:xfrm>
          <a:prstGeom prst="rect">
            <a:avLst/>
          </a:prstGeom>
          <a:noFill/>
        </p:spPr>
        <p:txBody>
          <a:bodyPr wrap="square" rtlCol="0">
            <a:spAutoFit/>
          </a:bodyPr>
          <a:lstStyle/>
          <a:p>
            <a:r>
              <a:rPr lang="en-US" sz="2800">
                <a:solidFill>
                  <a:schemeClr val="bg1"/>
                </a:solidFill>
              </a:rPr>
              <a:t>For more information, please visit:</a:t>
            </a:r>
          </a:p>
        </p:txBody>
      </p:sp>
      <p:sp>
        <p:nvSpPr>
          <p:cNvPr id="12" name="TextBox 11">
            <a:extLst>
              <a:ext uri="{FF2B5EF4-FFF2-40B4-BE49-F238E27FC236}">
                <a16:creationId xmlns:a16="http://schemas.microsoft.com/office/drawing/2014/main" id="{18825D9A-A90C-43EB-84AA-300118811ADF}"/>
              </a:ext>
            </a:extLst>
          </p:cNvPr>
          <p:cNvSpPr txBox="1"/>
          <p:nvPr userDrawn="1"/>
        </p:nvSpPr>
        <p:spPr>
          <a:xfrm>
            <a:off x="700955" y="2381250"/>
            <a:ext cx="5854017" cy="830997"/>
          </a:xfrm>
          <a:prstGeom prst="rect">
            <a:avLst/>
          </a:prstGeom>
          <a:noFill/>
        </p:spPr>
        <p:txBody>
          <a:bodyPr wrap="square" rtlCol="0">
            <a:spAutoFit/>
          </a:bodyPr>
          <a:lstStyle/>
          <a:p>
            <a:r>
              <a:rPr lang="en-US" sz="4800" b="1">
                <a:solidFill>
                  <a:schemeClr val="bg1"/>
                </a:solidFill>
              </a:rPr>
              <a:t>THANK YOU!</a:t>
            </a:r>
          </a:p>
        </p:txBody>
      </p:sp>
    </p:spTree>
    <p:extLst>
      <p:ext uri="{BB962C8B-B14F-4D97-AF65-F5344CB8AC3E}">
        <p14:creationId xmlns:p14="http://schemas.microsoft.com/office/powerpoint/2010/main" val="413608814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Dk Content- General Us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lvl1pPr>
              <a:defRPr>
                <a:solidFill>
                  <a:schemeClr val="bg1"/>
                </a:solidFill>
              </a:defRPr>
            </a:lvl1pPr>
          </a:lstStyle>
          <a:p>
            <a:r>
              <a:rPr lang="en-US"/>
              <a:t>Click to edit title</a:t>
            </a:r>
          </a:p>
        </p:txBody>
      </p:sp>
      <p:sp>
        <p:nvSpPr>
          <p:cNvPr id="4" name="Content Placeholder 3">
            <a:extLst>
              <a:ext uri="{FF2B5EF4-FFF2-40B4-BE49-F238E27FC236}">
                <a16:creationId xmlns:a16="http://schemas.microsoft.com/office/drawing/2014/main" id="{22BF2DB7-EE11-416A-9DE6-926EAA187487}"/>
              </a:ext>
            </a:extLst>
          </p:cNvPr>
          <p:cNvSpPr>
            <a:spLocks noGrp="1"/>
          </p:cNvSpPr>
          <p:nvPr>
            <p:ph sz="quarter" idx="10"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ext Placeholder 5">
            <a:extLst>
              <a:ext uri="{FF2B5EF4-FFF2-40B4-BE49-F238E27FC236}">
                <a16:creationId xmlns:a16="http://schemas.microsoft.com/office/drawing/2014/main" id="{263FB490-732E-4E7F-86DD-9A0258B37CA3}"/>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cxnSp>
        <p:nvCxnSpPr>
          <p:cNvPr id="6" name="Straight Connector 5">
            <a:extLst>
              <a:ext uri="{FF2B5EF4-FFF2-40B4-BE49-F238E27FC236}">
                <a16:creationId xmlns:a16="http://schemas.microsoft.com/office/drawing/2014/main" id="{CF972857-5763-4F0E-B21A-08ABDB2203C3}"/>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804011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Dk Content- Copy/Char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lvl1pPr>
              <a:defRPr>
                <a:solidFill>
                  <a:schemeClr val="bg1"/>
                </a:solidFill>
              </a:defRPr>
            </a:lvl1pPr>
          </a:lstStyle>
          <a:p>
            <a:r>
              <a:rPr lang="en-US"/>
              <a:t>Click to edit title</a:t>
            </a:r>
          </a:p>
        </p:txBody>
      </p:sp>
      <p:sp>
        <p:nvSpPr>
          <p:cNvPr id="4" name="Content Placeholder 3">
            <a:extLst>
              <a:ext uri="{FF2B5EF4-FFF2-40B4-BE49-F238E27FC236}">
                <a16:creationId xmlns:a16="http://schemas.microsoft.com/office/drawing/2014/main" id="{22BF2DB7-EE11-416A-9DE6-926EAA187487}"/>
              </a:ext>
            </a:extLst>
          </p:cNvPr>
          <p:cNvSpPr>
            <a:spLocks noGrp="1"/>
          </p:cNvSpPr>
          <p:nvPr>
            <p:ph sz="quarter" idx="10" hasCustomPrompt="1"/>
          </p:nvPr>
        </p:nvSpPr>
        <p:spPr>
          <a:xfrm>
            <a:off x="381000" y="1828800"/>
            <a:ext cx="5577840" cy="472439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Text Placeholder 5">
            <a:extLst>
              <a:ext uri="{FF2B5EF4-FFF2-40B4-BE49-F238E27FC236}">
                <a16:creationId xmlns:a16="http://schemas.microsoft.com/office/drawing/2014/main" id="{DDB53E48-9D7F-46FA-8CB9-FEE43C12851B}"/>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sp>
        <p:nvSpPr>
          <p:cNvPr id="8" name="Chart Placeholder 7">
            <a:extLst>
              <a:ext uri="{FF2B5EF4-FFF2-40B4-BE49-F238E27FC236}">
                <a16:creationId xmlns:a16="http://schemas.microsoft.com/office/drawing/2014/main" id="{F7E7C804-CEFA-4DE8-9C89-DEAE5091E930}"/>
              </a:ext>
            </a:extLst>
          </p:cNvPr>
          <p:cNvSpPr>
            <a:spLocks noGrp="1"/>
          </p:cNvSpPr>
          <p:nvPr>
            <p:ph type="chart" sz="quarter" idx="13"/>
          </p:nvPr>
        </p:nvSpPr>
        <p:spPr>
          <a:xfrm>
            <a:off x="6232525" y="1828800"/>
            <a:ext cx="5578475" cy="4724400"/>
          </a:xfrm>
        </p:spPr>
        <p:txBody>
          <a:bodyPr tIns="731520" anchor="ctr">
            <a:normAutofit/>
          </a:bodyPr>
          <a:lstStyle>
            <a:lvl1pPr marL="0" indent="0" algn="ctr">
              <a:buNone/>
              <a:defRPr sz="1800">
                <a:solidFill>
                  <a:schemeClr val="bg1"/>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chart</a:t>
            </a:r>
          </a:p>
        </p:txBody>
      </p:sp>
      <p:cxnSp>
        <p:nvCxnSpPr>
          <p:cNvPr id="6" name="Straight Connector 5">
            <a:extLst>
              <a:ext uri="{FF2B5EF4-FFF2-40B4-BE49-F238E27FC236}">
                <a16:creationId xmlns:a16="http://schemas.microsoft.com/office/drawing/2014/main" id="{4801C81A-9DB7-4A53-B891-D7A512A4945C}"/>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046240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k Content- Char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lvl1pPr>
              <a:defRPr b="1">
                <a:solidFill>
                  <a:schemeClr val="bg1"/>
                </a:solidFill>
                <a:latin typeface="Century Gothic" panose="020B0502020202020204" pitchFamily="34" charset="0"/>
              </a:defRPr>
            </a:lvl1pPr>
          </a:lstStyle>
          <a:p>
            <a:r>
              <a:rPr lang="en-US"/>
              <a:t>Click to edit title</a:t>
            </a:r>
          </a:p>
        </p:txBody>
      </p:sp>
      <p:sp>
        <p:nvSpPr>
          <p:cNvPr id="7" name="Chart Placeholder 6">
            <a:extLst>
              <a:ext uri="{FF2B5EF4-FFF2-40B4-BE49-F238E27FC236}">
                <a16:creationId xmlns:a16="http://schemas.microsoft.com/office/drawing/2014/main" id="{14DD7B7C-92EE-45F2-BE31-DE908F3F3CCD}"/>
              </a:ext>
            </a:extLst>
          </p:cNvPr>
          <p:cNvSpPr>
            <a:spLocks noGrp="1"/>
          </p:cNvSpPr>
          <p:nvPr>
            <p:ph type="chart" sz="quarter" idx="12"/>
          </p:nvPr>
        </p:nvSpPr>
        <p:spPr>
          <a:noFill/>
        </p:spPr>
        <p:txBody>
          <a:bodyPr tIns="731520" anchor="ctr">
            <a:normAutofit/>
          </a:bodyPr>
          <a:lstStyle>
            <a:lvl1pPr marL="0" indent="0" algn="ctr">
              <a:buNone/>
              <a:defRPr sz="1800">
                <a:solidFill>
                  <a:schemeClr val="bg1"/>
                </a:solidFill>
              </a:defRPr>
            </a:lvl1pPr>
          </a:lstStyle>
          <a:p>
            <a:r>
              <a:rPr lang="en-US"/>
              <a:t>Click icon to add chart</a:t>
            </a:r>
          </a:p>
        </p:txBody>
      </p:sp>
      <p:sp>
        <p:nvSpPr>
          <p:cNvPr id="5" name="Text Placeholder 5">
            <a:extLst>
              <a:ext uri="{FF2B5EF4-FFF2-40B4-BE49-F238E27FC236}">
                <a16:creationId xmlns:a16="http://schemas.microsoft.com/office/drawing/2014/main" id="{BE7D228D-40A8-4030-8771-94DCA74ADA69}"/>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cxnSp>
        <p:nvCxnSpPr>
          <p:cNvPr id="6" name="Straight Connector 5">
            <a:extLst>
              <a:ext uri="{FF2B5EF4-FFF2-40B4-BE49-F238E27FC236}">
                <a16:creationId xmlns:a16="http://schemas.microsoft.com/office/drawing/2014/main" id="{8BF46CD4-BB63-42F7-82BC-66C492FC540A}"/>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19874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Dk Content- Chart + Stats">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lvl1pPr>
              <a:defRPr b="1">
                <a:solidFill>
                  <a:schemeClr val="bg1"/>
                </a:solidFill>
                <a:latin typeface="Century Gothic" panose="020B0502020202020204" pitchFamily="34" charset="0"/>
              </a:defRPr>
            </a:lvl1pPr>
          </a:lstStyle>
          <a:p>
            <a:r>
              <a:rPr lang="en-US"/>
              <a:t>Click to edit title</a:t>
            </a:r>
          </a:p>
        </p:txBody>
      </p:sp>
      <p:sp>
        <p:nvSpPr>
          <p:cNvPr id="7" name="Chart Placeholder 6">
            <a:extLst>
              <a:ext uri="{FF2B5EF4-FFF2-40B4-BE49-F238E27FC236}">
                <a16:creationId xmlns:a16="http://schemas.microsoft.com/office/drawing/2014/main" id="{14DD7B7C-92EE-45F2-BE31-DE908F3F3CCD}"/>
              </a:ext>
            </a:extLst>
          </p:cNvPr>
          <p:cNvSpPr>
            <a:spLocks noGrp="1"/>
          </p:cNvSpPr>
          <p:nvPr>
            <p:ph type="chart" sz="quarter" idx="12"/>
          </p:nvPr>
        </p:nvSpPr>
        <p:spPr>
          <a:xfrm>
            <a:off x="381000" y="1828801"/>
            <a:ext cx="7671619" cy="4724399"/>
          </a:xfrm>
          <a:noFill/>
        </p:spPr>
        <p:txBody>
          <a:bodyPr tIns="731520" anchor="ctr">
            <a:normAutofit/>
          </a:bodyPr>
          <a:lstStyle>
            <a:lvl1pPr marL="0" indent="0" algn="ctr">
              <a:buNone/>
              <a:defRPr sz="1800">
                <a:solidFill>
                  <a:schemeClr val="bg1"/>
                </a:solidFill>
              </a:defRPr>
            </a:lvl1pPr>
          </a:lstStyle>
          <a:p>
            <a:r>
              <a:rPr lang="en-US"/>
              <a:t>Click icon to add chart</a:t>
            </a:r>
          </a:p>
        </p:txBody>
      </p:sp>
      <p:sp>
        <p:nvSpPr>
          <p:cNvPr id="18" name="Text Placeholder 17">
            <a:extLst>
              <a:ext uri="{FF2B5EF4-FFF2-40B4-BE49-F238E27FC236}">
                <a16:creationId xmlns:a16="http://schemas.microsoft.com/office/drawing/2014/main" id="{B379DE08-48A1-4782-90D6-70137FBB4DA1}"/>
              </a:ext>
            </a:extLst>
          </p:cNvPr>
          <p:cNvSpPr>
            <a:spLocks noGrp="1"/>
          </p:cNvSpPr>
          <p:nvPr>
            <p:ph type="body" sz="quarter" idx="13" hasCustomPrompt="1"/>
          </p:nvPr>
        </p:nvSpPr>
        <p:spPr>
          <a:xfrm>
            <a:off x="8248650" y="1828800"/>
            <a:ext cx="3562350" cy="2262188"/>
          </a:xfrm>
        </p:spPr>
        <p:txBody>
          <a:bodyPr anchor="ctr"/>
          <a:lstStyle>
            <a:lvl1pPr marL="0" indent="0" algn="ctr">
              <a:buNone/>
              <a:defRPr sz="5400" b="1">
                <a:solidFill>
                  <a:srgbClr val="D0B787"/>
                </a:solidFill>
                <a:latin typeface="+mj-lt"/>
              </a:defRPr>
            </a:lvl1pPr>
            <a:lvl2pPr marL="457200" indent="0" algn="ctr">
              <a:buNone/>
              <a:defRPr sz="2400">
                <a:solidFill>
                  <a:schemeClr val="bg1"/>
                </a:solidFill>
              </a:defRPr>
            </a:lvl2pPr>
            <a:lvl3pPr marL="914400" indent="0" algn="ctr">
              <a:buNone/>
              <a:defRPr sz="1800">
                <a:solidFill>
                  <a:schemeClr val="bg2">
                    <a:lumMod val="90000"/>
                  </a:schemeClr>
                </a:solidFill>
              </a:defRPr>
            </a:lvl3pPr>
            <a:lvl4pPr marL="1371600" indent="0" algn="ctr">
              <a:buNone/>
              <a:defRPr/>
            </a:lvl4pPr>
            <a:lvl5pPr marL="1828800" indent="0" algn="ctr">
              <a:buNone/>
              <a:defRPr/>
            </a:lvl5pPr>
          </a:lstStyle>
          <a:p>
            <a:pPr lvl="0"/>
            <a:r>
              <a:rPr lang="en-US"/>
              <a:t>STAT</a:t>
            </a:r>
          </a:p>
          <a:p>
            <a:pPr lvl="1"/>
            <a:r>
              <a:rPr lang="en-US"/>
              <a:t>Detail 1</a:t>
            </a:r>
          </a:p>
          <a:p>
            <a:pPr lvl="2"/>
            <a:r>
              <a:rPr lang="en-US"/>
              <a:t>Detail 2</a:t>
            </a:r>
          </a:p>
        </p:txBody>
      </p:sp>
      <p:sp>
        <p:nvSpPr>
          <p:cNvPr id="19" name="Text Placeholder 17">
            <a:extLst>
              <a:ext uri="{FF2B5EF4-FFF2-40B4-BE49-F238E27FC236}">
                <a16:creationId xmlns:a16="http://schemas.microsoft.com/office/drawing/2014/main" id="{664C693B-208D-4CB6-839C-04E087304CAF}"/>
              </a:ext>
            </a:extLst>
          </p:cNvPr>
          <p:cNvSpPr>
            <a:spLocks noGrp="1"/>
          </p:cNvSpPr>
          <p:nvPr>
            <p:ph type="body" sz="quarter" idx="14" hasCustomPrompt="1"/>
          </p:nvPr>
        </p:nvSpPr>
        <p:spPr>
          <a:xfrm>
            <a:off x="8248650" y="4291781"/>
            <a:ext cx="3562350" cy="2262188"/>
          </a:xfrm>
        </p:spPr>
        <p:txBody>
          <a:bodyPr anchor="ctr"/>
          <a:lstStyle>
            <a:lvl1pPr marL="0" indent="0" algn="ctr">
              <a:buNone/>
              <a:defRPr sz="5400" b="1">
                <a:solidFill>
                  <a:srgbClr val="D0B787"/>
                </a:solidFill>
                <a:latin typeface="+mj-lt"/>
              </a:defRPr>
            </a:lvl1pPr>
            <a:lvl2pPr marL="457200" indent="0" algn="ctr">
              <a:buNone/>
              <a:defRPr sz="2400">
                <a:solidFill>
                  <a:schemeClr val="bg1"/>
                </a:solidFill>
              </a:defRPr>
            </a:lvl2pPr>
            <a:lvl3pPr marL="914400" indent="0" algn="ctr">
              <a:buNone/>
              <a:defRPr sz="1800">
                <a:solidFill>
                  <a:schemeClr val="bg2">
                    <a:lumMod val="90000"/>
                  </a:schemeClr>
                </a:solidFill>
              </a:defRPr>
            </a:lvl3pPr>
            <a:lvl4pPr marL="1371600" indent="0" algn="ctr">
              <a:buNone/>
              <a:defRPr/>
            </a:lvl4pPr>
            <a:lvl5pPr marL="1828800" indent="0" algn="ctr">
              <a:buNone/>
              <a:defRPr/>
            </a:lvl5pPr>
          </a:lstStyle>
          <a:p>
            <a:pPr lvl="0"/>
            <a:r>
              <a:rPr lang="en-US"/>
              <a:t>STAT</a:t>
            </a:r>
          </a:p>
          <a:p>
            <a:pPr lvl="1"/>
            <a:r>
              <a:rPr lang="en-US"/>
              <a:t>Detail 1</a:t>
            </a:r>
          </a:p>
          <a:p>
            <a:pPr lvl="2"/>
            <a:r>
              <a:rPr lang="en-US"/>
              <a:t>Detail 2</a:t>
            </a:r>
          </a:p>
        </p:txBody>
      </p:sp>
      <p:sp>
        <p:nvSpPr>
          <p:cNvPr id="8" name="Text Placeholder 5">
            <a:extLst>
              <a:ext uri="{FF2B5EF4-FFF2-40B4-BE49-F238E27FC236}">
                <a16:creationId xmlns:a16="http://schemas.microsoft.com/office/drawing/2014/main" id="{C7A625B0-9468-4C9F-A92D-C12FBA67B2FD}"/>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cxnSp>
        <p:nvCxnSpPr>
          <p:cNvPr id="9" name="Straight Connector 8">
            <a:extLst>
              <a:ext uri="{FF2B5EF4-FFF2-40B4-BE49-F238E27FC236}">
                <a16:creationId xmlns:a16="http://schemas.microsoft.com/office/drawing/2014/main" id="{524FA242-4BC7-483D-9A03-8DEC35CCA375}"/>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359588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k Content- 2 Charts">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78FE-9599-4E04-BC75-677789D3CD3B}"/>
              </a:ext>
            </a:extLst>
          </p:cNvPr>
          <p:cNvSpPr>
            <a:spLocks noGrp="1"/>
          </p:cNvSpPr>
          <p:nvPr>
            <p:ph type="title" hasCustomPrompt="1"/>
          </p:nvPr>
        </p:nvSpPr>
        <p:spPr/>
        <p:txBody>
          <a:bodyPr/>
          <a:lstStyle>
            <a:lvl1pPr>
              <a:defRPr b="1">
                <a:solidFill>
                  <a:schemeClr val="bg1"/>
                </a:solidFill>
                <a:latin typeface="Century Gothic" panose="020B0502020202020204" pitchFamily="34" charset="0"/>
              </a:defRPr>
            </a:lvl1pPr>
          </a:lstStyle>
          <a:p>
            <a:r>
              <a:rPr lang="en-US"/>
              <a:t>Click to edit title</a:t>
            </a:r>
          </a:p>
        </p:txBody>
      </p:sp>
      <p:sp>
        <p:nvSpPr>
          <p:cNvPr id="4" name="Chart Placeholder 3">
            <a:extLst>
              <a:ext uri="{FF2B5EF4-FFF2-40B4-BE49-F238E27FC236}">
                <a16:creationId xmlns:a16="http://schemas.microsoft.com/office/drawing/2014/main" id="{062FEA71-D657-4466-9F95-F6D5E0C38CD3}"/>
              </a:ext>
            </a:extLst>
          </p:cNvPr>
          <p:cNvSpPr>
            <a:spLocks noGrp="1"/>
          </p:cNvSpPr>
          <p:nvPr>
            <p:ph type="chart" sz="quarter" idx="14"/>
          </p:nvPr>
        </p:nvSpPr>
        <p:spPr>
          <a:xfrm>
            <a:off x="6232527" y="1828800"/>
            <a:ext cx="5578475" cy="4724400"/>
          </a:xfrm>
          <a:noFill/>
        </p:spPr>
        <p:txBody>
          <a:bodyPr tIns="731520" anchor="ctr">
            <a:normAutofit/>
          </a:bodyPr>
          <a:lstStyle>
            <a:lvl1pPr marL="0" indent="0" algn="ctr">
              <a:buNone/>
              <a:defRPr sz="1800">
                <a:solidFill>
                  <a:schemeClr val="bg1"/>
                </a:solidFill>
              </a:defRPr>
            </a:lvl1pPr>
          </a:lstStyle>
          <a:p>
            <a:r>
              <a:rPr lang="en-US"/>
              <a:t>Click icon to add chart</a:t>
            </a:r>
          </a:p>
        </p:txBody>
      </p:sp>
      <p:sp>
        <p:nvSpPr>
          <p:cNvPr id="8" name="Chart Placeholder 3">
            <a:extLst>
              <a:ext uri="{FF2B5EF4-FFF2-40B4-BE49-F238E27FC236}">
                <a16:creationId xmlns:a16="http://schemas.microsoft.com/office/drawing/2014/main" id="{5E45D6C0-1762-43E9-8AA8-3A37DC911B9B}"/>
              </a:ext>
            </a:extLst>
          </p:cNvPr>
          <p:cNvSpPr>
            <a:spLocks noGrp="1"/>
          </p:cNvSpPr>
          <p:nvPr>
            <p:ph type="chart" sz="quarter" idx="15"/>
          </p:nvPr>
        </p:nvSpPr>
        <p:spPr>
          <a:xfrm>
            <a:off x="388318" y="1828800"/>
            <a:ext cx="5578475" cy="4724400"/>
          </a:xfrm>
          <a:noFill/>
        </p:spPr>
        <p:txBody>
          <a:bodyPr tIns="731520" anchor="ctr">
            <a:normAutofit/>
          </a:bodyPr>
          <a:lstStyle>
            <a:lvl1pPr marL="0" indent="0" algn="ctr">
              <a:buNone/>
              <a:defRPr sz="1800">
                <a:solidFill>
                  <a:schemeClr val="bg1"/>
                </a:solidFill>
              </a:defRPr>
            </a:lvl1pPr>
          </a:lstStyle>
          <a:p>
            <a:r>
              <a:rPr lang="en-US"/>
              <a:t>Click icon to add chart</a:t>
            </a:r>
          </a:p>
        </p:txBody>
      </p:sp>
      <p:sp>
        <p:nvSpPr>
          <p:cNvPr id="7" name="Text Placeholder 5">
            <a:extLst>
              <a:ext uri="{FF2B5EF4-FFF2-40B4-BE49-F238E27FC236}">
                <a16:creationId xmlns:a16="http://schemas.microsoft.com/office/drawing/2014/main" id="{3EDF1CDA-17D8-4D84-88B8-124BF6AF2A16}"/>
              </a:ext>
            </a:extLst>
          </p:cNvPr>
          <p:cNvSpPr>
            <a:spLocks noGrp="1"/>
          </p:cNvSpPr>
          <p:nvPr>
            <p:ph type="body" sz="quarter" idx="11" hasCustomPrompt="1"/>
          </p:nvPr>
        </p:nvSpPr>
        <p:spPr>
          <a:xfrm>
            <a:off x="381000" y="304800"/>
            <a:ext cx="11430000" cy="265113"/>
          </a:xfrm>
        </p:spPr>
        <p:txBody>
          <a:bodyPr>
            <a:noAutofit/>
          </a:bodyPr>
          <a:lstStyle>
            <a:lvl1pPr marL="0" indent="0">
              <a:buNone/>
              <a:defRPr sz="1400">
                <a:solidFill>
                  <a:schemeClr val="bg2">
                    <a:lumMod val="75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Section Name — Additional Section Info</a:t>
            </a:r>
          </a:p>
        </p:txBody>
      </p:sp>
      <p:cxnSp>
        <p:nvCxnSpPr>
          <p:cNvPr id="6" name="Straight Connector 5">
            <a:extLst>
              <a:ext uri="{FF2B5EF4-FFF2-40B4-BE49-F238E27FC236}">
                <a16:creationId xmlns:a16="http://schemas.microsoft.com/office/drawing/2014/main" id="{6A31FFAC-FA0E-417B-843C-F8ED477889FB}"/>
              </a:ext>
            </a:extLst>
          </p:cNvPr>
          <p:cNvCxnSpPr>
            <a:cxnSpLocks/>
          </p:cNvCxnSpPr>
          <p:nvPr userDrawn="1"/>
        </p:nvCxnSpPr>
        <p:spPr>
          <a:xfrm>
            <a:off x="381000" y="1652824"/>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820086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Agenda w/Cus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27AB8BA-BF93-4F82-A5C3-6DBC3D1C5A99}"/>
              </a:ext>
            </a:extLst>
          </p:cNvPr>
          <p:cNvSpPr>
            <a:spLocks noGrp="1"/>
          </p:cNvSpPr>
          <p:nvPr>
            <p:ph type="body" sz="quarter" idx="10" hasCustomPrompt="1"/>
          </p:nvPr>
        </p:nvSpPr>
        <p:spPr>
          <a:xfrm>
            <a:off x="6782974" y="534160"/>
            <a:ext cx="5170487" cy="1090569"/>
          </a:xfrm>
        </p:spPr>
        <p:txBody>
          <a:bodyPr anchor="b"/>
          <a:lstStyle>
            <a:lvl1pPr marL="0" indent="0">
              <a:buNone/>
              <a:defRPr b="1">
                <a:solidFill>
                  <a:schemeClr val="bg2">
                    <a:lumMod val="10000"/>
                  </a:schemeClr>
                </a:solidFill>
                <a:latin typeface="Century Gothic" panose="020B0502020202020204" pitchFamily="34" charset="0"/>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Click to edit title</a:t>
            </a:r>
          </a:p>
        </p:txBody>
      </p:sp>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915560" y="1800899"/>
            <a:ext cx="4037901" cy="578840"/>
          </a:xfrm>
        </p:spPr>
        <p:txBody>
          <a:bodyPr anchor="ctr">
            <a:normAutofit/>
          </a:bodyPr>
          <a:lstStyle>
            <a:lvl1pPr marL="0" indent="0">
              <a:buNone/>
              <a:defRPr sz="1800" b="1">
                <a:solidFill>
                  <a:schemeClr val="bg2">
                    <a:lumMod val="10000"/>
                  </a:schemeClr>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11" name="Text Placeholder 8">
            <a:extLst>
              <a:ext uri="{FF2B5EF4-FFF2-40B4-BE49-F238E27FC236}">
                <a16:creationId xmlns:a16="http://schemas.microsoft.com/office/drawing/2014/main" id="{5EAD775D-11C0-448F-B234-3570752D1F49}"/>
              </a:ext>
            </a:extLst>
          </p:cNvPr>
          <p:cNvSpPr>
            <a:spLocks noGrp="1"/>
          </p:cNvSpPr>
          <p:nvPr>
            <p:ph type="body" sz="quarter" idx="12" hasCustomPrompt="1"/>
          </p:nvPr>
        </p:nvSpPr>
        <p:spPr>
          <a:xfrm>
            <a:off x="6783047" y="1800899"/>
            <a:ext cx="1048623" cy="578840"/>
          </a:xfrm>
        </p:spPr>
        <p:txBody>
          <a:bodyPr anchor="ctr">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ONE</a:t>
            </a:r>
          </a:p>
        </p:txBody>
      </p:sp>
      <p:sp>
        <p:nvSpPr>
          <p:cNvPr id="14" name="Text Placeholder 8">
            <a:extLst>
              <a:ext uri="{FF2B5EF4-FFF2-40B4-BE49-F238E27FC236}">
                <a16:creationId xmlns:a16="http://schemas.microsoft.com/office/drawing/2014/main" id="{A69E7044-C4C2-4E01-851C-4327EC57359D}"/>
              </a:ext>
            </a:extLst>
          </p:cNvPr>
          <p:cNvSpPr>
            <a:spLocks noGrp="1"/>
          </p:cNvSpPr>
          <p:nvPr>
            <p:ph type="body" sz="quarter" idx="13" hasCustomPrompt="1"/>
          </p:nvPr>
        </p:nvSpPr>
        <p:spPr>
          <a:xfrm>
            <a:off x="7915560" y="2513963"/>
            <a:ext cx="4037901" cy="578840"/>
          </a:xfrm>
        </p:spPr>
        <p:txBody>
          <a:bodyPr anchor="ctr">
            <a:normAutofit/>
          </a:bodyPr>
          <a:lstStyle>
            <a:lvl1pPr marL="0" indent="0">
              <a:buNone/>
              <a:defRPr sz="1800" b="1">
                <a:solidFill>
                  <a:schemeClr val="bg2">
                    <a:lumMod val="10000"/>
                  </a:schemeClr>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15" name="Text Placeholder 8">
            <a:extLst>
              <a:ext uri="{FF2B5EF4-FFF2-40B4-BE49-F238E27FC236}">
                <a16:creationId xmlns:a16="http://schemas.microsoft.com/office/drawing/2014/main" id="{15959D5D-E969-4320-8700-AF416B03FBD7}"/>
              </a:ext>
            </a:extLst>
          </p:cNvPr>
          <p:cNvSpPr>
            <a:spLocks noGrp="1"/>
          </p:cNvSpPr>
          <p:nvPr>
            <p:ph type="body" sz="quarter" idx="14" hasCustomPrompt="1"/>
          </p:nvPr>
        </p:nvSpPr>
        <p:spPr>
          <a:xfrm>
            <a:off x="6783047" y="2513963"/>
            <a:ext cx="1048623" cy="578840"/>
          </a:xfrm>
        </p:spPr>
        <p:txBody>
          <a:bodyPr anchor="ctr">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TWO</a:t>
            </a:r>
          </a:p>
        </p:txBody>
      </p:sp>
      <p:sp>
        <p:nvSpPr>
          <p:cNvPr id="16" name="Text Placeholder 8">
            <a:extLst>
              <a:ext uri="{FF2B5EF4-FFF2-40B4-BE49-F238E27FC236}">
                <a16:creationId xmlns:a16="http://schemas.microsoft.com/office/drawing/2014/main" id="{4F31833D-7D6A-4D24-BF8A-E7FDE1BF1B75}"/>
              </a:ext>
            </a:extLst>
          </p:cNvPr>
          <p:cNvSpPr>
            <a:spLocks noGrp="1"/>
          </p:cNvSpPr>
          <p:nvPr>
            <p:ph type="body" sz="quarter" idx="15" hasCustomPrompt="1"/>
          </p:nvPr>
        </p:nvSpPr>
        <p:spPr>
          <a:xfrm>
            <a:off x="7915560" y="3243806"/>
            <a:ext cx="4037901" cy="578840"/>
          </a:xfrm>
        </p:spPr>
        <p:txBody>
          <a:bodyPr anchor="ctr">
            <a:normAutofit/>
          </a:bodyPr>
          <a:lstStyle>
            <a:lvl1pPr marL="0" indent="0">
              <a:buNone/>
              <a:defRPr sz="1800" b="1">
                <a:solidFill>
                  <a:schemeClr val="bg2">
                    <a:lumMod val="10000"/>
                  </a:schemeClr>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17" name="Text Placeholder 8">
            <a:extLst>
              <a:ext uri="{FF2B5EF4-FFF2-40B4-BE49-F238E27FC236}">
                <a16:creationId xmlns:a16="http://schemas.microsoft.com/office/drawing/2014/main" id="{8FD6F2B0-7E1F-4289-A9AD-93683BE1657F}"/>
              </a:ext>
            </a:extLst>
          </p:cNvPr>
          <p:cNvSpPr>
            <a:spLocks noGrp="1"/>
          </p:cNvSpPr>
          <p:nvPr>
            <p:ph type="body" sz="quarter" idx="16" hasCustomPrompt="1"/>
          </p:nvPr>
        </p:nvSpPr>
        <p:spPr>
          <a:xfrm>
            <a:off x="6783047" y="3243806"/>
            <a:ext cx="1048623" cy="578840"/>
          </a:xfrm>
        </p:spPr>
        <p:txBody>
          <a:bodyPr anchor="ctr">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THREE</a:t>
            </a:r>
          </a:p>
        </p:txBody>
      </p:sp>
      <p:sp>
        <p:nvSpPr>
          <p:cNvPr id="18" name="Text Placeholder 8">
            <a:extLst>
              <a:ext uri="{FF2B5EF4-FFF2-40B4-BE49-F238E27FC236}">
                <a16:creationId xmlns:a16="http://schemas.microsoft.com/office/drawing/2014/main" id="{8F3ED2AE-8325-454B-86C1-4B2E93F286CB}"/>
              </a:ext>
            </a:extLst>
          </p:cNvPr>
          <p:cNvSpPr>
            <a:spLocks noGrp="1"/>
          </p:cNvSpPr>
          <p:nvPr>
            <p:ph type="body" sz="quarter" idx="17" hasCustomPrompt="1"/>
          </p:nvPr>
        </p:nvSpPr>
        <p:spPr>
          <a:xfrm>
            <a:off x="7915560" y="3973648"/>
            <a:ext cx="4037901" cy="578840"/>
          </a:xfrm>
        </p:spPr>
        <p:txBody>
          <a:bodyPr anchor="ctr">
            <a:normAutofit/>
          </a:bodyPr>
          <a:lstStyle>
            <a:lvl1pPr marL="0" indent="0">
              <a:buNone/>
              <a:defRPr sz="1800" b="1">
                <a:solidFill>
                  <a:schemeClr val="bg2">
                    <a:lumMod val="10000"/>
                  </a:schemeClr>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19" name="Text Placeholder 8">
            <a:extLst>
              <a:ext uri="{FF2B5EF4-FFF2-40B4-BE49-F238E27FC236}">
                <a16:creationId xmlns:a16="http://schemas.microsoft.com/office/drawing/2014/main" id="{E404236A-351B-48E2-83E6-54E4173C4590}"/>
              </a:ext>
            </a:extLst>
          </p:cNvPr>
          <p:cNvSpPr>
            <a:spLocks noGrp="1"/>
          </p:cNvSpPr>
          <p:nvPr>
            <p:ph type="body" sz="quarter" idx="18" hasCustomPrompt="1"/>
          </p:nvPr>
        </p:nvSpPr>
        <p:spPr>
          <a:xfrm>
            <a:off x="6783047" y="3973648"/>
            <a:ext cx="1048623" cy="578840"/>
          </a:xfrm>
        </p:spPr>
        <p:txBody>
          <a:bodyPr anchor="ctr">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FOUR</a:t>
            </a:r>
          </a:p>
        </p:txBody>
      </p:sp>
      <p:sp>
        <p:nvSpPr>
          <p:cNvPr id="20" name="Text Placeholder 8">
            <a:extLst>
              <a:ext uri="{FF2B5EF4-FFF2-40B4-BE49-F238E27FC236}">
                <a16:creationId xmlns:a16="http://schemas.microsoft.com/office/drawing/2014/main" id="{5D505089-948A-43D0-94B3-3D009B4F7A8F}"/>
              </a:ext>
            </a:extLst>
          </p:cNvPr>
          <p:cNvSpPr>
            <a:spLocks noGrp="1"/>
          </p:cNvSpPr>
          <p:nvPr>
            <p:ph type="body" sz="quarter" idx="19" hasCustomPrompt="1"/>
          </p:nvPr>
        </p:nvSpPr>
        <p:spPr>
          <a:xfrm>
            <a:off x="7915560" y="4703490"/>
            <a:ext cx="4037901" cy="578840"/>
          </a:xfrm>
        </p:spPr>
        <p:txBody>
          <a:bodyPr anchor="ctr">
            <a:normAutofit/>
          </a:bodyPr>
          <a:lstStyle>
            <a:lvl1pPr marL="0" indent="0">
              <a:buNone/>
              <a:defRPr sz="1800" b="1">
                <a:solidFill>
                  <a:schemeClr val="bg2">
                    <a:lumMod val="10000"/>
                  </a:schemeClr>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21" name="Text Placeholder 8">
            <a:extLst>
              <a:ext uri="{FF2B5EF4-FFF2-40B4-BE49-F238E27FC236}">
                <a16:creationId xmlns:a16="http://schemas.microsoft.com/office/drawing/2014/main" id="{849C8A3E-ABE3-4D99-917A-300E914C8CE6}"/>
              </a:ext>
            </a:extLst>
          </p:cNvPr>
          <p:cNvSpPr>
            <a:spLocks noGrp="1"/>
          </p:cNvSpPr>
          <p:nvPr>
            <p:ph type="body" sz="quarter" idx="20" hasCustomPrompt="1"/>
          </p:nvPr>
        </p:nvSpPr>
        <p:spPr>
          <a:xfrm>
            <a:off x="6783047" y="4703490"/>
            <a:ext cx="1048623" cy="578840"/>
          </a:xfrm>
        </p:spPr>
        <p:txBody>
          <a:bodyPr anchor="ctr">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FIVE</a:t>
            </a:r>
          </a:p>
        </p:txBody>
      </p:sp>
      <p:sp>
        <p:nvSpPr>
          <p:cNvPr id="23" name="Picture Placeholder 22">
            <a:extLst>
              <a:ext uri="{FF2B5EF4-FFF2-40B4-BE49-F238E27FC236}">
                <a16:creationId xmlns:a16="http://schemas.microsoft.com/office/drawing/2014/main" id="{292CBD12-3B7C-4456-80BE-FF05A57B3B68}"/>
              </a:ext>
            </a:extLst>
          </p:cNvPr>
          <p:cNvSpPr>
            <a:spLocks noGrp="1"/>
          </p:cNvSpPr>
          <p:nvPr>
            <p:ph type="pic" sz="quarter" idx="21" hasCustomPrompt="1"/>
          </p:nvPr>
        </p:nvSpPr>
        <p:spPr>
          <a:xfrm>
            <a:off x="0" y="0"/>
            <a:ext cx="6434356" cy="6858000"/>
          </a:xfrm>
          <a:noFill/>
        </p:spPr>
        <p:txBody>
          <a:bodyPr tIns="1371600" anchor="ctr"/>
          <a:lstStyle>
            <a:lvl1pPr marL="0" indent="0" algn="ctr">
              <a:buNone/>
              <a:defRPr>
                <a:solidFill>
                  <a:schemeClr val="bg1">
                    <a:lumMod val="65000"/>
                  </a:schemeClr>
                </a:solidFill>
              </a:defRPr>
            </a:lvl1pPr>
          </a:lstStyle>
          <a:p>
            <a:r>
              <a:rPr lang="en-US"/>
              <a:t>Click icon </a:t>
            </a:r>
            <a:br>
              <a:rPr lang="en-US"/>
            </a:br>
            <a:r>
              <a:rPr lang="en-US"/>
              <a:t>to add picture</a:t>
            </a:r>
          </a:p>
        </p:txBody>
      </p:sp>
      <p:sp>
        <p:nvSpPr>
          <p:cNvPr id="24" name="Text Placeholder 8">
            <a:extLst>
              <a:ext uri="{FF2B5EF4-FFF2-40B4-BE49-F238E27FC236}">
                <a16:creationId xmlns:a16="http://schemas.microsoft.com/office/drawing/2014/main" id="{9370CB5A-607D-4C92-BA3F-E78A919B1998}"/>
              </a:ext>
            </a:extLst>
          </p:cNvPr>
          <p:cNvSpPr>
            <a:spLocks noGrp="1"/>
          </p:cNvSpPr>
          <p:nvPr>
            <p:ph type="body" sz="quarter" idx="22" hasCustomPrompt="1"/>
          </p:nvPr>
        </p:nvSpPr>
        <p:spPr>
          <a:xfrm>
            <a:off x="7915560" y="5457863"/>
            <a:ext cx="4037901" cy="578840"/>
          </a:xfrm>
        </p:spPr>
        <p:txBody>
          <a:bodyPr anchor="ctr">
            <a:normAutofit/>
          </a:bodyPr>
          <a:lstStyle>
            <a:lvl1pPr marL="0" indent="0">
              <a:buNone/>
              <a:defRPr sz="1800" b="1">
                <a:solidFill>
                  <a:schemeClr val="bg2">
                    <a:lumMod val="10000"/>
                  </a:schemeClr>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25" name="Text Placeholder 8">
            <a:extLst>
              <a:ext uri="{FF2B5EF4-FFF2-40B4-BE49-F238E27FC236}">
                <a16:creationId xmlns:a16="http://schemas.microsoft.com/office/drawing/2014/main" id="{0F1BD807-BC57-47E8-B5C2-6EF9B05E31CC}"/>
              </a:ext>
            </a:extLst>
          </p:cNvPr>
          <p:cNvSpPr>
            <a:spLocks noGrp="1"/>
          </p:cNvSpPr>
          <p:nvPr>
            <p:ph type="body" sz="quarter" idx="23" hasCustomPrompt="1"/>
          </p:nvPr>
        </p:nvSpPr>
        <p:spPr>
          <a:xfrm>
            <a:off x="6783047" y="5457863"/>
            <a:ext cx="1048623" cy="578840"/>
          </a:xfrm>
        </p:spPr>
        <p:txBody>
          <a:bodyPr anchor="ctr">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SIX</a:t>
            </a:r>
          </a:p>
        </p:txBody>
      </p:sp>
      <p:sp>
        <p:nvSpPr>
          <p:cNvPr id="31" name="Picture Placeholder 29">
            <a:extLst>
              <a:ext uri="{FF2B5EF4-FFF2-40B4-BE49-F238E27FC236}">
                <a16:creationId xmlns:a16="http://schemas.microsoft.com/office/drawing/2014/main" id="{F162B4AE-8953-400C-B96A-C14642537DDD}"/>
              </a:ext>
            </a:extLst>
          </p:cNvPr>
          <p:cNvSpPr>
            <a:spLocks noGrp="1" noChangeAspect="1"/>
          </p:cNvSpPr>
          <p:nvPr>
            <p:ph type="pic" sz="quarter" idx="25" hasCustomPrompt="1"/>
          </p:nvPr>
        </p:nvSpPr>
        <p:spPr>
          <a:xfrm>
            <a:off x="238538" y="5933877"/>
            <a:ext cx="1232453" cy="645086"/>
          </a:xfrm>
          <a:blipFill>
            <a:blip r:embed="rId3"/>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Tree>
    <p:extLst>
      <p:ext uri="{BB962C8B-B14F-4D97-AF65-F5344CB8AC3E}">
        <p14:creationId xmlns:p14="http://schemas.microsoft.com/office/powerpoint/2010/main" val="27955514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Agenda w/Gener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Picture Placeholder 22">
            <a:extLst>
              <a:ext uri="{FF2B5EF4-FFF2-40B4-BE49-F238E27FC236}">
                <a16:creationId xmlns:a16="http://schemas.microsoft.com/office/drawing/2014/main" id="{8407FBCB-7AF1-4A8D-AC3E-73FD664E7F19}"/>
              </a:ext>
            </a:extLst>
          </p:cNvPr>
          <p:cNvSpPr>
            <a:spLocks noGrp="1"/>
          </p:cNvSpPr>
          <p:nvPr>
            <p:ph type="pic" sz="quarter" idx="21" hasCustomPrompt="1"/>
          </p:nvPr>
        </p:nvSpPr>
        <p:spPr>
          <a:xfrm>
            <a:off x="0" y="0"/>
            <a:ext cx="6434356" cy="6858000"/>
          </a:xfrm>
          <a:noFill/>
        </p:spPr>
        <p:txBody>
          <a:bodyPr tIns="1371600" anchor="ctr"/>
          <a:lstStyle>
            <a:lvl1pPr marL="0" indent="0" algn="ctr">
              <a:buNone/>
              <a:defRPr>
                <a:solidFill>
                  <a:schemeClr val="bg1">
                    <a:lumMod val="65000"/>
                  </a:schemeClr>
                </a:solidFill>
              </a:defRPr>
            </a:lvl1pPr>
          </a:lstStyle>
          <a:p>
            <a:r>
              <a:rPr lang="en-US"/>
              <a:t>Click icon </a:t>
            </a:r>
            <a:br>
              <a:rPr lang="en-US"/>
            </a:br>
            <a:r>
              <a:rPr lang="en-US"/>
              <a:t>to add picture</a:t>
            </a:r>
          </a:p>
        </p:txBody>
      </p:sp>
      <p:sp>
        <p:nvSpPr>
          <p:cNvPr id="2" name="Rectangle 1">
            <a:extLst>
              <a:ext uri="{FF2B5EF4-FFF2-40B4-BE49-F238E27FC236}">
                <a16:creationId xmlns:a16="http://schemas.microsoft.com/office/drawing/2014/main" id="{DEA1CDE5-8172-48AF-AA5F-37CB9C473015}"/>
              </a:ext>
            </a:extLst>
          </p:cNvPr>
          <p:cNvSpPr/>
          <p:nvPr userDrawn="1"/>
        </p:nvSpPr>
        <p:spPr>
          <a:xfrm>
            <a:off x="6434356" y="0"/>
            <a:ext cx="57576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C27AB8BA-BF93-4F82-A5C3-6DBC3D1C5A99}"/>
              </a:ext>
            </a:extLst>
          </p:cNvPr>
          <p:cNvSpPr>
            <a:spLocks noGrp="1"/>
          </p:cNvSpPr>
          <p:nvPr>
            <p:ph type="body" sz="quarter" idx="10" hasCustomPrompt="1"/>
          </p:nvPr>
        </p:nvSpPr>
        <p:spPr>
          <a:xfrm>
            <a:off x="6782974" y="534160"/>
            <a:ext cx="5170487" cy="1090569"/>
          </a:xfrm>
        </p:spPr>
        <p:txBody>
          <a:bodyPr anchor="b"/>
          <a:lstStyle>
            <a:lvl1pPr marL="0" indent="0">
              <a:buNone/>
              <a:defRPr b="1">
                <a:solidFill>
                  <a:schemeClr val="bg2">
                    <a:lumMod val="10000"/>
                  </a:schemeClr>
                </a:solidFill>
                <a:latin typeface="Century Gothic" panose="020B0502020202020204" pitchFamily="34" charset="0"/>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Click to edit title</a:t>
            </a:r>
          </a:p>
        </p:txBody>
      </p:sp>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915560" y="1800899"/>
            <a:ext cx="4037901" cy="578840"/>
          </a:xfrm>
        </p:spPr>
        <p:txBody>
          <a:bodyPr anchor="ctr">
            <a:normAutofit/>
          </a:bodyPr>
          <a:lstStyle>
            <a:lvl1pPr marL="0" indent="0">
              <a:buNone/>
              <a:defRPr sz="1800" b="1">
                <a:solidFill>
                  <a:schemeClr val="bg2">
                    <a:lumMod val="10000"/>
                  </a:schemeClr>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11" name="Text Placeholder 8">
            <a:extLst>
              <a:ext uri="{FF2B5EF4-FFF2-40B4-BE49-F238E27FC236}">
                <a16:creationId xmlns:a16="http://schemas.microsoft.com/office/drawing/2014/main" id="{5EAD775D-11C0-448F-B234-3570752D1F49}"/>
              </a:ext>
            </a:extLst>
          </p:cNvPr>
          <p:cNvSpPr>
            <a:spLocks noGrp="1"/>
          </p:cNvSpPr>
          <p:nvPr>
            <p:ph type="body" sz="quarter" idx="12" hasCustomPrompt="1"/>
          </p:nvPr>
        </p:nvSpPr>
        <p:spPr>
          <a:xfrm>
            <a:off x="6783047" y="1800899"/>
            <a:ext cx="1048623" cy="578840"/>
          </a:xfrm>
        </p:spPr>
        <p:txBody>
          <a:bodyPr anchor="ctr">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ONE</a:t>
            </a:r>
          </a:p>
        </p:txBody>
      </p:sp>
      <p:sp>
        <p:nvSpPr>
          <p:cNvPr id="14" name="Text Placeholder 8">
            <a:extLst>
              <a:ext uri="{FF2B5EF4-FFF2-40B4-BE49-F238E27FC236}">
                <a16:creationId xmlns:a16="http://schemas.microsoft.com/office/drawing/2014/main" id="{A69E7044-C4C2-4E01-851C-4327EC57359D}"/>
              </a:ext>
            </a:extLst>
          </p:cNvPr>
          <p:cNvSpPr>
            <a:spLocks noGrp="1"/>
          </p:cNvSpPr>
          <p:nvPr>
            <p:ph type="body" sz="quarter" idx="13" hasCustomPrompt="1"/>
          </p:nvPr>
        </p:nvSpPr>
        <p:spPr>
          <a:xfrm>
            <a:off x="7915560" y="2513963"/>
            <a:ext cx="4037901" cy="578840"/>
          </a:xfrm>
        </p:spPr>
        <p:txBody>
          <a:bodyPr anchor="ctr">
            <a:normAutofit/>
          </a:bodyPr>
          <a:lstStyle>
            <a:lvl1pPr marL="0" indent="0">
              <a:buNone/>
              <a:defRPr sz="1800" b="1">
                <a:solidFill>
                  <a:schemeClr val="bg2">
                    <a:lumMod val="10000"/>
                  </a:schemeClr>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15" name="Text Placeholder 8">
            <a:extLst>
              <a:ext uri="{FF2B5EF4-FFF2-40B4-BE49-F238E27FC236}">
                <a16:creationId xmlns:a16="http://schemas.microsoft.com/office/drawing/2014/main" id="{15959D5D-E969-4320-8700-AF416B03FBD7}"/>
              </a:ext>
            </a:extLst>
          </p:cNvPr>
          <p:cNvSpPr>
            <a:spLocks noGrp="1"/>
          </p:cNvSpPr>
          <p:nvPr>
            <p:ph type="body" sz="quarter" idx="14" hasCustomPrompt="1"/>
          </p:nvPr>
        </p:nvSpPr>
        <p:spPr>
          <a:xfrm>
            <a:off x="6783047" y="2513963"/>
            <a:ext cx="1048623" cy="578840"/>
          </a:xfrm>
        </p:spPr>
        <p:txBody>
          <a:bodyPr anchor="ctr">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TWO</a:t>
            </a:r>
          </a:p>
        </p:txBody>
      </p:sp>
      <p:sp>
        <p:nvSpPr>
          <p:cNvPr id="16" name="Text Placeholder 8">
            <a:extLst>
              <a:ext uri="{FF2B5EF4-FFF2-40B4-BE49-F238E27FC236}">
                <a16:creationId xmlns:a16="http://schemas.microsoft.com/office/drawing/2014/main" id="{4F31833D-7D6A-4D24-BF8A-E7FDE1BF1B75}"/>
              </a:ext>
            </a:extLst>
          </p:cNvPr>
          <p:cNvSpPr>
            <a:spLocks noGrp="1"/>
          </p:cNvSpPr>
          <p:nvPr>
            <p:ph type="body" sz="quarter" idx="15" hasCustomPrompt="1"/>
          </p:nvPr>
        </p:nvSpPr>
        <p:spPr>
          <a:xfrm>
            <a:off x="7915560" y="3243806"/>
            <a:ext cx="4037901" cy="578840"/>
          </a:xfrm>
        </p:spPr>
        <p:txBody>
          <a:bodyPr anchor="ctr">
            <a:normAutofit/>
          </a:bodyPr>
          <a:lstStyle>
            <a:lvl1pPr marL="0" indent="0">
              <a:buNone/>
              <a:defRPr sz="1800" b="1">
                <a:solidFill>
                  <a:schemeClr val="bg2">
                    <a:lumMod val="10000"/>
                  </a:schemeClr>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17" name="Text Placeholder 8">
            <a:extLst>
              <a:ext uri="{FF2B5EF4-FFF2-40B4-BE49-F238E27FC236}">
                <a16:creationId xmlns:a16="http://schemas.microsoft.com/office/drawing/2014/main" id="{8FD6F2B0-7E1F-4289-A9AD-93683BE1657F}"/>
              </a:ext>
            </a:extLst>
          </p:cNvPr>
          <p:cNvSpPr>
            <a:spLocks noGrp="1"/>
          </p:cNvSpPr>
          <p:nvPr>
            <p:ph type="body" sz="quarter" idx="16" hasCustomPrompt="1"/>
          </p:nvPr>
        </p:nvSpPr>
        <p:spPr>
          <a:xfrm>
            <a:off x="6783047" y="3243806"/>
            <a:ext cx="1048623" cy="578840"/>
          </a:xfrm>
        </p:spPr>
        <p:txBody>
          <a:bodyPr anchor="ctr">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THREE</a:t>
            </a:r>
          </a:p>
        </p:txBody>
      </p:sp>
      <p:sp>
        <p:nvSpPr>
          <p:cNvPr id="18" name="Text Placeholder 8">
            <a:extLst>
              <a:ext uri="{FF2B5EF4-FFF2-40B4-BE49-F238E27FC236}">
                <a16:creationId xmlns:a16="http://schemas.microsoft.com/office/drawing/2014/main" id="{8F3ED2AE-8325-454B-86C1-4B2E93F286CB}"/>
              </a:ext>
            </a:extLst>
          </p:cNvPr>
          <p:cNvSpPr>
            <a:spLocks noGrp="1"/>
          </p:cNvSpPr>
          <p:nvPr>
            <p:ph type="body" sz="quarter" idx="17" hasCustomPrompt="1"/>
          </p:nvPr>
        </p:nvSpPr>
        <p:spPr>
          <a:xfrm>
            <a:off x="7915560" y="3973648"/>
            <a:ext cx="4037901" cy="578840"/>
          </a:xfrm>
        </p:spPr>
        <p:txBody>
          <a:bodyPr anchor="ctr">
            <a:normAutofit/>
          </a:bodyPr>
          <a:lstStyle>
            <a:lvl1pPr marL="0" indent="0">
              <a:buNone/>
              <a:defRPr sz="1800" b="1">
                <a:solidFill>
                  <a:schemeClr val="bg2">
                    <a:lumMod val="10000"/>
                  </a:schemeClr>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19" name="Text Placeholder 8">
            <a:extLst>
              <a:ext uri="{FF2B5EF4-FFF2-40B4-BE49-F238E27FC236}">
                <a16:creationId xmlns:a16="http://schemas.microsoft.com/office/drawing/2014/main" id="{E404236A-351B-48E2-83E6-54E4173C4590}"/>
              </a:ext>
            </a:extLst>
          </p:cNvPr>
          <p:cNvSpPr>
            <a:spLocks noGrp="1"/>
          </p:cNvSpPr>
          <p:nvPr>
            <p:ph type="body" sz="quarter" idx="18" hasCustomPrompt="1"/>
          </p:nvPr>
        </p:nvSpPr>
        <p:spPr>
          <a:xfrm>
            <a:off x="6783047" y="3973648"/>
            <a:ext cx="1048623" cy="578840"/>
          </a:xfrm>
        </p:spPr>
        <p:txBody>
          <a:bodyPr anchor="ctr">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FOUR</a:t>
            </a:r>
          </a:p>
        </p:txBody>
      </p:sp>
      <p:sp>
        <p:nvSpPr>
          <p:cNvPr id="20" name="Text Placeholder 8">
            <a:extLst>
              <a:ext uri="{FF2B5EF4-FFF2-40B4-BE49-F238E27FC236}">
                <a16:creationId xmlns:a16="http://schemas.microsoft.com/office/drawing/2014/main" id="{5D505089-948A-43D0-94B3-3D009B4F7A8F}"/>
              </a:ext>
            </a:extLst>
          </p:cNvPr>
          <p:cNvSpPr>
            <a:spLocks noGrp="1"/>
          </p:cNvSpPr>
          <p:nvPr>
            <p:ph type="body" sz="quarter" idx="19" hasCustomPrompt="1"/>
          </p:nvPr>
        </p:nvSpPr>
        <p:spPr>
          <a:xfrm>
            <a:off x="7915560" y="4703490"/>
            <a:ext cx="4037901" cy="578840"/>
          </a:xfrm>
        </p:spPr>
        <p:txBody>
          <a:bodyPr anchor="ctr">
            <a:normAutofit/>
          </a:bodyPr>
          <a:lstStyle>
            <a:lvl1pPr marL="0" indent="0">
              <a:buNone/>
              <a:defRPr sz="1800" b="1">
                <a:solidFill>
                  <a:schemeClr val="bg2">
                    <a:lumMod val="10000"/>
                  </a:schemeClr>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21" name="Text Placeholder 8">
            <a:extLst>
              <a:ext uri="{FF2B5EF4-FFF2-40B4-BE49-F238E27FC236}">
                <a16:creationId xmlns:a16="http://schemas.microsoft.com/office/drawing/2014/main" id="{849C8A3E-ABE3-4D99-917A-300E914C8CE6}"/>
              </a:ext>
            </a:extLst>
          </p:cNvPr>
          <p:cNvSpPr>
            <a:spLocks noGrp="1"/>
          </p:cNvSpPr>
          <p:nvPr>
            <p:ph type="body" sz="quarter" idx="20" hasCustomPrompt="1"/>
          </p:nvPr>
        </p:nvSpPr>
        <p:spPr>
          <a:xfrm>
            <a:off x="6783047" y="4703490"/>
            <a:ext cx="1048623" cy="578840"/>
          </a:xfrm>
        </p:spPr>
        <p:txBody>
          <a:bodyPr anchor="ctr">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FIVE</a:t>
            </a:r>
          </a:p>
        </p:txBody>
      </p:sp>
      <p:sp>
        <p:nvSpPr>
          <p:cNvPr id="24" name="Text Placeholder 8">
            <a:extLst>
              <a:ext uri="{FF2B5EF4-FFF2-40B4-BE49-F238E27FC236}">
                <a16:creationId xmlns:a16="http://schemas.microsoft.com/office/drawing/2014/main" id="{9370CB5A-607D-4C92-BA3F-E78A919B1998}"/>
              </a:ext>
            </a:extLst>
          </p:cNvPr>
          <p:cNvSpPr>
            <a:spLocks noGrp="1"/>
          </p:cNvSpPr>
          <p:nvPr>
            <p:ph type="body" sz="quarter" idx="22" hasCustomPrompt="1"/>
          </p:nvPr>
        </p:nvSpPr>
        <p:spPr>
          <a:xfrm>
            <a:off x="7915560" y="5457863"/>
            <a:ext cx="4037901" cy="578840"/>
          </a:xfrm>
        </p:spPr>
        <p:txBody>
          <a:bodyPr anchor="ctr">
            <a:normAutofit/>
          </a:bodyPr>
          <a:lstStyle>
            <a:lvl1pPr marL="0" indent="0">
              <a:buNone/>
              <a:defRPr sz="1800" b="1">
                <a:solidFill>
                  <a:schemeClr val="bg2">
                    <a:lumMod val="10000"/>
                  </a:schemeClr>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25" name="Text Placeholder 8">
            <a:extLst>
              <a:ext uri="{FF2B5EF4-FFF2-40B4-BE49-F238E27FC236}">
                <a16:creationId xmlns:a16="http://schemas.microsoft.com/office/drawing/2014/main" id="{0F1BD807-BC57-47E8-B5C2-6EF9B05E31CC}"/>
              </a:ext>
            </a:extLst>
          </p:cNvPr>
          <p:cNvSpPr>
            <a:spLocks noGrp="1"/>
          </p:cNvSpPr>
          <p:nvPr>
            <p:ph type="body" sz="quarter" idx="23" hasCustomPrompt="1"/>
          </p:nvPr>
        </p:nvSpPr>
        <p:spPr>
          <a:xfrm>
            <a:off x="6783047" y="5457863"/>
            <a:ext cx="1048623" cy="578840"/>
          </a:xfrm>
        </p:spPr>
        <p:txBody>
          <a:bodyPr anchor="ctr">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SIX</a:t>
            </a:r>
          </a:p>
        </p:txBody>
      </p:sp>
      <p:sp>
        <p:nvSpPr>
          <p:cNvPr id="30" name="Picture Placeholder 29">
            <a:extLst>
              <a:ext uri="{FF2B5EF4-FFF2-40B4-BE49-F238E27FC236}">
                <a16:creationId xmlns:a16="http://schemas.microsoft.com/office/drawing/2014/main" id="{CBA8D501-33F4-4C27-BF72-5F0D8E47ABF2}"/>
              </a:ext>
            </a:extLst>
          </p:cNvPr>
          <p:cNvSpPr>
            <a:spLocks noGrp="1" noChangeAspect="1"/>
          </p:cNvSpPr>
          <p:nvPr>
            <p:ph type="pic" sz="quarter" idx="24" hasCustomPrompt="1"/>
          </p:nvPr>
        </p:nvSpPr>
        <p:spPr>
          <a:xfrm>
            <a:off x="238538" y="5933877"/>
            <a:ext cx="1232453" cy="645086"/>
          </a:xfrm>
          <a:blipFill>
            <a:blip r:embed="rId3"/>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Tree>
    <p:extLst>
      <p:ext uri="{BB962C8B-B14F-4D97-AF65-F5344CB8AC3E}">
        <p14:creationId xmlns:p14="http://schemas.microsoft.com/office/powerpoint/2010/main" val="349579158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Agenda w/Gener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Picture Placeholder 22">
            <a:extLst>
              <a:ext uri="{FF2B5EF4-FFF2-40B4-BE49-F238E27FC236}">
                <a16:creationId xmlns:a16="http://schemas.microsoft.com/office/drawing/2014/main" id="{637E4765-4F64-4B85-9B85-90B0D9EF9D73}"/>
              </a:ext>
            </a:extLst>
          </p:cNvPr>
          <p:cNvSpPr>
            <a:spLocks noGrp="1"/>
          </p:cNvSpPr>
          <p:nvPr>
            <p:ph type="pic" sz="quarter" idx="21" hasCustomPrompt="1"/>
          </p:nvPr>
        </p:nvSpPr>
        <p:spPr>
          <a:xfrm>
            <a:off x="0" y="0"/>
            <a:ext cx="6434356" cy="6858000"/>
          </a:xfrm>
          <a:noFill/>
        </p:spPr>
        <p:txBody>
          <a:bodyPr tIns="1371600" anchor="ctr"/>
          <a:lstStyle>
            <a:lvl1pPr marL="0" indent="0" algn="ctr">
              <a:buNone/>
              <a:defRPr>
                <a:solidFill>
                  <a:schemeClr val="bg1">
                    <a:lumMod val="65000"/>
                  </a:schemeClr>
                </a:solidFill>
              </a:defRPr>
            </a:lvl1pPr>
          </a:lstStyle>
          <a:p>
            <a:r>
              <a:rPr lang="en-US"/>
              <a:t>Click icon </a:t>
            </a:r>
            <a:br>
              <a:rPr lang="en-US"/>
            </a:br>
            <a:r>
              <a:rPr lang="en-US"/>
              <a:t>to add picture</a:t>
            </a:r>
          </a:p>
        </p:txBody>
      </p:sp>
      <p:sp>
        <p:nvSpPr>
          <p:cNvPr id="26" name="Rectangle 25">
            <a:extLst>
              <a:ext uri="{FF2B5EF4-FFF2-40B4-BE49-F238E27FC236}">
                <a16:creationId xmlns:a16="http://schemas.microsoft.com/office/drawing/2014/main" id="{1BBAB445-4FED-4D65-9165-188CB350F004}"/>
              </a:ext>
            </a:extLst>
          </p:cNvPr>
          <p:cNvSpPr/>
          <p:nvPr userDrawn="1"/>
        </p:nvSpPr>
        <p:spPr>
          <a:xfrm>
            <a:off x="6434356" y="0"/>
            <a:ext cx="57576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C27AB8BA-BF93-4F82-A5C3-6DBC3D1C5A99}"/>
              </a:ext>
            </a:extLst>
          </p:cNvPr>
          <p:cNvSpPr>
            <a:spLocks noGrp="1"/>
          </p:cNvSpPr>
          <p:nvPr>
            <p:ph type="body" sz="quarter" idx="10" hasCustomPrompt="1"/>
          </p:nvPr>
        </p:nvSpPr>
        <p:spPr>
          <a:xfrm>
            <a:off x="6782974" y="534160"/>
            <a:ext cx="5170487" cy="1090569"/>
          </a:xfrm>
        </p:spPr>
        <p:txBody>
          <a:bodyPr anchor="b"/>
          <a:lstStyle>
            <a:lvl1pPr marL="0" indent="0">
              <a:buNone/>
              <a:defRPr b="1">
                <a:solidFill>
                  <a:schemeClr val="bg2">
                    <a:lumMod val="10000"/>
                  </a:schemeClr>
                </a:solidFill>
                <a:latin typeface="Century Gothic" panose="020B0502020202020204" pitchFamily="34" charset="0"/>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Click to edit title</a:t>
            </a:r>
          </a:p>
        </p:txBody>
      </p:sp>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915560" y="1800899"/>
            <a:ext cx="4037901" cy="578840"/>
          </a:xfrm>
        </p:spPr>
        <p:txBody>
          <a:bodyPr anchor="ctr">
            <a:normAutofit/>
          </a:bodyPr>
          <a:lstStyle>
            <a:lvl1pPr marL="0" indent="0">
              <a:buNone/>
              <a:defRPr sz="1800" b="1">
                <a:solidFill>
                  <a:schemeClr val="bg2">
                    <a:lumMod val="10000"/>
                  </a:schemeClr>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11" name="Text Placeholder 8">
            <a:extLst>
              <a:ext uri="{FF2B5EF4-FFF2-40B4-BE49-F238E27FC236}">
                <a16:creationId xmlns:a16="http://schemas.microsoft.com/office/drawing/2014/main" id="{5EAD775D-11C0-448F-B234-3570752D1F49}"/>
              </a:ext>
            </a:extLst>
          </p:cNvPr>
          <p:cNvSpPr>
            <a:spLocks noGrp="1"/>
          </p:cNvSpPr>
          <p:nvPr>
            <p:ph type="body" sz="quarter" idx="12" hasCustomPrompt="1"/>
          </p:nvPr>
        </p:nvSpPr>
        <p:spPr>
          <a:xfrm>
            <a:off x="6783047" y="1800899"/>
            <a:ext cx="1048623" cy="578840"/>
          </a:xfrm>
        </p:spPr>
        <p:txBody>
          <a:bodyPr anchor="ctr">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ONE</a:t>
            </a:r>
          </a:p>
        </p:txBody>
      </p:sp>
      <p:sp>
        <p:nvSpPr>
          <p:cNvPr id="14" name="Text Placeholder 8">
            <a:extLst>
              <a:ext uri="{FF2B5EF4-FFF2-40B4-BE49-F238E27FC236}">
                <a16:creationId xmlns:a16="http://schemas.microsoft.com/office/drawing/2014/main" id="{A69E7044-C4C2-4E01-851C-4327EC57359D}"/>
              </a:ext>
            </a:extLst>
          </p:cNvPr>
          <p:cNvSpPr>
            <a:spLocks noGrp="1"/>
          </p:cNvSpPr>
          <p:nvPr>
            <p:ph type="body" sz="quarter" idx="13" hasCustomPrompt="1"/>
          </p:nvPr>
        </p:nvSpPr>
        <p:spPr>
          <a:xfrm>
            <a:off x="7915560" y="2513963"/>
            <a:ext cx="4037901" cy="578840"/>
          </a:xfrm>
        </p:spPr>
        <p:txBody>
          <a:bodyPr anchor="ctr">
            <a:normAutofit/>
          </a:bodyPr>
          <a:lstStyle>
            <a:lvl1pPr marL="0" indent="0">
              <a:buNone/>
              <a:defRPr sz="1800" b="1">
                <a:solidFill>
                  <a:schemeClr val="bg2">
                    <a:lumMod val="10000"/>
                  </a:schemeClr>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15" name="Text Placeholder 8">
            <a:extLst>
              <a:ext uri="{FF2B5EF4-FFF2-40B4-BE49-F238E27FC236}">
                <a16:creationId xmlns:a16="http://schemas.microsoft.com/office/drawing/2014/main" id="{15959D5D-E969-4320-8700-AF416B03FBD7}"/>
              </a:ext>
            </a:extLst>
          </p:cNvPr>
          <p:cNvSpPr>
            <a:spLocks noGrp="1"/>
          </p:cNvSpPr>
          <p:nvPr>
            <p:ph type="body" sz="quarter" idx="14" hasCustomPrompt="1"/>
          </p:nvPr>
        </p:nvSpPr>
        <p:spPr>
          <a:xfrm>
            <a:off x="6783047" y="2513963"/>
            <a:ext cx="1048623" cy="578840"/>
          </a:xfrm>
        </p:spPr>
        <p:txBody>
          <a:bodyPr anchor="ctr">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TWO</a:t>
            </a:r>
          </a:p>
        </p:txBody>
      </p:sp>
      <p:sp>
        <p:nvSpPr>
          <p:cNvPr id="16" name="Text Placeholder 8">
            <a:extLst>
              <a:ext uri="{FF2B5EF4-FFF2-40B4-BE49-F238E27FC236}">
                <a16:creationId xmlns:a16="http://schemas.microsoft.com/office/drawing/2014/main" id="{4F31833D-7D6A-4D24-BF8A-E7FDE1BF1B75}"/>
              </a:ext>
            </a:extLst>
          </p:cNvPr>
          <p:cNvSpPr>
            <a:spLocks noGrp="1"/>
          </p:cNvSpPr>
          <p:nvPr>
            <p:ph type="body" sz="quarter" idx="15" hasCustomPrompt="1"/>
          </p:nvPr>
        </p:nvSpPr>
        <p:spPr>
          <a:xfrm>
            <a:off x="7915560" y="3243806"/>
            <a:ext cx="4037901" cy="578840"/>
          </a:xfrm>
        </p:spPr>
        <p:txBody>
          <a:bodyPr anchor="ctr">
            <a:normAutofit/>
          </a:bodyPr>
          <a:lstStyle>
            <a:lvl1pPr marL="0" indent="0">
              <a:buNone/>
              <a:defRPr sz="1800" b="1">
                <a:solidFill>
                  <a:schemeClr val="bg2">
                    <a:lumMod val="10000"/>
                  </a:schemeClr>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17" name="Text Placeholder 8">
            <a:extLst>
              <a:ext uri="{FF2B5EF4-FFF2-40B4-BE49-F238E27FC236}">
                <a16:creationId xmlns:a16="http://schemas.microsoft.com/office/drawing/2014/main" id="{8FD6F2B0-7E1F-4289-A9AD-93683BE1657F}"/>
              </a:ext>
            </a:extLst>
          </p:cNvPr>
          <p:cNvSpPr>
            <a:spLocks noGrp="1"/>
          </p:cNvSpPr>
          <p:nvPr>
            <p:ph type="body" sz="quarter" idx="16" hasCustomPrompt="1"/>
          </p:nvPr>
        </p:nvSpPr>
        <p:spPr>
          <a:xfrm>
            <a:off x="6783047" y="3243806"/>
            <a:ext cx="1048623" cy="578840"/>
          </a:xfrm>
        </p:spPr>
        <p:txBody>
          <a:bodyPr anchor="ctr">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THREE</a:t>
            </a:r>
          </a:p>
        </p:txBody>
      </p:sp>
      <p:sp>
        <p:nvSpPr>
          <p:cNvPr id="18" name="Text Placeholder 8">
            <a:extLst>
              <a:ext uri="{FF2B5EF4-FFF2-40B4-BE49-F238E27FC236}">
                <a16:creationId xmlns:a16="http://schemas.microsoft.com/office/drawing/2014/main" id="{8F3ED2AE-8325-454B-86C1-4B2E93F286CB}"/>
              </a:ext>
            </a:extLst>
          </p:cNvPr>
          <p:cNvSpPr>
            <a:spLocks noGrp="1"/>
          </p:cNvSpPr>
          <p:nvPr>
            <p:ph type="body" sz="quarter" idx="17" hasCustomPrompt="1"/>
          </p:nvPr>
        </p:nvSpPr>
        <p:spPr>
          <a:xfrm>
            <a:off x="7915560" y="3973648"/>
            <a:ext cx="4037901" cy="578840"/>
          </a:xfrm>
        </p:spPr>
        <p:txBody>
          <a:bodyPr anchor="ctr">
            <a:normAutofit/>
          </a:bodyPr>
          <a:lstStyle>
            <a:lvl1pPr marL="0" indent="0">
              <a:buNone/>
              <a:defRPr sz="1800" b="1">
                <a:solidFill>
                  <a:schemeClr val="bg2">
                    <a:lumMod val="10000"/>
                  </a:schemeClr>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19" name="Text Placeholder 8">
            <a:extLst>
              <a:ext uri="{FF2B5EF4-FFF2-40B4-BE49-F238E27FC236}">
                <a16:creationId xmlns:a16="http://schemas.microsoft.com/office/drawing/2014/main" id="{E404236A-351B-48E2-83E6-54E4173C4590}"/>
              </a:ext>
            </a:extLst>
          </p:cNvPr>
          <p:cNvSpPr>
            <a:spLocks noGrp="1"/>
          </p:cNvSpPr>
          <p:nvPr>
            <p:ph type="body" sz="quarter" idx="18" hasCustomPrompt="1"/>
          </p:nvPr>
        </p:nvSpPr>
        <p:spPr>
          <a:xfrm>
            <a:off x="6783047" y="3973648"/>
            <a:ext cx="1048623" cy="578840"/>
          </a:xfrm>
        </p:spPr>
        <p:txBody>
          <a:bodyPr anchor="ctr">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FOUR</a:t>
            </a:r>
          </a:p>
        </p:txBody>
      </p:sp>
      <p:sp>
        <p:nvSpPr>
          <p:cNvPr id="20" name="Text Placeholder 8">
            <a:extLst>
              <a:ext uri="{FF2B5EF4-FFF2-40B4-BE49-F238E27FC236}">
                <a16:creationId xmlns:a16="http://schemas.microsoft.com/office/drawing/2014/main" id="{5D505089-948A-43D0-94B3-3D009B4F7A8F}"/>
              </a:ext>
            </a:extLst>
          </p:cNvPr>
          <p:cNvSpPr>
            <a:spLocks noGrp="1"/>
          </p:cNvSpPr>
          <p:nvPr>
            <p:ph type="body" sz="quarter" idx="19" hasCustomPrompt="1"/>
          </p:nvPr>
        </p:nvSpPr>
        <p:spPr>
          <a:xfrm>
            <a:off x="7915560" y="4703490"/>
            <a:ext cx="4037901" cy="578840"/>
          </a:xfrm>
        </p:spPr>
        <p:txBody>
          <a:bodyPr anchor="ctr">
            <a:normAutofit/>
          </a:bodyPr>
          <a:lstStyle>
            <a:lvl1pPr marL="0" indent="0">
              <a:buNone/>
              <a:defRPr sz="1800" b="1">
                <a:solidFill>
                  <a:schemeClr val="bg2">
                    <a:lumMod val="10000"/>
                  </a:schemeClr>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21" name="Text Placeholder 8">
            <a:extLst>
              <a:ext uri="{FF2B5EF4-FFF2-40B4-BE49-F238E27FC236}">
                <a16:creationId xmlns:a16="http://schemas.microsoft.com/office/drawing/2014/main" id="{849C8A3E-ABE3-4D99-917A-300E914C8CE6}"/>
              </a:ext>
            </a:extLst>
          </p:cNvPr>
          <p:cNvSpPr>
            <a:spLocks noGrp="1"/>
          </p:cNvSpPr>
          <p:nvPr>
            <p:ph type="body" sz="quarter" idx="20" hasCustomPrompt="1"/>
          </p:nvPr>
        </p:nvSpPr>
        <p:spPr>
          <a:xfrm>
            <a:off x="6783047" y="4703490"/>
            <a:ext cx="1048623" cy="578840"/>
          </a:xfrm>
        </p:spPr>
        <p:txBody>
          <a:bodyPr anchor="ctr">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FIVE</a:t>
            </a:r>
          </a:p>
        </p:txBody>
      </p:sp>
      <p:sp>
        <p:nvSpPr>
          <p:cNvPr id="24" name="Text Placeholder 8">
            <a:extLst>
              <a:ext uri="{FF2B5EF4-FFF2-40B4-BE49-F238E27FC236}">
                <a16:creationId xmlns:a16="http://schemas.microsoft.com/office/drawing/2014/main" id="{9370CB5A-607D-4C92-BA3F-E78A919B1998}"/>
              </a:ext>
            </a:extLst>
          </p:cNvPr>
          <p:cNvSpPr>
            <a:spLocks noGrp="1"/>
          </p:cNvSpPr>
          <p:nvPr>
            <p:ph type="body" sz="quarter" idx="22" hasCustomPrompt="1"/>
          </p:nvPr>
        </p:nvSpPr>
        <p:spPr>
          <a:xfrm>
            <a:off x="7915560" y="5457863"/>
            <a:ext cx="4037901" cy="578840"/>
          </a:xfrm>
        </p:spPr>
        <p:txBody>
          <a:bodyPr anchor="ctr">
            <a:normAutofit/>
          </a:bodyPr>
          <a:lstStyle>
            <a:lvl1pPr marL="0" indent="0">
              <a:buNone/>
              <a:defRPr sz="1800" b="1">
                <a:solidFill>
                  <a:schemeClr val="bg2">
                    <a:lumMod val="10000"/>
                  </a:schemeClr>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NAME OF SECTION</a:t>
            </a:r>
          </a:p>
        </p:txBody>
      </p:sp>
      <p:sp>
        <p:nvSpPr>
          <p:cNvPr id="25" name="Text Placeholder 8">
            <a:extLst>
              <a:ext uri="{FF2B5EF4-FFF2-40B4-BE49-F238E27FC236}">
                <a16:creationId xmlns:a16="http://schemas.microsoft.com/office/drawing/2014/main" id="{0F1BD807-BC57-47E8-B5C2-6EF9B05E31CC}"/>
              </a:ext>
            </a:extLst>
          </p:cNvPr>
          <p:cNvSpPr>
            <a:spLocks noGrp="1"/>
          </p:cNvSpPr>
          <p:nvPr>
            <p:ph type="body" sz="quarter" idx="23" hasCustomPrompt="1"/>
          </p:nvPr>
        </p:nvSpPr>
        <p:spPr>
          <a:xfrm>
            <a:off x="6783047" y="5457863"/>
            <a:ext cx="1048623" cy="578840"/>
          </a:xfrm>
        </p:spPr>
        <p:txBody>
          <a:bodyPr anchor="ctr">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 SIX</a:t>
            </a:r>
          </a:p>
        </p:txBody>
      </p:sp>
      <p:sp>
        <p:nvSpPr>
          <p:cNvPr id="30" name="Picture Placeholder 29">
            <a:extLst>
              <a:ext uri="{FF2B5EF4-FFF2-40B4-BE49-F238E27FC236}">
                <a16:creationId xmlns:a16="http://schemas.microsoft.com/office/drawing/2014/main" id="{CBA8D501-33F4-4C27-BF72-5F0D8E47ABF2}"/>
              </a:ext>
            </a:extLst>
          </p:cNvPr>
          <p:cNvSpPr>
            <a:spLocks noGrp="1" noChangeAspect="1"/>
          </p:cNvSpPr>
          <p:nvPr>
            <p:ph type="pic" sz="quarter" idx="24" hasCustomPrompt="1"/>
          </p:nvPr>
        </p:nvSpPr>
        <p:spPr>
          <a:xfrm>
            <a:off x="238538" y="5933877"/>
            <a:ext cx="1232453" cy="645086"/>
          </a:xfrm>
          <a:blipFill>
            <a:blip r:embed="rId3"/>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Tree>
    <p:extLst>
      <p:ext uri="{BB962C8B-B14F-4D97-AF65-F5344CB8AC3E}">
        <p14:creationId xmlns:p14="http://schemas.microsoft.com/office/powerpoint/2010/main" val="137861807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Divider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CBA8D501-33F4-4C27-BF72-5F0D8E47ABF2}"/>
              </a:ext>
            </a:extLst>
          </p:cNvPr>
          <p:cNvSpPr>
            <a:spLocks noGrp="1" noChangeAspect="1"/>
          </p:cNvSpPr>
          <p:nvPr>
            <p:ph type="pic" sz="quarter" idx="24" hasCustomPrompt="1"/>
          </p:nvPr>
        </p:nvSpPr>
        <p:spPr>
          <a:xfrm>
            <a:off x="700955" y="412318"/>
            <a:ext cx="1232453" cy="645086"/>
          </a:xfrm>
          <a:blipFill>
            <a:blip r:embed="rId3"/>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
        <p:nvSpPr>
          <p:cNvPr id="9" name="Text Placeholder 8">
            <a:extLst>
              <a:ext uri="{FF2B5EF4-FFF2-40B4-BE49-F238E27FC236}">
                <a16:creationId xmlns:a16="http://schemas.microsoft.com/office/drawing/2014/main" id="{C27AB8BA-BF93-4F82-A5C3-6DBC3D1C5A99}"/>
              </a:ext>
            </a:extLst>
          </p:cNvPr>
          <p:cNvSpPr>
            <a:spLocks noGrp="1"/>
          </p:cNvSpPr>
          <p:nvPr>
            <p:ph type="body" sz="quarter" idx="10" hasCustomPrompt="1"/>
          </p:nvPr>
        </p:nvSpPr>
        <p:spPr>
          <a:xfrm>
            <a:off x="700955" y="2075638"/>
            <a:ext cx="10020175" cy="1090569"/>
          </a:xfrm>
        </p:spPr>
        <p:txBody>
          <a:bodyPr anchor="b">
            <a:normAutofit/>
          </a:bodyPr>
          <a:lstStyle>
            <a:lvl1pPr marL="0" indent="0">
              <a:buNone/>
              <a:defRPr sz="3200" b="1" cap="all" baseline="0">
                <a:solidFill>
                  <a:schemeClr val="tx2"/>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SECTION TITLE</a:t>
            </a:r>
          </a:p>
        </p:txBody>
      </p:sp>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00955" y="3429000"/>
            <a:ext cx="10020175" cy="952149"/>
          </a:xfrm>
        </p:spPr>
        <p:txBody>
          <a:bodyPr anchor="t">
            <a:normAutofit/>
          </a:bodyPr>
          <a:lstStyle>
            <a:lvl1pPr marL="0" indent="0">
              <a:buNone/>
              <a:defRPr sz="1800" b="1">
                <a:solidFill>
                  <a:schemeClr val="tx2"/>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section description/subtitle</a:t>
            </a:r>
          </a:p>
        </p:txBody>
      </p:sp>
      <p:cxnSp>
        <p:nvCxnSpPr>
          <p:cNvPr id="22" name="Straight Connector 21">
            <a:extLst>
              <a:ext uri="{FF2B5EF4-FFF2-40B4-BE49-F238E27FC236}">
                <a16:creationId xmlns:a16="http://schemas.microsoft.com/office/drawing/2014/main" id="{4E3F86D3-1CA5-4354-A133-0A6FDB938DAD}"/>
              </a:ext>
            </a:extLst>
          </p:cNvPr>
          <p:cNvCxnSpPr>
            <a:cxnSpLocks/>
          </p:cNvCxnSpPr>
          <p:nvPr userDrawn="1"/>
        </p:nvCxnSpPr>
        <p:spPr>
          <a:xfrm>
            <a:off x="700955" y="3291935"/>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32157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Divider Steel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27AB8BA-BF93-4F82-A5C3-6DBC3D1C5A99}"/>
              </a:ext>
            </a:extLst>
          </p:cNvPr>
          <p:cNvSpPr>
            <a:spLocks noGrp="1"/>
          </p:cNvSpPr>
          <p:nvPr>
            <p:ph type="body" sz="quarter" idx="10" hasCustomPrompt="1"/>
          </p:nvPr>
        </p:nvSpPr>
        <p:spPr>
          <a:xfrm>
            <a:off x="700955" y="2075638"/>
            <a:ext cx="10020175" cy="1090569"/>
          </a:xfrm>
        </p:spPr>
        <p:txBody>
          <a:bodyPr anchor="b">
            <a:normAutofit/>
          </a:bodyPr>
          <a:lstStyle>
            <a:lvl1pPr marL="0" indent="0">
              <a:buNone/>
              <a:defRPr sz="3200" b="1" cap="all" baseline="0">
                <a:solidFill>
                  <a:schemeClr val="bg1"/>
                </a:solidFill>
                <a:latin typeface="+mj-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SECTION TITLE</a:t>
            </a:r>
          </a:p>
        </p:txBody>
      </p:sp>
      <p:sp>
        <p:nvSpPr>
          <p:cNvPr id="10" name="Text Placeholder 8">
            <a:extLst>
              <a:ext uri="{FF2B5EF4-FFF2-40B4-BE49-F238E27FC236}">
                <a16:creationId xmlns:a16="http://schemas.microsoft.com/office/drawing/2014/main" id="{D973E366-D6FB-418D-8242-06C9EC4C8939}"/>
              </a:ext>
            </a:extLst>
          </p:cNvPr>
          <p:cNvSpPr>
            <a:spLocks noGrp="1"/>
          </p:cNvSpPr>
          <p:nvPr>
            <p:ph type="body" sz="quarter" idx="11" hasCustomPrompt="1"/>
          </p:nvPr>
        </p:nvSpPr>
        <p:spPr>
          <a:xfrm>
            <a:off x="700955" y="3429000"/>
            <a:ext cx="10020175" cy="952149"/>
          </a:xfrm>
        </p:spPr>
        <p:txBody>
          <a:bodyPr anchor="t">
            <a:normAutofit/>
          </a:bodyPr>
          <a:lstStyle>
            <a:lvl1pPr marL="0" indent="0">
              <a:buNone/>
              <a:defRPr sz="1800" b="1">
                <a:solidFill>
                  <a:schemeClr val="bg1"/>
                </a:solidFill>
                <a:latin typeface="+mn-lt"/>
                <a:ea typeface="Segoe UI Black" panose="020B0A02040204020203" pitchFamily="34" charset="0"/>
              </a:defRPr>
            </a:lvl1pPr>
            <a:lvl2pPr marL="457200" indent="0">
              <a:buNone/>
              <a:defRPr>
                <a:latin typeface="+mj-lt"/>
                <a:ea typeface="Segoe UI Black" panose="020B0A02040204020203" pitchFamily="34" charset="0"/>
              </a:defRPr>
            </a:lvl2pPr>
            <a:lvl3pPr marL="914400" indent="0">
              <a:buNone/>
              <a:defRPr>
                <a:latin typeface="+mj-lt"/>
                <a:ea typeface="Segoe UI Black" panose="020B0A02040204020203" pitchFamily="34" charset="0"/>
              </a:defRPr>
            </a:lvl3pPr>
            <a:lvl4pPr marL="1371600" indent="0">
              <a:buNone/>
              <a:defRPr>
                <a:latin typeface="+mj-lt"/>
                <a:ea typeface="Segoe UI Black" panose="020B0A02040204020203" pitchFamily="34" charset="0"/>
              </a:defRPr>
            </a:lvl4pPr>
            <a:lvl5pPr marL="1828800" indent="0">
              <a:buNone/>
              <a:defRPr>
                <a:latin typeface="+mj-lt"/>
                <a:ea typeface="Segoe UI Black" panose="020B0A02040204020203" pitchFamily="34" charset="0"/>
              </a:defRPr>
            </a:lvl5pPr>
          </a:lstStyle>
          <a:p>
            <a:pPr lvl="0"/>
            <a:r>
              <a:rPr lang="en-US"/>
              <a:t>Insert section description/subtitle</a:t>
            </a:r>
          </a:p>
        </p:txBody>
      </p:sp>
      <p:cxnSp>
        <p:nvCxnSpPr>
          <p:cNvPr id="22" name="Straight Connector 21">
            <a:extLst>
              <a:ext uri="{FF2B5EF4-FFF2-40B4-BE49-F238E27FC236}">
                <a16:creationId xmlns:a16="http://schemas.microsoft.com/office/drawing/2014/main" id="{4E3F86D3-1CA5-4354-A133-0A6FDB938DAD}"/>
              </a:ext>
            </a:extLst>
          </p:cNvPr>
          <p:cNvCxnSpPr>
            <a:cxnSpLocks/>
          </p:cNvCxnSpPr>
          <p:nvPr userDrawn="1"/>
        </p:nvCxnSpPr>
        <p:spPr>
          <a:xfrm>
            <a:off x="700955" y="3291935"/>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6" name="Picture Placeholder 29">
            <a:extLst>
              <a:ext uri="{FF2B5EF4-FFF2-40B4-BE49-F238E27FC236}">
                <a16:creationId xmlns:a16="http://schemas.microsoft.com/office/drawing/2014/main" id="{9B1AED20-5C97-43CB-A75D-6831541ED5B4}"/>
              </a:ext>
            </a:extLst>
          </p:cNvPr>
          <p:cNvSpPr>
            <a:spLocks noGrp="1" noChangeAspect="1"/>
          </p:cNvSpPr>
          <p:nvPr>
            <p:ph type="pic" sz="quarter" idx="24" hasCustomPrompt="1"/>
          </p:nvPr>
        </p:nvSpPr>
        <p:spPr>
          <a:xfrm>
            <a:off x="700955" y="412318"/>
            <a:ext cx="1232453" cy="645086"/>
          </a:xfrm>
          <a:blipFill>
            <a:blip r:embed="rId3"/>
            <a:stretch>
              <a:fillRect/>
            </a:stretch>
          </a:blipFill>
          <a:effectLst>
            <a:outerShdw blurRad="50800" dist="38100" dir="2700000" algn="tl" rotWithShape="0">
              <a:prstClr val="black">
                <a:alpha val="10000"/>
              </a:prstClr>
            </a:outerShdw>
          </a:effectLst>
        </p:spPr>
        <p:txBody>
          <a:bodyPr/>
          <a:lstStyle>
            <a:lvl1pPr marL="0" indent="0">
              <a:buNone/>
              <a:defRPr/>
            </a:lvl1pPr>
          </a:lstStyle>
          <a:p>
            <a:r>
              <a:rPr lang="en-US"/>
              <a:t> </a:t>
            </a:r>
          </a:p>
        </p:txBody>
      </p:sp>
    </p:spTree>
    <p:extLst>
      <p:ext uri="{BB962C8B-B14F-4D97-AF65-F5344CB8AC3E}">
        <p14:creationId xmlns:p14="http://schemas.microsoft.com/office/powerpoint/2010/main" val="2154562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slideLayout" Target="../slideLayouts/slideLayout47.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slideLayout" Target="../slideLayouts/slideLayout46.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 Id="rId27"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49.xml"/><Relationship Id="rId1"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5" Type="http://schemas.openxmlformats.org/officeDocument/2006/relationships/theme" Target="../theme/theme5.xml"/><Relationship Id="rId4"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theme" Target="../theme/theme6.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theme" Target="../theme/theme7.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2.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5" Type="http://schemas.openxmlformats.org/officeDocument/2006/relationships/slideLayout" Target="../slideLayouts/slideLayout99.xml"/><Relationship Id="rId10" Type="http://schemas.openxmlformats.org/officeDocument/2006/relationships/theme" Target="../theme/theme8.xml"/><Relationship Id="rId4" Type="http://schemas.openxmlformats.org/officeDocument/2006/relationships/slideLayout" Target="../slideLayouts/slideLayout98.xml"/><Relationship Id="rId9" Type="http://schemas.openxmlformats.org/officeDocument/2006/relationships/slideLayout" Target="../slideLayouts/slideLayout10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505D64-C7B2-4140-B500-2C6A71B08D6C}"/>
              </a:ext>
            </a:extLst>
          </p:cNvPr>
          <p:cNvSpPr>
            <a:spLocks noGrp="1"/>
          </p:cNvSpPr>
          <p:nvPr>
            <p:ph type="title"/>
          </p:nvPr>
        </p:nvSpPr>
        <p:spPr>
          <a:xfrm>
            <a:off x="381000" y="614597"/>
            <a:ext cx="11430001" cy="991782"/>
          </a:xfrm>
          <a:prstGeom prst="rect">
            <a:avLst/>
          </a:prstGeom>
        </p:spPr>
        <p:txBody>
          <a:bodyPr vert="horz" lIns="91440" tIns="45720" rIns="91440" bIns="45720" rtlCol="0" anchor="b">
            <a:noAutofit/>
          </a:bodyPr>
          <a:lstStyle/>
          <a:p>
            <a:r>
              <a:rPr lang="en-US"/>
              <a:t>Click to edit Master title style</a:t>
            </a:r>
          </a:p>
        </p:txBody>
      </p:sp>
      <p:sp>
        <p:nvSpPr>
          <p:cNvPr id="3" name="Text Placeholder 2">
            <a:extLst>
              <a:ext uri="{FF2B5EF4-FFF2-40B4-BE49-F238E27FC236}">
                <a16:creationId xmlns:a16="http://schemas.microsoft.com/office/drawing/2014/main" id="{E9D6D92F-5205-4DB6-9397-B576B8E1277B}"/>
              </a:ext>
            </a:extLst>
          </p:cNvPr>
          <p:cNvSpPr>
            <a:spLocks noGrp="1"/>
          </p:cNvSpPr>
          <p:nvPr>
            <p:ph type="body" idx="1"/>
          </p:nvPr>
        </p:nvSpPr>
        <p:spPr>
          <a:xfrm>
            <a:off x="381000" y="1825625"/>
            <a:ext cx="11430001" cy="4727574"/>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43C0C4EF-E6A7-B732-824B-4F7FB72E2678}"/>
              </a:ext>
            </a:extLst>
          </p:cNvPr>
          <p:cNvSpPr txBox="1"/>
          <p:nvPr userDrawn="1"/>
        </p:nvSpPr>
        <p:spPr>
          <a:xfrm>
            <a:off x="10814859" y="6553200"/>
            <a:ext cx="996142" cy="304800"/>
          </a:xfrm>
          <a:prstGeom prst="rect">
            <a:avLst/>
          </a:prstGeom>
          <a:noFill/>
        </p:spPr>
        <p:txBody>
          <a:bodyPr wrap="square" rtlCol="0" anchor="ctr">
            <a:noAutofit/>
          </a:bodyPr>
          <a:lstStyle/>
          <a:p>
            <a:pPr algn="r"/>
            <a:fld id="{D9383C4B-FD52-477E-988F-98585BB83BD6}" type="slidenum">
              <a:rPr lang="en-US" sz="1200" smtClean="0">
                <a:solidFill>
                  <a:schemeClr val="bg2">
                    <a:lumMod val="75000"/>
                  </a:schemeClr>
                </a:solidFill>
                <a:latin typeface="Segoe UI Semibold" panose="020B0702040204020203" pitchFamily="34" charset="0"/>
                <a:cs typeface="Segoe UI Semibold" panose="020B0702040204020203" pitchFamily="34" charset="0"/>
              </a:rPr>
              <a:pPr algn="r"/>
              <a:t>‹#›</a:t>
            </a:fld>
            <a:endParaRPr lang="en-US" sz="1200">
              <a:solidFill>
                <a:schemeClr val="bg2">
                  <a:lumMod val="75000"/>
                </a:schemeClr>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2793431492"/>
      </p:ext>
    </p:extLst>
  </p:cSld>
  <p:clrMap bg1="lt1" tx1="dk1" bg2="lt2" tx2="dk2" accent1="accent1" accent2="accent2" accent3="accent3" accent4="accent4" accent5="accent5" accent6="accent6" hlink="hlink" folHlink="folHlink"/>
  <p:sldLayoutIdLst>
    <p:sldLayoutId id="2147483693" r:id="rId1"/>
    <p:sldLayoutId id="2147483695" r:id="rId2"/>
    <p:sldLayoutId id="2147483661" r:id="rId3"/>
    <p:sldLayoutId id="2147483694" r:id="rId4"/>
    <p:sldLayoutId id="2147483673" r:id="rId5"/>
    <p:sldLayoutId id="2147483674" r:id="rId6"/>
    <p:sldLayoutId id="2147483781" r:id="rId7"/>
    <p:sldLayoutId id="2147483779" r:id="rId8"/>
    <p:sldLayoutId id="2147483780" r:id="rId9"/>
    <p:sldLayoutId id="2147483778" r:id="rId10"/>
    <p:sldLayoutId id="2147483865" r:id="rId11"/>
  </p:sldLayoutIdLst>
  <p:txStyles>
    <p:title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100000"/>
        </a:lnSpc>
        <a:spcBef>
          <a:spcPts val="1000"/>
        </a:spcBef>
        <a:spcAft>
          <a:spcPts val="600"/>
        </a:spcAft>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spcAft>
          <a:spcPts val="600"/>
        </a:spcAft>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spcAft>
          <a:spcPts val="600"/>
        </a:spcAft>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spcAft>
          <a:spcPts val="600"/>
        </a:spcAft>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spcAft>
          <a:spcPts val="600"/>
        </a:spcAft>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4" userDrawn="1">
          <p15:clr>
            <a:srgbClr val="F26B43"/>
          </p15:clr>
        </p15:guide>
        <p15:guide id="2" pos="3840" userDrawn="1">
          <p15:clr>
            <a:srgbClr val="F26B43"/>
          </p15:clr>
        </p15:guide>
        <p15:guide id="3" pos="240" userDrawn="1">
          <p15:clr>
            <a:srgbClr val="F26B43"/>
          </p15:clr>
        </p15:guide>
        <p15:guide id="4" pos="7440" userDrawn="1">
          <p15:clr>
            <a:srgbClr val="F26B43"/>
          </p15:clr>
        </p15:guide>
        <p15:guide id="5" orient="horz" pos="1008" userDrawn="1">
          <p15:clr>
            <a:srgbClr val="F26B43"/>
          </p15:clr>
        </p15:guide>
        <p15:guide id="6" orient="horz" pos="1152" userDrawn="1">
          <p15:clr>
            <a:srgbClr val="F26B43"/>
          </p15:clr>
        </p15:guide>
        <p15:guide id="7" orient="horz" pos="41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505D64-C7B2-4140-B500-2C6A71B08D6C}"/>
              </a:ext>
            </a:extLst>
          </p:cNvPr>
          <p:cNvSpPr>
            <a:spLocks noGrp="1"/>
          </p:cNvSpPr>
          <p:nvPr>
            <p:ph type="title"/>
          </p:nvPr>
        </p:nvSpPr>
        <p:spPr>
          <a:xfrm>
            <a:off x="381000" y="570449"/>
            <a:ext cx="11430000" cy="1035929"/>
          </a:xfrm>
          <a:prstGeom prst="rect">
            <a:avLst/>
          </a:prstGeom>
        </p:spPr>
        <p:txBody>
          <a:bodyPr vert="horz" lIns="91440" tIns="45720" rIns="91440" bIns="45720" rtlCol="0" anchor="b">
            <a:normAutofit/>
          </a:bodyPr>
          <a:lstStyle/>
          <a:p>
            <a:r>
              <a:rPr lang="en-US"/>
              <a:t>Click to edit Master title style</a:t>
            </a:r>
          </a:p>
        </p:txBody>
      </p:sp>
      <p:sp>
        <p:nvSpPr>
          <p:cNvPr id="5" name="TextBox 4">
            <a:extLst>
              <a:ext uri="{FF2B5EF4-FFF2-40B4-BE49-F238E27FC236}">
                <a16:creationId xmlns:a16="http://schemas.microsoft.com/office/drawing/2014/main" id="{CA865580-9F3D-FA01-10CE-4EC8A15FFF1B}"/>
              </a:ext>
            </a:extLst>
          </p:cNvPr>
          <p:cNvSpPr txBox="1"/>
          <p:nvPr userDrawn="1"/>
        </p:nvSpPr>
        <p:spPr>
          <a:xfrm>
            <a:off x="10830697" y="6553200"/>
            <a:ext cx="996142" cy="304800"/>
          </a:xfrm>
          <a:prstGeom prst="rect">
            <a:avLst/>
          </a:prstGeom>
          <a:noFill/>
        </p:spPr>
        <p:txBody>
          <a:bodyPr wrap="square" rtlCol="0" anchor="ctr">
            <a:noAutofit/>
          </a:bodyPr>
          <a:lstStyle/>
          <a:p>
            <a:pPr algn="r"/>
            <a:fld id="{D9383C4B-FD52-477E-988F-98585BB83BD6}" type="slidenum">
              <a:rPr lang="en-US" sz="1200" smtClean="0">
                <a:solidFill>
                  <a:schemeClr val="bg2">
                    <a:lumMod val="75000"/>
                  </a:schemeClr>
                </a:solidFill>
                <a:latin typeface="Segoe UI Semibold" panose="020B0702040204020203" pitchFamily="34" charset="0"/>
                <a:cs typeface="Segoe UI Semibold" panose="020B0702040204020203" pitchFamily="34" charset="0"/>
              </a:rPr>
              <a:pPr algn="r"/>
              <a:t>‹#›</a:t>
            </a:fld>
            <a:endParaRPr lang="en-US" sz="1200">
              <a:solidFill>
                <a:schemeClr val="bg2">
                  <a:lumMod val="75000"/>
                </a:schemeClr>
              </a:solidFill>
              <a:latin typeface="Segoe UI Semibold" panose="020B0702040204020203" pitchFamily="34" charset="0"/>
              <a:cs typeface="Segoe UI Semibold" panose="020B0702040204020203" pitchFamily="34" charset="0"/>
            </a:endParaRPr>
          </a:p>
        </p:txBody>
      </p:sp>
      <p:sp>
        <p:nvSpPr>
          <p:cNvPr id="6" name="TextBox 5">
            <a:extLst>
              <a:ext uri="{FF2B5EF4-FFF2-40B4-BE49-F238E27FC236}">
                <a16:creationId xmlns:a16="http://schemas.microsoft.com/office/drawing/2014/main" id="{C165EDC2-8ED3-BE1B-F6E9-2A52E4E750D0}"/>
              </a:ext>
            </a:extLst>
          </p:cNvPr>
          <p:cNvSpPr txBox="1"/>
          <p:nvPr userDrawn="1"/>
        </p:nvSpPr>
        <p:spPr>
          <a:xfrm>
            <a:off x="381000" y="6553200"/>
            <a:ext cx="4915292" cy="304800"/>
          </a:xfrm>
          <a:prstGeom prst="rect">
            <a:avLst/>
          </a:prstGeom>
          <a:noFill/>
        </p:spPr>
        <p:txBody>
          <a:bodyPr wrap="square" rtlCol="0" anchor="ctr">
            <a:noAutofit/>
          </a:bodyPr>
          <a:lstStyle/>
          <a:p>
            <a:pPr algn="l"/>
            <a:r>
              <a:rPr lang="en-US" sz="800">
                <a:solidFill>
                  <a:schemeClr val="bg2">
                    <a:lumMod val="75000"/>
                  </a:schemeClr>
                </a:solidFill>
                <a:latin typeface="Segoe UI Semibold" panose="020B0702040204020203" pitchFamily="34" charset="0"/>
                <a:cs typeface="Segoe UI Semibold" panose="020B0702040204020203" pitchFamily="34" charset="0"/>
              </a:rPr>
              <a:t>SOUTHERN CALIFORNIA ASSOCIATION OF GOVERNMENTS</a:t>
            </a:r>
          </a:p>
        </p:txBody>
      </p:sp>
      <p:sp>
        <p:nvSpPr>
          <p:cNvPr id="7" name="Text Placeholder 2">
            <a:extLst>
              <a:ext uri="{FF2B5EF4-FFF2-40B4-BE49-F238E27FC236}">
                <a16:creationId xmlns:a16="http://schemas.microsoft.com/office/drawing/2014/main" id="{A6AA3B61-1315-EE20-DDAF-DDDB85E1AB37}"/>
              </a:ext>
            </a:extLst>
          </p:cNvPr>
          <p:cNvSpPr>
            <a:spLocks noGrp="1"/>
          </p:cNvSpPr>
          <p:nvPr>
            <p:ph type="body" idx="1"/>
          </p:nvPr>
        </p:nvSpPr>
        <p:spPr>
          <a:xfrm>
            <a:off x="381000" y="1825625"/>
            <a:ext cx="11430001" cy="4727574"/>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3466468"/>
      </p:ext>
    </p:extLst>
  </p:cSld>
  <p:clrMap bg1="lt1" tx1="dk1" bg2="lt2" tx2="dk2" accent1="accent1" accent2="accent2" accent3="accent3" accent4="accent4" accent5="accent5" accent6="accent6" hlink="hlink" folHlink="folHlink"/>
  <p:sldLayoutIdLst>
    <p:sldLayoutId id="2147483680" r:id="rId1"/>
    <p:sldLayoutId id="2147483705" r:id="rId2"/>
    <p:sldLayoutId id="2147483704" r:id="rId3"/>
    <p:sldLayoutId id="2147483703" r:id="rId4"/>
    <p:sldLayoutId id="2147483702" r:id="rId5"/>
    <p:sldLayoutId id="2147483701" r:id="rId6"/>
    <p:sldLayoutId id="2147483691" r:id="rId7"/>
    <p:sldLayoutId id="2147483692" r:id="rId8"/>
    <p:sldLayoutId id="2147483774" r:id="rId9"/>
    <p:sldLayoutId id="2147483700" r:id="rId10"/>
  </p:sldLayoutIdLst>
  <p:txStyles>
    <p:title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100000"/>
        </a:lnSpc>
        <a:spcBef>
          <a:spcPts val="1000"/>
        </a:spcBef>
        <a:spcAft>
          <a:spcPts val="600"/>
        </a:spcAft>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spcAft>
          <a:spcPts val="600"/>
        </a:spcAft>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spcAft>
          <a:spcPts val="600"/>
        </a:spcAft>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spcAft>
          <a:spcPts val="600"/>
        </a:spcAft>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spcAft>
          <a:spcPts val="600"/>
        </a:spcAft>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userDrawn="1">
          <p15:clr>
            <a:srgbClr val="F26B43"/>
          </p15:clr>
        </p15:guide>
        <p15:guide id="2" pos="3840" userDrawn="1">
          <p15:clr>
            <a:srgbClr val="F26B43"/>
          </p15:clr>
        </p15:guide>
        <p15:guide id="3" pos="240" userDrawn="1">
          <p15:clr>
            <a:srgbClr val="F26B43"/>
          </p15:clr>
        </p15:guide>
        <p15:guide id="4" orient="horz" pos="1008" userDrawn="1">
          <p15:clr>
            <a:srgbClr val="F26B43"/>
          </p15:clr>
        </p15:guide>
        <p15:guide id="5" orient="horz" pos="1152" userDrawn="1">
          <p15:clr>
            <a:srgbClr val="F26B43"/>
          </p15:clr>
        </p15:guide>
        <p15:guide id="6" pos="7440" userDrawn="1">
          <p15:clr>
            <a:srgbClr val="F26B43"/>
          </p15:clr>
        </p15:guide>
        <p15:guide id="7" orient="horz" pos="4128" userDrawn="1">
          <p15:clr>
            <a:srgbClr val="F26B43"/>
          </p15:clr>
        </p15:guide>
        <p15:guide id="8" pos="28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505D64-C7B2-4140-B500-2C6A71B08D6C}"/>
              </a:ext>
            </a:extLst>
          </p:cNvPr>
          <p:cNvSpPr>
            <a:spLocks noGrp="1"/>
          </p:cNvSpPr>
          <p:nvPr>
            <p:ph type="title"/>
          </p:nvPr>
        </p:nvSpPr>
        <p:spPr>
          <a:xfrm>
            <a:off x="381000" y="570450"/>
            <a:ext cx="11430000" cy="1029750"/>
          </a:xfrm>
          <a:prstGeom prst="rect">
            <a:avLst/>
          </a:prstGeom>
        </p:spPr>
        <p:txBody>
          <a:bodyPr vert="horz" lIns="91440" tIns="45720" rIns="91440" bIns="4572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E9D6D92F-5205-4DB6-9397-B576B8E1277B}"/>
              </a:ext>
            </a:extLst>
          </p:cNvPr>
          <p:cNvSpPr>
            <a:spLocks noGrp="1"/>
          </p:cNvSpPr>
          <p:nvPr>
            <p:ph type="body" idx="1"/>
          </p:nvPr>
        </p:nvSpPr>
        <p:spPr>
          <a:xfrm>
            <a:off x="381000" y="1828800"/>
            <a:ext cx="11430000" cy="4724399"/>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id="{6478FD83-3507-79A6-463B-E2E4EC79CF7B}"/>
              </a:ext>
            </a:extLst>
          </p:cNvPr>
          <p:cNvSpPr txBox="1"/>
          <p:nvPr userDrawn="1"/>
        </p:nvSpPr>
        <p:spPr>
          <a:xfrm>
            <a:off x="10830697" y="6553200"/>
            <a:ext cx="996142" cy="304800"/>
          </a:xfrm>
          <a:prstGeom prst="rect">
            <a:avLst/>
          </a:prstGeom>
          <a:noFill/>
        </p:spPr>
        <p:txBody>
          <a:bodyPr wrap="square" rtlCol="0" anchor="ctr">
            <a:noAutofit/>
          </a:bodyPr>
          <a:lstStyle/>
          <a:p>
            <a:pPr algn="r"/>
            <a:fld id="{D9383C4B-FD52-477E-988F-98585BB83BD6}" type="slidenum">
              <a:rPr lang="en-US" sz="1200" smtClean="0">
                <a:solidFill>
                  <a:schemeClr val="bg2">
                    <a:lumMod val="75000"/>
                  </a:schemeClr>
                </a:solidFill>
                <a:latin typeface="Segoe UI Semibold" panose="020B0702040204020203" pitchFamily="34" charset="0"/>
                <a:cs typeface="Segoe UI Semibold" panose="020B0702040204020203" pitchFamily="34" charset="0"/>
              </a:rPr>
              <a:pPr algn="r"/>
              <a:t>‹#›</a:t>
            </a:fld>
            <a:endParaRPr lang="en-US" sz="1200">
              <a:solidFill>
                <a:schemeClr val="bg2">
                  <a:lumMod val="75000"/>
                </a:schemeClr>
              </a:solidFill>
              <a:latin typeface="Segoe UI Semibold" panose="020B0702040204020203" pitchFamily="34" charset="0"/>
              <a:cs typeface="Segoe UI Semibold" panose="020B0702040204020203" pitchFamily="34" charset="0"/>
            </a:endParaRPr>
          </a:p>
        </p:txBody>
      </p:sp>
      <p:sp>
        <p:nvSpPr>
          <p:cNvPr id="7" name="TextBox 6">
            <a:extLst>
              <a:ext uri="{FF2B5EF4-FFF2-40B4-BE49-F238E27FC236}">
                <a16:creationId xmlns:a16="http://schemas.microsoft.com/office/drawing/2014/main" id="{89DF6670-73E5-3083-B4A7-44654B26DF6E}"/>
              </a:ext>
            </a:extLst>
          </p:cNvPr>
          <p:cNvSpPr txBox="1"/>
          <p:nvPr userDrawn="1"/>
        </p:nvSpPr>
        <p:spPr>
          <a:xfrm>
            <a:off x="381000" y="6553200"/>
            <a:ext cx="4915292" cy="304800"/>
          </a:xfrm>
          <a:prstGeom prst="rect">
            <a:avLst/>
          </a:prstGeom>
          <a:noFill/>
        </p:spPr>
        <p:txBody>
          <a:bodyPr wrap="square" rtlCol="0" anchor="ctr">
            <a:noAutofit/>
          </a:bodyPr>
          <a:lstStyle/>
          <a:p>
            <a:pPr algn="l"/>
            <a:r>
              <a:rPr lang="en-US" sz="800">
                <a:solidFill>
                  <a:schemeClr val="bg2">
                    <a:lumMod val="75000"/>
                  </a:schemeClr>
                </a:solidFill>
                <a:latin typeface="Segoe UI Semibold" panose="020B0702040204020203" pitchFamily="34" charset="0"/>
                <a:cs typeface="Segoe UI Semibold" panose="020B0702040204020203" pitchFamily="34" charset="0"/>
              </a:rPr>
              <a:t>SOUTHERN CALIFORNIA ASSOCIATION OF GOVERNMENTS</a:t>
            </a:r>
          </a:p>
        </p:txBody>
      </p:sp>
    </p:spTree>
    <p:extLst>
      <p:ext uri="{BB962C8B-B14F-4D97-AF65-F5344CB8AC3E}">
        <p14:creationId xmlns:p14="http://schemas.microsoft.com/office/powerpoint/2010/main" val="4275202897"/>
      </p:ext>
    </p:extLst>
  </p:cSld>
  <p:clrMap bg1="lt1" tx1="dk1" bg2="lt2" tx2="dk2" accent1="accent1" accent2="accent2" accent3="accent3" accent4="accent4" accent5="accent5" accent6="accent6" hlink="hlink" folHlink="folHlink"/>
  <p:sldLayoutIdLst>
    <p:sldLayoutId id="2147483734" r:id="rId1"/>
    <p:sldLayoutId id="2147483736" r:id="rId2"/>
    <p:sldLayoutId id="2147483735" r:id="rId3"/>
    <p:sldLayoutId id="2147483737" r:id="rId4"/>
    <p:sldLayoutId id="2147483699" r:id="rId5"/>
    <p:sldLayoutId id="2147483718" r:id="rId6"/>
    <p:sldLayoutId id="2147483715" r:id="rId7"/>
    <p:sldLayoutId id="2147483720" r:id="rId8"/>
    <p:sldLayoutId id="2147483707" r:id="rId9"/>
    <p:sldLayoutId id="2147483706" r:id="rId10"/>
    <p:sldLayoutId id="2147483719" r:id="rId11"/>
    <p:sldLayoutId id="2147483714" r:id="rId12"/>
    <p:sldLayoutId id="2147483721" r:id="rId13"/>
    <p:sldLayoutId id="2147483708" r:id="rId14"/>
    <p:sldLayoutId id="2147483709" r:id="rId15"/>
    <p:sldLayoutId id="2147483716" r:id="rId16"/>
    <p:sldLayoutId id="2147483710" r:id="rId17"/>
    <p:sldLayoutId id="2147483711" r:id="rId18"/>
    <p:sldLayoutId id="2147483732" r:id="rId19"/>
    <p:sldLayoutId id="2147483738" r:id="rId20"/>
    <p:sldLayoutId id="2147483733" r:id="rId21"/>
    <p:sldLayoutId id="2147483749" r:id="rId22"/>
    <p:sldLayoutId id="2147483796" r:id="rId23"/>
    <p:sldLayoutId id="2147483712" r:id="rId24"/>
    <p:sldLayoutId id="2147483797" r:id="rId25"/>
    <p:sldLayoutId id="2147483713" r:id="rId26"/>
  </p:sldLayoutIdLst>
  <p:txStyles>
    <p:title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100000"/>
        </a:lnSpc>
        <a:spcBef>
          <a:spcPts val="1000"/>
        </a:spcBef>
        <a:spcAft>
          <a:spcPts val="600"/>
        </a:spcAft>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spcAft>
          <a:spcPts val="600"/>
        </a:spcAft>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spcAft>
          <a:spcPts val="600"/>
        </a:spcAft>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spcAft>
          <a:spcPts val="600"/>
        </a:spcAft>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spcAft>
          <a:spcPts val="600"/>
        </a:spcAft>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2" userDrawn="1">
          <p15:clr>
            <a:srgbClr val="F26B43"/>
          </p15:clr>
        </p15:guide>
        <p15:guide id="2" pos="240" userDrawn="1">
          <p15:clr>
            <a:srgbClr val="F26B43"/>
          </p15:clr>
        </p15:guide>
        <p15:guide id="3" orient="horz" pos="1008" userDrawn="1">
          <p15:clr>
            <a:srgbClr val="F26B43"/>
          </p15:clr>
        </p15:guide>
        <p15:guide id="4" orient="horz" pos="4128" userDrawn="1">
          <p15:clr>
            <a:srgbClr val="F26B43"/>
          </p15:clr>
        </p15:guide>
        <p15:guide id="5" pos="3840" userDrawn="1">
          <p15:clr>
            <a:srgbClr val="F26B43"/>
          </p15:clr>
        </p15:guide>
        <p15:guide id="6" pos="7440" userDrawn="1">
          <p15:clr>
            <a:srgbClr val="F26B43"/>
          </p15:clr>
        </p15:guide>
        <p15:guide id="7" orient="horz" pos="360" userDrawn="1">
          <p15:clr>
            <a:srgbClr val="F26B43"/>
          </p15:clr>
        </p15:guide>
        <p15:guide id="8" orient="horz" pos="192" userDrawn="1">
          <p15:clr>
            <a:srgbClr val="F26B43"/>
          </p15:clr>
        </p15:guide>
        <p15:guide id="9" pos="28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505D64-C7B2-4140-B500-2C6A71B08D6C}"/>
              </a:ext>
            </a:extLst>
          </p:cNvPr>
          <p:cNvSpPr>
            <a:spLocks noGrp="1"/>
          </p:cNvSpPr>
          <p:nvPr>
            <p:ph type="title"/>
          </p:nvPr>
        </p:nvSpPr>
        <p:spPr>
          <a:xfrm>
            <a:off x="381000" y="570450"/>
            <a:ext cx="11430000" cy="1029750"/>
          </a:xfrm>
          <a:prstGeom prst="rect">
            <a:avLst/>
          </a:prstGeom>
        </p:spPr>
        <p:txBody>
          <a:bodyPr vert="horz" lIns="91440" tIns="45720" rIns="91440" bIns="4572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E9D6D92F-5205-4DB6-9397-B576B8E1277B}"/>
              </a:ext>
            </a:extLst>
          </p:cNvPr>
          <p:cNvSpPr>
            <a:spLocks noGrp="1"/>
          </p:cNvSpPr>
          <p:nvPr>
            <p:ph type="body" idx="1"/>
          </p:nvPr>
        </p:nvSpPr>
        <p:spPr>
          <a:xfrm>
            <a:off x="381000" y="1828800"/>
            <a:ext cx="11430000" cy="4724399"/>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id="{6478FD83-3507-79A6-463B-E2E4EC79CF7B}"/>
              </a:ext>
            </a:extLst>
          </p:cNvPr>
          <p:cNvSpPr txBox="1"/>
          <p:nvPr userDrawn="1"/>
        </p:nvSpPr>
        <p:spPr>
          <a:xfrm>
            <a:off x="10830697" y="6553200"/>
            <a:ext cx="996142" cy="304800"/>
          </a:xfrm>
          <a:prstGeom prst="rect">
            <a:avLst/>
          </a:prstGeom>
          <a:noFill/>
        </p:spPr>
        <p:txBody>
          <a:bodyPr wrap="square" rtlCol="0" anchor="ctr">
            <a:noAutofit/>
          </a:bodyPr>
          <a:lstStyle/>
          <a:p>
            <a:pPr algn="r"/>
            <a:fld id="{D9383C4B-FD52-477E-988F-98585BB83BD6}" type="slidenum">
              <a:rPr lang="en-US" sz="1200" smtClean="0">
                <a:solidFill>
                  <a:schemeClr val="bg2">
                    <a:lumMod val="75000"/>
                  </a:schemeClr>
                </a:solidFill>
                <a:latin typeface="Segoe UI Semibold" panose="020B0702040204020203" pitchFamily="34" charset="0"/>
                <a:cs typeface="Segoe UI Semibold" panose="020B0702040204020203" pitchFamily="34" charset="0"/>
              </a:rPr>
              <a:pPr algn="r"/>
              <a:t>‹#›</a:t>
            </a:fld>
            <a:endParaRPr lang="en-US" sz="1200">
              <a:solidFill>
                <a:schemeClr val="bg2">
                  <a:lumMod val="75000"/>
                </a:schemeClr>
              </a:solidFill>
              <a:latin typeface="Segoe UI Semibold" panose="020B0702040204020203" pitchFamily="34" charset="0"/>
              <a:cs typeface="Segoe UI Semibold" panose="020B0702040204020203" pitchFamily="34" charset="0"/>
            </a:endParaRPr>
          </a:p>
        </p:txBody>
      </p:sp>
      <p:sp>
        <p:nvSpPr>
          <p:cNvPr id="7" name="TextBox 6">
            <a:extLst>
              <a:ext uri="{FF2B5EF4-FFF2-40B4-BE49-F238E27FC236}">
                <a16:creationId xmlns:a16="http://schemas.microsoft.com/office/drawing/2014/main" id="{89DF6670-73E5-3083-B4A7-44654B26DF6E}"/>
              </a:ext>
            </a:extLst>
          </p:cNvPr>
          <p:cNvSpPr txBox="1"/>
          <p:nvPr userDrawn="1"/>
        </p:nvSpPr>
        <p:spPr>
          <a:xfrm>
            <a:off x="381000" y="6553200"/>
            <a:ext cx="4915292" cy="304800"/>
          </a:xfrm>
          <a:prstGeom prst="rect">
            <a:avLst/>
          </a:prstGeom>
          <a:noFill/>
        </p:spPr>
        <p:txBody>
          <a:bodyPr wrap="square" rtlCol="0" anchor="ctr">
            <a:noAutofit/>
          </a:bodyPr>
          <a:lstStyle/>
          <a:p>
            <a:pPr algn="l"/>
            <a:r>
              <a:rPr lang="en-US" sz="800">
                <a:solidFill>
                  <a:schemeClr val="bg2">
                    <a:lumMod val="75000"/>
                  </a:schemeClr>
                </a:solidFill>
                <a:latin typeface="Segoe UI Semibold" panose="020B0702040204020203" pitchFamily="34" charset="0"/>
                <a:cs typeface="Segoe UI Semibold" panose="020B0702040204020203" pitchFamily="34" charset="0"/>
              </a:rPr>
              <a:t>SOUTHERN CALIFORNIA ASSOCIATION OF GOVERNMENTS</a:t>
            </a:r>
          </a:p>
        </p:txBody>
      </p:sp>
      <p:sp>
        <p:nvSpPr>
          <p:cNvPr id="6" name="TextBox 5">
            <a:extLst>
              <a:ext uri="{FF2B5EF4-FFF2-40B4-BE49-F238E27FC236}">
                <a16:creationId xmlns:a16="http://schemas.microsoft.com/office/drawing/2014/main" id="{F54734FE-F733-B331-F7FE-6AC47E18B085}"/>
              </a:ext>
            </a:extLst>
          </p:cNvPr>
          <p:cNvSpPr txBox="1"/>
          <p:nvPr userDrawn="1"/>
        </p:nvSpPr>
        <p:spPr>
          <a:xfrm>
            <a:off x="380999" y="304801"/>
            <a:ext cx="11429999" cy="266700"/>
          </a:xfrm>
          <a:prstGeom prst="rect">
            <a:avLst/>
          </a:prstGeom>
          <a:noFill/>
        </p:spPr>
        <p:txBody>
          <a:bodyPr wrap="square" rtlCol="0">
            <a:noAutofit/>
          </a:bodyPr>
          <a:lstStyle/>
          <a:p>
            <a:r>
              <a:rPr lang="en-US" sz="1400">
                <a:solidFill>
                  <a:schemeClr val="bg1">
                    <a:lumMod val="75000"/>
                  </a:schemeClr>
                </a:solidFill>
              </a:rPr>
              <a:t>SCAG PowerPoint Toolkit</a:t>
            </a:r>
          </a:p>
        </p:txBody>
      </p:sp>
    </p:spTree>
    <p:extLst>
      <p:ext uri="{BB962C8B-B14F-4D97-AF65-F5344CB8AC3E}">
        <p14:creationId xmlns:p14="http://schemas.microsoft.com/office/powerpoint/2010/main" val="603321235"/>
      </p:ext>
    </p:extLst>
  </p:cSld>
  <p:clrMap bg1="lt1" tx1="dk1" bg2="lt2" tx2="dk2" accent1="accent1" accent2="accent2" accent3="accent3" accent4="accent4" accent5="accent5" accent6="accent6" hlink="hlink" folHlink="folHlink"/>
  <p:sldLayoutIdLst>
    <p:sldLayoutId id="2147483799" r:id="rId1"/>
    <p:sldLayoutId id="2147483800" r:id="rId2"/>
  </p:sldLayoutIdLst>
  <p:txStyles>
    <p:title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100000"/>
        </a:lnSpc>
        <a:spcBef>
          <a:spcPts val="1000"/>
        </a:spcBef>
        <a:spcAft>
          <a:spcPts val="600"/>
        </a:spcAft>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spcAft>
          <a:spcPts val="600"/>
        </a:spcAft>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spcAft>
          <a:spcPts val="600"/>
        </a:spcAft>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spcAft>
          <a:spcPts val="600"/>
        </a:spcAft>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spcAft>
          <a:spcPts val="600"/>
        </a:spcAft>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2" userDrawn="1">
          <p15:clr>
            <a:srgbClr val="F26B43"/>
          </p15:clr>
        </p15:guide>
        <p15:guide id="2" pos="240" userDrawn="1">
          <p15:clr>
            <a:srgbClr val="F26B43"/>
          </p15:clr>
        </p15:guide>
        <p15:guide id="3" orient="horz" pos="1008" userDrawn="1">
          <p15:clr>
            <a:srgbClr val="F26B43"/>
          </p15:clr>
        </p15:guide>
        <p15:guide id="4" orient="horz" pos="4128" userDrawn="1">
          <p15:clr>
            <a:srgbClr val="F26B43"/>
          </p15:clr>
        </p15:guide>
        <p15:guide id="5" pos="3840" userDrawn="1">
          <p15:clr>
            <a:srgbClr val="F26B43"/>
          </p15:clr>
        </p15:guide>
        <p15:guide id="6" pos="7440" userDrawn="1">
          <p15:clr>
            <a:srgbClr val="F26B43"/>
          </p15:clr>
        </p15:guide>
        <p15:guide id="7" orient="horz" pos="360" userDrawn="1">
          <p15:clr>
            <a:srgbClr val="F26B43"/>
          </p15:clr>
        </p15:guide>
        <p15:guide id="8" orient="horz" pos="192" userDrawn="1">
          <p15:clr>
            <a:srgbClr val="F26B43"/>
          </p15:clr>
        </p15:guide>
        <p15:guide id="9" pos="288"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505D64-C7B2-4140-B500-2C6A71B08D6C}"/>
              </a:ext>
            </a:extLst>
          </p:cNvPr>
          <p:cNvSpPr>
            <a:spLocks noGrp="1"/>
          </p:cNvSpPr>
          <p:nvPr>
            <p:ph type="title"/>
          </p:nvPr>
        </p:nvSpPr>
        <p:spPr>
          <a:xfrm>
            <a:off x="613719" y="1"/>
            <a:ext cx="10972800" cy="160637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E9D6D92F-5205-4DB6-9397-B576B8E1277B}"/>
              </a:ext>
            </a:extLst>
          </p:cNvPr>
          <p:cNvSpPr>
            <a:spLocks noGrp="1"/>
          </p:cNvSpPr>
          <p:nvPr>
            <p:ph type="body" idx="1"/>
          </p:nvPr>
        </p:nvSpPr>
        <p:spPr>
          <a:xfrm>
            <a:off x="613719" y="1825625"/>
            <a:ext cx="10972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441D16-0DD2-44EA-BEF0-8C26FEA772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075D65-8E2B-4B84-9A51-99101E3264F5}" type="datetime1">
              <a:rPr lang="en-US" smtClean="0"/>
              <a:t>6/4/2025</a:t>
            </a:fld>
            <a:endParaRPr lang="en-US"/>
          </a:p>
        </p:txBody>
      </p:sp>
      <p:sp>
        <p:nvSpPr>
          <p:cNvPr id="6" name="Slide Number Placeholder 5">
            <a:extLst>
              <a:ext uri="{FF2B5EF4-FFF2-40B4-BE49-F238E27FC236}">
                <a16:creationId xmlns:a16="http://schemas.microsoft.com/office/drawing/2014/main" id="{FC488C42-D417-4E4B-A8C9-A90DEA148A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B5A060-41A4-4482-AEFE-3CE82652AD42}" type="slidenum">
              <a:rPr lang="en-US" smtClean="0"/>
              <a:t>‹#›</a:t>
            </a:fld>
            <a:endParaRPr lang="en-US"/>
          </a:p>
        </p:txBody>
      </p:sp>
    </p:spTree>
    <p:extLst>
      <p:ext uri="{BB962C8B-B14F-4D97-AF65-F5344CB8AC3E}">
        <p14:creationId xmlns:p14="http://schemas.microsoft.com/office/powerpoint/2010/main" val="1846322412"/>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Lst>
  <p:hf sldNum="0" hdr="0" ftr="0" dt="0"/>
  <p:txStyles>
    <p:titleStyle>
      <a:lvl1pPr algn="l" defTabSz="914400" rtl="0" eaLnBrk="1" latinLnBrk="0" hangingPunct="1">
        <a:lnSpc>
          <a:spcPct val="90000"/>
        </a:lnSpc>
        <a:spcBef>
          <a:spcPct val="0"/>
        </a:spcBef>
        <a:buNone/>
        <a:defRPr sz="4000" b="1" kern="1200">
          <a:solidFill>
            <a:schemeClr val="tx2"/>
          </a:solidFill>
          <a:latin typeface="Century Gothic" panose="020B0502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505D64-C7B2-4140-B500-2C6A71B08D6C}"/>
              </a:ext>
            </a:extLst>
          </p:cNvPr>
          <p:cNvSpPr>
            <a:spLocks noGrp="1"/>
          </p:cNvSpPr>
          <p:nvPr>
            <p:ph type="title"/>
          </p:nvPr>
        </p:nvSpPr>
        <p:spPr>
          <a:xfrm>
            <a:off x="381000" y="570450"/>
            <a:ext cx="11430000" cy="1029750"/>
          </a:xfrm>
          <a:prstGeom prst="rect">
            <a:avLst/>
          </a:prstGeom>
        </p:spPr>
        <p:txBody>
          <a:bodyPr vert="horz" lIns="91440" tIns="45720" rIns="91440" bIns="45720" rtlCol="0" anchor="b">
            <a:normAutofit/>
          </a:bodyPr>
          <a:lstStyle/>
          <a:p>
            <a:r>
              <a:rPr lang="en-US"/>
              <a:t>Click to edit title</a:t>
            </a:r>
          </a:p>
        </p:txBody>
      </p:sp>
      <p:sp>
        <p:nvSpPr>
          <p:cNvPr id="3" name="Text Placeholder 2">
            <a:extLst>
              <a:ext uri="{FF2B5EF4-FFF2-40B4-BE49-F238E27FC236}">
                <a16:creationId xmlns:a16="http://schemas.microsoft.com/office/drawing/2014/main" id="{E9D6D92F-5205-4DB6-9397-B576B8E1277B}"/>
              </a:ext>
            </a:extLst>
          </p:cNvPr>
          <p:cNvSpPr>
            <a:spLocks noGrp="1"/>
          </p:cNvSpPr>
          <p:nvPr>
            <p:ph type="body" idx="1"/>
          </p:nvPr>
        </p:nvSpPr>
        <p:spPr>
          <a:xfrm>
            <a:off x="381000" y="1828800"/>
            <a:ext cx="11430000" cy="4724399"/>
          </a:xfrm>
          <a:prstGeom prst="rect">
            <a:avLst/>
          </a:prstGeom>
        </p:spPr>
        <p:txBody>
          <a:bodyPr vert="horz" lIns="91440" tIns="45720" rIns="91440" bIns="45720" rtlCol="0">
            <a:norm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4928842"/>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4" r:id="rId12"/>
    <p:sldLayoutId id="2147483825" r:id="rId13"/>
    <p:sldLayoutId id="2147483864" r:id="rId14"/>
  </p:sldLayoutIdLst>
  <p:hf sldNum="0" hdr="0" ftr="0" dt="0"/>
  <p:txStyles>
    <p:titleStyle>
      <a:lvl1pPr algn="l" defTabSz="914400" rtl="0" eaLnBrk="1" latinLnBrk="0" hangingPunct="1">
        <a:lnSpc>
          <a:spcPct val="90000"/>
        </a:lnSpc>
        <a:spcBef>
          <a:spcPct val="0"/>
        </a:spcBef>
        <a:buNone/>
        <a:defRPr sz="3200" b="1" kern="1200">
          <a:solidFill>
            <a:schemeClr val="bg1"/>
          </a:solidFill>
          <a:latin typeface="Century Gothic" panose="020B0502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2">
          <p15:clr>
            <a:srgbClr val="F26B43"/>
          </p15:clr>
        </p15:guide>
        <p15:guide id="2" pos="240">
          <p15:clr>
            <a:srgbClr val="F26B43"/>
          </p15:clr>
        </p15:guide>
        <p15:guide id="3" orient="horz" pos="1008">
          <p15:clr>
            <a:srgbClr val="F26B43"/>
          </p15:clr>
        </p15:guide>
        <p15:guide id="4" orient="horz" pos="4128">
          <p15:clr>
            <a:srgbClr val="F26B43"/>
          </p15:clr>
        </p15:guide>
        <p15:guide id="5" pos="3840">
          <p15:clr>
            <a:srgbClr val="F26B43"/>
          </p15:clr>
        </p15:guide>
        <p15:guide id="6" pos="7440">
          <p15:clr>
            <a:srgbClr val="F26B43"/>
          </p15:clr>
        </p15:guide>
        <p15:guide id="7" orient="horz" pos="360">
          <p15:clr>
            <a:srgbClr val="F26B43"/>
          </p15:clr>
        </p15:guide>
        <p15:guide id="8" orient="horz" pos="192">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505D64-C7B2-4140-B500-2C6A71B08D6C}"/>
              </a:ext>
            </a:extLst>
          </p:cNvPr>
          <p:cNvSpPr>
            <a:spLocks noGrp="1"/>
          </p:cNvSpPr>
          <p:nvPr>
            <p:ph type="title"/>
          </p:nvPr>
        </p:nvSpPr>
        <p:spPr>
          <a:xfrm>
            <a:off x="381000" y="570450"/>
            <a:ext cx="11430000" cy="102975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E9D6D92F-5205-4DB6-9397-B576B8E1277B}"/>
              </a:ext>
            </a:extLst>
          </p:cNvPr>
          <p:cNvSpPr>
            <a:spLocks noGrp="1"/>
          </p:cNvSpPr>
          <p:nvPr>
            <p:ph type="body" idx="1"/>
          </p:nvPr>
        </p:nvSpPr>
        <p:spPr>
          <a:xfrm>
            <a:off x="381000" y="1828800"/>
            <a:ext cx="11430000" cy="472439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30343184"/>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 id="2147483839" r:id="rId13"/>
    <p:sldLayoutId id="2147483840" r:id="rId14"/>
    <p:sldLayoutId id="2147483841" r:id="rId15"/>
    <p:sldLayoutId id="2147483842" r:id="rId16"/>
    <p:sldLayoutId id="2147483843" r:id="rId17"/>
    <p:sldLayoutId id="2147483844" r:id="rId18"/>
    <p:sldLayoutId id="2147483845" r:id="rId19"/>
    <p:sldLayoutId id="2147483846" r:id="rId20"/>
    <p:sldLayoutId id="2147483847" r:id="rId21"/>
    <p:sldLayoutId id="2147483848" r:id="rId22"/>
    <p:sldLayoutId id="2147483849" r:id="rId23"/>
    <p:sldLayoutId id="2147483850" r:id="rId24"/>
    <p:sldLayoutId id="2147483851" r:id="rId25"/>
    <p:sldLayoutId id="2147483852" r:id="rId26"/>
    <p:sldLayoutId id="2147483853" r:id="rId27"/>
  </p:sldLayoutIdLst>
  <p:hf sldNum="0" hdr="0" ftr="0" dt="0"/>
  <p:txStyles>
    <p:titleStyle>
      <a:lvl1pPr algn="l" defTabSz="914400" rtl="0" eaLnBrk="1" latinLnBrk="0" hangingPunct="1">
        <a:lnSpc>
          <a:spcPct val="90000"/>
        </a:lnSpc>
        <a:spcBef>
          <a:spcPct val="0"/>
        </a:spcBef>
        <a:buNone/>
        <a:defRPr sz="3200" b="1" kern="1200">
          <a:solidFill>
            <a:schemeClr val="tx1"/>
          </a:solidFill>
          <a:latin typeface="Century Gothic" panose="020B0502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2">
          <p15:clr>
            <a:srgbClr val="F26B43"/>
          </p15:clr>
        </p15:guide>
        <p15:guide id="2" pos="240">
          <p15:clr>
            <a:srgbClr val="F26B43"/>
          </p15:clr>
        </p15:guide>
        <p15:guide id="3" orient="horz" pos="1008">
          <p15:clr>
            <a:srgbClr val="F26B43"/>
          </p15:clr>
        </p15:guide>
        <p15:guide id="4" orient="horz" pos="4128">
          <p15:clr>
            <a:srgbClr val="F26B43"/>
          </p15:clr>
        </p15:guide>
        <p15:guide id="5" pos="3840">
          <p15:clr>
            <a:srgbClr val="F26B43"/>
          </p15:clr>
        </p15:guide>
        <p15:guide id="6" pos="7440">
          <p15:clr>
            <a:srgbClr val="F26B43"/>
          </p15:clr>
        </p15:guide>
        <p15:guide id="7" orient="horz" pos="360">
          <p15:clr>
            <a:srgbClr val="F26B43"/>
          </p15:clr>
        </p15:guide>
        <p15:guide id="8" orient="horz" pos="192">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505D64-C7B2-4140-B500-2C6A71B08D6C}"/>
              </a:ext>
            </a:extLst>
          </p:cNvPr>
          <p:cNvSpPr>
            <a:spLocks noGrp="1"/>
          </p:cNvSpPr>
          <p:nvPr>
            <p:ph type="title"/>
          </p:nvPr>
        </p:nvSpPr>
        <p:spPr>
          <a:xfrm>
            <a:off x="613719" y="1"/>
            <a:ext cx="10972800" cy="160637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E9D6D92F-5205-4DB6-9397-B576B8E1277B}"/>
              </a:ext>
            </a:extLst>
          </p:cNvPr>
          <p:cNvSpPr>
            <a:spLocks noGrp="1"/>
          </p:cNvSpPr>
          <p:nvPr>
            <p:ph type="body" idx="1"/>
          </p:nvPr>
        </p:nvSpPr>
        <p:spPr>
          <a:xfrm>
            <a:off x="613719" y="1825625"/>
            <a:ext cx="10972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690895"/>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Lst>
  <p:hf sldNum="0" hdr="0" ftr="0" dt="0"/>
  <p:txStyles>
    <p:titleStyle>
      <a:lvl1pPr algn="l" defTabSz="914400" rtl="0" eaLnBrk="1" latinLnBrk="0" hangingPunct="1">
        <a:lnSpc>
          <a:spcPct val="90000"/>
        </a:lnSpc>
        <a:spcBef>
          <a:spcPct val="0"/>
        </a:spcBef>
        <a:buNone/>
        <a:defRPr sz="4000" b="1" kern="1200">
          <a:solidFill>
            <a:schemeClr val="tx2"/>
          </a:solidFill>
          <a:latin typeface="Century Gothic" panose="020B0502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65.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5.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10C_9E8A9379.xml"/><Relationship Id="rId2" Type="http://schemas.openxmlformats.org/officeDocument/2006/relationships/notesSlide" Target="../notesSlides/notesSlide11.xml"/><Relationship Id="rId1" Type="http://schemas.openxmlformats.org/officeDocument/2006/relationships/slideLayout" Target="../slideLayouts/slideLayout90.xm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65.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90.xml"/><Relationship Id="rId5" Type="http://schemas.openxmlformats.org/officeDocument/2006/relationships/image" Target="../media/image39.png"/><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9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5.xml"/></Relationships>
</file>

<file path=ppt/slides/_rels/slide4.xml.rels><?xml version="1.0" encoding="UTF-8" standalone="yes"?>
<Relationships xmlns="http://schemas.openxmlformats.org/package/2006/relationships"><Relationship Id="rId3" Type="http://schemas.microsoft.com/office/2018/10/relationships/comments" Target="../comments/modernComment_7FB47640_5B047AB7.xml"/><Relationship Id="rId2" Type="http://schemas.openxmlformats.org/officeDocument/2006/relationships/notesSlide" Target="../notesSlides/notesSlide3.xml"/><Relationship Id="rId1" Type="http://schemas.openxmlformats.org/officeDocument/2006/relationships/slideLayout" Target="../slideLayouts/slideLayout34.xml"/><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9.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6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jpe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66.xml"/><Relationship Id="rId5" Type="http://schemas.openxmlformats.org/officeDocument/2006/relationships/image" Target="../media/image34.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FB11D08-6293-CD7A-BDC5-C85EDBFB0418}"/>
              </a:ext>
            </a:extLst>
          </p:cNvPr>
          <p:cNvSpPr>
            <a:spLocks noGrp="1"/>
          </p:cNvSpPr>
          <p:nvPr>
            <p:ph type="ctrTitle"/>
          </p:nvPr>
        </p:nvSpPr>
        <p:spPr/>
        <p:txBody>
          <a:bodyPr/>
          <a:lstStyle/>
          <a:p>
            <a:r>
              <a:rPr lang="en-US"/>
              <a:t>Measuring Mobility and Access to Opportunity</a:t>
            </a:r>
            <a:endParaRPr lang="en-US">
              <a:cs typeface="Segoe UI"/>
            </a:endParaRPr>
          </a:p>
        </p:txBody>
      </p:sp>
      <p:sp>
        <p:nvSpPr>
          <p:cNvPr id="2" name="Subtitle 1">
            <a:extLst>
              <a:ext uri="{FF2B5EF4-FFF2-40B4-BE49-F238E27FC236}">
                <a16:creationId xmlns:a16="http://schemas.microsoft.com/office/drawing/2014/main" id="{E1C4F2CC-068E-996F-3005-E598AF8B6CE2}"/>
              </a:ext>
            </a:extLst>
          </p:cNvPr>
          <p:cNvSpPr>
            <a:spLocks noGrp="1"/>
          </p:cNvSpPr>
          <p:nvPr>
            <p:ph type="subTitle" idx="1"/>
          </p:nvPr>
        </p:nvSpPr>
        <p:spPr/>
        <p:txBody>
          <a:bodyPr/>
          <a:lstStyle/>
          <a:p>
            <a:r>
              <a:rPr lang="en-US"/>
              <a:t>June 9, 2025</a:t>
            </a:r>
          </a:p>
          <a:p>
            <a:r>
              <a:rPr lang="en-US"/>
              <a:t>NARC Annual Conference</a:t>
            </a:r>
          </a:p>
        </p:txBody>
      </p:sp>
    </p:spTree>
    <p:extLst>
      <p:ext uri="{BB962C8B-B14F-4D97-AF65-F5344CB8AC3E}">
        <p14:creationId xmlns:p14="http://schemas.microsoft.com/office/powerpoint/2010/main" val="3468906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9276E4C-22DC-82C1-EAC6-5DC33E42F50C}"/>
              </a:ext>
            </a:extLst>
          </p:cNvPr>
          <p:cNvSpPr>
            <a:spLocks noGrp="1"/>
          </p:cNvSpPr>
          <p:nvPr>
            <p:ph type="title"/>
          </p:nvPr>
        </p:nvSpPr>
        <p:spPr/>
        <p:txBody>
          <a:bodyPr/>
          <a:lstStyle/>
          <a:p>
            <a:r>
              <a:rPr lang="en-US"/>
              <a:t>The Region has Increased Diversity of Housing Types…</a:t>
            </a:r>
          </a:p>
        </p:txBody>
      </p:sp>
      <p:sp>
        <p:nvSpPr>
          <p:cNvPr id="7" name="Content Placeholder 6">
            <a:extLst>
              <a:ext uri="{FF2B5EF4-FFF2-40B4-BE49-F238E27FC236}">
                <a16:creationId xmlns:a16="http://schemas.microsoft.com/office/drawing/2014/main" id="{D4440E5C-CB1E-86F9-0F25-D4BCFFFA0417}"/>
              </a:ext>
            </a:extLst>
          </p:cNvPr>
          <p:cNvSpPr>
            <a:spLocks noGrp="1"/>
          </p:cNvSpPr>
          <p:nvPr>
            <p:ph sz="quarter" idx="10"/>
          </p:nvPr>
        </p:nvSpPr>
        <p:spPr>
          <a:xfrm>
            <a:off x="381001" y="1825625"/>
            <a:ext cx="5287942" cy="4727574"/>
          </a:xfrm>
        </p:spPr>
        <p:txBody>
          <a:bodyPr vert="horz" lIns="91440" tIns="45720" rIns="91440" bIns="45720" rtlCol="0" anchor="t">
            <a:noAutofit/>
          </a:bodyPr>
          <a:lstStyle/>
          <a:p>
            <a:r>
              <a:rPr lang="en-US"/>
              <a:t>Since 2012, the adoption year of SCAG’s first RTP/SCS:</a:t>
            </a:r>
          </a:p>
          <a:p>
            <a:pPr lvl="1"/>
            <a:r>
              <a:rPr lang="en-US"/>
              <a:t>500,000 more households and one million more jobs near transit</a:t>
            </a:r>
          </a:p>
          <a:p>
            <a:pPr lvl="1"/>
            <a:endParaRPr lang="en-US">
              <a:cs typeface="Segoe UI"/>
            </a:endParaRPr>
          </a:p>
        </p:txBody>
      </p:sp>
      <p:sp>
        <p:nvSpPr>
          <p:cNvPr id="8" name="Text Placeholder 7">
            <a:extLst>
              <a:ext uri="{FF2B5EF4-FFF2-40B4-BE49-F238E27FC236}">
                <a16:creationId xmlns:a16="http://schemas.microsoft.com/office/drawing/2014/main" id="{3630C72B-4542-3929-6E36-0FF15170BB80}"/>
              </a:ext>
            </a:extLst>
          </p:cNvPr>
          <p:cNvSpPr>
            <a:spLocks noGrp="1"/>
          </p:cNvSpPr>
          <p:nvPr>
            <p:ph type="body" sz="quarter" idx="11"/>
          </p:nvPr>
        </p:nvSpPr>
        <p:spPr/>
        <p:txBody>
          <a:bodyPr/>
          <a:lstStyle/>
          <a:p>
            <a:endParaRPr lang="en-US"/>
          </a:p>
        </p:txBody>
      </p:sp>
      <p:pic>
        <p:nvPicPr>
          <p:cNvPr id="3" name="Picture 2">
            <a:extLst>
              <a:ext uri="{FF2B5EF4-FFF2-40B4-BE49-F238E27FC236}">
                <a16:creationId xmlns:a16="http://schemas.microsoft.com/office/drawing/2014/main" id="{5541DF47-322B-D8F2-05F1-F24065D7DC4F}"/>
              </a:ext>
            </a:extLst>
          </p:cNvPr>
          <p:cNvPicPr>
            <a:picLocks noChangeAspect="1"/>
          </p:cNvPicPr>
          <p:nvPr/>
        </p:nvPicPr>
        <p:blipFill rotWithShape="1">
          <a:blip r:embed="rId3"/>
          <a:srcRect t="24786"/>
          <a:stretch/>
        </p:blipFill>
        <p:spPr>
          <a:xfrm>
            <a:off x="578292" y="3860256"/>
            <a:ext cx="4770454" cy="2692943"/>
          </a:xfrm>
          <a:prstGeom prst="rect">
            <a:avLst/>
          </a:prstGeom>
        </p:spPr>
      </p:pic>
      <p:sp>
        <p:nvSpPr>
          <p:cNvPr id="5" name="TextBox 4">
            <a:extLst>
              <a:ext uri="{FF2B5EF4-FFF2-40B4-BE49-F238E27FC236}">
                <a16:creationId xmlns:a16="http://schemas.microsoft.com/office/drawing/2014/main" id="{E038F1DF-2EB3-19A2-6168-6B905E32CE0F}"/>
              </a:ext>
            </a:extLst>
          </p:cNvPr>
          <p:cNvSpPr txBox="1"/>
          <p:nvPr/>
        </p:nvSpPr>
        <p:spPr>
          <a:xfrm>
            <a:off x="455386" y="5961631"/>
            <a:ext cx="3109295"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65656"/>
                </a:solidFill>
                <a:effectLst/>
                <a:highlight>
                  <a:srgbClr val="FFFFFF"/>
                </a:highlight>
                <a:uLnTx/>
                <a:uFillTx/>
                <a:latin typeface="Roboto Condensed" panose="020F0502020204030204" pitchFamily="2" charset="0"/>
                <a:ea typeface="+mn-ea"/>
                <a:cs typeface="+mn-cs"/>
              </a:rPr>
              <a:t>Culver City Mixed-Use TOD </a:t>
            </a:r>
            <a:r>
              <a:rPr kumimoji="0" lang="en-US" sz="1800" b="0" i="1" u="none" strike="noStrike" kern="1200" cap="none" spc="0" normalizeH="0" baseline="0" noProof="0">
                <a:ln>
                  <a:noFill/>
                </a:ln>
                <a:solidFill>
                  <a:srgbClr val="565656"/>
                </a:solidFill>
                <a:effectLst/>
                <a:highlight>
                  <a:srgbClr val="FFFFFF"/>
                </a:highlight>
                <a:uLnTx/>
                <a:uFillTx/>
                <a:latin typeface="Roboto Condensed" panose="020F0502020204030204" pitchFamily="2" charset="0"/>
                <a:ea typeface="+mn-ea"/>
                <a:cs typeface="+mn-cs"/>
              </a:rPr>
              <a:t>(picture: </a:t>
            </a:r>
            <a:r>
              <a:rPr kumimoji="0" lang="en-US" sz="1800" b="0" i="1" u="none" strike="noStrike" kern="1200" cap="none" spc="0" normalizeH="0" baseline="0" noProof="0" err="1">
                <a:ln>
                  <a:noFill/>
                </a:ln>
                <a:solidFill>
                  <a:srgbClr val="565656"/>
                </a:solidFill>
                <a:effectLst/>
                <a:highlight>
                  <a:srgbClr val="FFFFFF"/>
                </a:highlight>
                <a:uLnTx/>
                <a:uFillTx/>
                <a:latin typeface="Roboto Condensed" panose="020F0502020204030204" pitchFamily="2" charset="0"/>
                <a:ea typeface="+mn-ea"/>
                <a:cs typeface="+mn-cs"/>
              </a:rPr>
              <a:t>ArchLenz</a:t>
            </a:r>
            <a:r>
              <a:rPr kumimoji="0" lang="en-US" sz="1800" b="0" i="1" u="none" strike="noStrike" kern="1200" cap="none" spc="0" normalizeH="0" baseline="0" noProof="0">
                <a:ln>
                  <a:noFill/>
                </a:ln>
                <a:solidFill>
                  <a:srgbClr val="565656"/>
                </a:solidFill>
                <a:effectLst/>
                <a:highlight>
                  <a:srgbClr val="FFFFFF"/>
                </a:highlight>
                <a:uLnTx/>
                <a:uFillTx/>
                <a:latin typeface="Roboto Condensed" panose="020F0502020204030204" pitchFamily="2" charset="0"/>
                <a:ea typeface="+mn-ea"/>
                <a:cs typeface="+mn-cs"/>
              </a:rPr>
              <a:t> Photography)</a:t>
            </a:r>
            <a:endParaRPr kumimoji="0" lang="en-US" sz="1800" b="0" i="1" u="none" strike="noStrike" kern="1200" cap="none" spc="0" normalizeH="0" baseline="0" noProof="0">
              <a:ln>
                <a:noFill/>
              </a:ln>
              <a:solidFill>
                <a:srgbClr val="033E51"/>
              </a:solidFill>
              <a:effectLst/>
              <a:uLnTx/>
              <a:uFillTx/>
              <a:latin typeface="Segoe UI"/>
              <a:ea typeface="+mn-ea"/>
              <a:cs typeface="+mn-cs"/>
            </a:endParaRPr>
          </a:p>
        </p:txBody>
      </p:sp>
      <p:graphicFrame>
        <p:nvGraphicFramePr>
          <p:cNvPr id="2" name="Chart 1">
            <a:extLst>
              <a:ext uri="{FF2B5EF4-FFF2-40B4-BE49-F238E27FC236}">
                <a16:creationId xmlns:a16="http://schemas.microsoft.com/office/drawing/2014/main" id="{724B091D-4B05-4C1F-A775-26233537EBBB}"/>
              </a:ext>
            </a:extLst>
          </p:cNvPr>
          <p:cNvGraphicFramePr>
            <a:graphicFrameLocks/>
          </p:cNvGraphicFramePr>
          <p:nvPr/>
        </p:nvGraphicFramePr>
        <p:xfrm>
          <a:off x="5668943" y="1974420"/>
          <a:ext cx="6404320" cy="445601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50048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41B62-1071-74A6-29D2-2D7B44C09D22}"/>
              </a:ext>
            </a:extLst>
          </p:cNvPr>
          <p:cNvSpPr>
            <a:spLocks noGrp="1"/>
          </p:cNvSpPr>
          <p:nvPr>
            <p:ph type="title"/>
          </p:nvPr>
        </p:nvSpPr>
        <p:spPr/>
        <p:txBody>
          <a:bodyPr/>
          <a:lstStyle/>
          <a:p>
            <a:r>
              <a:rPr lang="en-US"/>
              <a:t>…Recent Housing </a:t>
            </a:r>
            <a:r>
              <a:rPr lang="en-US" u="sng"/>
              <a:t>is</a:t>
            </a:r>
            <a:r>
              <a:rPr lang="en-US"/>
              <a:t> More “Location Efficient”, and</a:t>
            </a:r>
          </a:p>
        </p:txBody>
      </p:sp>
      <p:sp>
        <p:nvSpPr>
          <p:cNvPr id="19" name="Text Placeholder 18">
            <a:extLst>
              <a:ext uri="{FF2B5EF4-FFF2-40B4-BE49-F238E27FC236}">
                <a16:creationId xmlns:a16="http://schemas.microsoft.com/office/drawing/2014/main" id="{E588B8B6-F1C2-1C61-F3A9-D68047DA22B5}"/>
              </a:ext>
            </a:extLst>
          </p:cNvPr>
          <p:cNvSpPr>
            <a:spLocks noGrp="1"/>
          </p:cNvSpPr>
          <p:nvPr>
            <p:ph type="body" sz="quarter" idx="11"/>
          </p:nvPr>
        </p:nvSpPr>
        <p:spPr/>
        <p:txBody>
          <a:bodyPr/>
          <a:lstStyle/>
          <a:p>
            <a:endParaRPr lang="en-US"/>
          </a:p>
        </p:txBody>
      </p:sp>
      <p:graphicFrame>
        <p:nvGraphicFramePr>
          <p:cNvPr id="5" name="Table 4">
            <a:extLst>
              <a:ext uri="{FF2B5EF4-FFF2-40B4-BE49-F238E27FC236}">
                <a16:creationId xmlns:a16="http://schemas.microsoft.com/office/drawing/2014/main" id="{C88AB6F8-375D-C7E8-9B1A-D120F2B89E14}"/>
              </a:ext>
            </a:extLst>
          </p:cNvPr>
          <p:cNvGraphicFramePr>
            <a:graphicFrameLocks noGrp="1"/>
          </p:cNvGraphicFramePr>
          <p:nvPr/>
        </p:nvGraphicFramePr>
        <p:xfrm>
          <a:off x="1683026" y="2499059"/>
          <a:ext cx="8584097" cy="2629532"/>
        </p:xfrm>
        <a:graphic>
          <a:graphicData uri="http://schemas.openxmlformats.org/drawingml/2006/table">
            <a:tbl>
              <a:tblPr firstRow="1" firstCol="1" bandRow="1">
                <a:tableStyleId>{5C22544A-7EE6-4342-B048-85BDC9FD1C3A}</a:tableStyleId>
              </a:tblPr>
              <a:tblGrid>
                <a:gridCol w="1879502">
                  <a:extLst>
                    <a:ext uri="{9D8B030D-6E8A-4147-A177-3AD203B41FA5}">
                      <a16:colId xmlns:a16="http://schemas.microsoft.com/office/drawing/2014/main" val="1199526977"/>
                    </a:ext>
                  </a:extLst>
                </a:gridCol>
                <a:gridCol w="1323304">
                  <a:extLst>
                    <a:ext uri="{9D8B030D-6E8A-4147-A177-3AD203B41FA5}">
                      <a16:colId xmlns:a16="http://schemas.microsoft.com/office/drawing/2014/main" val="4127270392"/>
                    </a:ext>
                  </a:extLst>
                </a:gridCol>
                <a:gridCol w="1377304">
                  <a:extLst>
                    <a:ext uri="{9D8B030D-6E8A-4147-A177-3AD203B41FA5}">
                      <a16:colId xmlns:a16="http://schemas.microsoft.com/office/drawing/2014/main" val="434344427"/>
                    </a:ext>
                  </a:extLst>
                </a:gridCol>
                <a:gridCol w="1330878">
                  <a:extLst>
                    <a:ext uri="{9D8B030D-6E8A-4147-A177-3AD203B41FA5}">
                      <a16:colId xmlns:a16="http://schemas.microsoft.com/office/drawing/2014/main" val="139960724"/>
                    </a:ext>
                  </a:extLst>
                </a:gridCol>
                <a:gridCol w="1339322">
                  <a:extLst>
                    <a:ext uri="{9D8B030D-6E8A-4147-A177-3AD203B41FA5}">
                      <a16:colId xmlns:a16="http://schemas.microsoft.com/office/drawing/2014/main" val="3314727070"/>
                    </a:ext>
                  </a:extLst>
                </a:gridCol>
                <a:gridCol w="1333787">
                  <a:extLst>
                    <a:ext uri="{9D8B030D-6E8A-4147-A177-3AD203B41FA5}">
                      <a16:colId xmlns:a16="http://schemas.microsoft.com/office/drawing/2014/main" val="2665197958"/>
                    </a:ext>
                  </a:extLst>
                </a:gridCol>
              </a:tblGrid>
              <a:tr h="1155260">
                <a:tc>
                  <a:txBody>
                    <a:bodyPr/>
                    <a:lstStyle/>
                    <a:p>
                      <a:pPr marL="0" marR="0">
                        <a:lnSpc>
                          <a:spcPct val="107000"/>
                        </a:lnSpc>
                        <a:spcBef>
                          <a:spcPts val="0"/>
                        </a:spcBef>
                        <a:spcAft>
                          <a:spcPts val="0"/>
                        </a:spcAft>
                      </a:pP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600" kern="0">
                          <a:effectLst/>
                        </a:rPr>
                        <a:t>Exist in 1990</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600" i="1" kern="100">
                          <a:effectLst/>
                          <a:latin typeface="Aptos" panose="020B0004020202020204" pitchFamily="34" charset="0"/>
                          <a:ea typeface="Aptos" panose="020B0004020202020204" pitchFamily="34" charset="0"/>
                          <a:cs typeface="Times New Roman" panose="02020603050405020304" pitchFamily="18" charset="0"/>
                        </a:rPr>
                        <a:t>Were added 1990-1999</a:t>
                      </a:r>
                    </a:p>
                  </a:txBody>
                  <a:tcPr marL="68580" marR="68580" marT="0" marB="0" anchor="ctr">
                    <a:solidFill>
                      <a:schemeClr val="accent1">
                        <a:lumMod val="60000"/>
                        <a:lumOff val="40000"/>
                      </a:schemeClr>
                    </a:solidFill>
                  </a:tcPr>
                </a:tc>
                <a:tc>
                  <a:txBody>
                    <a:bodyPr/>
                    <a:lstStyle/>
                    <a:p>
                      <a:pPr marL="0" marR="0">
                        <a:lnSpc>
                          <a:spcPct val="107000"/>
                        </a:lnSpc>
                        <a:spcBef>
                          <a:spcPts val="0"/>
                        </a:spcBef>
                        <a:spcAft>
                          <a:spcPts val="0"/>
                        </a:spcAft>
                      </a:pPr>
                      <a:r>
                        <a:rPr lang="en-US" sz="1600" i="1" kern="100">
                          <a:effectLst/>
                          <a:latin typeface="Aptos" panose="020B0004020202020204" pitchFamily="34" charset="0"/>
                          <a:ea typeface="Aptos" panose="020B0004020202020204" pitchFamily="34" charset="0"/>
                          <a:cs typeface="Times New Roman" panose="02020603050405020304" pitchFamily="18" charset="0"/>
                        </a:rPr>
                        <a:t>Were added 2000-2009</a:t>
                      </a:r>
                    </a:p>
                  </a:txBody>
                  <a:tcPr marL="68580" marR="68580" marT="0" marB="0" anchor="ctr">
                    <a:solidFill>
                      <a:schemeClr val="accent1">
                        <a:lumMod val="60000"/>
                        <a:lumOff val="40000"/>
                      </a:schemeClr>
                    </a:solidFill>
                  </a:tcPr>
                </a:tc>
                <a:tc>
                  <a:txBody>
                    <a:bodyPr/>
                    <a:lstStyle/>
                    <a:p>
                      <a:pPr marL="0" marR="0">
                        <a:lnSpc>
                          <a:spcPct val="107000"/>
                        </a:lnSpc>
                        <a:spcBef>
                          <a:spcPts val="0"/>
                        </a:spcBef>
                        <a:spcAft>
                          <a:spcPts val="0"/>
                        </a:spcAft>
                      </a:pPr>
                      <a:r>
                        <a:rPr lang="en-US" sz="1600" i="1" kern="100">
                          <a:effectLst/>
                          <a:latin typeface="Aptos" panose="020B0004020202020204" pitchFamily="34" charset="0"/>
                          <a:ea typeface="Aptos" panose="020B0004020202020204" pitchFamily="34" charset="0"/>
                          <a:cs typeface="Times New Roman" panose="02020603050405020304" pitchFamily="18" charset="0"/>
                        </a:rPr>
                        <a:t>Were added 2010-2019</a:t>
                      </a:r>
                    </a:p>
                  </a:txBody>
                  <a:tcPr marL="68580" marR="68580" marT="0" marB="0" anchor="ctr">
                    <a:solidFill>
                      <a:schemeClr val="accent1">
                        <a:lumMod val="60000"/>
                        <a:lumOff val="40000"/>
                      </a:schemeClr>
                    </a:solidFill>
                  </a:tcPr>
                </a:tc>
                <a:tc>
                  <a:txBody>
                    <a:bodyPr/>
                    <a:lstStyle/>
                    <a:p>
                      <a:pPr marL="0" marR="0">
                        <a:lnSpc>
                          <a:spcPct val="107000"/>
                        </a:lnSpc>
                        <a:spcBef>
                          <a:spcPts val="0"/>
                        </a:spcBef>
                        <a:spcAft>
                          <a:spcPts val="0"/>
                        </a:spcAft>
                      </a:pPr>
                      <a:r>
                        <a:rPr lang="en-US" sz="1600" kern="0">
                          <a:effectLst/>
                        </a:rPr>
                        <a:t>Exist in 2020</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52033197"/>
                  </a:ext>
                </a:extLst>
              </a:tr>
              <a:tr h="610980">
                <a:tc>
                  <a:txBody>
                    <a:bodyPr/>
                    <a:lstStyle/>
                    <a:p>
                      <a:pPr marL="0" marR="0">
                        <a:lnSpc>
                          <a:spcPct val="107000"/>
                        </a:lnSpc>
                        <a:spcBef>
                          <a:spcPts val="0"/>
                        </a:spcBef>
                        <a:spcAft>
                          <a:spcPts val="0"/>
                        </a:spcAft>
                      </a:pPr>
                      <a:r>
                        <a:rPr lang="en-US" sz="1600" b="1" kern="0">
                          <a:effectLst/>
                        </a:rPr>
                        <a:t>2019 Avg. VMT/capita</a:t>
                      </a:r>
                      <a:endParaRPr lang="en-US" sz="16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1600" b="1" kern="0">
                          <a:effectLst/>
                          <a:latin typeface="+mn-lt"/>
                        </a:rPr>
                        <a:t>20.82</a:t>
                      </a:r>
                      <a:endParaRPr lang="en-US" sz="1600" b="1"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1600" b="1" i="1" kern="100">
                          <a:effectLst/>
                          <a:latin typeface="+mn-lt"/>
                          <a:ea typeface="Aptos" panose="020B0004020202020204" pitchFamily="34" charset="0"/>
                          <a:cs typeface="Times New Roman" panose="02020603050405020304" pitchFamily="18" charset="0"/>
                        </a:rPr>
                        <a:t>23.05</a:t>
                      </a:r>
                    </a:p>
                  </a:txBody>
                  <a:tcPr marL="68580" marR="68580" marT="0" marB="0" anchor="ctr"/>
                </a:tc>
                <a:tc>
                  <a:txBody>
                    <a:bodyPr/>
                    <a:lstStyle/>
                    <a:p>
                      <a:pPr marL="0" marR="0" algn="r">
                        <a:lnSpc>
                          <a:spcPct val="107000"/>
                        </a:lnSpc>
                        <a:spcBef>
                          <a:spcPts val="0"/>
                        </a:spcBef>
                        <a:spcAft>
                          <a:spcPts val="0"/>
                        </a:spcAft>
                      </a:pPr>
                      <a:r>
                        <a:rPr lang="en-US" sz="1600" b="1" i="1" kern="100">
                          <a:effectLst/>
                          <a:latin typeface="+mn-lt"/>
                          <a:ea typeface="Aptos" panose="020B0004020202020204" pitchFamily="34" charset="0"/>
                          <a:cs typeface="Times New Roman" panose="02020603050405020304" pitchFamily="18" charset="0"/>
                        </a:rPr>
                        <a:t>22.8</a:t>
                      </a:r>
                    </a:p>
                  </a:txBody>
                  <a:tcPr marL="68580" marR="68580" marT="0" marB="0" anchor="ctr"/>
                </a:tc>
                <a:tc>
                  <a:txBody>
                    <a:bodyPr/>
                    <a:lstStyle/>
                    <a:p>
                      <a:pPr marL="0" marR="0" algn="r">
                        <a:lnSpc>
                          <a:spcPct val="107000"/>
                        </a:lnSpc>
                        <a:spcBef>
                          <a:spcPts val="0"/>
                        </a:spcBef>
                        <a:spcAft>
                          <a:spcPts val="0"/>
                        </a:spcAft>
                      </a:pPr>
                      <a:r>
                        <a:rPr lang="en-US" sz="1600" b="1" i="1" kern="0">
                          <a:effectLst/>
                          <a:latin typeface="+mn-lt"/>
                        </a:rPr>
                        <a:t>21.07</a:t>
                      </a:r>
                      <a:endParaRPr lang="en-US" sz="1600" b="1" i="1"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1600" b="1" kern="0">
                          <a:effectLst/>
                          <a:latin typeface="+mn-lt"/>
                        </a:rPr>
                        <a:t> 21.15</a:t>
                      </a:r>
                      <a:endParaRPr lang="en-US" sz="1600" b="1" kern="100">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23290998"/>
                  </a:ext>
                </a:extLst>
              </a:tr>
              <a:tr h="863292">
                <a:tc>
                  <a:txBody>
                    <a:bodyPr/>
                    <a:lstStyle/>
                    <a:p>
                      <a:pPr marL="0" marR="0">
                        <a:lnSpc>
                          <a:spcPct val="107000"/>
                        </a:lnSpc>
                        <a:spcBef>
                          <a:spcPts val="0"/>
                        </a:spcBef>
                        <a:spcAft>
                          <a:spcPts val="0"/>
                        </a:spcAft>
                      </a:pPr>
                      <a:r>
                        <a:rPr lang="en-US" sz="1600" kern="0">
                          <a:effectLst/>
                        </a:rPr>
                        <a:t># Housing Units (SCAG)</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1600" kern="0">
                          <a:effectLst/>
                        </a:rPr>
                        <a:t>5,271,651</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1600" i="1" kern="100">
                          <a:effectLst/>
                          <a:latin typeface="Aptos" panose="020B0004020202020204" pitchFamily="34" charset="0"/>
                          <a:ea typeface="Aptos" panose="020B0004020202020204" pitchFamily="34" charset="0"/>
                          <a:cs typeface="Times New Roman" panose="02020603050405020304" pitchFamily="18" charset="0"/>
                        </a:rPr>
                        <a:t>455,081</a:t>
                      </a:r>
                    </a:p>
                  </a:txBody>
                  <a:tcPr marL="68580" marR="68580" marT="0" marB="0" anchor="ctr"/>
                </a:tc>
                <a:tc>
                  <a:txBody>
                    <a:bodyPr/>
                    <a:lstStyle/>
                    <a:p>
                      <a:pPr marL="0" marR="0" algn="r">
                        <a:lnSpc>
                          <a:spcPct val="107000"/>
                        </a:lnSpc>
                        <a:spcBef>
                          <a:spcPts val="0"/>
                        </a:spcBef>
                        <a:spcAft>
                          <a:spcPts val="0"/>
                        </a:spcAft>
                      </a:pPr>
                      <a:r>
                        <a:rPr lang="en-US" sz="1600" i="1" kern="100">
                          <a:effectLst/>
                          <a:latin typeface="Aptos" panose="020B0004020202020204" pitchFamily="34" charset="0"/>
                          <a:ea typeface="Aptos" panose="020B0004020202020204" pitchFamily="34" charset="0"/>
                          <a:cs typeface="Times New Roman" panose="02020603050405020304" pitchFamily="18" charset="0"/>
                        </a:rPr>
                        <a:t>642,736</a:t>
                      </a:r>
                    </a:p>
                  </a:txBody>
                  <a:tcPr marL="68580" marR="68580" marT="0" marB="0" anchor="ctr"/>
                </a:tc>
                <a:tc>
                  <a:txBody>
                    <a:bodyPr/>
                    <a:lstStyle/>
                    <a:p>
                      <a:pPr marL="0" marR="0" algn="r">
                        <a:lnSpc>
                          <a:spcPct val="107000"/>
                        </a:lnSpc>
                        <a:spcBef>
                          <a:spcPts val="0"/>
                        </a:spcBef>
                        <a:spcAft>
                          <a:spcPts val="0"/>
                        </a:spcAft>
                      </a:pPr>
                      <a:r>
                        <a:rPr lang="en-US" sz="1600" i="1" kern="0">
                          <a:effectLst/>
                          <a:latin typeface="Aptos" panose="020B0004020202020204" pitchFamily="34" charset="0"/>
                          <a:ea typeface="Aptos" panose="020B0004020202020204" pitchFamily="34" charset="0"/>
                          <a:cs typeface="Times New Roman" panose="02020603050405020304" pitchFamily="18" charset="0"/>
                        </a:rPr>
                        <a:t>362,632</a:t>
                      </a:r>
                      <a:endParaRPr lang="en-US" sz="1600" i="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1600" kern="0">
                          <a:effectLst/>
                        </a:rPr>
                        <a:t> 6,463,002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77822009"/>
                  </a:ext>
                </a:extLst>
              </a:tr>
            </a:tbl>
          </a:graphicData>
        </a:graphic>
      </p:graphicFrame>
      <p:sp>
        <p:nvSpPr>
          <p:cNvPr id="12" name="TextBox 11">
            <a:extLst>
              <a:ext uri="{FF2B5EF4-FFF2-40B4-BE49-F238E27FC236}">
                <a16:creationId xmlns:a16="http://schemas.microsoft.com/office/drawing/2014/main" id="{E5B6D3FB-4285-3358-5141-79456646AB1E}"/>
              </a:ext>
            </a:extLst>
          </p:cNvPr>
          <p:cNvSpPr txBox="1"/>
          <p:nvPr/>
        </p:nvSpPr>
        <p:spPr>
          <a:xfrm>
            <a:off x="3086796" y="5313256"/>
            <a:ext cx="7180327"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1400" b="0" i="1" u="none" strike="noStrike" kern="100" cap="none" spc="0" normalizeH="0" baseline="0" noProof="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Decennial Census; Average VMT/capita for housing units by period</a:t>
            </a:r>
          </a:p>
        </p:txBody>
      </p:sp>
      <p:sp>
        <p:nvSpPr>
          <p:cNvPr id="7" name="TextBox 6">
            <a:extLst>
              <a:ext uri="{FF2B5EF4-FFF2-40B4-BE49-F238E27FC236}">
                <a16:creationId xmlns:a16="http://schemas.microsoft.com/office/drawing/2014/main" id="{FC835E4D-5653-0A9E-0E6F-4EAEEF00427E}"/>
              </a:ext>
            </a:extLst>
          </p:cNvPr>
          <p:cNvSpPr txBox="1"/>
          <p:nvPr/>
        </p:nvSpPr>
        <p:spPr>
          <a:xfrm>
            <a:off x="3564894" y="2087887"/>
            <a:ext cx="7180327"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1600" b="1" i="0" u="none" strike="noStrike" kern="100" cap="none" spc="0" normalizeH="0" baseline="0" noProof="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SCAG Region housing units that: </a:t>
            </a:r>
          </a:p>
        </p:txBody>
      </p:sp>
    </p:spTree>
    <p:extLst>
      <p:ext uri="{BB962C8B-B14F-4D97-AF65-F5344CB8AC3E}">
        <p14:creationId xmlns:p14="http://schemas.microsoft.com/office/powerpoint/2010/main" val="3291026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8E02EE3-E2A1-1D60-2753-B9AF91CF6E87}"/>
              </a:ext>
            </a:extLst>
          </p:cNvPr>
          <p:cNvSpPr>
            <a:spLocks noGrp="1"/>
          </p:cNvSpPr>
          <p:nvPr>
            <p:ph type="title"/>
          </p:nvPr>
        </p:nvSpPr>
        <p:spPr>
          <a:xfrm>
            <a:off x="381000" y="570450"/>
            <a:ext cx="11430000" cy="1029750"/>
          </a:xfrm>
        </p:spPr>
        <p:txBody>
          <a:bodyPr anchor="b">
            <a:normAutofit/>
          </a:bodyPr>
          <a:lstStyle/>
          <a:p>
            <a:r>
              <a:rPr lang="en-US"/>
              <a:t>…Low VMT Per-capita Neighborhoods Exist Throughout the Region</a:t>
            </a:r>
          </a:p>
        </p:txBody>
      </p:sp>
      <p:pic>
        <p:nvPicPr>
          <p:cNvPr id="7" name="Picture 6" descr="A map of the united states&#10;&#10;Description automatically generated">
            <a:extLst>
              <a:ext uri="{FF2B5EF4-FFF2-40B4-BE49-F238E27FC236}">
                <a16:creationId xmlns:a16="http://schemas.microsoft.com/office/drawing/2014/main" id="{C5F201FE-3331-44F4-5F08-B756563B8A34}"/>
              </a:ext>
            </a:extLst>
          </p:cNvPr>
          <p:cNvPicPr>
            <a:picLocks noChangeAspect="1"/>
          </p:cNvPicPr>
          <p:nvPr/>
        </p:nvPicPr>
        <p:blipFill>
          <a:blip r:embed="rId4">
            <a:extLst>
              <a:ext uri="{28A0092B-C50C-407E-A947-70E740481C1C}">
                <a14:useLocalDpi xmlns:a14="http://schemas.microsoft.com/office/drawing/2010/main" val="0"/>
              </a:ext>
            </a:extLst>
          </a:blip>
          <a:srcRect b="5264"/>
          <a:stretch/>
        </p:blipFill>
        <p:spPr>
          <a:xfrm>
            <a:off x="2949684" y="1828800"/>
            <a:ext cx="6292631" cy="4724399"/>
          </a:xfrm>
          <a:prstGeom prst="rect">
            <a:avLst/>
          </a:prstGeom>
          <a:noFill/>
        </p:spPr>
      </p:pic>
      <p:sp>
        <p:nvSpPr>
          <p:cNvPr id="12" name="Text Placeholder 3">
            <a:extLst>
              <a:ext uri="{FF2B5EF4-FFF2-40B4-BE49-F238E27FC236}">
                <a16:creationId xmlns:a16="http://schemas.microsoft.com/office/drawing/2014/main" id="{4B878E4B-3C31-7B6D-EEE7-E319F504CD4F}"/>
              </a:ext>
            </a:extLst>
          </p:cNvPr>
          <p:cNvSpPr>
            <a:spLocks noGrp="1"/>
          </p:cNvSpPr>
          <p:nvPr>
            <p:ph type="body" sz="quarter" idx="11"/>
          </p:nvPr>
        </p:nvSpPr>
        <p:spPr>
          <a:xfrm>
            <a:off x="381000" y="304800"/>
            <a:ext cx="11430000" cy="265113"/>
          </a:xfrm>
        </p:spPr>
        <p:txBody>
          <a:bodyPr/>
          <a:lstStyle/>
          <a:p>
            <a:endParaRPr lang="en-US"/>
          </a:p>
        </p:txBody>
      </p:sp>
      <p:sp>
        <p:nvSpPr>
          <p:cNvPr id="5" name="TextBox 4">
            <a:extLst>
              <a:ext uri="{FF2B5EF4-FFF2-40B4-BE49-F238E27FC236}">
                <a16:creationId xmlns:a16="http://schemas.microsoft.com/office/drawing/2014/main" id="{4B288889-0490-0012-C58B-88E5C42A3BF7}"/>
              </a:ext>
            </a:extLst>
          </p:cNvPr>
          <p:cNvSpPr txBox="1"/>
          <p:nvPr/>
        </p:nvSpPr>
        <p:spPr>
          <a:xfrm>
            <a:off x="381000" y="2703443"/>
            <a:ext cx="194475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Segoe UI"/>
                <a:ea typeface="+mn-ea"/>
                <a:cs typeface="+mn-cs"/>
              </a:rPr>
              <a:t>Density </a:t>
            </a:r>
            <a:r>
              <a:rPr kumimoji="0" lang="en-US" sz="1800" b="0" i="0" u="sng" strike="noStrike" kern="1200" cap="none" spc="0" normalizeH="0" baseline="0" noProof="0">
                <a:ln>
                  <a:noFill/>
                </a:ln>
                <a:solidFill>
                  <a:prstClr val="white"/>
                </a:solidFill>
                <a:effectLst/>
                <a:uLnTx/>
                <a:uFillTx/>
                <a:latin typeface="Segoe UI"/>
                <a:ea typeface="+mn-ea"/>
                <a:cs typeface="+mn-cs"/>
              </a:rPr>
              <a:t>and Destinations </a:t>
            </a:r>
            <a:r>
              <a:rPr kumimoji="0" lang="en-US" sz="1800" b="0" i="0" u="none" strike="noStrike" kern="1200" cap="none" spc="0" normalizeH="0" baseline="0" noProof="0">
                <a:ln>
                  <a:noFill/>
                </a:ln>
                <a:solidFill>
                  <a:prstClr val="white"/>
                </a:solidFill>
                <a:effectLst/>
                <a:uLnTx/>
                <a:uFillTx/>
                <a:latin typeface="Segoe UI"/>
                <a:ea typeface="+mn-ea"/>
                <a:cs typeface="+mn-cs"/>
              </a:rPr>
              <a:t>Contribute to Lower VMT Neighborhoods</a:t>
            </a:r>
          </a:p>
        </p:txBody>
      </p:sp>
    </p:spTree>
    <p:extLst>
      <p:ext uri="{BB962C8B-B14F-4D97-AF65-F5344CB8AC3E}">
        <p14:creationId xmlns:p14="http://schemas.microsoft.com/office/powerpoint/2010/main" val="2659881849"/>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D50A1-3CD4-2529-3993-B4C6BDF42E1D}"/>
              </a:ext>
            </a:extLst>
          </p:cNvPr>
          <p:cNvSpPr>
            <a:spLocks noGrp="1"/>
          </p:cNvSpPr>
          <p:nvPr>
            <p:ph type="title"/>
          </p:nvPr>
        </p:nvSpPr>
        <p:spPr/>
        <p:txBody>
          <a:bodyPr>
            <a:normAutofit/>
          </a:bodyPr>
          <a:lstStyle/>
          <a:p>
            <a:r>
              <a:rPr lang="en-US"/>
              <a:t>SCAG Region has Seen Steady Per-capita VMT Decline, Accelerated By COVID</a:t>
            </a:r>
          </a:p>
        </p:txBody>
      </p:sp>
      <p:sp>
        <p:nvSpPr>
          <p:cNvPr id="3" name="Content Placeholder 2">
            <a:extLst>
              <a:ext uri="{FF2B5EF4-FFF2-40B4-BE49-F238E27FC236}">
                <a16:creationId xmlns:a16="http://schemas.microsoft.com/office/drawing/2014/main" id="{41AEE447-CAC9-6DAD-4392-706B16F78313}"/>
              </a:ext>
            </a:extLst>
          </p:cNvPr>
          <p:cNvSpPr>
            <a:spLocks noGrp="1"/>
          </p:cNvSpPr>
          <p:nvPr>
            <p:ph sz="quarter" idx="10"/>
          </p:nvPr>
        </p:nvSpPr>
        <p:spPr>
          <a:xfrm>
            <a:off x="381000" y="1828800"/>
            <a:ext cx="2845368" cy="4724399"/>
          </a:xfrm>
        </p:spPr>
        <p:txBody>
          <a:bodyPr vert="horz" lIns="91440" tIns="45720" rIns="91440" bIns="45720" rtlCol="0" anchor="t">
            <a:normAutofit/>
          </a:bodyPr>
          <a:lstStyle/>
          <a:p>
            <a:pPr>
              <a:spcAft>
                <a:spcPts val="600"/>
              </a:spcAft>
            </a:pPr>
            <a:r>
              <a:rPr lang="en-US" dirty="0"/>
              <a:t>2005-2023:</a:t>
            </a:r>
          </a:p>
          <a:p>
            <a:pPr lvl="1">
              <a:spcAft>
                <a:spcPts val="600"/>
              </a:spcAft>
            </a:pPr>
            <a:r>
              <a:rPr lang="en-US" dirty="0"/>
              <a:t>VMT/capita </a:t>
            </a:r>
            <a:r>
              <a:rPr lang="en-US" b="1" dirty="0"/>
              <a:t>down 9.1%; </a:t>
            </a:r>
            <a:r>
              <a:rPr lang="en-US" dirty="0"/>
              <a:t>was down 5.8% by 2019</a:t>
            </a:r>
          </a:p>
          <a:p>
            <a:pPr marL="457200" lvl="1" indent="0">
              <a:spcAft>
                <a:spcPts val="600"/>
              </a:spcAft>
              <a:buNone/>
            </a:pPr>
            <a:endParaRPr lang="en-US" dirty="0">
              <a:cs typeface="Segoe UI"/>
            </a:endParaRPr>
          </a:p>
          <a:p>
            <a:pPr>
              <a:spcAft>
                <a:spcPts val="600"/>
              </a:spcAft>
            </a:pPr>
            <a:r>
              <a:rPr lang="en-US" dirty="0"/>
              <a:t>California is reducing more VMT per capita than the rest of the nation</a:t>
            </a:r>
          </a:p>
          <a:p>
            <a:pPr>
              <a:spcAft>
                <a:spcPts val="600"/>
              </a:spcAft>
            </a:pPr>
            <a:endParaRPr lang="en-US" dirty="0"/>
          </a:p>
          <a:p>
            <a:pPr>
              <a:spcAft>
                <a:spcPts val="600"/>
              </a:spcAft>
            </a:pPr>
            <a:endParaRPr lang="en-US" dirty="0">
              <a:cs typeface="Segoe UI"/>
            </a:endParaRPr>
          </a:p>
          <a:p>
            <a:pPr marL="457200" lvl="1" indent="0">
              <a:spcAft>
                <a:spcPts val="600"/>
              </a:spcAft>
              <a:buNone/>
            </a:pPr>
            <a:endParaRPr lang="en-US" dirty="0"/>
          </a:p>
          <a:p>
            <a:pPr lvl="1">
              <a:spcAft>
                <a:spcPts val="600"/>
              </a:spcAft>
            </a:pPr>
            <a:endParaRPr lang="en-US" dirty="0"/>
          </a:p>
        </p:txBody>
      </p:sp>
      <p:sp>
        <p:nvSpPr>
          <p:cNvPr id="7" name="Text Placeholder 6">
            <a:extLst>
              <a:ext uri="{FF2B5EF4-FFF2-40B4-BE49-F238E27FC236}">
                <a16:creationId xmlns:a16="http://schemas.microsoft.com/office/drawing/2014/main" id="{4B678680-C674-8605-717A-F9D3193AD33B}"/>
              </a:ext>
            </a:extLst>
          </p:cNvPr>
          <p:cNvSpPr>
            <a:spLocks noGrp="1"/>
          </p:cNvSpPr>
          <p:nvPr>
            <p:ph type="body" sz="quarter" idx="11"/>
          </p:nvPr>
        </p:nvSpPr>
        <p:spPr/>
        <p:txBody>
          <a:bodyPr/>
          <a:lstStyle/>
          <a:p>
            <a:endParaRPr lang="en-US"/>
          </a:p>
        </p:txBody>
      </p:sp>
      <p:sp>
        <p:nvSpPr>
          <p:cNvPr id="6" name="TextBox 5">
            <a:extLst>
              <a:ext uri="{FF2B5EF4-FFF2-40B4-BE49-F238E27FC236}">
                <a16:creationId xmlns:a16="http://schemas.microsoft.com/office/drawing/2014/main" id="{24532370-170A-3AE0-14E0-94AC93834B3F}"/>
              </a:ext>
            </a:extLst>
          </p:cNvPr>
          <p:cNvSpPr txBox="1"/>
          <p:nvPr/>
        </p:nvSpPr>
        <p:spPr>
          <a:xfrm>
            <a:off x="5351230" y="6539298"/>
            <a:ext cx="5236699" cy="27699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white"/>
                </a:solidFill>
                <a:effectLst/>
                <a:uLnTx/>
                <a:uFillTx/>
                <a:latin typeface="Segoe UI"/>
                <a:ea typeface="+mn-ea"/>
                <a:cs typeface="+mn-cs"/>
              </a:rPr>
              <a:t>Source: Caltrans HPMS, Average Daily total VMT and per-capita VMT</a:t>
            </a:r>
            <a:endParaRPr kumimoji="0" lang="en-US" sz="1200" b="0" i="1" u="none" strike="noStrike" kern="1200" cap="none" spc="0" normalizeH="0" baseline="0" noProof="0">
              <a:ln>
                <a:noFill/>
              </a:ln>
              <a:solidFill>
                <a:prstClr val="white"/>
              </a:solidFill>
              <a:effectLst/>
              <a:uLnTx/>
              <a:uFillTx/>
              <a:latin typeface="Segoe UI"/>
              <a:ea typeface="+mn-ea"/>
              <a:cs typeface="Calibri"/>
            </a:endParaRPr>
          </a:p>
        </p:txBody>
      </p:sp>
      <p:graphicFrame>
        <p:nvGraphicFramePr>
          <p:cNvPr id="4" name="Chart 3">
            <a:extLst>
              <a:ext uri="{FF2B5EF4-FFF2-40B4-BE49-F238E27FC236}">
                <a16:creationId xmlns:a16="http://schemas.microsoft.com/office/drawing/2014/main" id="{19673F33-EE2A-4C57-A485-C08F681357EA}"/>
              </a:ext>
            </a:extLst>
          </p:cNvPr>
          <p:cNvGraphicFramePr>
            <a:graphicFrameLocks/>
          </p:cNvGraphicFramePr>
          <p:nvPr/>
        </p:nvGraphicFramePr>
        <p:xfrm>
          <a:off x="3605670" y="1660564"/>
          <a:ext cx="8408560" cy="487873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25345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F3170-F11C-2B98-5AA5-89AF19170E5F}"/>
              </a:ext>
            </a:extLst>
          </p:cNvPr>
          <p:cNvSpPr>
            <a:spLocks noGrp="1"/>
          </p:cNvSpPr>
          <p:nvPr>
            <p:ph type="title"/>
          </p:nvPr>
        </p:nvSpPr>
        <p:spPr>
          <a:xfrm>
            <a:off x="381000" y="930635"/>
            <a:ext cx="11430000" cy="669564"/>
          </a:xfrm>
        </p:spPr>
        <p:txBody>
          <a:bodyPr>
            <a:normAutofit fontScale="90000"/>
          </a:bodyPr>
          <a:lstStyle/>
          <a:p>
            <a:r>
              <a:rPr lang="en-US" dirty="0"/>
              <a:t>What Makes Communities Low VMT/More Accessible?</a:t>
            </a:r>
            <a:br>
              <a:rPr lang="en-US" dirty="0"/>
            </a:br>
            <a:endParaRPr lang="en-US" dirty="0"/>
          </a:p>
        </p:txBody>
      </p:sp>
      <p:sp>
        <p:nvSpPr>
          <p:cNvPr id="4" name="Text Placeholder 3">
            <a:extLst>
              <a:ext uri="{FF2B5EF4-FFF2-40B4-BE49-F238E27FC236}">
                <a16:creationId xmlns:a16="http://schemas.microsoft.com/office/drawing/2014/main" id="{B8E0C880-C6DB-10EA-E08A-FA7EB6E976D2}"/>
              </a:ext>
            </a:extLst>
          </p:cNvPr>
          <p:cNvSpPr>
            <a:spLocks noGrp="1"/>
          </p:cNvSpPr>
          <p:nvPr>
            <p:ph type="body" sz="quarter" idx="11"/>
          </p:nvPr>
        </p:nvSpPr>
        <p:spPr/>
        <p:txBody>
          <a:bodyPr/>
          <a:lstStyle/>
          <a:p>
            <a:endParaRPr lang="en-US" dirty="0"/>
          </a:p>
        </p:txBody>
      </p:sp>
      <p:pic>
        <p:nvPicPr>
          <p:cNvPr id="1026" name="Picture 2" descr="Twilight Aerial View Of The Urban Core Of Downtown Santa Ana - City of  Santa Ana">
            <a:extLst>
              <a:ext uri="{FF2B5EF4-FFF2-40B4-BE49-F238E27FC236}">
                <a16:creationId xmlns:a16="http://schemas.microsoft.com/office/drawing/2014/main" id="{312751E5-BC97-19BD-38FF-EF17F824C2A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101" t="16469" r="16759"/>
          <a:stretch/>
        </p:blipFill>
        <p:spPr bwMode="auto">
          <a:xfrm>
            <a:off x="8194069" y="2640902"/>
            <a:ext cx="3644850" cy="30478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3C3AFC2-0FAC-AB22-747F-9370E16DAB58}"/>
              </a:ext>
            </a:extLst>
          </p:cNvPr>
          <p:cNvSpPr txBox="1"/>
          <p:nvPr/>
        </p:nvSpPr>
        <p:spPr>
          <a:xfrm>
            <a:off x="9053410" y="2178944"/>
            <a:ext cx="1926168" cy="369332"/>
          </a:xfrm>
          <a:prstGeom prst="rect">
            <a:avLst/>
          </a:prstGeom>
          <a:noFill/>
        </p:spPr>
        <p:txBody>
          <a:bodyPr wrap="none" rtlCol="0">
            <a:spAutoFit/>
          </a:bodyPr>
          <a:lstStyle/>
          <a:p>
            <a:r>
              <a:rPr lang="en-US">
                <a:solidFill>
                  <a:schemeClr val="bg1"/>
                </a:solidFill>
              </a:rPr>
              <a:t>City of Santa Ana</a:t>
            </a:r>
          </a:p>
        </p:txBody>
      </p:sp>
      <p:pic>
        <p:nvPicPr>
          <p:cNvPr id="1028" name="Picture 4" descr="Palm Springs Local's Guide: Midcentury Homes, Vintage Shops, Local Dining &amp;  More">
            <a:extLst>
              <a:ext uri="{FF2B5EF4-FFF2-40B4-BE49-F238E27FC236}">
                <a16:creationId xmlns:a16="http://schemas.microsoft.com/office/drawing/2014/main" id="{4540766A-9C41-E456-471B-C93D1172994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389" r="11787"/>
          <a:stretch/>
        </p:blipFill>
        <p:spPr bwMode="auto">
          <a:xfrm>
            <a:off x="4205809" y="2640904"/>
            <a:ext cx="3644849" cy="304785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C9E6C42-B03B-AA90-741C-B183671B34A7}"/>
              </a:ext>
            </a:extLst>
          </p:cNvPr>
          <p:cNvSpPr txBox="1"/>
          <p:nvPr/>
        </p:nvSpPr>
        <p:spPr>
          <a:xfrm>
            <a:off x="4918987" y="2178944"/>
            <a:ext cx="2218492" cy="369332"/>
          </a:xfrm>
          <a:prstGeom prst="rect">
            <a:avLst/>
          </a:prstGeom>
          <a:noFill/>
        </p:spPr>
        <p:txBody>
          <a:bodyPr wrap="none" rtlCol="0">
            <a:spAutoFit/>
          </a:bodyPr>
          <a:lstStyle/>
          <a:p>
            <a:r>
              <a:rPr lang="en-US">
                <a:solidFill>
                  <a:schemeClr val="bg1"/>
                </a:solidFill>
              </a:rPr>
              <a:t>City of Palm Springs</a:t>
            </a:r>
          </a:p>
        </p:txBody>
      </p:sp>
      <p:sp>
        <p:nvSpPr>
          <p:cNvPr id="7" name="TextBox 6">
            <a:extLst>
              <a:ext uri="{FF2B5EF4-FFF2-40B4-BE49-F238E27FC236}">
                <a16:creationId xmlns:a16="http://schemas.microsoft.com/office/drawing/2014/main" id="{823F9B4A-7CCF-A42B-EB68-68B08CCBD331}"/>
              </a:ext>
            </a:extLst>
          </p:cNvPr>
          <p:cNvSpPr txBox="1"/>
          <p:nvPr/>
        </p:nvSpPr>
        <p:spPr>
          <a:xfrm>
            <a:off x="5821570" y="5650366"/>
            <a:ext cx="2137829" cy="276999"/>
          </a:xfrm>
          <a:prstGeom prst="rect">
            <a:avLst/>
          </a:prstGeom>
          <a:noFill/>
        </p:spPr>
        <p:txBody>
          <a:bodyPr wrap="none" rtlCol="0">
            <a:spAutoFit/>
          </a:bodyPr>
          <a:lstStyle/>
          <a:p>
            <a:r>
              <a:rPr lang="en-US" sz="1200" i="1">
                <a:solidFill>
                  <a:schemeClr val="bg1"/>
                </a:solidFill>
              </a:rPr>
              <a:t>Source: visitpalmsprings.com</a:t>
            </a:r>
          </a:p>
        </p:txBody>
      </p:sp>
      <p:sp>
        <p:nvSpPr>
          <p:cNvPr id="8" name="TextBox 7">
            <a:extLst>
              <a:ext uri="{FF2B5EF4-FFF2-40B4-BE49-F238E27FC236}">
                <a16:creationId xmlns:a16="http://schemas.microsoft.com/office/drawing/2014/main" id="{6F10C993-5825-7915-D459-C83BBB8A7E68}"/>
              </a:ext>
            </a:extLst>
          </p:cNvPr>
          <p:cNvSpPr txBox="1"/>
          <p:nvPr/>
        </p:nvSpPr>
        <p:spPr>
          <a:xfrm>
            <a:off x="10394769" y="5650366"/>
            <a:ext cx="1519262" cy="276999"/>
          </a:xfrm>
          <a:prstGeom prst="rect">
            <a:avLst/>
          </a:prstGeom>
          <a:noFill/>
        </p:spPr>
        <p:txBody>
          <a:bodyPr wrap="none" rtlCol="0">
            <a:spAutoFit/>
          </a:bodyPr>
          <a:lstStyle/>
          <a:p>
            <a:r>
              <a:rPr lang="en-US" sz="1200" i="1">
                <a:solidFill>
                  <a:schemeClr val="bg1"/>
                </a:solidFill>
              </a:rPr>
              <a:t>Source: justluxe.com</a:t>
            </a:r>
          </a:p>
        </p:txBody>
      </p:sp>
      <p:pic>
        <p:nvPicPr>
          <p:cNvPr id="9" name="Picture 8">
            <a:extLst>
              <a:ext uri="{FF2B5EF4-FFF2-40B4-BE49-F238E27FC236}">
                <a16:creationId xmlns:a16="http://schemas.microsoft.com/office/drawing/2014/main" id="{85742059-79C5-AFE5-A724-659AA946C04C}"/>
              </a:ext>
            </a:extLst>
          </p:cNvPr>
          <p:cNvPicPr>
            <a:picLocks noChangeAspect="1"/>
          </p:cNvPicPr>
          <p:nvPr/>
        </p:nvPicPr>
        <p:blipFill>
          <a:blip r:embed="rId5"/>
          <a:srcRect l="14274" r="12005"/>
          <a:stretch/>
        </p:blipFill>
        <p:spPr>
          <a:xfrm>
            <a:off x="492038" y="2640903"/>
            <a:ext cx="3370360" cy="3047850"/>
          </a:xfrm>
          <a:prstGeom prst="rect">
            <a:avLst/>
          </a:prstGeom>
        </p:spPr>
      </p:pic>
      <p:sp>
        <p:nvSpPr>
          <p:cNvPr id="10" name="TextBox 9">
            <a:extLst>
              <a:ext uri="{FF2B5EF4-FFF2-40B4-BE49-F238E27FC236}">
                <a16:creationId xmlns:a16="http://schemas.microsoft.com/office/drawing/2014/main" id="{BCEFE0F5-3C5C-DA7A-D9FB-56E39A1776E7}"/>
              </a:ext>
            </a:extLst>
          </p:cNvPr>
          <p:cNvSpPr txBox="1"/>
          <p:nvPr/>
        </p:nvSpPr>
        <p:spPr>
          <a:xfrm>
            <a:off x="1248694" y="2178944"/>
            <a:ext cx="1857047" cy="369332"/>
          </a:xfrm>
          <a:prstGeom prst="rect">
            <a:avLst/>
          </a:prstGeom>
          <a:noFill/>
        </p:spPr>
        <p:txBody>
          <a:bodyPr wrap="none" rtlCol="0">
            <a:spAutoFit/>
          </a:bodyPr>
          <a:lstStyle/>
          <a:p>
            <a:r>
              <a:rPr lang="en-US">
                <a:solidFill>
                  <a:schemeClr val="bg1"/>
                </a:solidFill>
              </a:rPr>
              <a:t>City of Lancaster</a:t>
            </a:r>
          </a:p>
        </p:txBody>
      </p:sp>
      <p:sp>
        <p:nvSpPr>
          <p:cNvPr id="11" name="TextBox 10">
            <a:extLst>
              <a:ext uri="{FF2B5EF4-FFF2-40B4-BE49-F238E27FC236}">
                <a16:creationId xmlns:a16="http://schemas.microsoft.com/office/drawing/2014/main" id="{B3B91F0E-E609-01BA-7F64-4190B3FEAAB0}"/>
              </a:ext>
            </a:extLst>
          </p:cNvPr>
          <p:cNvSpPr txBox="1"/>
          <p:nvPr/>
        </p:nvSpPr>
        <p:spPr>
          <a:xfrm>
            <a:off x="2487151" y="5650366"/>
            <a:ext cx="1411156" cy="276999"/>
          </a:xfrm>
          <a:prstGeom prst="rect">
            <a:avLst/>
          </a:prstGeom>
          <a:noFill/>
        </p:spPr>
        <p:txBody>
          <a:bodyPr wrap="none" rtlCol="0">
            <a:spAutoFit/>
          </a:bodyPr>
          <a:lstStyle/>
          <a:p>
            <a:r>
              <a:rPr lang="en-US" sz="1200" i="1">
                <a:solidFill>
                  <a:schemeClr val="bg1"/>
                </a:solidFill>
              </a:rPr>
              <a:t>Source: sfgate.com</a:t>
            </a:r>
          </a:p>
        </p:txBody>
      </p:sp>
    </p:spTree>
    <p:extLst>
      <p:ext uri="{BB962C8B-B14F-4D97-AF65-F5344CB8AC3E}">
        <p14:creationId xmlns:p14="http://schemas.microsoft.com/office/powerpoint/2010/main" val="1094325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5E361-130C-3B8E-A820-C6215C62E81D}"/>
              </a:ext>
            </a:extLst>
          </p:cNvPr>
          <p:cNvSpPr>
            <a:spLocks noGrp="1"/>
          </p:cNvSpPr>
          <p:nvPr>
            <p:ph type="title"/>
          </p:nvPr>
        </p:nvSpPr>
        <p:spPr>
          <a:xfrm>
            <a:off x="381000" y="570450"/>
            <a:ext cx="11430000" cy="1029750"/>
          </a:xfrm>
        </p:spPr>
        <p:txBody>
          <a:bodyPr vert="horz" lIns="91440" tIns="45720" rIns="91440" bIns="45720" rtlCol="0" anchor="b">
            <a:normAutofit/>
          </a:bodyPr>
          <a:lstStyle/>
          <a:p>
            <a:r>
              <a:rPr lang="en-US" b="1" kern="1200">
                <a:latin typeface="Century Gothic" panose="020B0502020202020204" pitchFamily="34" charset="0"/>
                <a:ea typeface="+mj-ea"/>
                <a:cs typeface="+mj-cs"/>
              </a:rPr>
              <a:t>Technology &amp; Economy Have Changed Travel Needs</a:t>
            </a:r>
          </a:p>
        </p:txBody>
      </p:sp>
      <p:sp>
        <p:nvSpPr>
          <p:cNvPr id="13" name="Content Placeholder 2">
            <a:extLst>
              <a:ext uri="{FF2B5EF4-FFF2-40B4-BE49-F238E27FC236}">
                <a16:creationId xmlns:a16="http://schemas.microsoft.com/office/drawing/2014/main" id="{7952E620-F619-782C-D7BB-DD8A34D295F2}"/>
              </a:ext>
            </a:extLst>
          </p:cNvPr>
          <p:cNvSpPr txBox="1">
            <a:spLocks/>
          </p:cNvSpPr>
          <p:nvPr/>
        </p:nvSpPr>
        <p:spPr>
          <a:xfrm>
            <a:off x="381000" y="1828800"/>
            <a:ext cx="4191000" cy="47243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white"/>
                </a:solidFill>
                <a:effectLst/>
                <a:uLnTx/>
                <a:uFillTx/>
                <a:latin typeface="Segoe UI"/>
                <a:ea typeface="+mn-ea"/>
                <a:cs typeface="+mn-cs"/>
              </a:rPr>
              <a:t>2019-2023:</a:t>
            </a:r>
          </a:p>
          <a:p>
            <a:pPr marL="228600" marR="0" lvl="1" indent="-22860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uLnTx/>
                <a:uFillTx/>
                <a:latin typeface="Segoe UI"/>
                <a:ea typeface="+mn-ea"/>
                <a:cs typeface="+mn-cs"/>
              </a:rPr>
              <a:t>699,000 fewer drive-alone commuters</a:t>
            </a:r>
          </a:p>
          <a:p>
            <a:pPr marL="228600" marR="0" lvl="1" indent="-22860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uLnTx/>
                <a:uFillTx/>
                <a:latin typeface="Segoe UI"/>
                <a:ea typeface="+mn-ea"/>
                <a:cs typeface="+mn-cs"/>
              </a:rPr>
              <a:t>703,000 additional home-based workers</a:t>
            </a:r>
          </a:p>
        </p:txBody>
      </p:sp>
      <p:sp>
        <p:nvSpPr>
          <p:cNvPr id="22" name="Text Placeholder 3">
            <a:extLst>
              <a:ext uri="{FF2B5EF4-FFF2-40B4-BE49-F238E27FC236}">
                <a16:creationId xmlns:a16="http://schemas.microsoft.com/office/drawing/2014/main" id="{38B236AB-188A-1EE7-20A5-F2C5F60B00B1}"/>
              </a:ext>
            </a:extLst>
          </p:cNvPr>
          <p:cNvSpPr>
            <a:spLocks noGrp="1"/>
          </p:cNvSpPr>
          <p:nvPr>
            <p:ph type="body" sz="quarter" idx="11"/>
          </p:nvPr>
        </p:nvSpPr>
        <p:spPr>
          <a:xfrm>
            <a:off x="381000" y="304800"/>
            <a:ext cx="11430000" cy="265113"/>
          </a:xfrm>
        </p:spPr>
        <p:txBody>
          <a:bodyPr/>
          <a:lstStyle/>
          <a:p>
            <a:endParaRPr lang="en-US"/>
          </a:p>
        </p:txBody>
      </p:sp>
      <p:graphicFrame>
        <p:nvGraphicFramePr>
          <p:cNvPr id="4" name="Chart 3">
            <a:extLst>
              <a:ext uri="{FF2B5EF4-FFF2-40B4-BE49-F238E27FC236}">
                <a16:creationId xmlns:a16="http://schemas.microsoft.com/office/drawing/2014/main" id="{97D95DD0-24B6-4B93-8516-EACD4A8FD9E5}"/>
              </a:ext>
            </a:extLst>
          </p:cNvPr>
          <p:cNvGraphicFramePr/>
          <p:nvPr/>
        </p:nvGraphicFramePr>
        <p:xfrm>
          <a:off x="4572001" y="1828800"/>
          <a:ext cx="7239000" cy="4724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11747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2B25E-0AF7-5705-C954-71D530CED5DB}"/>
              </a:ext>
            </a:extLst>
          </p:cNvPr>
          <p:cNvSpPr>
            <a:spLocks noGrp="1" noRot="1" noMove="1" noResize="1" noEditPoints="1" noAdjustHandles="1" noChangeArrowheads="1" noChangeShapeType="1"/>
          </p:cNvSpPr>
          <p:nvPr>
            <p:ph type="title"/>
          </p:nvPr>
        </p:nvSpPr>
        <p:spPr/>
        <p:txBody>
          <a:bodyPr/>
          <a:lstStyle/>
          <a:p>
            <a:r>
              <a:rPr lang="en-US"/>
              <a:t>Looking Forward</a:t>
            </a:r>
          </a:p>
        </p:txBody>
      </p:sp>
      <p:sp>
        <p:nvSpPr>
          <p:cNvPr id="5" name="Text Placeholder 4">
            <a:extLst>
              <a:ext uri="{FF2B5EF4-FFF2-40B4-BE49-F238E27FC236}">
                <a16:creationId xmlns:a16="http://schemas.microsoft.com/office/drawing/2014/main" id="{D10049EC-7914-3015-50CC-4E0DE68BA83E}"/>
              </a:ext>
            </a:extLst>
          </p:cNvPr>
          <p:cNvSpPr>
            <a:spLocks noGrp="1"/>
          </p:cNvSpPr>
          <p:nvPr>
            <p:ph type="body" sz="quarter" idx="11"/>
          </p:nvPr>
        </p:nvSpPr>
        <p:spPr/>
        <p:txBody>
          <a:bodyPr/>
          <a:lstStyle/>
          <a:p>
            <a:endParaRPr lang="en-US"/>
          </a:p>
        </p:txBody>
      </p:sp>
      <p:sp>
        <p:nvSpPr>
          <p:cNvPr id="8" name="TextBox 7">
            <a:extLst>
              <a:ext uri="{FF2B5EF4-FFF2-40B4-BE49-F238E27FC236}">
                <a16:creationId xmlns:a16="http://schemas.microsoft.com/office/drawing/2014/main" id="{5E4212AC-57C4-FA2B-B911-52151C329985}"/>
              </a:ext>
            </a:extLst>
          </p:cNvPr>
          <p:cNvSpPr txBox="1"/>
          <p:nvPr/>
        </p:nvSpPr>
        <p:spPr>
          <a:xfrm>
            <a:off x="6223378" y="1981200"/>
            <a:ext cx="5708277" cy="4370427"/>
          </a:xfrm>
          <a:prstGeom prst="rect">
            <a:avLst/>
          </a:prstGeom>
          <a:noFill/>
        </p:spPr>
        <p:txBody>
          <a:bodyPr wrap="square" rtlCol="0">
            <a:spAutoFit/>
          </a:bodyPr>
          <a:lstStyle/>
          <a:p>
            <a:r>
              <a:rPr lang="en-US" sz="3200" b="1" u="sng" dirty="0">
                <a:solidFill>
                  <a:schemeClr val="bg1"/>
                </a:solidFill>
              </a:rPr>
              <a:t>Revise Metrics?</a:t>
            </a:r>
          </a:p>
          <a:p>
            <a:endParaRPr lang="en-US" b="1" dirty="0">
              <a:solidFill>
                <a:schemeClr val="bg1"/>
              </a:solidFill>
            </a:endParaRPr>
          </a:p>
          <a:p>
            <a:pPr marL="285750" indent="-285750">
              <a:buFont typeface="Arial" panose="020B0604020202020204" pitchFamily="34" charset="0"/>
              <a:buChar char="•"/>
            </a:pPr>
            <a:r>
              <a:rPr lang="en-US" sz="2400" b="1" dirty="0">
                <a:solidFill>
                  <a:schemeClr val="bg1"/>
                </a:solidFill>
              </a:rPr>
              <a:t>Analysis Paralysis </a:t>
            </a:r>
            <a:r>
              <a:rPr lang="en-US" sz="2400" b="1" dirty="0">
                <a:solidFill>
                  <a:schemeClr val="bg1"/>
                </a:solidFill>
                <a:sym typeface="Wingdings" panose="05000000000000000000" pitchFamily="2" charset="2"/>
              </a:rPr>
              <a:t> Implementation!</a:t>
            </a:r>
          </a:p>
          <a:p>
            <a:endParaRPr lang="en-US" sz="2400" b="1" dirty="0">
              <a:solidFill>
                <a:schemeClr val="bg1"/>
              </a:solidFill>
              <a:sym typeface="Wingdings" panose="05000000000000000000" pitchFamily="2" charset="2"/>
            </a:endParaRPr>
          </a:p>
          <a:p>
            <a:pPr marL="285750" indent="-285750">
              <a:buFont typeface="Arial" panose="020B0604020202020204" pitchFamily="34" charset="0"/>
              <a:buChar char="•"/>
            </a:pPr>
            <a:r>
              <a:rPr lang="en-US" sz="2400" b="1" dirty="0" err="1">
                <a:solidFill>
                  <a:schemeClr val="bg1"/>
                </a:solidFill>
              </a:rPr>
              <a:t>eVMT</a:t>
            </a:r>
            <a:r>
              <a:rPr lang="en-US" sz="2400" b="1" dirty="0">
                <a:solidFill>
                  <a:schemeClr val="bg1"/>
                </a:solidFill>
              </a:rPr>
              <a:t> ≠ GHG</a:t>
            </a:r>
          </a:p>
          <a:p>
            <a:endParaRPr lang="en-US" sz="2400" b="1" dirty="0">
              <a:solidFill>
                <a:schemeClr val="bg1"/>
              </a:solidFill>
            </a:endParaRPr>
          </a:p>
          <a:p>
            <a:pPr marL="285750" indent="-285750">
              <a:buFont typeface="Arial" panose="020B0604020202020204" pitchFamily="34" charset="0"/>
              <a:buChar char="•"/>
            </a:pPr>
            <a:r>
              <a:rPr lang="en-US" sz="2400" b="1" dirty="0">
                <a:solidFill>
                  <a:schemeClr val="bg1"/>
                </a:solidFill>
              </a:rPr>
              <a:t>Pivot from “Less” (VMT) to “More” (Accessibility)</a:t>
            </a:r>
          </a:p>
          <a:p>
            <a:endParaRPr lang="en-US" sz="2400" b="1" dirty="0">
              <a:solidFill>
                <a:schemeClr val="bg1"/>
              </a:solidFill>
            </a:endParaRPr>
          </a:p>
          <a:p>
            <a:pPr marL="285750" indent="-285750">
              <a:buFont typeface="Arial" panose="020B0604020202020204" pitchFamily="34" charset="0"/>
              <a:buChar char="•"/>
            </a:pPr>
            <a:endParaRPr lang="en-US" b="1" dirty="0">
              <a:solidFill>
                <a:schemeClr val="bg1"/>
              </a:solidFill>
            </a:endParaRPr>
          </a:p>
          <a:p>
            <a:endParaRPr lang="en-US" b="1" dirty="0">
              <a:solidFill>
                <a:schemeClr val="bg1"/>
              </a:solidFill>
            </a:endParaRPr>
          </a:p>
        </p:txBody>
      </p:sp>
      <p:sp>
        <p:nvSpPr>
          <p:cNvPr id="9" name="TextBox 8">
            <a:extLst>
              <a:ext uri="{FF2B5EF4-FFF2-40B4-BE49-F238E27FC236}">
                <a16:creationId xmlns:a16="http://schemas.microsoft.com/office/drawing/2014/main" id="{0E3CFCB3-BFD1-3C63-B125-12A2344B7E14}"/>
              </a:ext>
            </a:extLst>
          </p:cNvPr>
          <p:cNvSpPr txBox="1"/>
          <p:nvPr/>
        </p:nvSpPr>
        <p:spPr>
          <a:xfrm>
            <a:off x="533400" y="1981200"/>
            <a:ext cx="5097380" cy="6032421"/>
          </a:xfrm>
          <a:prstGeom prst="rect">
            <a:avLst/>
          </a:prstGeom>
          <a:noFill/>
        </p:spPr>
        <p:txBody>
          <a:bodyPr wrap="square" rtlCol="0">
            <a:spAutoFit/>
          </a:bodyPr>
          <a:lstStyle/>
          <a:p>
            <a:r>
              <a:rPr lang="en-US" sz="3200" b="1" u="sng" dirty="0">
                <a:solidFill>
                  <a:schemeClr val="bg1"/>
                </a:solidFill>
              </a:rPr>
              <a:t>Revise Strategies?</a:t>
            </a:r>
            <a:endParaRPr lang="en-US" sz="3200" b="1" dirty="0">
              <a:solidFill>
                <a:schemeClr val="bg1"/>
              </a:solidFill>
            </a:endParaRPr>
          </a:p>
          <a:p>
            <a:endParaRPr lang="en-US" sz="2400" b="1" dirty="0">
              <a:solidFill>
                <a:schemeClr val="bg1"/>
              </a:solidFill>
            </a:endParaRPr>
          </a:p>
          <a:p>
            <a:pPr marL="342900" indent="-342900">
              <a:buFont typeface="Arial" panose="020B0604020202020204" pitchFamily="34" charset="0"/>
              <a:buChar char="•"/>
            </a:pPr>
            <a:r>
              <a:rPr lang="en-US" sz="2400" b="1" dirty="0">
                <a:solidFill>
                  <a:schemeClr val="bg1"/>
                </a:solidFill>
              </a:rPr>
              <a:t>Telework &amp; Evolution of Work</a:t>
            </a:r>
          </a:p>
          <a:p>
            <a:endParaRPr lang="en-US" sz="2400" b="1" dirty="0">
              <a:solidFill>
                <a:schemeClr val="bg1"/>
              </a:solidFill>
            </a:endParaRPr>
          </a:p>
          <a:p>
            <a:pPr marL="342900" indent="-342900">
              <a:buFont typeface="Arial" panose="020B0604020202020204" pitchFamily="34" charset="0"/>
              <a:buChar char="•"/>
            </a:pPr>
            <a:r>
              <a:rPr lang="en-US" sz="2400" b="1" dirty="0">
                <a:solidFill>
                  <a:schemeClr val="bg1"/>
                </a:solidFill>
              </a:rPr>
              <a:t>Housing Need</a:t>
            </a:r>
          </a:p>
          <a:p>
            <a:pPr marL="342900" indent="-342900">
              <a:buFont typeface="Arial" panose="020B0604020202020204" pitchFamily="34" charset="0"/>
              <a:buChar char="•"/>
            </a:pPr>
            <a:endParaRPr lang="en-US" sz="2400" b="1" dirty="0">
              <a:solidFill>
                <a:schemeClr val="bg1"/>
              </a:solidFill>
            </a:endParaRPr>
          </a:p>
          <a:p>
            <a:pPr marL="342900" indent="-342900">
              <a:buFont typeface="Arial" panose="020B0604020202020204" pitchFamily="34" charset="0"/>
              <a:buChar char="•"/>
            </a:pPr>
            <a:r>
              <a:rPr lang="en-US" sz="2400" b="1" dirty="0">
                <a:solidFill>
                  <a:schemeClr val="bg1"/>
                </a:solidFill>
              </a:rPr>
              <a:t>“Complete” Communities</a:t>
            </a:r>
          </a:p>
          <a:p>
            <a:endParaRPr lang="en-US" sz="2400" b="1" dirty="0">
              <a:solidFill>
                <a:schemeClr val="bg1"/>
              </a:solidFill>
            </a:endParaRPr>
          </a:p>
          <a:p>
            <a:pPr marL="342900" indent="-342900">
              <a:buFont typeface="Arial" panose="020B0604020202020204" pitchFamily="34" charset="0"/>
              <a:buChar char="•"/>
            </a:pPr>
            <a:r>
              <a:rPr lang="en-US" sz="2400" b="1" dirty="0">
                <a:solidFill>
                  <a:schemeClr val="bg1"/>
                </a:solidFill>
              </a:rPr>
              <a:t>New Technologies</a:t>
            </a:r>
          </a:p>
          <a:p>
            <a:endParaRPr lang="en-US" sz="2400" b="1" dirty="0">
              <a:solidFill>
                <a:schemeClr val="bg1"/>
              </a:solidFill>
            </a:endParaRPr>
          </a:p>
          <a:p>
            <a:pPr marL="342900" indent="-342900">
              <a:buFont typeface="Arial" panose="020B0604020202020204" pitchFamily="34" charset="0"/>
              <a:buChar char="•"/>
            </a:pPr>
            <a:r>
              <a:rPr lang="en-US" sz="2400" b="1" dirty="0">
                <a:solidFill>
                  <a:schemeClr val="bg1"/>
                </a:solidFill>
              </a:rPr>
              <a:t>Sustainable Funding</a:t>
            </a:r>
          </a:p>
          <a:p>
            <a:endParaRPr lang="en-US" sz="2400" b="1" dirty="0">
              <a:solidFill>
                <a:schemeClr val="bg1"/>
              </a:solidFill>
            </a:endParaRPr>
          </a:p>
          <a:p>
            <a:endParaRPr lang="en-US" sz="2400" b="1" dirty="0">
              <a:solidFill>
                <a:schemeClr val="bg1"/>
              </a:solidFill>
            </a:endParaRPr>
          </a:p>
          <a:p>
            <a:pPr marL="342900" indent="-342900">
              <a:buFont typeface="Arial" panose="020B0604020202020204" pitchFamily="34" charset="0"/>
              <a:buChar char="•"/>
            </a:pPr>
            <a:endParaRPr lang="en-US" sz="2400" b="1" dirty="0">
              <a:solidFill>
                <a:schemeClr val="bg1"/>
              </a:solidFill>
            </a:endParaRPr>
          </a:p>
          <a:p>
            <a:pPr marL="342900" indent="-342900">
              <a:buFont typeface="Arial" panose="020B0604020202020204" pitchFamily="34" charset="0"/>
              <a:buChar char="•"/>
            </a:pPr>
            <a:endParaRPr lang="en-US" sz="2400" b="1" dirty="0">
              <a:solidFill>
                <a:schemeClr val="bg1"/>
              </a:solidFill>
            </a:endParaRPr>
          </a:p>
          <a:p>
            <a:endParaRPr lang="en-US" b="1" dirty="0">
              <a:solidFill>
                <a:schemeClr val="bg1"/>
              </a:solidFill>
            </a:endParaRPr>
          </a:p>
        </p:txBody>
      </p:sp>
    </p:spTree>
    <p:extLst>
      <p:ext uri="{BB962C8B-B14F-4D97-AF65-F5344CB8AC3E}">
        <p14:creationId xmlns:p14="http://schemas.microsoft.com/office/powerpoint/2010/main" val="27084415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C691E89-1B83-464E-88EA-55A75F12A1F9}"/>
              </a:ext>
            </a:extLst>
          </p:cNvPr>
          <p:cNvSpPr>
            <a:spLocks noGrp="1"/>
          </p:cNvSpPr>
          <p:nvPr>
            <p:ph type="body" sz="quarter" idx="11"/>
          </p:nvPr>
        </p:nvSpPr>
        <p:spPr/>
        <p:txBody>
          <a:bodyPr/>
          <a:lstStyle/>
          <a:p>
            <a:r>
              <a:rPr lang="en-US"/>
              <a:t>https://scag.ca.gov/connect-socal</a:t>
            </a:r>
          </a:p>
        </p:txBody>
      </p:sp>
      <p:sp>
        <p:nvSpPr>
          <p:cNvPr id="6" name="Picture Placeholder 5">
            <a:extLst>
              <a:ext uri="{FF2B5EF4-FFF2-40B4-BE49-F238E27FC236}">
                <a16:creationId xmlns:a16="http://schemas.microsoft.com/office/drawing/2014/main" id="{3B6D1F07-32E6-4B37-953D-281A09E6CB75}"/>
              </a:ext>
            </a:extLst>
          </p:cNvPr>
          <p:cNvSpPr>
            <a:spLocks noGrp="1"/>
          </p:cNvSpPr>
          <p:nvPr>
            <p:ph type="pic" sz="quarter" idx="24"/>
          </p:nvPr>
        </p:nvSpPr>
        <p:spPr/>
        <p:txBody>
          <a:bodyPr/>
          <a:lstStyle/>
          <a:p>
            <a:endParaRPr lang="en-US"/>
          </a:p>
        </p:txBody>
      </p:sp>
    </p:spTree>
    <p:extLst>
      <p:ext uri="{BB962C8B-B14F-4D97-AF65-F5344CB8AC3E}">
        <p14:creationId xmlns:p14="http://schemas.microsoft.com/office/powerpoint/2010/main" val="111893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dark&#10;&#10;Description automatically generated">
            <a:extLst>
              <a:ext uri="{FF2B5EF4-FFF2-40B4-BE49-F238E27FC236}">
                <a16:creationId xmlns:a16="http://schemas.microsoft.com/office/drawing/2014/main" id="{2E8CFC62-5322-C895-2020-118803DA45C1}"/>
              </a:ext>
            </a:extLst>
          </p:cNvPr>
          <p:cNvPicPr>
            <a:picLocks noChangeAspect="1"/>
          </p:cNvPicPr>
          <p:nvPr/>
        </p:nvPicPr>
        <p:blipFill>
          <a:blip r:embed="rId3">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693317" y="1309348"/>
            <a:ext cx="6775581" cy="5016229"/>
          </a:xfrm>
          <a:prstGeom prst="rect">
            <a:avLst/>
          </a:prstGeom>
          <a:noFill/>
          <a:effectLst/>
        </p:spPr>
      </p:pic>
      <p:grpSp>
        <p:nvGrpSpPr>
          <p:cNvPr id="6" name="Group 5">
            <a:extLst>
              <a:ext uri="{FF2B5EF4-FFF2-40B4-BE49-F238E27FC236}">
                <a16:creationId xmlns:a16="http://schemas.microsoft.com/office/drawing/2014/main" id="{001D96CA-0DF8-35AC-2A9B-A169EADF397F}"/>
              </a:ext>
            </a:extLst>
          </p:cNvPr>
          <p:cNvGrpSpPr/>
          <p:nvPr/>
        </p:nvGrpSpPr>
        <p:grpSpPr>
          <a:xfrm>
            <a:off x="3329473" y="2138581"/>
            <a:ext cx="5396239" cy="3559099"/>
            <a:chOff x="3285697" y="2366202"/>
            <a:chExt cx="5396239" cy="3559099"/>
          </a:xfrm>
        </p:grpSpPr>
        <p:sp>
          <p:nvSpPr>
            <p:cNvPr id="7" name="TextBox 6">
              <a:extLst>
                <a:ext uri="{FF2B5EF4-FFF2-40B4-BE49-F238E27FC236}">
                  <a16:creationId xmlns:a16="http://schemas.microsoft.com/office/drawing/2014/main" id="{684BC5A4-6AB8-13F3-5DBC-8F290AC5D0F5}"/>
                </a:ext>
              </a:extLst>
            </p:cNvPr>
            <p:cNvSpPr txBox="1"/>
            <p:nvPr userDrawn="1"/>
          </p:nvSpPr>
          <p:spPr>
            <a:xfrm>
              <a:off x="5620084" y="3261114"/>
              <a:ext cx="2286000" cy="696685"/>
            </a:xfrm>
            <a:prstGeom prst="rect">
              <a:avLst/>
            </a:prstGeom>
            <a:noFill/>
          </p:spPr>
          <p:txBody>
            <a:bodyPr wrap="square" rtlCol="0" anchor="ctr">
              <a:noAutofit/>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kumimoji="0" lang="en-US" sz="1600" b="1" i="0" u="none" strike="noStrike" kern="1200" cap="none" spc="0" normalizeH="0" baseline="0" noProof="0">
                  <a:ln>
                    <a:noFill/>
                  </a:ln>
                  <a:solidFill>
                    <a:srgbClr val="3E6079"/>
                  </a:solidFill>
                  <a:effectLst/>
                  <a:uLnTx/>
                  <a:uFillTx/>
                  <a:latin typeface="Segoe UI"/>
                  <a:ea typeface="+mn-ea"/>
                  <a:cs typeface="+mn-cs"/>
                </a:rPr>
                <a:t>SAN BERNARDINO</a:t>
              </a:r>
            </a:p>
          </p:txBody>
        </p:sp>
        <p:sp>
          <p:nvSpPr>
            <p:cNvPr id="8" name="TextBox 7">
              <a:extLst>
                <a:ext uri="{FF2B5EF4-FFF2-40B4-BE49-F238E27FC236}">
                  <a16:creationId xmlns:a16="http://schemas.microsoft.com/office/drawing/2014/main" id="{237FB9C5-CC07-3523-1412-8EB239439B26}"/>
                </a:ext>
              </a:extLst>
            </p:cNvPr>
            <p:cNvSpPr txBox="1"/>
            <p:nvPr userDrawn="1"/>
          </p:nvSpPr>
          <p:spPr>
            <a:xfrm>
              <a:off x="5620084" y="4304489"/>
              <a:ext cx="2286000" cy="696685"/>
            </a:xfrm>
            <a:prstGeom prst="rect">
              <a:avLst/>
            </a:prstGeom>
            <a:noFill/>
          </p:spPr>
          <p:txBody>
            <a:bodyPr wrap="square" rtlCol="0" anchor="ctr">
              <a:noAutofit/>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kumimoji="0" lang="en-US" sz="1600" b="1" i="0" u="none" strike="noStrike" kern="1200" cap="none" spc="0" normalizeH="0" baseline="0" noProof="0">
                  <a:ln>
                    <a:noFill/>
                  </a:ln>
                  <a:solidFill>
                    <a:srgbClr val="3E6079"/>
                  </a:solidFill>
                  <a:effectLst/>
                  <a:uLnTx/>
                  <a:uFillTx/>
                  <a:latin typeface="Segoe UI"/>
                  <a:ea typeface="+mn-ea"/>
                  <a:cs typeface="+mn-cs"/>
                </a:rPr>
                <a:t>RIVERSIDE</a:t>
              </a:r>
            </a:p>
          </p:txBody>
        </p:sp>
        <p:sp>
          <p:nvSpPr>
            <p:cNvPr id="9" name="TextBox 8">
              <a:extLst>
                <a:ext uri="{FF2B5EF4-FFF2-40B4-BE49-F238E27FC236}">
                  <a16:creationId xmlns:a16="http://schemas.microsoft.com/office/drawing/2014/main" id="{6BB8BD27-D289-F971-DC37-A5226B1714FD}"/>
                </a:ext>
              </a:extLst>
            </p:cNvPr>
            <p:cNvSpPr txBox="1"/>
            <p:nvPr userDrawn="1"/>
          </p:nvSpPr>
          <p:spPr>
            <a:xfrm>
              <a:off x="7049601" y="5228616"/>
              <a:ext cx="1632335" cy="696685"/>
            </a:xfrm>
            <a:prstGeom prst="rect">
              <a:avLst/>
            </a:prstGeom>
            <a:noFill/>
          </p:spPr>
          <p:txBody>
            <a:bodyPr wrap="square" rtlCol="0" anchor="ctr">
              <a:noAutofit/>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kumimoji="0" lang="en-US" sz="1600" b="1" i="0" u="none" strike="noStrike" kern="1200" cap="none" spc="0" normalizeH="0" baseline="0" noProof="0">
                  <a:ln>
                    <a:noFill/>
                  </a:ln>
                  <a:solidFill>
                    <a:srgbClr val="3E6079"/>
                  </a:solidFill>
                  <a:effectLst/>
                  <a:uLnTx/>
                  <a:uFillTx/>
                  <a:latin typeface="Segoe UI"/>
                  <a:ea typeface="+mn-ea"/>
                  <a:cs typeface="+mn-cs"/>
                </a:rPr>
                <a:t>IMPERIAL</a:t>
              </a:r>
            </a:p>
          </p:txBody>
        </p:sp>
        <p:sp>
          <p:nvSpPr>
            <p:cNvPr id="10" name="TextBox 9">
              <a:extLst>
                <a:ext uri="{FF2B5EF4-FFF2-40B4-BE49-F238E27FC236}">
                  <a16:creationId xmlns:a16="http://schemas.microsoft.com/office/drawing/2014/main" id="{BB439DDC-4468-AC82-9E16-34726BBDC481}"/>
                </a:ext>
              </a:extLst>
            </p:cNvPr>
            <p:cNvSpPr txBox="1"/>
            <p:nvPr userDrawn="1"/>
          </p:nvSpPr>
          <p:spPr>
            <a:xfrm>
              <a:off x="3915629" y="3348398"/>
              <a:ext cx="1137232" cy="696685"/>
            </a:xfrm>
            <a:prstGeom prst="rect">
              <a:avLst/>
            </a:prstGeom>
            <a:noFill/>
          </p:spPr>
          <p:txBody>
            <a:bodyPr wrap="square" rtlCol="0" anchor="ctr">
              <a:noAutofit/>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kumimoji="0" lang="en-US" sz="1600" b="1" i="0" u="none" strike="noStrike" kern="1200" cap="none" spc="0" normalizeH="0" baseline="0" noProof="0">
                  <a:ln>
                    <a:noFill/>
                  </a:ln>
                  <a:solidFill>
                    <a:srgbClr val="3E6079"/>
                  </a:solidFill>
                  <a:effectLst/>
                  <a:uLnTx/>
                  <a:uFillTx/>
                  <a:latin typeface="Segoe UI"/>
                  <a:ea typeface="+mn-ea"/>
                  <a:cs typeface="+mn-cs"/>
                </a:rPr>
                <a:t>LOS</a:t>
              </a:r>
              <a:br>
                <a:rPr kumimoji="0" lang="en-US" sz="1600" b="1" i="0" u="none" strike="noStrike" kern="1200" cap="none" spc="0" normalizeH="0" baseline="0" noProof="0">
                  <a:ln>
                    <a:noFill/>
                  </a:ln>
                  <a:solidFill>
                    <a:srgbClr val="3E6079"/>
                  </a:solidFill>
                  <a:effectLst/>
                  <a:uLnTx/>
                  <a:uFillTx/>
                  <a:latin typeface="Segoe UI"/>
                  <a:ea typeface="+mn-ea"/>
                  <a:cs typeface="+mn-cs"/>
                </a:rPr>
              </a:br>
              <a:r>
                <a:rPr kumimoji="0" lang="en-US" sz="1600" b="1" i="0" u="none" strike="noStrike" kern="1200" cap="none" spc="0" normalizeH="0" baseline="0" noProof="0">
                  <a:ln>
                    <a:noFill/>
                  </a:ln>
                  <a:solidFill>
                    <a:srgbClr val="3E6079"/>
                  </a:solidFill>
                  <a:effectLst/>
                  <a:uLnTx/>
                  <a:uFillTx/>
                  <a:latin typeface="Segoe UI"/>
                  <a:ea typeface="+mn-ea"/>
                  <a:cs typeface="+mn-cs"/>
                </a:rPr>
                <a:t>ANGELES</a:t>
              </a:r>
            </a:p>
          </p:txBody>
        </p:sp>
        <p:grpSp>
          <p:nvGrpSpPr>
            <p:cNvPr id="11" name="Group 10">
              <a:extLst>
                <a:ext uri="{FF2B5EF4-FFF2-40B4-BE49-F238E27FC236}">
                  <a16:creationId xmlns:a16="http://schemas.microsoft.com/office/drawing/2014/main" id="{2FDE8CAA-93CF-5175-832F-C43293DC0AC6}"/>
                </a:ext>
              </a:extLst>
            </p:cNvPr>
            <p:cNvGrpSpPr/>
            <p:nvPr userDrawn="1"/>
          </p:nvGrpSpPr>
          <p:grpSpPr>
            <a:xfrm>
              <a:off x="4966642" y="4761286"/>
              <a:ext cx="1254617" cy="1164015"/>
              <a:chOff x="4601621" y="4741067"/>
              <a:chExt cx="1254617" cy="1164015"/>
            </a:xfrm>
          </p:grpSpPr>
          <p:sp>
            <p:nvSpPr>
              <p:cNvPr id="15" name="TextBox 14">
                <a:extLst>
                  <a:ext uri="{FF2B5EF4-FFF2-40B4-BE49-F238E27FC236}">
                    <a16:creationId xmlns:a16="http://schemas.microsoft.com/office/drawing/2014/main" id="{078BE3FE-323A-D8FC-8408-EF2174360BA8}"/>
                  </a:ext>
                </a:extLst>
              </p:cNvPr>
              <p:cNvSpPr txBox="1"/>
              <p:nvPr userDrawn="1"/>
            </p:nvSpPr>
            <p:spPr>
              <a:xfrm>
                <a:off x="4719006" y="5208397"/>
                <a:ext cx="1137232" cy="696685"/>
              </a:xfrm>
              <a:prstGeom prst="rect">
                <a:avLst/>
              </a:prstGeom>
              <a:noFill/>
            </p:spPr>
            <p:txBody>
              <a:bodyPr wrap="square" rtlCol="0" anchor="ctr">
                <a:noAutofit/>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kumimoji="0" lang="en-US" sz="1600" b="1" i="0" u="none" strike="noStrike" kern="1200" cap="none" spc="0" normalizeH="0" baseline="0" noProof="0">
                    <a:ln>
                      <a:noFill/>
                    </a:ln>
                    <a:solidFill>
                      <a:srgbClr val="849BAA"/>
                    </a:solidFill>
                    <a:effectLst/>
                    <a:uLnTx/>
                    <a:uFillTx/>
                    <a:latin typeface="Segoe UI"/>
                    <a:ea typeface="+mn-ea"/>
                    <a:cs typeface="+mn-cs"/>
                  </a:rPr>
                  <a:t>ORANGE</a:t>
                </a:r>
              </a:p>
            </p:txBody>
          </p:sp>
          <p:cxnSp>
            <p:nvCxnSpPr>
              <p:cNvPr id="16" name="Connector: Elbow 15">
                <a:extLst>
                  <a:ext uri="{FF2B5EF4-FFF2-40B4-BE49-F238E27FC236}">
                    <a16:creationId xmlns:a16="http://schemas.microsoft.com/office/drawing/2014/main" id="{8BA18774-F6FE-EE8A-3A9F-D10D826002DF}"/>
                  </a:ext>
                </a:extLst>
              </p:cNvPr>
              <p:cNvCxnSpPr>
                <a:cxnSpLocks/>
              </p:cNvCxnSpPr>
              <p:nvPr userDrawn="1"/>
            </p:nvCxnSpPr>
            <p:spPr>
              <a:xfrm rot="16200000" flipH="1">
                <a:off x="4295107" y="5047581"/>
                <a:ext cx="815673" cy="202645"/>
              </a:xfrm>
              <a:prstGeom prst="bentConnector3">
                <a:avLst>
                  <a:gd name="adj1" fmla="val 99775"/>
                </a:avLst>
              </a:prstGeom>
              <a:ln>
                <a:solidFill>
                  <a:srgbClr val="849BAA"/>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F2906DBA-840C-692F-D48E-4BB808E573E1}"/>
                </a:ext>
              </a:extLst>
            </p:cNvPr>
            <p:cNvGrpSpPr/>
            <p:nvPr userDrawn="1"/>
          </p:nvGrpSpPr>
          <p:grpSpPr>
            <a:xfrm>
              <a:off x="3285697" y="2366202"/>
              <a:ext cx="1315924" cy="1062798"/>
              <a:chOff x="2751533" y="2053069"/>
              <a:chExt cx="1315924" cy="1062798"/>
            </a:xfrm>
          </p:grpSpPr>
          <p:sp>
            <p:nvSpPr>
              <p:cNvPr id="13" name="TextBox 12">
                <a:extLst>
                  <a:ext uri="{FF2B5EF4-FFF2-40B4-BE49-F238E27FC236}">
                    <a16:creationId xmlns:a16="http://schemas.microsoft.com/office/drawing/2014/main" id="{87EB8B2B-5D38-1B6A-3AA5-71058AD20E08}"/>
                  </a:ext>
                </a:extLst>
              </p:cNvPr>
              <p:cNvSpPr txBox="1"/>
              <p:nvPr userDrawn="1"/>
            </p:nvSpPr>
            <p:spPr>
              <a:xfrm>
                <a:off x="2930225" y="2053069"/>
                <a:ext cx="1137232" cy="696685"/>
              </a:xfrm>
              <a:prstGeom prst="rect">
                <a:avLst/>
              </a:prstGeom>
              <a:noFill/>
            </p:spPr>
            <p:txBody>
              <a:bodyPr wrap="square" rtlCol="0" anchor="ctr">
                <a:noAutofit/>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kumimoji="0" lang="en-US" sz="1600" b="1" i="0" u="none" strike="noStrike" kern="1200" cap="none" spc="0" normalizeH="0" baseline="0" noProof="0">
                    <a:ln>
                      <a:noFill/>
                    </a:ln>
                    <a:solidFill>
                      <a:srgbClr val="849BAA"/>
                    </a:solidFill>
                    <a:effectLst/>
                    <a:uLnTx/>
                    <a:uFillTx/>
                    <a:latin typeface="Segoe UI"/>
                    <a:ea typeface="+mn-ea"/>
                    <a:cs typeface="+mn-cs"/>
                  </a:rPr>
                  <a:t>VENTURA</a:t>
                </a:r>
              </a:p>
            </p:txBody>
          </p:sp>
          <p:cxnSp>
            <p:nvCxnSpPr>
              <p:cNvPr id="14" name="Connector: Elbow 13">
                <a:extLst>
                  <a:ext uri="{FF2B5EF4-FFF2-40B4-BE49-F238E27FC236}">
                    <a16:creationId xmlns:a16="http://schemas.microsoft.com/office/drawing/2014/main" id="{5C323783-0C30-16CE-F978-ACAA7DA119FA}"/>
                  </a:ext>
                </a:extLst>
              </p:cNvPr>
              <p:cNvCxnSpPr>
                <a:cxnSpLocks/>
              </p:cNvCxnSpPr>
              <p:nvPr userDrawn="1"/>
            </p:nvCxnSpPr>
            <p:spPr>
              <a:xfrm rot="5400000" flipH="1" flipV="1">
                <a:off x="2499998" y="2644062"/>
                <a:ext cx="723340" cy="220270"/>
              </a:xfrm>
              <a:prstGeom prst="bentConnector3">
                <a:avLst>
                  <a:gd name="adj1" fmla="val 100533"/>
                </a:avLst>
              </a:prstGeom>
              <a:ln>
                <a:solidFill>
                  <a:srgbClr val="849BAA"/>
                </a:solidFill>
              </a:ln>
            </p:spPr>
            <p:style>
              <a:lnRef idx="1">
                <a:schemeClr val="accent1"/>
              </a:lnRef>
              <a:fillRef idx="0">
                <a:schemeClr val="accent1"/>
              </a:fillRef>
              <a:effectRef idx="0">
                <a:schemeClr val="accent1"/>
              </a:effectRef>
              <a:fontRef idx="minor">
                <a:schemeClr val="tx1"/>
              </a:fontRef>
            </p:style>
          </p:cxnSp>
        </p:grpSp>
      </p:grpSp>
      <p:sp>
        <p:nvSpPr>
          <p:cNvPr id="17" name="TextBox 16">
            <a:extLst>
              <a:ext uri="{FF2B5EF4-FFF2-40B4-BE49-F238E27FC236}">
                <a16:creationId xmlns:a16="http://schemas.microsoft.com/office/drawing/2014/main" id="{1BB3AFE7-8CAD-BE05-D346-7A946BEFEC77}"/>
              </a:ext>
            </a:extLst>
          </p:cNvPr>
          <p:cNvSpPr txBox="1"/>
          <p:nvPr/>
        </p:nvSpPr>
        <p:spPr>
          <a:xfrm>
            <a:off x="381001" y="603646"/>
            <a:ext cx="11430000" cy="552438"/>
          </a:xfrm>
          <a:prstGeom prst="rect">
            <a:avLst/>
          </a:prstGeom>
          <a:noFill/>
        </p:spPr>
        <p:txBody>
          <a:bodyPr wrap="square" rtlCol="0" anchor="b"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Segoe UI"/>
                <a:ea typeface="+mn-ea"/>
                <a:cs typeface="+mn-cs"/>
              </a:rPr>
              <a:t>Southern California Association of Governments (SCAG)</a:t>
            </a:r>
          </a:p>
        </p:txBody>
      </p:sp>
      <p:cxnSp>
        <p:nvCxnSpPr>
          <p:cNvPr id="18" name="Straight Connector 17">
            <a:extLst>
              <a:ext uri="{FF2B5EF4-FFF2-40B4-BE49-F238E27FC236}">
                <a16:creationId xmlns:a16="http://schemas.microsoft.com/office/drawing/2014/main" id="{0FFE2448-1924-3FA3-7BE4-EC9A167C7BDD}"/>
              </a:ext>
            </a:extLst>
          </p:cNvPr>
          <p:cNvCxnSpPr>
            <a:cxnSpLocks/>
          </p:cNvCxnSpPr>
          <p:nvPr/>
        </p:nvCxnSpPr>
        <p:spPr>
          <a:xfrm>
            <a:off x="381000" y="1190756"/>
            <a:ext cx="1494503" cy="0"/>
          </a:xfrm>
          <a:prstGeom prst="line">
            <a:avLst/>
          </a:prstGeom>
          <a:ln w="85725">
            <a:solidFill>
              <a:srgbClr val="D0B787"/>
            </a:solidFill>
          </a:ln>
        </p:spPr>
        <p:style>
          <a:lnRef idx="1">
            <a:schemeClr val="accent1"/>
          </a:lnRef>
          <a:fillRef idx="0">
            <a:schemeClr val="accent1"/>
          </a:fillRef>
          <a:effectRef idx="0">
            <a:schemeClr val="accent1"/>
          </a:effectRef>
          <a:fontRef idx="minor">
            <a:schemeClr val="tx1"/>
          </a:fontRef>
        </p:style>
      </p:cxnSp>
      <p:sp>
        <p:nvSpPr>
          <p:cNvPr id="19" name="Text Placeholder 5">
            <a:extLst>
              <a:ext uri="{FF2B5EF4-FFF2-40B4-BE49-F238E27FC236}">
                <a16:creationId xmlns:a16="http://schemas.microsoft.com/office/drawing/2014/main" id="{3CB6127D-24F8-3E78-66F3-2637BC5939FA}"/>
              </a:ext>
            </a:extLst>
          </p:cNvPr>
          <p:cNvSpPr txBox="1">
            <a:spLocks/>
          </p:cNvSpPr>
          <p:nvPr/>
        </p:nvSpPr>
        <p:spPr>
          <a:xfrm>
            <a:off x="381000" y="304800"/>
            <a:ext cx="11430000" cy="265113"/>
          </a:xfrm>
          <a:prstGeom prst="rect">
            <a:avLst/>
          </a:prstGeom>
        </p:spPr>
        <p:txBody>
          <a:bodyPr>
            <a:noAutofit/>
          </a:bodyPr>
          <a:lstStyle>
            <a:lvl1pPr marL="0" indent="0" algn="l" defTabSz="914400" rtl="0" eaLnBrk="1" latinLnBrk="0" hangingPunct="1">
              <a:lnSpc>
                <a:spcPct val="100000"/>
              </a:lnSpc>
              <a:spcBef>
                <a:spcPts val="1000"/>
              </a:spcBef>
              <a:spcAft>
                <a:spcPts val="600"/>
              </a:spcAft>
              <a:buFont typeface="Arial" panose="020B0604020202020204" pitchFamily="34" charset="0"/>
              <a:buNone/>
              <a:defRPr sz="1400" kern="1200">
                <a:solidFill>
                  <a:schemeClr val="bg2">
                    <a:lumMod val="75000"/>
                  </a:schemeClr>
                </a:solidFill>
                <a:latin typeface="+mn-lt"/>
                <a:ea typeface="+mn-ea"/>
                <a:cs typeface="+mn-cs"/>
              </a:defRPr>
            </a:lvl1pPr>
            <a:lvl2pPr marL="457200" indent="0" algn="l" defTabSz="914400" rtl="0" eaLnBrk="1" latinLnBrk="0" hangingPunct="1">
              <a:lnSpc>
                <a:spcPct val="100000"/>
              </a:lnSpc>
              <a:spcBef>
                <a:spcPts val="500"/>
              </a:spcBef>
              <a:spcAft>
                <a:spcPts val="600"/>
              </a:spcAft>
              <a:buFont typeface="Arial" panose="020B0604020202020204" pitchFamily="34" charset="0"/>
              <a:buNone/>
              <a:defRPr sz="1400" kern="1200">
                <a:solidFill>
                  <a:schemeClr val="bg2">
                    <a:lumMod val="50000"/>
                  </a:schemeClr>
                </a:solidFill>
                <a:latin typeface="+mn-lt"/>
                <a:ea typeface="+mn-ea"/>
                <a:cs typeface="+mn-cs"/>
              </a:defRPr>
            </a:lvl2pPr>
            <a:lvl3pPr marL="914400" indent="0" algn="l" defTabSz="914400" rtl="0" eaLnBrk="1" latinLnBrk="0" hangingPunct="1">
              <a:lnSpc>
                <a:spcPct val="100000"/>
              </a:lnSpc>
              <a:spcBef>
                <a:spcPts val="500"/>
              </a:spcBef>
              <a:spcAft>
                <a:spcPts val="600"/>
              </a:spcAft>
              <a:buFont typeface="Arial" panose="020B0604020202020204" pitchFamily="34" charset="0"/>
              <a:buNone/>
              <a:defRPr sz="1400" kern="1200">
                <a:solidFill>
                  <a:schemeClr val="bg2">
                    <a:lumMod val="50000"/>
                  </a:schemeClr>
                </a:solidFill>
                <a:latin typeface="+mn-lt"/>
                <a:ea typeface="+mn-ea"/>
                <a:cs typeface="+mn-cs"/>
              </a:defRPr>
            </a:lvl3pPr>
            <a:lvl4pPr marL="1371600" indent="0" algn="l" defTabSz="914400" rtl="0" eaLnBrk="1" latinLnBrk="0" hangingPunct="1">
              <a:lnSpc>
                <a:spcPct val="100000"/>
              </a:lnSpc>
              <a:spcBef>
                <a:spcPts val="500"/>
              </a:spcBef>
              <a:spcAft>
                <a:spcPts val="600"/>
              </a:spcAft>
              <a:buFont typeface="Arial" panose="020B0604020202020204" pitchFamily="34" charset="0"/>
              <a:buNone/>
              <a:defRPr sz="1400" kern="1200">
                <a:solidFill>
                  <a:schemeClr val="bg2">
                    <a:lumMod val="50000"/>
                  </a:schemeClr>
                </a:solidFill>
                <a:latin typeface="+mn-lt"/>
                <a:ea typeface="+mn-ea"/>
                <a:cs typeface="+mn-cs"/>
              </a:defRPr>
            </a:lvl4pPr>
            <a:lvl5pPr marL="1828800" indent="0" algn="l" defTabSz="914400" rtl="0" eaLnBrk="1" latinLnBrk="0" hangingPunct="1">
              <a:lnSpc>
                <a:spcPct val="100000"/>
              </a:lnSpc>
              <a:spcBef>
                <a:spcPts val="500"/>
              </a:spcBef>
              <a:spcAft>
                <a:spcPts val="600"/>
              </a:spcAft>
              <a:buFont typeface="Arial" panose="020B0604020202020204" pitchFamily="34" charset="0"/>
              <a:buNone/>
              <a:defRPr sz="1400" kern="120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grpSp>
        <p:nvGrpSpPr>
          <p:cNvPr id="20" name="Group 19">
            <a:extLst>
              <a:ext uri="{FF2B5EF4-FFF2-40B4-BE49-F238E27FC236}">
                <a16:creationId xmlns:a16="http://schemas.microsoft.com/office/drawing/2014/main" id="{87291178-820B-2237-094E-A5DBADA92E7A}"/>
              </a:ext>
            </a:extLst>
          </p:cNvPr>
          <p:cNvGrpSpPr/>
          <p:nvPr/>
        </p:nvGrpSpPr>
        <p:grpSpPr>
          <a:xfrm>
            <a:off x="9530904" y="1155054"/>
            <a:ext cx="2286000" cy="5319877"/>
            <a:chOff x="9530904" y="1233322"/>
            <a:chExt cx="2286000" cy="5319877"/>
          </a:xfrm>
        </p:grpSpPr>
        <p:sp>
          <p:nvSpPr>
            <p:cNvPr id="21" name="TextBox 20">
              <a:extLst>
                <a:ext uri="{FF2B5EF4-FFF2-40B4-BE49-F238E27FC236}">
                  <a16:creationId xmlns:a16="http://schemas.microsoft.com/office/drawing/2014/main" id="{9A6F5F09-BF5E-8865-7FF2-D0FC9A8A2CCB}"/>
                </a:ext>
              </a:extLst>
            </p:cNvPr>
            <p:cNvSpPr txBox="1"/>
            <p:nvPr userDrawn="1"/>
          </p:nvSpPr>
          <p:spPr>
            <a:xfrm>
              <a:off x="9532931" y="5228616"/>
              <a:ext cx="2281946" cy="1324583"/>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D0B787"/>
                  </a:solidFill>
                  <a:effectLst/>
                  <a:uLnTx/>
                  <a:uFillTx/>
                  <a:latin typeface="Segoe UI"/>
                  <a:ea typeface="+mn-ea"/>
                  <a:cs typeface="+mn-cs"/>
                </a:rPr>
                <a:t>47.6%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Segoe UI"/>
                  <a:ea typeface="+mn-ea"/>
                  <a:cs typeface="+mn-cs"/>
                </a:rPr>
                <a:t>OF STATE POPULATION</a:t>
              </a:r>
            </a:p>
          </p:txBody>
        </p:sp>
        <p:sp>
          <p:nvSpPr>
            <p:cNvPr id="22" name="TextBox 21">
              <a:extLst>
                <a:ext uri="{FF2B5EF4-FFF2-40B4-BE49-F238E27FC236}">
                  <a16:creationId xmlns:a16="http://schemas.microsoft.com/office/drawing/2014/main" id="{612ABEB9-134C-BE2B-A4C2-E010F72A9E6A}"/>
                </a:ext>
              </a:extLst>
            </p:cNvPr>
            <p:cNvSpPr txBox="1"/>
            <p:nvPr userDrawn="1"/>
          </p:nvSpPr>
          <p:spPr>
            <a:xfrm>
              <a:off x="9530904" y="1233322"/>
              <a:ext cx="2286000" cy="1324583"/>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D0B787"/>
                  </a:solidFill>
                  <a:effectLst/>
                  <a:uLnTx/>
                  <a:uFillTx/>
                  <a:latin typeface="Segoe UI"/>
                  <a:ea typeface="+mn-ea"/>
                  <a:cs typeface="+mn-cs"/>
                </a:rPr>
                <a:t>38,618</a:t>
              </a:r>
              <a:endParaRPr kumimoji="0" lang="en-US" sz="1400" b="1" i="0" u="none" strike="noStrike" kern="1200" cap="none" spc="0" normalizeH="0" baseline="0" noProof="0">
                <a:ln>
                  <a:noFill/>
                </a:ln>
                <a:solidFill>
                  <a:srgbClr val="D0B787"/>
                </a:solidFill>
                <a:effectLst/>
                <a:uLnTx/>
                <a:uFillTx/>
                <a:latin typeface="Segoe UI"/>
                <a:ea typeface="+mn-ea"/>
                <a:cs typeface="+mn-cs"/>
              </a:endParaRPr>
            </a:p>
            <a:p>
              <a:pPr marL="0" marR="0" lvl="0" indent="0" algn="ctr" defTabSz="914400" rtl="0" eaLnBrk="1" fontAlgn="auto" latinLnBrk="0" hangingPunct="1">
                <a:lnSpc>
                  <a:spcPts val="1100"/>
                </a:lnSpc>
                <a:spcBef>
                  <a:spcPts val="60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Segoe UI"/>
                  <a:ea typeface="+mn-ea"/>
                  <a:cs typeface="+mn-cs"/>
                </a:rPr>
                <a:t>SQUARE MILES</a:t>
              </a:r>
            </a:p>
          </p:txBody>
        </p:sp>
        <p:sp>
          <p:nvSpPr>
            <p:cNvPr id="23" name="TextBox 22">
              <a:extLst>
                <a:ext uri="{FF2B5EF4-FFF2-40B4-BE49-F238E27FC236}">
                  <a16:creationId xmlns:a16="http://schemas.microsoft.com/office/drawing/2014/main" id="{DA4E25BD-DC01-1A87-3D09-A5ED2F11EC99}"/>
                </a:ext>
              </a:extLst>
            </p:cNvPr>
            <p:cNvSpPr txBox="1"/>
            <p:nvPr userDrawn="1"/>
          </p:nvSpPr>
          <p:spPr>
            <a:xfrm>
              <a:off x="9530904" y="3718283"/>
              <a:ext cx="2286000" cy="1324583"/>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D0B787"/>
                  </a:solidFill>
                  <a:effectLst/>
                  <a:uLnTx/>
                  <a:uFillTx/>
                  <a:latin typeface="Segoe UI"/>
                  <a:ea typeface="+mn-ea"/>
                  <a:cs typeface="+mn-cs"/>
                </a:rPr>
                <a:t>15th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Segoe UI"/>
                  <a:ea typeface="+mn-ea"/>
                  <a:cs typeface="+mn-cs"/>
                </a:rPr>
                <a:t>LARGEST ECONOMY WORLDWIDE</a:t>
              </a:r>
            </a:p>
          </p:txBody>
        </p:sp>
        <p:sp>
          <p:nvSpPr>
            <p:cNvPr id="24" name="TextBox 23">
              <a:extLst>
                <a:ext uri="{FF2B5EF4-FFF2-40B4-BE49-F238E27FC236}">
                  <a16:creationId xmlns:a16="http://schemas.microsoft.com/office/drawing/2014/main" id="{0572072C-7204-44A7-DFF7-0C74DAF0750F}"/>
                </a:ext>
              </a:extLst>
            </p:cNvPr>
            <p:cNvSpPr txBox="1"/>
            <p:nvPr userDrawn="1"/>
          </p:nvSpPr>
          <p:spPr>
            <a:xfrm>
              <a:off x="9530904" y="2328020"/>
              <a:ext cx="2286000" cy="1324583"/>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D0B787"/>
                  </a:solidFill>
                  <a:effectLst/>
                  <a:uLnTx/>
                  <a:uFillTx/>
                  <a:latin typeface="Segoe UI"/>
                  <a:ea typeface="+mn-ea"/>
                  <a:cs typeface="+mn-cs"/>
                </a:rPr>
                <a:t>$1.6T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Segoe UI"/>
                  <a:ea typeface="+mn-ea"/>
                  <a:cs typeface="+mn-cs"/>
                </a:rPr>
                <a:t>REGIONAL GDP</a:t>
              </a:r>
            </a:p>
          </p:txBody>
        </p:sp>
      </p:grpSp>
      <p:grpSp>
        <p:nvGrpSpPr>
          <p:cNvPr id="25" name="Group 24">
            <a:extLst>
              <a:ext uri="{FF2B5EF4-FFF2-40B4-BE49-F238E27FC236}">
                <a16:creationId xmlns:a16="http://schemas.microsoft.com/office/drawing/2014/main" id="{35975621-2087-FEEE-DE54-AC231CBF8AF6}"/>
              </a:ext>
            </a:extLst>
          </p:cNvPr>
          <p:cNvGrpSpPr/>
          <p:nvPr/>
        </p:nvGrpSpPr>
        <p:grpSpPr>
          <a:xfrm>
            <a:off x="226316" y="1225429"/>
            <a:ext cx="2194560" cy="5249502"/>
            <a:chOff x="226316" y="1225429"/>
            <a:chExt cx="2194560" cy="5249502"/>
          </a:xfrm>
        </p:grpSpPr>
        <p:sp>
          <p:nvSpPr>
            <p:cNvPr id="26" name="TextBox 25">
              <a:extLst>
                <a:ext uri="{FF2B5EF4-FFF2-40B4-BE49-F238E27FC236}">
                  <a16:creationId xmlns:a16="http://schemas.microsoft.com/office/drawing/2014/main" id="{D37B757A-8325-3FFF-ABE2-639C0136F674}"/>
                </a:ext>
              </a:extLst>
            </p:cNvPr>
            <p:cNvSpPr txBox="1"/>
            <p:nvPr userDrawn="1"/>
          </p:nvSpPr>
          <p:spPr>
            <a:xfrm>
              <a:off x="226316" y="3945514"/>
              <a:ext cx="2194560" cy="1324583"/>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D0B787"/>
                  </a:solidFill>
                  <a:effectLst/>
                  <a:uLnTx/>
                  <a:uFillTx/>
                  <a:latin typeface="Segoe UI"/>
                  <a:ea typeface="+mn-ea"/>
                  <a:cs typeface="+mn-cs"/>
                </a:rPr>
                <a:t>191</a:t>
              </a:r>
              <a:endParaRPr kumimoji="0" lang="en-US" sz="1400" b="1" i="0" u="none" strike="noStrike" kern="1200" cap="none" spc="0" normalizeH="0" baseline="0" noProof="0">
                <a:ln>
                  <a:noFill/>
                </a:ln>
                <a:solidFill>
                  <a:srgbClr val="D0B787"/>
                </a:solidFill>
                <a:effectLst/>
                <a:uLnTx/>
                <a:uFillTx/>
                <a:latin typeface="Segoe UI"/>
                <a:ea typeface="+mn-ea"/>
                <a:cs typeface="+mn-cs"/>
              </a:endParaRPr>
            </a:p>
            <a:p>
              <a:pPr marL="0" marR="0" lvl="0" indent="0" algn="ctr" defTabSz="914400" rtl="0" eaLnBrk="1" fontAlgn="auto" latinLnBrk="0" hangingPunct="1">
                <a:lnSpc>
                  <a:spcPts val="1100"/>
                </a:lnSpc>
                <a:spcBef>
                  <a:spcPts val="60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Segoe UI"/>
                  <a:ea typeface="+mn-ea"/>
                  <a:cs typeface="+mn-cs"/>
                </a:rPr>
                <a:t>CITIES</a:t>
              </a:r>
            </a:p>
          </p:txBody>
        </p:sp>
        <p:sp>
          <p:nvSpPr>
            <p:cNvPr id="27" name="TextBox 26">
              <a:extLst>
                <a:ext uri="{FF2B5EF4-FFF2-40B4-BE49-F238E27FC236}">
                  <a16:creationId xmlns:a16="http://schemas.microsoft.com/office/drawing/2014/main" id="{0CB9FA68-F4E4-3C3E-92C7-B6DF45E77DAD}"/>
                </a:ext>
              </a:extLst>
            </p:cNvPr>
            <p:cNvSpPr txBox="1"/>
            <p:nvPr userDrawn="1"/>
          </p:nvSpPr>
          <p:spPr>
            <a:xfrm>
              <a:off x="226316" y="1225429"/>
              <a:ext cx="2194560" cy="1325880"/>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D0B787"/>
                  </a:solidFill>
                  <a:effectLst/>
                  <a:uLnTx/>
                  <a:uFillTx/>
                  <a:latin typeface="Segoe UI"/>
                  <a:ea typeface="+mn-ea"/>
                  <a:cs typeface="+mn-cs"/>
                </a:rPr>
                <a:t>6</a:t>
              </a:r>
            </a:p>
            <a:p>
              <a:pPr marL="0" marR="0" lvl="0" indent="0" algn="ctr" defTabSz="914400" rtl="0" eaLnBrk="1" fontAlgn="auto" latinLnBrk="0" hangingPunct="1">
                <a:lnSpc>
                  <a:spcPts val="1100"/>
                </a:lnSpc>
                <a:spcBef>
                  <a:spcPts val="60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Segoe UI"/>
                  <a:ea typeface="+mn-ea"/>
                  <a:cs typeface="+mn-cs"/>
                </a:rPr>
                <a:t>COUNTIES</a:t>
              </a:r>
            </a:p>
          </p:txBody>
        </p:sp>
        <p:sp>
          <p:nvSpPr>
            <p:cNvPr id="28" name="TextBox 27">
              <a:extLst>
                <a:ext uri="{FF2B5EF4-FFF2-40B4-BE49-F238E27FC236}">
                  <a16:creationId xmlns:a16="http://schemas.microsoft.com/office/drawing/2014/main" id="{27F40183-AFC3-2C62-8232-D5C0E5ABF805}"/>
                </a:ext>
              </a:extLst>
            </p:cNvPr>
            <p:cNvSpPr txBox="1"/>
            <p:nvPr userDrawn="1"/>
          </p:nvSpPr>
          <p:spPr>
            <a:xfrm>
              <a:off x="226316" y="5150348"/>
              <a:ext cx="2194560" cy="1324583"/>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D0B787"/>
                  </a:solidFill>
                  <a:effectLst/>
                  <a:uLnTx/>
                  <a:uFillTx/>
                  <a:latin typeface="Segoe UI"/>
                  <a:ea typeface="+mn-ea"/>
                  <a:cs typeface="+mn-cs"/>
                </a:rPr>
                <a:t>18.7M</a:t>
              </a:r>
            </a:p>
            <a:p>
              <a:pPr marL="0" marR="0" lvl="0" indent="0" algn="ctr" defTabSz="914400" rtl="0" eaLnBrk="1" fontAlgn="auto" latinLnBrk="0" hangingPunct="1">
                <a:lnSpc>
                  <a:spcPts val="1100"/>
                </a:lnSpc>
                <a:spcBef>
                  <a:spcPts val="60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Segoe UI"/>
                  <a:ea typeface="+mn-ea"/>
                  <a:cs typeface="+mn-cs"/>
                </a:rPr>
                <a:t>RESIDENTS</a:t>
              </a:r>
            </a:p>
          </p:txBody>
        </p:sp>
        <p:sp>
          <p:nvSpPr>
            <p:cNvPr id="29" name="TextBox 28">
              <a:extLst>
                <a:ext uri="{FF2B5EF4-FFF2-40B4-BE49-F238E27FC236}">
                  <a16:creationId xmlns:a16="http://schemas.microsoft.com/office/drawing/2014/main" id="{4261E089-8D2E-C9DC-FDEC-8B5E891CB8F3}"/>
                </a:ext>
              </a:extLst>
            </p:cNvPr>
            <p:cNvSpPr txBox="1"/>
            <p:nvPr userDrawn="1"/>
          </p:nvSpPr>
          <p:spPr>
            <a:xfrm>
              <a:off x="226316" y="2565184"/>
              <a:ext cx="2194560" cy="1324583"/>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D0B787"/>
                  </a:solidFill>
                  <a:effectLst/>
                  <a:uLnTx/>
                  <a:uFillTx/>
                  <a:latin typeface="Segoe UI"/>
                  <a:ea typeface="+mn-ea"/>
                  <a:cs typeface="+mn-cs"/>
                </a:rPr>
                <a:t>16</a:t>
              </a:r>
              <a:endParaRPr kumimoji="0" lang="en-US" sz="1400" b="1" i="0" u="none" strike="noStrike" kern="1200" cap="none" spc="0" normalizeH="0" baseline="0" noProof="0">
                <a:ln>
                  <a:noFill/>
                </a:ln>
                <a:solidFill>
                  <a:srgbClr val="D0B787"/>
                </a:solidFill>
                <a:effectLst/>
                <a:uLnTx/>
                <a:uFillTx/>
                <a:latin typeface="Segoe UI"/>
                <a:ea typeface="+mn-ea"/>
                <a:cs typeface="+mn-cs"/>
              </a:endParaRPr>
            </a:p>
            <a:p>
              <a:pPr marL="0" marR="0" lvl="0" indent="0" algn="ctr" defTabSz="914400" rtl="0" eaLnBrk="1" fontAlgn="auto" latinLnBrk="0" hangingPunct="1">
                <a:lnSpc>
                  <a:spcPts val="1700"/>
                </a:lnSpc>
                <a:spcBef>
                  <a:spcPts val="60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Segoe UI"/>
                  <a:ea typeface="+mn-ea"/>
                  <a:cs typeface="+mn-cs"/>
                </a:rPr>
                <a:t>TRIBAL GOVERNMENTS</a:t>
              </a:r>
            </a:p>
          </p:txBody>
        </p:sp>
      </p:grpSp>
    </p:spTree>
    <p:extLst>
      <p:ext uri="{BB962C8B-B14F-4D97-AF65-F5344CB8AC3E}">
        <p14:creationId xmlns:p14="http://schemas.microsoft.com/office/powerpoint/2010/main" val="135152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3C6EA-A11E-6B34-03EF-72FDBE5B85F7}"/>
              </a:ext>
            </a:extLst>
          </p:cNvPr>
          <p:cNvSpPr>
            <a:spLocks noGrp="1"/>
          </p:cNvSpPr>
          <p:nvPr>
            <p:ph type="title"/>
          </p:nvPr>
        </p:nvSpPr>
        <p:spPr/>
        <p:txBody>
          <a:bodyPr/>
          <a:lstStyle/>
          <a:p>
            <a:r>
              <a:rPr kumimoji="0" lang="en-US" sz="3200" b="1" i="0" u="none" strike="noStrike" kern="1200" cap="none" spc="0" normalizeH="0" baseline="0" noProof="0" dirty="0">
                <a:ln>
                  <a:noFill/>
                </a:ln>
                <a:solidFill>
                  <a:prstClr val="white"/>
                </a:solidFill>
                <a:effectLst/>
                <a:uLnTx/>
                <a:uFillTx/>
                <a:latin typeface="Century Gothic" panose="020B0502020202020204" pitchFamily="34" charset="0"/>
                <a:ea typeface="+mj-ea"/>
                <a:cs typeface="Segoe UI"/>
              </a:rPr>
              <a:t>Sustainable Communities Strategy</a:t>
            </a:r>
            <a:endParaRPr lang="en-US" dirty="0"/>
          </a:p>
        </p:txBody>
      </p:sp>
      <p:sp>
        <p:nvSpPr>
          <p:cNvPr id="3" name="Content Placeholder 2">
            <a:extLst>
              <a:ext uri="{FF2B5EF4-FFF2-40B4-BE49-F238E27FC236}">
                <a16:creationId xmlns:a16="http://schemas.microsoft.com/office/drawing/2014/main" id="{A5553450-C8AD-4998-ED74-615721AE57B7}"/>
              </a:ext>
            </a:extLst>
          </p:cNvPr>
          <p:cNvSpPr>
            <a:spLocks noGrp="1"/>
          </p:cNvSpPr>
          <p:nvPr>
            <p:ph sz="quarter" idx="10"/>
          </p:nvPr>
        </p:nvSpPr>
        <p:spPr/>
        <p:txBody>
          <a:bodyPr vert="horz" lIns="91440" tIns="45720" rIns="91440" bIns="45720" rtlCol="0" anchor="t">
            <a:noAutofit/>
          </a:bodyPr>
          <a:lstStyle/>
          <a:p>
            <a:pPr marL="0" indent="0">
              <a:buNone/>
            </a:pPr>
            <a:endParaRPr lang="en-US" i="1" dirty="0">
              <a:cs typeface="Segoe UI"/>
            </a:endParaRPr>
          </a:p>
          <a:p>
            <a:pPr marL="0" indent="0">
              <a:buNone/>
            </a:pPr>
            <a:r>
              <a:rPr lang="en-US" i="1" dirty="0">
                <a:cs typeface="Segoe UI"/>
              </a:rPr>
              <a:t>California Government Code 65080(b)(2)(B)</a:t>
            </a:r>
          </a:p>
          <a:p>
            <a:pPr marL="0" indent="0">
              <a:buNone/>
            </a:pPr>
            <a:r>
              <a:rPr lang="en-US" dirty="0">
                <a:cs typeface="Segoe UI"/>
              </a:rPr>
              <a:t>As part of developing the Regional Transportation Plan (RTP) SCAG must prepare a Sustainable Communities Strategy (SCS)</a:t>
            </a:r>
          </a:p>
          <a:p>
            <a:pPr marL="0" indent="0">
              <a:buNone/>
            </a:pPr>
            <a:endParaRPr lang="en-US" dirty="0">
              <a:cs typeface="Segoe UI"/>
            </a:endParaRPr>
          </a:p>
          <a:p>
            <a:pPr marL="0" indent="0" algn="ctr">
              <a:buNone/>
            </a:pPr>
            <a:r>
              <a:rPr lang="en-US" b="1" dirty="0">
                <a:cs typeface="Segoe UI"/>
              </a:rPr>
              <a:t>Land-Use &amp; Housing Strategies</a:t>
            </a:r>
          </a:p>
          <a:p>
            <a:pPr marL="0" indent="0" algn="ctr">
              <a:buNone/>
            </a:pPr>
            <a:r>
              <a:rPr lang="en-US" b="1" dirty="0">
                <a:cs typeface="Segoe UI"/>
              </a:rPr>
              <a:t>+ Multimodal Transportation Investments &amp; Policies</a:t>
            </a:r>
          </a:p>
          <a:p>
            <a:pPr marL="0" indent="0" algn="ctr">
              <a:buNone/>
            </a:pPr>
            <a:r>
              <a:rPr lang="en-US" b="1" dirty="0">
                <a:cs typeface="Segoe UI"/>
              </a:rPr>
              <a:t> = GHG emission reduction from passenger vehicles</a:t>
            </a:r>
          </a:p>
          <a:p>
            <a:endParaRPr lang="en-US" dirty="0">
              <a:cs typeface="Segoe UI"/>
            </a:endParaRPr>
          </a:p>
        </p:txBody>
      </p:sp>
      <p:sp>
        <p:nvSpPr>
          <p:cNvPr id="4" name="Text Placeholder 3">
            <a:extLst>
              <a:ext uri="{FF2B5EF4-FFF2-40B4-BE49-F238E27FC236}">
                <a16:creationId xmlns:a16="http://schemas.microsoft.com/office/drawing/2014/main" id="{205E7FAD-3884-BEF6-2D17-DD6346F93B09}"/>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990641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33336-7DCE-2391-06DE-F497A4D4BC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6507D6-7495-EA1B-6687-56328A8B938F}"/>
              </a:ext>
            </a:extLst>
          </p:cNvPr>
          <p:cNvSpPr>
            <a:spLocks noGrp="1"/>
          </p:cNvSpPr>
          <p:nvPr>
            <p:ph type="title"/>
          </p:nvPr>
        </p:nvSpPr>
        <p:spPr/>
        <p:txBody>
          <a:bodyPr/>
          <a:lstStyle/>
          <a:p>
            <a:r>
              <a:rPr lang="en-US"/>
              <a:t>Plan Performance: New Metrics</a:t>
            </a:r>
          </a:p>
        </p:txBody>
      </p:sp>
      <p:sp>
        <p:nvSpPr>
          <p:cNvPr id="17" name="Chart Placeholder 16">
            <a:extLst>
              <a:ext uri="{FF2B5EF4-FFF2-40B4-BE49-F238E27FC236}">
                <a16:creationId xmlns:a16="http://schemas.microsoft.com/office/drawing/2014/main" id="{7E93E637-7085-F436-6E4C-73FDF7C00E03}"/>
              </a:ext>
            </a:extLst>
          </p:cNvPr>
          <p:cNvSpPr>
            <a:spLocks noGrp="1"/>
          </p:cNvSpPr>
          <p:nvPr>
            <p:ph type="chart" sz="quarter" idx="14"/>
          </p:nvPr>
        </p:nvSpPr>
        <p:spPr/>
        <p:txBody>
          <a:bodyPr/>
          <a:lstStyle/>
          <a:p>
            <a:r>
              <a:rPr lang="en-US" b="1" dirty="0"/>
              <a:t>Accessibility “Co-Benefits”</a:t>
            </a:r>
          </a:p>
          <a:p>
            <a:pPr marL="285750" indent="-285750" algn="l">
              <a:spcAft>
                <a:spcPts val="0"/>
              </a:spcAft>
              <a:buFont typeface="Arial" panose="020B0604020202020204" pitchFamily="34" charset="0"/>
              <a:buChar char="•"/>
            </a:pPr>
            <a:r>
              <a:rPr lang="en-US" dirty="0"/>
              <a:t>Local infrastructure and services costs to support new growth</a:t>
            </a:r>
          </a:p>
          <a:p>
            <a:pPr marL="285750" indent="-285750" algn="l">
              <a:spcAft>
                <a:spcPts val="0"/>
              </a:spcAft>
              <a:buFont typeface="Arial" panose="020B0604020202020204" pitchFamily="34" charset="0"/>
              <a:buChar char="•"/>
            </a:pPr>
            <a:r>
              <a:rPr lang="en-US" dirty="0"/>
              <a:t>Household costs:  annual transportation and home energy/water use</a:t>
            </a:r>
          </a:p>
          <a:p>
            <a:pPr marL="285750" indent="-285750" algn="l">
              <a:spcAft>
                <a:spcPts val="0"/>
              </a:spcAft>
              <a:buFont typeface="Arial" panose="020B0604020202020204" pitchFamily="34" charset="0"/>
              <a:buChar char="•"/>
            </a:pPr>
            <a:r>
              <a:rPr lang="en-US" dirty="0"/>
              <a:t>Land consumption: new (greenfield) land consumed to accommodate new urban growth</a:t>
            </a:r>
          </a:p>
          <a:p>
            <a:pPr marL="285750" indent="-285750" algn="l">
              <a:spcAft>
                <a:spcPts val="0"/>
              </a:spcAft>
              <a:buFont typeface="Arial" panose="020B0604020202020204" pitchFamily="34" charset="0"/>
              <a:buChar char="•"/>
            </a:pPr>
            <a:r>
              <a:rPr lang="en-US" dirty="0"/>
              <a:t>Share of population residing within priority development areas</a:t>
            </a:r>
          </a:p>
          <a:p>
            <a:pPr marL="285750" indent="-285750" algn="l">
              <a:spcAft>
                <a:spcPts val="0"/>
              </a:spcAft>
              <a:buFont typeface="Arial" panose="020B0604020202020204" pitchFamily="34" charset="0"/>
              <a:buChar char="•"/>
            </a:pPr>
            <a:r>
              <a:rPr lang="en-US" dirty="0"/>
              <a:t>Building energy use and costs, water use and costs</a:t>
            </a:r>
          </a:p>
          <a:p>
            <a:pPr marL="803275" lvl="1" indent="-285750"/>
            <a:r>
              <a:rPr lang="en-US" sz="1600" dirty="0">
                <a:solidFill>
                  <a:schemeClr val="bg1"/>
                </a:solidFill>
              </a:rPr>
              <a:t>.</a:t>
            </a:r>
          </a:p>
          <a:p>
            <a:endParaRPr lang="en-US" dirty="0"/>
          </a:p>
        </p:txBody>
      </p:sp>
      <p:sp>
        <p:nvSpPr>
          <p:cNvPr id="18" name="Chart Placeholder 17">
            <a:extLst>
              <a:ext uri="{FF2B5EF4-FFF2-40B4-BE49-F238E27FC236}">
                <a16:creationId xmlns:a16="http://schemas.microsoft.com/office/drawing/2014/main" id="{91DCAFA0-5682-20D2-7FF9-3614773E7AE9}"/>
              </a:ext>
            </a:extLst>
          </p:cNvPr>
          <p:cNvSpPr>
            <a:spLocks noGrp="1"/>
          </p:cNvSpPr>
          <p:nvPr>
            <p:ph type="chart" sz="quarter" idx="15"/>
          </p:nvPr>
        </p:nvSpPr>
        <p:spPr>
          <a:xfrm>
            <a:off x="641445" y="2279619"/>
            <a:ext cx="4479187" cy="462633"/>
          </a:xfrm>
        </p:spPr>
        <p:txBody>
          <a:bodyPr/>
          <a:lstStyle/>
          <a:p>
            <a:r>
              <a:rPr lang="en-US" b="1" dirty="0"/>
              <a:t>Regulatory Requirement</a:t>
            </a:r>
          </a:p>
          <a:p>
            <a:endParaRPr lang="en-US" dirty="0"/>
          </a:p>
        </p:txBody>
      </p:sp>
      <p:sp>
        <p:nvSpPr>
          <p:cNvPr id="16" name="Text Placeholder 15">
            <a:extLst>
              <a:ext uri="{FF2B5EF4-FFF2-40B4-BE49-F238E27FC236}">
                <a16:creationId xmlns:a16="http://schemas.microsoft.com/office/drawing/2014/main" id="{E67BF98B-A969-D899-5A8E-C0F256466A7E}"/>
              </a:ext>
            </a:extLst>
          </p:cNvPr>
          <p:cNvSpPr>
            <a:spLocks noGrp="1"/>
          </p:cNvSpPr>
          <p:nvPr>
            <p:ph type="body" sz="quarter" idx="11"/>
          </p:nvPr>
        </p:nvSpPr>
        <p:spPr/>
        <p:txBody>
          <a:bodyPr/>
          <a:lstStyle/>
          <a:p>
            <a:endParaRPr lang="en-US"/>
          </a:p>
        </p:txBody>
      </p:sp>
      <p:grpSp>
        <p:nvGrpSpPr>
          <p:cNvPr id="19" name="Group 18">
            <a:extLst>
              <a:ext uri="{FF2B5EF4-FFF2-40B4-BE49-F238E27FC236}">
                <a16:creationId xmlns:a16="http://schemas.microsoft.com/office/drawing/2014/main" id="{ECE63D2B-FB3B-FCAF-7215-DA90CA73184A}"/>
              </a:ext>
            </a:extLst>
          </p:cNvPr>
          <p:cNvGrpSpPr/>
          <p:nvPr/>
        </p:nvGrpSpPr>
        <p:grpSpPr>
          <a:xfrm>
            <a:off x="822323" y="2979011"/>
            <a:ext cx="4902023" cy="2656114"/>
            <a:chOff x="6705600" y="2253343"/>
            <a:chExt cx="4902023" cy="2656114"/>
          </a:xfrm>
        </p:grpSpPr>
        <p:sp>
          <p:nvSpPr>
            <p:cNvPr id="20" name="Rectangle 19">
              <a:extLst>
                <a:ext uri="{FF2B5EF4-FFF2-40B4-BE49-F238E27FC236}">
                  <a16:creationId xmlns:a16="http://schemas.microsoft.com/office/drawing/2014/main" id="{D565D6DF-C7F0-F003-26DF-E687E317EB73}"/>
                </a:ext>
              </a:extLst>
            </p:cNvPr>
            <p:cNvSpPr/>
            <p:nvPr/>
          </p:nvSpPr>
          <p:spPr>
            <a:xfrm>
              <a:off x="6705600" y="2253343"/>
              <a:ext cx="4887686" cy="2656114"/>
            </a:xfrm>
            <a:prstGeom prst="rect">
              <a:avLst/>
            </a:prstGeom>
            <a:solidFill>
              <a:srgbClr val="EDA3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screenshot of a computer&#10;&#10;Description automatically generated">
              <a:extLst>
                <a:ext uri="{FF2B5EF4-FFF2-40B4-BE49-F238E27FC236}">
                  <a16:creationId xmlns:a16="http://schemas.microsoft.com/office/drawing/2014/main" id="{C9FFE8B4-0C6F-C560-1C1D-346D0A89C02E}"/>
                </a:ext>
              </a:extLst>
            </p:cNvPr>
            <p:cNvPicPr>
              <a:picLocks noChangeAspect="1"/>
            </p:cNvPicPr>
            <p:nvPr/>
          </p:nvPicPr>
          <p:blipFill>
            <a:blip r:embed="rId4">
              <a:extLst>
                <a:ext uri="{28A0092B-C50C-407E-A947-70E740481C1C}">
                  <a14:useLocalDpi xmlns:a14="http://schemas.microsoft.com/office/drawing/2010/main" val="0"/>
                </a:ext>
              </a:extLst>
            </a:blip>
            <a:srcRect l="68215" t="38219" r="2081" b="33083"/>
            <a:stretch/>
          </p:blipFill>
          <p:spPr>
            <a:xfrm>
              <a:off x="6712237" y="2264229"/>
              <a:ext cx="4895386" cy="2641777"/>
            </a:xfrm>
            <a:prstGeom prst="rect">
              <a:avLst/>
            </a:prstGeom>
          </p:spPr>
        </p:pic>
      </p:grpSp>
    </p:spTree>
    <p:extLst>
      <p:ext uri="{BB962C8B-B14F-4D97-AF65-F5344CB8AC3E}">
        <p14:creationId xmlns:p14="http://schemas.microsoft.com/office/powerpoint/2010/main" val="1527020215"/>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792A2-2B3E-4CE4-D329-809B10C4B1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16147A-A42B-AA64-E586-340CAAA4AB4F}"/>
              </a:ext>
            </a:extLst>
          </p:cNvPr>
          <p:cNvSpPr>
            <a:spLocks noGrp="1"/>
          </p:cNvSpPr>
          <p:nvPr>
            <p:ph type="title"/>
          </p:nvPr>
        </p:nvSpPr>
        <p:spPr/>
        <p:txBody>
          <a:bodyPr/>
          <a:lstStyle/>
          <a:p>
            <a:r>
              <a:rPr lang="en-US"/>
              <a:t>Plan Performance: New Tools</a:t>
            </a:r>
          </a:p>
        </p:txBody>
      </p:sp>
      <p:sp>
        <p:nvSpPr>
          <p:cNvPr id="3" name="Content Placeholder 2">
            <a:extLst>
              <a:ext uri="{FF2B5EF4-FFF2-40B4-BE49-F238E27FC236}">
                <a16:creationId xmlns:a16="http://schemas.microsoft.com/office/drawing/2014/main" id="{FEB59E58-F551-1569-152E-8084345EA694}"/>
              </a:ext>
            </a:extLst>
          </p:cNvPr>
          <p:cNvSpPr>
            <a:spLocks noGrp="1"/>
          </p:cNvSpPr>
          <p:nvPr>
            <p:ph sz="quarter" idx="10"/>
          </p:nvPr>
        </p:nvSpPr>
        <p:spPr>
          <a:xfrm>
            <a:off x="380999" y="1828800"/>
            <a:ext cx="11487281" cy="4724399"/>
          </a:xfrm>
        </p:spPr>
        <p:txBody>
          <a:bodyPr/>
          <a:lstStyle/>
          <a:p>
            <a:r>
              <a:rPr lang="en-US"/>
              <a:t>SCAG Scenario Planning Model</a:t>
            </a:r>
          </a:p>
          <a:p>
            <a:pPr lvl="1"/>
            <a:r>
              <a:rPr lang="en-US"/>
              <a:t>Smaller zones to better capture detailed neighborhood land use impacts</a:t>
            </a:r>
          </a:p>
          <a:p>
            <a:pPr lvl="1"/>
            <a:r>
              <a:rPr lang="en-US"/>
              <a:t>Estimate VMT reductions from strategies such as micromobility, mobility hubs</a:t>
            </a:r>
          </a:p>
        </p:txBody>
      </p:sp>
      <p:sp>
        <p:nvSpPr>
          <p:cNvPr id="4" name="Text Placeholder 3">
            <a:extLst>
              <a:ext uri="{FF2B5EF4-FFF2-40B4-BE49-F238E27FC236}">
                <a16:creationId xmlns:a16="http://schemas.microsoft.com/office/drawing/2014/main" id="{84662792-2D06-B23F-815E-7A09A584BCD9}"/>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2138903E-84E0-7165-D6C0-C8F586AB6428}"/>
              </a:ext>
            </a:extLst>
          </p:cNvPr>
          <p:cNvPicPr>
            <a:picLocks noChangeAspect="1"/>
          </p:cNvPicPr>
          <p:nvPr/>
        </p:nvPicPr>
        <p:blipFill>
          <a:blip r:embed="rId3"/>
          <a:stretch>
            <a:fillRect/>
          </a:stretch>
        </p:blipFill>
        <p:spPr>
          <a:xfrm>
            <a:off x="6490382" y="3429000"/>
            <a:ext cx="3660025" cy="3254720"/>
          </a:xfrm>
          <a:prstGeom prst="rect">
            <a:avLst/>
          </a:prstGeom>
        </p:spPr>
      </p:pic>
      <p:pic>
        <p:nvPicPr>
          <p:cNvPr id="8" name="Picture 7">
            <a:extLst>
              <a:ext uri="{FF2B5EF4-FFF2-40B4-BE49-F238E27FC236}">
                <a16:creationId xmlns:a16="http://schemas.microsoft.com/office/drawing/2014/main" id="{136113F5-40B7-09F5-21A4-95025A0CDF99}"/>
              </a:ext>
            </a:extLst>
          </p:cNvPr>
          <p:cNvPicPr>
            <a:picLocks noChangeAspect="1"/>
          </p:cNvPicPr>
          <p:nvPr/>
        </p:nvPicPr>
        <p:blipFill>
          <a:blip r:embed="rId4"/>
          <a:stretch>
            <a:fillRect/>
          </a:stretch>
        </p:blipFill>
        <p:spPr>
          <a:xfrm>
            <a:off x="1879251" y="4077102"/>
            <a:ext cx="3759307" cy="2210448"/>
          </a:xfrm>
          <a:prstGeom prst="rect">
            <a:avLst/>
          </a:prstGeom>
        </p:spPr>
      </p:pic>
      <p:sp>
        <p:nvSpPr>
          <p:cNvPr id="9" name="TextBox 8">
            <a:extLst>
              <a:ext uri="{FF2B5EF4-FFF2-40B4-BE49-F238E27FC236}">
                <a16:creationId xmlns:a16="http://schemas.microsoft.com/office/drawing/2014/main" id="{A5F7251A-C5E4-329A-957C-DEF43A6D0AC3}"/>
              </a:ext>
            </a:extLst>
          </p:cNvPr>
          <p:cNvSpPr txBox="1"/>
          <p:nvPr/>
        </p:nvSpPr>
        <p:spPr>
          <a:xfrm>
            <a:off x="1796077" y="3547380"/>
            <a:ext cx="3905542" cy="523220"/>
          </a:xfrm>
          <a:prstGeom prst="rect">
            <a:avLst/>
          </a:prstGeom>
          <a:noFill/>
        </p:spPr>
        <p:txBody>
          <a:bodyPr wrap="square" rtlCol="0">
            <a:spAutoFit/>
          </a:bodyPr>
          <a:lstStyle/>
          <a:p>
            <a:r>
              <a:rPr lang="en-US" sz="1400" b="1">
                <a:solidFill>
                  <a:schemeClr val="bg1"/>
                </a:solidFill>
              </a:rPr>
              <a:t>Share of City Population Within Walking Distance of Key Destinations</a:t>
            </a:r>
          </a:p>
        </p:txBody>
      </p:sp>
    </p:spTree>
    <p:extLst>
      <p:ext uri="{BB962C8B-B14F-4D97-AF65-F5344CB8AC3E}">
        <p14:creationId xmlns:p14="http://schemas.microsoft.com/office/powerpoint/2010/main" val="1394239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5FDF6F2-105B-CDEA-EFB2-2F07AC3A1986}"/>
              </a:ext>
            </a:extLst>
          </p:cNvPr>
          <p:cNvSpPr>
            <a:spLocks noGrp="1"/>
          </p:cNvSpPr>
          <p:nvPr>
            <p:ph type="body" sz="quarter" idx="10"/>
          </p:nvPr>
        </p:nvSpPr>
        <p:spPr>
          <a:xfrm>
            <a:off x="700954" y="2026395"/>
            <a:ext cx="10020175" cy="1090569"/>
          </a:xfrm>
        </p:spPr>
        <p:txBody>
          <a:bodyPr>
            <a:normAutofit/>
          </a:bodyPr>
          <a:lstStyle/>
          <a:p>
            <a:r>
              <a:rPr lang="en-US" sz="3200" dirty="0"/>
              <a:t>Fifteen Years of Sustainable Communities Strategies in Southern California</a:t>
            </a:r>
            <a:r>
              <a:rPr lang="en-US" dirty="0"/>
              <a:t>?</a:t>
            </a:r>
          </a:p>
        </p:txBody>
      </p:sp>
      <p:sp>
        <p:nvSpPr>
          <p:cNvPr id="4" name="Text Placeholder 3">
            <a:extLst>
              <a:ext uri="{FF2B5EF4-FFF2-40B4-BE49-F238E27FC236}">
                <a16:creationId xmlns:a16="http://schemas.microsoft.com/office/drawing/2014/main" id="{E4AFEF86-11A7-E40A-65E4-C8330CC8D35E}"/>
              </a:ext>
            </a:extLst>
          </p:cNvPr>
          <p:cNvSpPr>
            <a:spLocks noGrp="1"/>
          </p:cNvSpPr>
          <p:nvPr>
            <p:ph type="body" sz="quarter" idx="11"/>
          </p:nvPr>
        </p:nvSpPr>
        <p:spPr>
          <a:xfrm>
            <a:off x="700954" y="3609880"/>
            <a:ext cx="10020175" cy="952149"/>
          </a:xfrm>
        </p:spPr>
        <p:txBody>
          <a:bodyPr>
            <a:normAutofit fontScale="92500" lnSpcReduction="10000"/>
          </a:bodyPr>
          <a:lstStyle/>
          <a:p>
            <a:r>
              <a:rPr lang="en-US" sz="3200" dirty="0"/>
              <a:t>Is SB 375 Achieving Its Goals?</a:t>
            </a:r>
          </a:p>
          <a:p>
            <a:r>
              <a:rPr lang="en-US" sz="3200" dirty="0"/>
              <a:t>Has Changing Metrics, Changed Outcomes?</a:t>
            </a:r>
          </a:p>
        </p:txBody>
      </p:sp>
      <p:sp>
        <p:nvSpPr>
          <p:cNvPr id="5" name="Picture Placeholder 4">
            <a:extLst>
              <a:ext uri="{FF2B5EF4-FFF2-40B4-BE49-F238E27FC236}">
                <a16:creationId xmlns:a16="http://schemas.microsoft.com/office/drawing/2014/main" id="{0E80C7C3-7D49-98F7-DE2D-12B3B9B1E12D}"/>
              </a:ext>
            </a:extLst>
          </p:cNvPr>
          <p:cNvSpPr>
            <a:spLocks noGrp="1"/>
          </p:cNvSpPr>
          <p:nvPr>
            <p:ph type="pic" sz="quarter" idx="24"/>
          </p:nvPr>
        </p:nvSpPr>
        <p:spPr/>
        <p:txBody>
          <a:bodyPr/>
          <a:lstStyle/>
          <a:p>
            <a:endParaRPr lang="en-US"/>
          </a:p>
        </p:txBody>
      </p:sp>
    </p:spTree>
    <p:extLst>
      <p:ext uri="{BB962C8B-B14F-4D97-AF65-F5344CB8AC3E}">
        <p14:creationId xmlns:p14="http://schemas.microsoft.com/office/powerpoint/2010/main" val="811121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7CE4CC5-BE56-8ED6-1E8B-B5ACC9AD9BF4}"/>
              </a:ext>
            </a:extLst>
          </p:cNvPr>
          <p:cNvSpPr/>
          <p:nvPr/>
        </p:nvSpPr>
        <p:spPr>
          <a:xfrm>
            <a:off x="381000" y="1860884"/>
            <a:ext cx="4069946" cy="245444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Segoe UI"/>
                <a:ea typeface="+mn-ea"/>
                <a:cs typeface="+mn-cs"/>
              </a:rPr>
              <a:t>Active Lake Elsinore</a:t>
            </a:r>
          </a:p>
        </p:txBody>
      </p:sp>
      <p:sp>
        <p:nvSpPr>
          <p:cNvPr id="2" name="Title 1">
            <a:extLst>
              <a:ext uri="{FF2B5EF4-FFF2-40B4-BE49-F238E27FC236}">
                <a16:creationId xmlns:a16="http://schemas.microsoft.com/office/drawing/2014/main" id="{5055A1C4-5CC5-7087-33B4-481EFC4EE2D4}"/>
              </a:ext>
            </a:extLst>
          </p:cNvPr>
          <p:cNvSpPr>
            <a:spLocks noGrp="1"/>
          </p:cNvSpPr>
          <p:nvPr>
            <p:ph type="title"/>
          </p:nvPr>
        </p:nvSpPr>
        <p:spPr/>
        <p:txBody>
          <a:bodyPr>
            <a:normAutofit/>
          </a:bodyPr>
          <a:lstStyle/>
          <a:p>
            <a:r>
              <a:rPr lang="en-US"/>
              <a:t>More Resources Have Been Dedicated to Local Planning:  SCAG has Awarded Over $75M Since 2016</a:t>
            </a:r>
          </a:p>
        </p:txBody>
      </p:sp>
      <p:sp>
        <p:nvSpPr>
          <p:cNvPr id="17" name="Content Placeholder 16">
            <a:extLst>
              <a:ext uri="{FF2B5EF4-FFF2-40B4-BE49-F238E27FC236}">
                <a16:creationId xmlns:a16="http://schemas.microsoft.com/office/drawing/2014/main" id="{FFA3009C-01D5-1B23-8353-24CB4E6D9F67}"/>
              </a:ext>
            </a:extLst>
          </p:cNvPr>
          <p:cNvSpPr>
            <a:spLocks noGrp="1"/>
          </p:cNvSpPr>
          <p:nvPr>
            <p:ph sz="quarter" idx="10"/>
          </p:nvPr>
        </p:nvSpPr>
        <p:spPr/>
        <p:txBody>
          <a:bodyPr/>
          <a:lstStyle/>
          <a:p>
            <a:endParaRPr lang="en-US"/>
          </a:p>
        </p:txBody>
      </p:sp>
      <p:sp>
        <p:nvSpPr>
          <p:cNvPr id="18" name="Text Placeholder 17">
            <a:extLst>
              <a:ext uri="{FF2B5EF4-FFF2-40B4-BE49-F238E27FC236}">
                <a16:creationId xmlns:a16="http://schemas.microsoft.com/office/drawing/2014/main" id="{1AFEC079-4380-8B86-2334-C32F7DCC1A98}"/>
              </a:ext>
            </a:extLst>
          </p:cNvPr>
          <p:cNvSpPr>
            <a:spLocks noGrp="1"/>
          </p:cNvSpPr>
          <p:nvPr>
            <p:ph type="body" sz="quarter" idx="11"/>
          </p:nvPr>
        </p:nvSpPr>
        <p:spPr/>
        <p:txBody>
          <a:bodyPr/>
          <a:lstStyle/>
          <a:p>
            <a:r>
              <a:rPr lang="en-US"/>
              <a:t>  :</a:t>
            </a:r>
          </a:p>
        </p:txBody>
      </p:sp>
      <p:pic>
        <p:nvPicPr>
          <p:cNvPr id="4" name="Picture 3">
            <a:extLst>
              <a:ext uri="{FF2B5EF4-FFF2-40B4-BE49-F238E27FC236}">
                <a16:creationId xmlns:a16="http://schemas.microsoft.com/office/drawing/2014/main" id="{098B8998-0A69-3160-3AC1-9CB52E67E14B}"/>
              </a:ext>
            </a:extLst>
          </p:cNvPr>
          <p:cNvPicPr>
            <a:picLocks noChangeAspect="1"/>
          </p:cNvPicPr>
          <p:nvPr/>
        </p:nvPicPr>
        <p:blipFill>
          <a:blip r:embed="rId3"/>
          <a:stretch>
            <a:fillRect/>
          </a:stretch>
        </p:blipFill>
        <p:spPr>
          <a:xfrm>
            <a:off x="644048" y="2335794"/>
            <a:ext cx="3509235" cy="1839424"/>
          </a:xfrm>
          <a:prstGeom prst="rect">
            <a:avLst/>
          </a:prstGeom>
        </p:spPr>
      </p:pic>
      <p:sp>
        <p:nvSpPr>
          <p:cNvPr id="5" name="TextBox 4">
            <a:extLst>
              <a:ext uri="{FF2B5EF4-FFF2-40B4-BE49-F238E27FC236}">
                <a16:creationId xmlns:a16="http://schemas.microsoft.com/office/drawing/2014/main" id="{74702169-EE99-6586-8E07-D694D90FF645}"/>
              </a:ext>
            </a:extLst>
          </p:cNvPr>
          <p:cNvSpPr txBox="1"/>
          <p:nvPr/>
        </p:nvSpPr>
        <p:spPr>
          <a:xfrm>
            <a:off x="8983579" y="2069431"/>
            <a:ext cx="2827421" cy="440120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a:ln>
                  <a:noFill/>
                </a:ln>
                <a:solidFill>
                  <a:prstClr val="white"/>
                </a:solidFill>
                <a:effectLst/>
                <a:uLnTx/>
                <a:uFillTx/>
                <a:latin typeface="Segoe UI"/>
                <a:ea typeface="+mn-ea"/>
                <a:cs typeface="+mn-cs"/>
              </a:rPr>
              <a:t>Active Transportation Plans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a:ln>
                  <a:noFill/>
                </a:ln>
                <a:solidFill>
                  <a:prstClr val="white"/>
                </a:solidFill>
                <a:effectLst/>
                <a:uLnTx/>
                <a:uFillTx/>
                <a:latin typeface="Segoe UI"/>
                <a:ea typeface="+mn-ea"/>
                <a:cs typeface="+mn-cs"/>
              </a:rPr>
              <a:t>First/Last Mile Planning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a:ln>
                  <a:noFill/>
                </a:ln>
                <a:solidFill>
                  <a:prstClr val="white"/>
                </a:solidFill>
                <a:effectLst/>
                <a:uLnTx/>
                <a:uFillTx/>
                <a:latin typeface="Segoe UI"/>
                <a:ea typeface="+mn-ea"/>
                <a:cs typeface="+mn-cs"/>
              </a:rPr>
              <a:t>Specific Plans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a:ln>
                  <a:noFill/>
                </a:ln>
                <a:solidFill>
                  <a:prstClr val="white"/>
                </a:solidFill>
                <a:effectLst/>
                <a:uLnTx/>
                <a:uFillTx/>
                <a:latin typeface="Segoe UI"/>
                <a:ea typeface="+mn-ea"/>
                <a:cs typeface="+mn-cs"/>
              </a:rPr>
              <a:t>Enhanced Infrastructure Finance Districts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a:ln>
                  <a:noFill/>
                </a:ln>
                <a:solidFill>
                  <a:prstClr val="white"/>
                </a:solidFill>
                <a:effectLst/>
                <a:uLnTx/>
                <a:uFillTx/>
                <a:latin typeface="Segoe UI"/>
                <a:ea typeface="+mn-ea"/>
                <a:cs typeface="+mn-cs"/>
              </a:rPr>
              <a:t>ADU Incentive and Implementation Programs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a:ln>
                  <a:noFill/>
                </a:ln>
                <a:solidFill>
                  <a:prstClr val="white"/>
                </a:solidFill>
                <a:effectLst/>
                <a:uLnTx/>
                <a:uFillTx/>
                <a:latin typeface="Segoe UI"/>
                <a:ea typeface="+mn-ea"/>
                <a:cs typeface="+mn-cs"/>
              </a:rPr>
              <a:t>Electric Vehicle Charging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a:ln>
                  <a:noFill/>
                </a:ln>
                <a:solidFill>
                  <a:prstClr val="white"/>
                </a:solidFill>
                <a:effectLst/>
                <a:uLnTx/>
                <a:uFillTx/>
                <a:latin typeface="Segoe UI"/>
                <a:ea typeface="+mn-ea"/>
                <a:cs typeface="+mn-cs"/>
              </a:rPr>
              <a:t>… and more</a:t>
            </a:r>
          </a:p>
        </p:txBody>
      </p:sp>
      <p:pic>
        <p:nvPicPr>
          <p:cNvPr id="1026" name="Picture 2" descr="Active LE">
            <a:extLst>
              <a:ext uri="{FF2B5EF4-FFF2-40B4-BE49-F238E27FC236}">
                <a16:creationId xmlns:a16="http://schemas.microsoft.com/office/drawing/2014/main" id="{56000F4D-29C9-897C-AD91-6A51A9F368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720" y="2329898"/>
            <a:ext cx="1739538" cy="184532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D84E9F4E-15D3-429C-C2AE-7558A634B782}"/>
              </a:ext>
            </a:extLst>
          </p:cNvPr>
          <p:cNvSpPr/>
          <p:nvPr/>
        </p:nvSpPr>
        <p:spPr>
          <a:xfrm>
            <a:off x="4450258" y="1860883"/>
            <a:ext cx="4069946" cy="2454443"/>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Segoe UI"/>
                <a:ea typeface="+mn-ea"/>
                <a:cs typeface="+mn-cs"/>
              </a:rPr>
              <a:t>Rialto Foothill Central Specific Plan</a:t>
            </a:r>
          </a:p>
        </p:txBody>
      </p:sp>
      <p:sp>
        <p:nvSpPr>
          <p:cNvPr id="11" name="Rectangle 10">
            <a:extLst>
              <a:ext uri="{FF2B5EF4-FFF2-40B4-BE49-F238E27FC236}">
                <a16:creationId xmlns:a16="http://schemas.microsoft.com/office/drawing/2014/main" id="{3D256778-1C9C-862A-AF8A-3B4D1135CD0D}"/>
              </a:ext>
            </a:extLst>
          </p:cNvPr>
          <p:cNvSpPr/>
          <p:nvPr/>
        </p:nvSpPr>
        <p:spPr>
          <a:xfrm>
            <a:off x="381000" y="4315327"/>
            <a:ext cx="4069946" cy="2454443"/>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Segoe UI"/>
                <a:ea typeface="+mn-ea"/>
                <a:cs typeface="+mn-cs"/>
              </a:rPr>
              <a:t>Lancaster Transit-Oriented Development Zones</a:t>
            </a:r>
          </a:p>
        </p:txBody>
      </p:sp>
      <p:sp>
        <p:nvSpPr>
          <p:cNvPr id="12" name="Rectangle 11">
            <a:extLst>
              <a:ext uri="{FF2B5EF4-FFF2-40B4-BE49-F238E27FC236}">
                <a16:creationId xmlns:a16="http://schemas.microsoft.com/office/drawing/2014/main" id="{BA56E292-FEB8-2F22-4C88-95B46A88BC0A}"/>
              </a:ext>
            </a:extLst>
          </p:cNvPr>
          <p:cNvSpPr/>
          <p:nvPr/>
        </p:nvSpPr>
        <p:spPr>
          <a:xfrm>
            <a:off x="4450946" y="4315326"/>
            <a:ext cx="4069946" cy="245444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Segoe UI"/>
                <a:ea typeface="+mn-ea"/>
                <a:cs typeface="+mn-cs"/>
              </a:rPr>
              <a:t>Palm Springs Pedestrian Plan</a:t>
            </a:r>
          </a:p>
        </p:txBody>
      </p:sp>
      <p:pic>
        <p:nvPicPr>
          <p:cNvPr id="6" name="Picture 5">
            <a:extLst>
              <a:ext uri="{FF2B5EF4-FFF2-40B4-BE49-F238E27FC236}">
                <a16:creationId xmlns:a16="http://schemas.microsoft.com/office/drawing/2014/main" id="{459C0107-F088-0AAA-98C3-8DB8A3207466}"/>
              </a:ext>
            </a:extLst>
          </p:cNvPr>
          <p:cNvPicPr>
            <a:picLocks noChangeAspect="1"/>
          </p:cNvPicPr>
          <p:nvPr/>
        </p:nvPicPr>
        <p:blipFill>
          <a:blip r:embed="rId5"/>
          <a:stretch>
            <a:fillRect/>
          </a:stretch>
        </p:blipFill>
        <p:spPr>
          <a:xfrm>
            <a:off x="1421988" y="4965317"/>
            <a:ext cx="1987970" cy="1769426"/>
          </a:xfrm>
          <a:prstGeom prst="rect">
            <a:avLst/>
          </a:prstGeom>
        </p:spPr>
      </p:pic>
      <p:pic>
        <p:nvPicPr>
          <p:cNvPr id="14" name="Picture 13">
            <a:extLst>
              <a:ext uri="{FF2B5EF4-FFF2-40B4-BE49-F238E27FC236}">
                <a16:creationId xmlns:a16="http://schemas.microsoft.com/office/drawing/2014/main" id="{D0EB3A21-AFEB-B093-018E-408AA7DE45F7}"/>
              </a:ext>
            </a:extLst>
          </p:cNvPr>
          <p:cNvPicPr>
            <a:picLocks noChangeAspect="1"/>
          </p:cNvPicPr>
          <p:nvPr/>
        </p:nvPicPr>
        <p:blipFill>
          <a:blip r:embed="rId6"/>
          <a:stretch>
            <a:fillRect/>
          </a:stretch>
        </p:blipFill>
        <p:spPr>
          <a:xfrm>
            <a:off x="5126487" y="2245219"/>
            <a:ext cx="2641218" cy="2033394"/>
          </a:xfrm>
          <a:prstGeom prst="rect">
            <a:avLst/>
          </a:prstGeom>
        </p:spPr>
      </p:pic>
      <p:pic>
        <p:nvPicPr>
          <p:cNvPr id="16" name="Picture 15">
            <a:extLst>
              <a:ext uri="{FF2B5EF4-FFF2-40B4-BE49-F238E27FC236}">
                <a16:creationId xmlns:a16="http://schemas.microsoft.com/office/drawing/2014/main" id="{7FE2E07E-C343-1C8F-C5AF-E5D984C5192A}"/>
              </a:ext>
            </a:extLst>
          </p:cNvPr>
          <p:cNvPicPr>
            <a:picLocks noChangeAspect="1"/>
          </p:cNvPicPr>
          <p:nvPr/>
        </p:nvPicPr>
        <p:blipFill>
          <a:blip r:embed="rId7"/>
          <a:stretch>
            <a:fillRect/>
          </a:stretch>
        </p:blipFill>
        <p:spPr>
          <a:xfrm>
            <a:off x="5126487" y="4699662"/>
            <a:ext cx="2720244" cy="2001017"/>
          </a:xfrm>
          <a:prstGeom prst="rect">
            <a:avLst/>
          </a:prstGeom>
        </p:spPr>
      </p:pic>
    </p:spTree>
    <p:extLst>
      <p:ext uri="{BB962C8B-B14F-4D97-AF65-F5344CB8AC3E}">
        <p14:creationId xmlns:p14="http://schemas.microsoft.com/office/powerpoint/2010/main" val="2022134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B9360-A3C9-8287-CDFE-4B787FE6AAC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3D373C8-C1FD-1248-653A-DA3F2DF5268C}"/>
              </a:ext>
            </a:extLst>
          </p:cNvPr>
          <p:cNvSpPr>
            <a:spLocks noGrp="1"/>
          </p:cNvSpPr>
          <p:nvPr>
            <p:ph type="title"/>
          </p:nvPr>
        </p:nvSpPr>
        <p:spPr/>
        <p:txBody>
          <a:bodyPr/>
          <a:lstStyle/>
          <a:p>
            <a:r>
              <a:rPr lang="en-US"/>
              <a:t>More Programs/Local Policy Change In the Works</a:t>
            </a:r>
          </a:p>
        </p:txBody>
      </p:sp>
      <p:sp>
        <p:nvSpPr>
          <p:cNvPr id="7" name="Text Placeholder 6">
            <a:extLst>
              <a:ext uri="{FF2B5EF4-FFF2-40B4-BE49-F238E27FC236}">
                <a16:creationId xmlns:a16="http://schemas.microsoft.com/office/drawing/2014/main" id="{28E55D98-7FFB-3A59-5204-1F4F1B643E4C}"/>
              </a:ext>
            </a:extLst>
          </p:cNvPr>
          <p:cNvSpPr>
            <a:spLocks noGrp="1"/>
          </p:cNvSpPr>
          <p:nvPr>
            <p:ph type="body" sz="quarter" idx="11"/>
          </p:nvPr>
        </p:nvSpPr>
        <p:spPr/>
        <p:txBody>
          <a:bodyPr/>
          <a:lstStyle/>
          <a:p>
            <a:r>
              <a:rPr lang="en-US"/>
              <a:t>RESOURCES &amp; TOOLS</a:t>
            </a:r>
          </a:p>
        </p:txBody>
      </p:sp>
      <p:pic>
        <p:nvPicPr>
          <p:cNvPr id="14" name="Picture Placeholder 13">
            <a:extLst>
              <a:ext uri="{FF2B5EF4-FFF2-40B4-BE49-F238E27FC236}">
                <a16:creationId xmlns:a16="http://schemas.microsoft.com/office/drawing/2014/main" id="{832B54A8-EEE6-75F1-D516-AB30BCD8A25D}"/>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a:stretch/>
        </p:blipFill>
        <p:spPr>
          <a:xfrm>
            <a:off x="381000" y="1918008"/>
            <a:ext cx="3657600" cy="3657600"/>
          </a:xfrm>
        </p:spPr>
      </p:pic>
      <p:pic>
        <p:nvPicPr>
          <p:cNvPr id="16" name="Picture Placeholder 15">
            <a:extLst>
              <a:ext uri="{FF2B5EF4-FFF2-40B4-BE49-F238E27FC236}">
                <a16:creationId xmlns:a16="http://schemas.microsoft.com/office/drawing/2014/main" id="{41ABDA4D-0429-9691-B1CE-95B590B69C9D}"/>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3440" r="23440"/>
          <a:stretch/>
        </p:blipFill>
        <p:spPr>
          <a:xfrm>
            <a:off x="4267200" y="1918008"/>
            <a:ext cx="3657600" cy="3657600"/>
          </a:xfrm>
        </p:spPr>
      </p:pic>
      <p:sp>
        <p:nvSpPr>
          <p:cNvPr id="2" name="TextBox 1">
            <a:extLst>
              <a:ext uri="{FF2B5EF4-FFF2-40B4-BE49-F238E27FC236}">
                <a16:creationId xmlns:a16="http://schemas.microsoft.com/office/drawing/2014/main" id="{F70401B4-F52D-907B-42E5-F76CE10F814B}"/>
              </a:ext>
            </a:extLst>
          </p:cNvPr>
          <p:cNvSpPr txBox="1"/>
          <p:nvPr/>
        </p:nvSpPr>
        <p:spPr>
          <a:xfrm>
            <a:off x="425974" y="5859750"/>
            <a:ext cx="3657599" cy="707886"/>
          </a:xfrm>
          <a:prstGeom prst="rect">
            <a:avLst/>
          </a:prstGeom>
          <a:noFill/>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Segoe UI"/>
                <a:ea typeface="+mn-ea"/>
                <a:cs typeface="+mn-cs"/>
              </a:rPr>
              <a:t>REAP 1 &amp; Housing Element Updates</a:t>
            </a:r>
          </a:p>
        </p:txBody>
      </p:sp>
      <p:sp>
        <p:nvSpPr>
          <p:cNvPr id="3" name="TextBox 2">
            <a:extLst>
              <a:ext uri="{FF2B5EF4-FFF2-40B4-BE49-F238E27FC236}">
                <a16:creationId xmlns:a16="http://schemas.microsoft.com/office/drawing/2014/main" id="{93328F91-A0D6-EA59-1389-031763516948}"/>
              </a:ext>
            </a:extLst>
          </p:cNvPr>
          <p:cNvSpPr txBox="1"/>
          <p:nvPr/>
        </p:nvSpPr>
        <p:spPr>
          <a:xfrm>
            <a:off x="4312175" y="5859750"/>
            <a:ext cx="3657598" cy="707886"/>
          </a:xfrm>
          <a:prstGeom prst="rect">
            <a:avLst/>
          </a:prstGeom>
          <a:noFill/>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Segoe UI"/>
                <a:ea typeface="+mn-ea"/>
                <a:cs typeface="+mn-cs"/>
              </a:rPr>
              <a:t>Regional Pilot Initiative</a:t>
            </a:r>
            <a:br>
              <a:rPr kumimoji="0" lang="en-US" sz="2000" b="1" i="0" u="none" strike="noStrike" kern="1200" cap="none" spc="0" normalizeH="0" baseline="0" noProof="0">
                <a:ln>
                  <a:noFill/>
                </a:ln>
                <a:solidFill>
                  <a:srgbClr val="3E6079"/>
                </a:solidFill>
                <a:effectLst/>
                <a:uLnTx/>
                <a:uFillTx/>
                <a:latin typeface="Segoe UI"/>
                <a:ea typeface="+mn-ea"/>
                <a:cs typeface="+mn-cs"/>
              </a:rPr>
            </a:br>
            <a:r>
              <a:rPr kumimoji="0" lang="en-US" sz="2000" b="1" i="0" u="none" strike="noStrike" kern="1200" cap="none" spc="0" normalizeH="0" baseline="0" noProof="0">
                <a:ln>
                  <a:noFill/>
                </a:ln>
                <a:solidFill>
                  <a:srgbClr val="3E6079"/>
                </a:solidFill>
                <a:effectLst/>
                <a:uLnTx/>
                <a:uFillTx/>
                <a:latin typeface="Segoe UI"/>
                <a:ea typeface="+mn-ea"/>
                <a:cs typeface="+mn-cs"/>
              </a:rPr>
              <a:t>Freight Program</a:t>
            </a:r>
          </a:p>
        </p:txBody>
      </p:sp>
      <p:sp>
        <p:nvSpPr>
          <p:cNvPr id="4" name="TextBox 3">
            <a:extLst>
              <a:ext uri="{FF2B5EF4-FFF2-40B4-BE49-F238E27FC236}">
                <a16:creationId xmlns:a16="http://schemas.microsoft.com/office/drawing/2014/main" id="{85D98910-FBC4-73F9-3680-49518637FB60}"/>
              </a:ext>
            </a:extLst>
          </p:cNvPr>
          <p:cNvSpPr txBox="1"/>
          <p:nvPr/>
        </p:nvSpPr>
        <p:spPr>
          <a:xfrm>
            <a:off x="8198376" y="5859749"/>
            <a:ext cx="3657597" cy="700950"/>
          </a:xfrm>
          <a:prstGeom prst="rect">
            <a:avLst/>
          </a:prstGeom>
          <a:noFill/>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3E6079"/>
                </a:solidFill>
                <a:effectLst/>
                <a:uLnTx/>
                <a:uFillTx/>
                <a:latin typeface="Segoe UI"/>
                <a:ea typeface="+mn-ea"/>
                <a:cs typeface="+mn-cs"/>
              </a:rPr>
              <a:t>Sustainable RH</a:t>
            </a:r>
            <a:br>
              <a:rPr kumimoji="0" lang="en-US" sz="2000" b="1" i="0" u="none" strike="noStrike" kern="1200" cap="none" spc="0" normalizeH="0" baseline="0" noProof="0">
                <a:ln>
                  <a:noFill/>
                </a:ln>
                <a:solidFill>
                  <a:srgbClr val="3E6079"/>
                </a:solidFill>
                <a:effectLst/>
                <a:uLnTx/>
                <a:uFillTx/>
                <a:latin typeface="Segoe UI"/>
                <a:ea typeface="+mn-ea"/>
                <a:cs typeface="+mn-cs"/>
              </a:rPr>
            </a:br>
            <a:r>
              <a:rPr kumimoji="0" lang="en-US" sz="2000" b="1" i="0" u="none" strike="noStrike" kern="1200" cap="none" spc="0" normalizeH="0" baseline="0" noProof="0">
                <a:ln>
                  <a:noFill/>
                </a:ln>
                <a:solidFill>
                  <a:srgbClr val="3E6079"/>
                </a:solidFill>
                <a:effectLst/>
                <a:uLnTx/>
                <a:uFillTx/>
                <a:latin typeface="Segoe UI"/>
                <a:ea typeface="+mn-ea"/>
                <a:cs typeface="+mn-cs"/>
              </a:rPr>
              <a:t>Communities Program</a:t>
            </a:r>
          </a:p>
        </p:txBody>
      </p:sp>
      <p:cxnSp>
        <p:nvCxnSpPr>
          <p:cNvPr id="5" name="Straight Connector 4">
            <a:extLst>
              <a:ext uri="{FF2B5EF4-FFF2-40B4-BE49-F238E27FC236}">
                <a16:creationId xmlns:a16="http://schemas.microsoft.com/office/drawing/2014/main" id="{F5497796-9518-799D-6092-2BD62C2C7837}"/>
              </a:ext>
            </a:extLst>
          </p:cNvPr>
          <p:cNvCxnSpPr>
            <a:cxnSpLocks/>
          </p:cNvCxnSpPr>
          <p:nvPr/>
        </p:nvCxnSpPr>
        <p:spPr>
          <a:xfrm>
            <a:off x="381000" y="5610943"/>
            <a:ext cx="365760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D3072D6-7F31-9921-86BC-F14ACF40244F}"/>
              </a:ext>
            </a:extLst>
          </p:cNvPr>
          <p:cNvCxnSpPr>
            <a:cxnSpLocks/>
          </p:cNvCxnSpPr>
          <p:nvPr/>
        </p:nvCxnSpPr>
        <p:spPr>
          <a:xfrm>
            <a:off x="4263453" y="5610943"/>
            <a:ext cx="365760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E7472F0-825C-4C0E-AC1B-88370E56A04E}"/>
              </a:ext>
            </a:extLst>
          </p:cNvPr>
          <p:cNvCxnSpPr>
            <a:cxnSpLocks/>
          </p:cNvCxnSpPr>
          <p:nvPr/>
        </p:nvCxnSpPr>
        <p:spPr>
          <a:xfrm>
            <a:off x="8155899" y="5610943"/>
            <a:ext cx="3657600" cy="0"/>
          </a:xfrm>
          <a:prstGeom prst="line">
            <a:avLst/>
          </a:prstGeom>
          <a:ln w="85725">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992B22A-1789-E532-0B96-F4AAA76B5A1F}"/>
              </a:ext>
            </a:extLst>
          </p:cNvPr>
          <p:cNvSpPr txBox="1"/>
          <p:nvPr/>
        </p:nvSpPr>
        <p:spPr>
          <a:xfrm>
            <a:off x="8337028" y="5845314"/>
            <a:ext cx="3657599" cy="707886"/>
          </a:xfrm>
          <a:prstGeom prst="rect">
            <a:avLst/>
          </a:prstGeom>
          <a:noFill/>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Segoe UI"/>
                <a:ea typeface="+mn-ea"/>
                <a:cs typeface="+mn-cs"/>
              </a:rPr>
              <a:t>REAP 2: Housing Production and Supportive Infrastructure</a:t>
            </a:r>
          </a:p>
        </p:txBody>
      </p:sp>
      <p:sp>
        <p:nvSpPr>
          <p:cNvPr id="10" name="Rectangle 9">
            <a:extLst>
              <a:ext uri="{FF2B5EF4-FFF2-40B4-BE49-F238E27FC236}">
                <a16:creationId xmlns:a16="http://schemas.microsoft.com/office/drawing/2014/main" id="{7A22852D-2076-180D-41C4-A324EE783561}"/>
              </a:ext>
            </a:extLst>
          </p:cNvPr>
          <p:cNvSpPr/>
          <p:nvPr/>
        </p:nvSpPr>
        <p:spPr>
          <a:xfrm>
            <a:off x="8145904" y="1918008"/>
            <a:ext cx="3657598" cy="3657599"/>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a:ea typeface="+mn-ea"/>
              <a:cs typeface="+mn-cs"/>
            </a:endParaRPr>
          </a:p>
        </p:txBody>
      </p:sp>
      <p:pic>
        <p:nvPicPr>
          <p:cNvPr id="24" name="Picture Placeholder 23" descr="A map of a city&#10;&#10;Description automatically generated">
            <a:extLst>
              <a:ext uri="{FF2B5EF4-FFF2-40B4-BE49-F238E27FC236}">
                <a16:creationId xmlns:a16="http://schemas.microsoft.com/office/drawing/2014/main" id="{51D86EF7-4B95-2B42-5454-2A844349CDCF}"/>
              </a:ext>
            </a:extLst>
          </p:cNvPr>
          <p:cNvPicPr>
            <a:picLocks noGrp="1" noChangeAspect="1"/>
          </p:cNvPicPr>
          <p:nvPr>
            <p:ph type="pic" sz="quarter" idx="14"/>
          </p:nvPr>
        </p:nvPicPr>
        <p:blipFill>
          <a:blip r:embed="rId5"/>
          <a:srcRect l="2161" r="2485"/>
          <a:stretch/>
        </p:blipFill>
        <p:spPr>
          <a:xfrm>
            <a:off x="8145905" y="2964129"/>
            <a:ext cx="3665096" cy="1616527"/>
          </a:xfrm>
          <a:prstGeom prst="rect">
            <a:avLst/>
          </a:prstGeom>
        </p:spPr>
      </p:pic>
    </p:spTree>
    <p:extLst>
      <p:ext uri="{BB962C8B-B14F-4D97-AF65-F5344CB8AC3E}">
        <p14:creationId xmlns:p14="http://schemas.microsoft.com/office/powerpoint/2010/main" val="2702671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41D01-CED5-203C-1CB9-86A2949CE502}"/>
              </a:ext>
            </a:extLst>
          </p:cNvPr>
          <p:cNvSpPr>
            <a:spLocks noGrp="1"/>
          </p:cNvSpPr>
          <p:nvPr>
            <p:ph type="title"/>
          </p:nvPr>
        </p:nvSpPr>
        <p:spPr/>
        <p:txBody>
          <a:bodyPr/>
          <a:lstStyle/>
          <a:p>
            <a:r>
              <a:rPr lang="en-US"/>
              <a:t>The Region has Shifted Transportation Investments</a:t>
            </a:r>
          </a:p>
        </p:txBody>
      </p:sp>
      <p:sp>
        <p:nvSpPr>
          <p:cNvPr id="3" name="Content Placeholder 2">
            <a:extLst>
              <a:ext uri="{FF2B5EF4-FFF2-40B4-BE49-F238E27FC236}">
                <a16:creationId xmlns:a16="http://schemas.microsoft.com/office/drawing/2014/main" id="{BDA7CF09-AC1F-3360-D290-E242C7152296}"/>
              </a:ext>
            </a:extLst>
          </p:cNvPr>
          <p:cNvSpPr>
            <a:spLocks noGrp="1"/>
          </p:cNvSpPr>
          <p:nvPr>
            <p:ph sz="quarter" idx="10"/>
          </p:nvPr>
        </p:nvSpPr>
        <p:spPr/>
        <p:txBody>
          <a:bodyPr/>
          <a:lstStyle/>
          <a:p>
            <a:r>
              <a:rPr lang="en-US"/>
              <a:t>SCAG has increased overall Operations &amp; Maintenance, Active Transportation and Transit spending while decreasing Highway investments</a:t>
            </a:r>
          </a:p>
        </p:txBody>
      </p:sp>
      <p:sp>
        <p:nvSpPr>
          <p:cNvPr id="9" name="Text Placeholder 8">
            <a:extLst>
              <a:ext uri="{FF2B5EF4-FFF2-40B4-BE49-F238E27FC236}">
                <a16:creationId xmlns:a16="http://schemas.microsoft.com/office/drawing/2014/main" id="{4ECA1FC2-6F8F-1B71-7FBB-D28F71F46A35}"/>
              </a:ext>
            </a:extLst>
          </p:cNvPr>
          <p:cNvSpPr>
            <a:spLocks noGrp="1"/>
          </p:cNvSpPr>
          <p:nvPr>
            <p:ph type="body" sz="quarter" idx="11"/>
          </p:nvPr>
        </p:nvSpPr>
        <p:spPr/>
        <p:txBody>
          <a:bodyPr/>
          <a:lstStyle/>
          <a:p>
            <a:endParaRPr lang="en-US"/>
          </a:p>
        </p:txBody>
      </p:sp>
      <p:graphicFrame>
        <p:nvGraphicFramePr>
          <p:cNvPr id="4" name="Table 3">
            <a:extLst>
              <a:ext uri="{FF2B5EF4-FFF2-40B4-BE49-F238E27FC236}">
                <a16:creationId xmlns:a16="http://schemas.microsoft.com/office/drawing/2014/main" id="{066A9560-009C-BC50-D2AA-58CF826F5272}"/>
              </a:ext>
            </a:extLst>
          </p:cNvPr>
          <p:cNvGraphicFramePr>
            <a:graphicFrameLocks noGrp="1"/>
          </p:cNvGraphicFramePr>
          <p:nvPr/>
        </p:nvGraphicFramePr>
        <p:xfrm>
          <a:off x="1085302" y="3319808"/>
          <a:ext cx="10021397" cy="2415976"/>
        </p:xfrm>
        <a:graphic>
          <a:graphicData uri="http://schemas.openxmlformats.org/drawingml/2006/table">
            <a:tbl>
              <a:tblPr firstRow="1" bandRow="1">
                <a:tableStyleId>{5C22544A-7EE6-4342-B048-85BDC9FD1C3A}</a:tableStyleId>
              </a:tblPr>
              <a:tblGrid>
                <a:gridCol w="4277271">
                  <a:extLst>
                    <a:ext uri="{9D8B030D-6E8A-4147-A177-3AD203B41FA5}">
                      <a16:colId xmlns:a16="http://schemas.microsoft.com/office/drawing/2014/main" val="3744425964"/>
                    </a:ext>
                  </a:extLst>
                </a:gridCol>
                <a:gridCol w="1972708">
                  <a:extLst>
                    <a:ext uri="{9D8B030D-6E8A-4147-A177-3AD203B41FA5}">
                      <a16:colId xmlns:a16="http://schemas.microsoft.com/office/drawing/2014/main" val="2165917138"/>
                    </a:ext>
                  </a:extLst>
                </a:gridCol>
                <a:gridCol w="2175510">
                  <a:extLst>
                    <a:ext uri="{9D8B030D-6E8A-4147-A177-3AD203B41FA5}">
                      <a16:colId xmlns:a16="http://schemas.microsoft.com/office/drawing/2014/main" val="2114532290"/>
                    </a:ext>
                  </a:extLst>
                </a:gridCol>
                <a:gridCol w="1595908">
                  <a:extLst>
                    <a:ext uri="{9D8B030D-6E8A-4147-A177-3AD203B41FA5}">
                      <a16:colId xmlns:a16="http://schemas.microsoft.com/office/drawing/2014/main" val="2004116812"/>
                    </a:ext>
                  </a:extLst>
                </a:gridCol>
              </a:tblGrid>
              <a:tr h="415508">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t>Percent of RTP/SCS Expenditures</a:t>
                      </a:r>
                    </a:p>
                  </a:txBody>
                  <a:tcPr/>
                </a:tc>
                <a:tc hMerge="1">
                  <a:txBody>
                    <a:bodyPr/>
                    <a:lstStyle/>
                    <a:p>
                      <a:endParaRPr lang="en-US"/>
                    </a:p>
                  </a:txBody>
                  <a:tcPr/>
                </a:tc>
                <a:tc hMerge="1">
                  <a:txBody>
                    <a:bodyPr/>
                    <a:lstStyle/>
                    <a:p>
                      <a:endParaRPr lang="en-US"/>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a:p>
                  </a:txBody>
                  <a:tcPr/>
                </a:tc>
                <a:extLst>
                  <a:ext uri="{0D108BD9-81ED-4DB2-BD59-A6C34878D82A}">
                    <a16:rowId xmlns:a16="http://schemas.microsoft.com/office/drawing/2014/main" val="2806065807"/>
                  </a:ext>
                </a:extLst>
              </a:tr>
              <a:tr h="415508">
                <a:tc>
                  <a:txBody>
                    <a:bodyPr/>
                    <a:lstStyle/>
                    <a:p>
                      <a:pPr marL="0" algn="l" defTabSz="914400" rtl="0" eaLnBrk="1" latinLnBrk="0" hangingPunct="1"/>
                      <a:endParaRPr lang="en-US" sz="2000" b="1" kern="1200">
                        <a:solidFill>
                          <a:schemeClr val="lt1"/>
                        </a:solidFill>
                        <a:latin typeface="+mn-lt"/>
                        <a:ea typeface="+mn-ea"/>
                        <a:cs typeface="+mn-cs"/>
                      </a:endParaRPr>
                    </a:p>
                  </a:txBody>
                  <a:tcPr>
                    <a:solidFill>
                      <a:schemeClr val="accent1">
                        <a:lumMod val="60000"/>
                        <a:lumOff val="40000"/>
                      </a:schemeClr>
                    </a:solidFill>
                  </a:tcPr>
                </a:tc>
                <a:tc>
                  <a:txBody>
                    <a:bodyPr/>
                    <a:lstStyle/>
                    <a:p>
                      <a:pPr marL="0" algn="ctr" defTabSz="914400" rtl="0" eaLnBrk="1" latinLnBrk="0" hangingPunct="1"/>
                      <a:r>
                        <a:rPr lang="en-US" sz="2000" b="1" kern="1200">
                          <a:solidFill>
                            <a:schemeClr val="lt1"/>
                          </a:solidFill>
                          <a:latin typeface="+mn-lt"/>
                          <a:ea typeface="+mn-ea"/>
                          <a:cs typeface="+mn-cs"/>
                        </a:rPr>
                        <a:t>2012 RTP/SCS</a:t>
                      </a:r>
                    </a:p>
                  </a:txBody>
                  <a:tcPr>
                    <a:solidFill>
                      <a:schemeClr val="accent1">
                        <a:lumMod val="60000"/>
                        <a:lumOff val="40000"/>
                      </a:schemeClr>
                    </a:solidFill>
                  </a:tcPr>
                </a:tc>
                <a:tc>
                  <a:txBody>
                    <a:bodyPr/>
                    <a:lstStyle/>
                    <a:p>
                      <a:pPr marL="0" algn="ctr" defTabSz="914400" rtl="0" eaLnBrk="1" latinLnBrk="0" hangingPunct="1"/>
                      <a:r>
                        <a:rPr lang="en-US" sz="2000" b="1" kern="1200">
                          <a:solidFill>
                            <a:schemeClr val="lt1"/>
                          </a:solidFill>
                          <a:latin typeface="+mn-lt"/>
                          <a:ea typeface="+mn-ea"/>
                          <a:cs typeface="+mn-cs"/>
                        </a:rPr>
                        <a:t>2024 RTP/SCS</a:t>
                      </a:r>
                    </a:p>
                  </a:txBody>
                  <a:tcPr>
                    <a:solidFill>
                      <a:schemeClr val="accent1">
                        <a:lumMod val="60000"/>
                        <a:lumOff val="40000"/>
                      </a:schemeClr>
                    </a:solidFill>
                  </a:tcPr>
                </a:tc>
                <a:tc>
                  <a:txBody>
                    <a:bodyPr/>
                    <a:lstStyle/>
                    <a:p>
                      <a:pPr marL="0" algn="ctr" defTabSz="914400" rtl="0" eaLnBrk="1" latinLnBrk="0" hangingPunct="1"/>
                      <a:r>
                        <a:rPr lang="en-US" sz="2000" b="1" kern="1200">
                          <a:solidFill>
                            <a:schemeClr val="lt1"/>
                          </a:solidFill>
                          <a:latin typeface="+mn-lt"/>
                          <a:ea typeface="+mn-ea"/>
                          <a:cs typeface="+mn-cs"/>
                        </a:rPr>
                        <a:t>Change %</a:t>
                      </a:r>
                    </a:p>
                  </a:txBody>
                  <a:tcPr>
                    <a:solidFill>
                      <a:schemeClr val="accent1">
                        <a:lumMod val="60000"/>
                        <a:lumOff val="40000"/>
                      </a:schemeClr>
                    </a:solidFill>
                  </a:tcPr>
                </a:tc>
                <a:extLst>
                  <a:ext uri="{0D108BD9-81ED-4DB2-BD59-A6C34878D82A}">
                    <a16:rowId xmlns:a16="http://schemas.microsoft.com/office/drawing/2014/main" val="4062616946"/>
                  </a:ext>
                </a:extLst>
              </a:tr>
              <a:tr h="370840">
                <a:tc>
                  <a:txBody>
                    <a:bodyPr/>
                    <a:lstStyle/>
                    <a:p>
                      <a:r>
                        <a:rPr lang="en-US" sz="2000" b="1"/>
                        <a:t>Operations &amp; Maintenance (Total)</a:t>
                      </a:r>
                    </a:p>
                  </a:txBody>
                  <a:tcPr/>
                </a:tc>
                <a:tc>
                  <a:txBody>
                    <a:bodyPr/>
                    <a:lstStyle/>
                    <a:p>
                      <a:pPr algn="r"/>
                      <a:r>
                        <a:rPr lang="en-US" sz="2000"/>
                        <a:t>41%</a:t>
                      </a:r>
                    </a:p>
                  </a:txBody>
                  <a:tcPr/>
                </a:tc>
                <a:tc>
                  <a:txBody>
                    <a:bodyPr/>
                    <a:lstStyle/>
                    <a:p>
                      <a:pPr algn="r"/>
                      <a:r>
                        <a:rPr lang="en-US" sz="2000"/>
                        <a:t>60%</a:t>
                      </a:r>
                    </a:p>
                  </a:txBody>
                  <a:tcPr/>
                </a:tc>
                <a:tc>
                  <a:txBody>
                    <a:bodyPr/>
                    <a:lstStyle/>
                    <a:p>
                      <a:pPr algn="r"/>
                      <a:r>
                        <a:rPr lang="en-US" sz="2000" b="1"/>
                        <a:t>+19%</a:t>
                      </a:r>
                    </a:p>
                  </a:txBody>
                  <a:tcPr/>
                </a:tc>
                <a:extLst>
                  <a:ext uri="{0D108BD9-81ED-4DB2-BD59-A6C34878D82A}">
                    <a16:rowId xmlns:a16="http://schemas.microsoft.com/office/drawing/2014/main" val="3281063080"/>
                  </a:ext>
                </a:extLst>
              </a:tr>
              <a:tr h="370840">
                <a:tc>
                  <a:txBody>
                    <a:bodyPr/>
                    <a:lstStyle/>
                    <a:p>
                      <a:r>
                        <a:rPr lang="en-US" sz="2000" b="1"/>
                        <a:t>Transit (Capital and O&amp;M)</a:t>
                      </a:r>
                    </a:p>
                  </a:txBody>
                  <a:tcPr/>
                </a:tc>
                <a:tc>
                  <a:txBody>
                    <a:bodyPr/>
                    <a:lstStyle/>
                    <a:p>
                      <a:pPr algn="r"/>
                      <a:r>
                        <a:rPr lang="en-US" sz="2000"/>
                        <a:t>47%</a:t>
                      </a:r>
                    </a:p>
                  </a:txBody>
                  <a:tcPr/>
                </a:tc>
                <a:tc>
                  <a:txBody>
                    <a:bodyPr/>
                    <a:lstStyle/>
                    <a:p>
                      <a:pPr algn="r"/>
                      <a:r>
                        <a:rPr lang="en-US" sz="2000"/>
                        <a:t>52%</a:t>
                      </a:r>
                    </a:p>
                  </a:txBody>
                  <a:tcPr/>
                </a:tc>
                <a:tc>
                  <a:txBody>
                    <a:bodyPr/>
                    <a:lstStyle/>
                    <a:p>
                      <a:pPr algn="r"/>
                      <a:r>
                        <a:rPr lang="en-US" sz="2000" b="1"/>
                        <a:t>+5%</a:t>
                      </a:r>
                    </a:p>
                  </a:txBody>
                  <a:tcPr/>
                </a:tc>
                <a:extLst>
                  <a:ext uri="{0D108BD9-81ED-4DB2-BD59-A6C34878D82A}">
                    <a16:rowId xmlns:a16="http://schemas.microsoft.com/office/drawing/2014/main" val="1199111863"/>
                  </a:ext>
                </a:extLst>
              </a:tr>
              <a:tr h="370840">
                <a:tc>
                  <a:txBody>
                    <a:bodyPr/>
                    <a:lstStyle/>
                    <a:p>
                      <a:r>
                        <a:rPr lang="en-US" sz="2000" b="1"/>
                        <a:t>Highway (Capital and O&amp;M)</a:t>
                      </a:r>
                    </a:p>
                  </a:txBody>
                  <a:tcPr/>
                </a:tc>
                <a:tc>
                  <a:txBody>
                    <a:bodyPr/>
                    <a:lstStyle/>
                    <a:p>
                      <a:pPr algn="r"/>
                      <a:r>
                        <a:rPr lang="en-US" sz="2000"/>
                        <a:t>18%</a:t>
                      </a:r>
                    </a:p>
                  </a:txBody>
                  <a:tcPr/>
                </a:tc>
                <a:tc>
                  <a:txBody>
                    <a:bodyPr/>
                    <a:lstStyle/>
                    <a:p>
                      <a:pPr algn="r"/>
                      <a:r>
                        <a:rPr lang="en-US" sz="2000"/>
                        <a:t>13%</a:t>
                      </a:r>
                    </a:p>
                  </a:txBody>
                  <a:tcPr/>
                </a:tc>
                <a:tc>
                  <a:txBody>
                    <a:bodyPr/>
                    <a:lstStyle/>
                    <a:p>
                      <a:pPr algn="r"/>
                      <a:r>
                        <a:rPr lang="en-US" sz="2000" b="1"/>
                        <a:t>-5%</a:t>
                      </a:r>
                    </a:p>
                  </a:txBody>
                  <a:tcPr/>
                </a:tc>
                <a:extLst>
                  <a:ext uri="{0D108BD9-81ED-4DB2-BD59-A6C34878D82A}">
                    <a16:rowId xmlns:a16="http://schemas.microsoft.com/office/drawing/2014/main" val="3108427054"/>
                  </a:ext>
                </a:extLst>
              </a:tr>
              <a:tr h="370840">
                <a:tc>
                  <a:txBody>
                    <a:bodyPr/>
                    <a:lstStyle/>
                    <a:p>
                      <a:r>
                        <a:rPr lang="en-US" sz="2000" b="1"/>
                        <a:t>Active Transportation</a:t>
                      </a:r>
                    </a:p>
                  </a:txBody>
                  <a:tcPr/>
                </a:tc>
                <a:tc>
                  <a:txBody>
                    <a:bodyPr/>
                    <a:lstStyle/>
                    <a:p>
                      <a:pPr algn="r"/>
                      <a:r>
                        <a:rPr lang="en-US" sz="2000"/>
                        <a:t>2%*</a:t>
                      </a:r>
                    </a:p>
                  </a:txBody>
                  <a:tcPr/>
                </a:tc>
                <a:tc>
                  <a:txBody>
                    <a:bodyPr/>
                    <a:lstStyle/>
                    <a:p>
                      <a:pPr algn="r"/>
                      <a:r>
                        <a:rPr lang="en-US" sz="2000"/>
                        <a:t>5%</a:t>
                      </a:r>
                    </a:p>
                  </a:txBody>
                  <a:tcPr/>
                </a:tc>
                <a:tc>
                  <a:txBody>
                    <a:bodyPr/>
                    <a:lstStyle/>
                    <a:p>
                      <a:pPr algn="r"/>
                      <a:r>
                        <a:rPr lang="en-US" sz="2000" b="1"/>
                        <a:t>+3%</a:t>
                      </a:r>
                    </a:p>
                  </a:txBody>
                  <a:tcPr/>
                </a:tc>
                <a:extLst>
                  <a:ext uri="{0D108BD9-81ED-4DB2-BD59-A6C34878D82A}">
                    <a16:rowId xmlns:a16="http://schemas.microsoft.com/office/drawing/2014/main" val="3218156252"/>
                  </a:ext>
                </a:extLst>
              </a:tr>
            </a:tbl>
          </a:graphicData>
        </a:graphic>
      </p:graphicFrame>
      <p:sp>
        <p:nvSpPr>
          <p:cNvPr id="5" name="TextBox 4">
            <a:extLst>
              <a:ext uri="{FF2B5EF4-FFF2-40B4-BE49-F238E27FC236}">
                <a16:creationId xmlns:a16="http://schemas.microsoft.com/office/drawing/2014/main" id="{0979B862-36E3-CAF8-18D3-866681437426}"/>
              </a:ext>
            </a:extLst>
          </p:cNvPr>
          <p:cNvSpPr txBox="1"/>
          <p:nvPr/>
        </p:nvSpPr>
        <p:spPr>
          <a:xfrm>
            <a:off x="381000" y="5964384"/>
            <a:ext cx="1002139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Segoe UI"/>
                <a:ea typeface="+mn-ea"/>
                <a:cs typeface="+mn-cs"/>
              </a:rPr>
              <a:t>*2016 RTP/SCS percentage; 2012 RTP/SCS did not track AT as standalone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Segoe UI"/>
                <a:ea typeface="+mn-ea"/>
                <a:cs typeface="+mn-cs"/>
              </a:rPr>
              <a:t>Note: Numbers do not reflect total plan expenditures and are illustrative of categories noted only</a:t>
            </a:r>
          </a:p>
        </p:txBody>
      </p:sp>
    </p:spTree>
    <p:extLst>
      <p:ext uri="{BB962C8B-B14F-4D97-AF65-F5344CB8AC3E}">
        <p14:creationId xmlns:p14="http://schemas.microsoft.com/office/powerpoint/2010/main" val="408652207"/>
      </p:ext>
    </p:extLst>
  </p:cSld>
  <p:clrMapOvr>
    <a:masterClrMapping/>
  </p:clrMapOvr>
</p:sld>
</file>

<file path=ppt/theme/theme1.xml><?xml version="1.0" encoding="utf-8"?>
<a:theme xmlns:a="http://schemas.openxmlformats.org/drawingml/2006/main" name="COVERS">
  <a:themeElements>
    <a:clrScheme name="SCAG Colors">
      <a:dk1>
        <a:srgbClr val="033E51"/>
      </a:dk1>
      <a:lt1>
        <a:sysClr val="window" lastClr="FFFFFF"/>
      </a:lt1>
      <a:dk2>
        <a:srgbClr val="3E6079"/>
      </a:dk2>
      <a:lt2>
        <a:srgbClr val="E7E6E6"/>
      </a:lt2>
      <a:accent1>
        <a:srgbClr val="6B485F"/>
      </a:accent1>
      <a:accent2>
        <a:srgbClr val="8F245C"/>
      </a:accent2>
      <a:accent3>
        <a:srgbClr val="A63E26"/>
      </a:accent3>
      <a:accent4>
        <a:srgbClr val="BF7129"/>
      </a:accent4>
      <a:accent5>
        <a:srgbClr val="82A34D"/>
      </a:accent5>
      <a:accent6>
        <a:srgbClr val="579E9E"/>
      </a:accent6>
      <a:hlink>
        <a:srgbClr val="00AEEF"/>
      </a:hlink>
      <a:folHlink>
        <a:srgbClr val="954F72"/>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VIDERS">
  <a:themeElements>
    <a:clrScheme name="SCAG-Report">
      <a:dk1>
        <a:srgbClr val="033E51"/>
      </a:dk1>
      <a:lt1>
        <a:sysClr val="window" lastClr="FFFFFF"/>
      </a:lt1>
      <a:dk2>
        <a:srgbClr val="3E6079"/>
      </a:dk2>
      <a:lt2>
        <a:srgbClr val="E7E6E6"/>
      </a:lt2>
      <a:accent1>
        <a:srgbClr val="BF7129"/>
      </a:accent1>
      <a:accent2>
        <a:srgbClr val="6B485F"/>
      </a:accent2>
      <a:accent3>
        <a:srgbClr val="579E9E"/>
      </a:accent3>
      <a:accent4>
        <a:srgbClr val="A63E26"/>
      </a:accent4>
      <a:accent5>
        <a:srgbClr val="82A34D"/>
      </a:accent5>
      <a:accent6>
        <a:srgbClr val="8F245C"/>
      </a:accent6>
      <a:hlink>
        <a:srgbClr val="00AEEF"/>
      </a:hlink>
      <a:folHlink>
        <a:srgbClr val="954F72"/>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NTENT">
  <a:themeElements>
    <a:clrScheme name="SCAG Colors">
      <a:dk1>
        <a:srgbClr val="033E51"/>
      </a:dk1>
      <a:lt1>
        <a:sysClr val="window" lastClr="FFFFFF"/>
      </a:lt1>
      <a:dk2>
        <a:srgbClr val="3E6079"/>
      </a:dk2>
      <a:lt2>
        <a:srgbClr val="E7E6E6"/>
      </a:lt2>
      <a:accent1>
        <a:srgbClr val="6B485F"/>
      </a:accent1>
      <a:accent2>
        <a:srgbClr val="8F245C"/>
      </a:accent2>
      <a:accent3>
        <a:srgbClr val="A63E26"/>
      </a:accent3>
      <a:accent4>
        <a:srgbClr val="BF7129"/>
      </a:accent4>
      <a:accent5>
        <a:srgbClr val="82A34D"/>
      </a:accent5>
      <a:accent6>
        <a:srgbClr val="579E9E"/>
      </a:accent6>
      <a:hlink>
        <a:srgbClr val="00AEEF"/>
      </a:hlink>
      <a:folHlink>
        <a:srgbClr val="954F72"/>
      </a:folHlink>
    </a:clrScheme>
    <a:fontScheme name="SCAG-PPTFonts">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oolkit Guidance">
  <a:themeElements>
    <a:clrScheme name="SCAG Colors">
      <a:dk1>
        <a:srgbClr val="033E51"/>
      </a:dk1>
      <a:lt1>
        <a:sysClr val="window" lastClr="FFFFFF"/>
      </a:lt1>
      <a:dk2>
        <a:srgbClr val="3E6079"/>
      </a:dk2>
      <a:lt2>
        <a:srgbClr val="E7E6E6"/>
      </a:lt2>
      <a:accent1>
        <a:srgbClr val="6B485F"/>
      </a:accent1>
      <a:accent2>
        <a:srgbClr val="8F245C"/>
      </a:accent2>
      <a:accent3>
        <a:srgbClr val="A63E26"/>
      </a:accent3>
      <a:accent4>
        <a:srgbClr val="BF7129"/>
      </a:accent4>
      <a:accent5>
        <a:srgbClr val="82A34D"/>
      </a:accent5>
      <a:accent6>
        <a:srgbClr val="579E9E"/>
      </a:accent6>
      <a:hlink>
        <a:srgbClr val="00AEEF"/>
      </a:hlink>
      <a:folHlink>
        <a:srgbClr val="954F72"/>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COVERS">
  <a:themeElements>
    <a:clrScheme name="SCAG-Report">
      <a:dk1>
        <a:srgbClr val="033E51"/>
      </a:dk1>
      <a:lt1>
        <a:sysClr val="window" lastClr="FFFFFF"/>
      </a:lt1>
      <a:dk2>
        <a:srgbClr val="3E6079"/>
      </a:dk2>
      <a:lt2>
        <a:srgbClr val="E7E6E6"/>
      </a:lt2>
      <a:accent1>
        <a:srgbClr val="BF7129"/>
      </a:accent1>
      <a:accent2>
        <a:srgbClr val="6B485F"/>
      </a:accent2>
      <a:accent3>
        <a:srgbClr val="579E9E"/>
      </a:accent3>
      <a:accent4>
        <a:srgbClr val="A63E26"/>
      </a:accent4>
      <a:accent5>
        <a:srgbClr val="82A34D"/>
      </a:accent5>
      <a:accent6>
        <a:srgbClr val="8F245C"/>
      </a:accent6>
      <a:hlink>
        <a:srgbClr val="00AEEF"/>
      </a:hlink>
      <a:folHlink>
        <a:srgbClr val="954F72"/>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125FFCF-BA6A-42EB-9D91-EDBF8A3FC8D0}" vid="{1D3F5A60-DBEE-4BEB-BA33-5125ED4AF3A3}"/>
    </a:ext>
  </a:extLst>
</a:theme>
</file>

<file path=ppt/theme/theme6.xml><?xml version="1.0" encoding="utf-8"?>
<a:theme xmlns:a="http://schemas.openxmlformats.org/drawingml/2006/main" name="SCAG 101">
  <a:themeElements>
    <a:clrScheme name="SCAG-Report">
      <a:dk1>
        <a:srgbClr val="033E51"/>
      </a:dk1>
      <a:lt1>
        <a:sysClr val="window" lastClr="FFFFFF"/>
      </a:lt1>
      <a:dk2>
        <a:srgbClr val="3E6079"/>
      </a:dk2>
      <a:lt2>
        <a:srgbClr val="E7E6E6"/>
      </a:lt2>
      <a:accent1>
        <a:srgbClr val="BF7129"/>
      </a:accent1>
      <a:accent2>
        <a:srgbClr val="6B485F"/>
      </a:accent2>
      <a:accent3>
        <a:srgbClr val="579E9E"/>
      </a:accent3>
      <a:accent4>
        <a:srgbClr val="A63E26"/>
      </a:accent4>
      <a:accent5>
        <a:srgbClr val="82A34D"/>
      </a:accent5>
      <a:accent6>
        <a:srgbClr val="8F245C"/>
      </a:accent6>
      <a:hlink>
        <a:srgbClr val="00AEEF"/>
      </a:hlink>
      <a:folHlink>
        <a:srgbClr val="954F72"/>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125FFCF-BA6A-42EB-9D91-EDBF8A3FC8D0}" vid="{8B5E4AA9-A1B9-4B6C-AB0C-ACF45BB7841B}"/>
    </a:ext>
  </a:extLst>
</a:theme>
</file>

<file path=ppt/theme/theme7.xml><?xml version="1.0" encoding="utf-8"?>
<a:theme xmlns:a="http://schemas.openxmlformats.org/drawingml/2006/main" name="1_CONTENT">
  <a:themeElements>
    <a:clrScheme name="SCAG-Report">
      <a:dk1>
        <a:srgbClr val="033E51"/>
      </a:dk1>
      <a:lt1>
        <a:sysClr val="window" lastClr="FFFFFF"/>
      </a:lt1>
      <a:dk2>
        <a:srgbClr val="3E6079"/>
      </a:dk2>
      <a:lt2>
        <a:srgbClr val="E7E6E6"/>
      </a:lt2>
      <a:accent1>
        <a:srgbClr val="BF7129"/>
      </a:accent1>
      <a:accent2>
        <a:srgbClr val="6B485F"/>
      </a:accent2>
      <a:accent3>
        <a:srgbClr val="579E9E"/>
      </a:accent3>
      <a:accent4>
        <a:srgbClr val="A63E26"/>
      </a:accent4>
      <a:accent5>
        <a:srgbClr val="82A34D"/>
      </a:accent5>
      <a:accent6>
        <a:srgbClr val="8F245C"/>
      </a:accent6>
      <a:hlink>
        <a:srgbClr val="00AEEF"/>
      </a:hlink>
      <a:folHlink>
        <a:srgbClr val="954F72"/>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125FFCF-BA6A-42EB-9D91-EDBF8A3FC8D0}" vid="{3CEE0CF3-3E49-4A36-A8D5-C36B902F594A}"/>
    </a:ext>
  </a:extLst>
</a:theme>
</file>

<file path=ppt/theme/theme8.xml><?xml version="1.0" encoding="utf-8"?>
<a:theme xmlns:a="http://schemas.openxmlformats.org/drawingml/2006/main" name="1_DIVIDERS">
  <a:themeElements>
    <a:clrScheme name="SCAG-Report">
      <a:dk1>
        <a:srgbClr val="033E51"/>
      </a:dk1>
      <a:lt1>
        <a:sysClr val="window" lastClr="FFFFFF"/>
      </a:lt1>
      <a:dk2>
        <a:srgbClr val="3E6079"/>
      </a:dk2>
      <a:lt2>
        <a:srgbClr val="E7E6E6"/>
      </a:lt2>
      <a:accent1>
        <a:srgbClr val="BF7129"/>
      </a:accent1>
      <a:accent2>
        <a:srgbClr val="6B485F"/>
      </a:accent2>
      <a:accent3>
        <a:srgbClr val="579E9E"/>
      </a:accent3>
      <a:accent4>
        <a:srgbClr val="A63E26"/>
      </a:accent4>
      <a:accent5>
        <a:srgbClr val="82A34D"/>
      </a:accent5>
      <a:accent6>
        <a:srgbClr val="8F245C"/>
      </a:accent6>
      <a:hlink>
        <a:srgbClr val="00AEEF"/>
      </a:hlink>
      <a:folHlink>
        <a:srgbClr val="954F72"/>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125FFCF-BA6A-42EB-9D91-EDBF8A3FC8D0}" vid="{D6A51AE6-3C71-42F8-86AF-EB9137AB11FF}"/>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onnect SoCal 2024">
    <a:dk1>
      <a:srgbClr val="213631"/>
    </a:dk1>
    <a:lt1>
      <a:sysClr val="window" lastClr="FFFFFF"/>
    </a:lt1>
    <a:dk2>
      <a:srgbClr val="213631"/>
    </a:dk2>
    <a:lt2>
      <a:srgbClr val="E7E6E6"/>
    </a:lt2>
    <a:accent1>
      <a:srgbClr val="1C8494"/>
    </a:accent1>
    <a:accent2>
      <a:srgbClr val="5DA562"/>
    </a:accent2>
    <a:accent3>
      <a:srgbClr val="A5A5A5"/>
    </a:accent3>
    <a:accent4>
      <a:srgbClr val="26CCB5"/>
    </a:accent4>
    <a:accent5>
      <a:srgbClr val="EBDB29"/>
    </a:accent5>
    <a:accent6>
      <a:srgbClr val="E8951F"/>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8CB46EF1E0094E977F869DD157A1DE" ma:contentTypeVersion="19" ma:contentTypeDescription="Create a new document." ma:contentTypeScope="" ma:versionID="7a78d13a68cb9458283efd0435e95a17">
  <xsd:schema xmlns:xsd="http://www.w3.org/2001/XMLSchema" xmlns:xs="http://www.w3.org/2001/XMLSchema" xmlns:p="http://schemas.microsoft.com/office/2006/metadata/properties" xmlns:ns2="2cbd2c6a-a94f-4612-b706-a6fa77778cdf" xmlns:ns3="308311e2-d142-423e-bbac-6522d79a82a6" targetNamespace="http://schemas.microsoft.com/office/2006/metadata/properties" ma:root="true" ma:fieldsID="876ebe274773d0d00b0602701a24141f" ns2:_="" ns3:_="">
    <xsd:import namespace="2cbd2c6a-a94f-4612-b706-a6fa77778cdf"/>
    <xsd:import namespace="308311e2-d142-423e-bbac-6522d79a82a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_Flow_SignoffStatu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bd2c6a-a94f-4612-b706-a6fa77778c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1cdc29a-e4bf-4132-ae37-dd80c9c4ca6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_Flow_SignoffStatus" ma:index="25" nillable="true" ma:displayName="Sign-off status" ma:internalName="Sign_x002d_off_x0020_status">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8311e2-d142-423e-bbac-6522d79a82a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c4cad7d-0387-4437-a45b-bbfe99457b76}" ma:internalName="TaxCatchAll" ma:showField="CatchAllData" ma:web="308311e2-d142-423e-bbac-6522d79a82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08311e2-d142-423e-bbac-6522d79a82a6" xsi:nil="true"/>
    <lcf76f155ced4ddcb4097134ff3c332f xmlns="2cbd2c6a-a94f-4612-b706-a6fa77778cdf">
      <Terms xmlns="http://schemas.microsoft.com/office/infopath/2007/PartnerControls"/>
    </lcf76f155ced4ddcb4097134ff3c332f>
    <_Flow_SignoffStatus xmlns="2cbd2c6a-a94f-4612-b706-a6fa77778cd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E20D5E-ADDC-408A-BE3F-331F7F526E8F}"/>
</file>

<file path=customXml/itemProps2.xml><?xml version="1.0" encoding="utf-8"?>
<ds:datastoreItem xmlns:ds="http://schemas.openxmlformats.org/officeDocument/2006/customXml" ds:itemID="{4FCE7ECD-D5A8-4231-987F-1D5ECB957CBE}">
  <ds:schemaRefs>
    <ds:schemaRef ds:uri="74b931a2-2a37-4382-8aa7-e36b7e38f5c2"/>
    <ds:schemaRef ds:uri="cd4018eb-f98b-4a45-a72a-9e0bc1fe41a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677AF31-84CA-4C7C-9771-FEEB224864D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SCAGReport_general</Template>
  <TotalTime>70</TotalTime>
  <Words>1986</Words>
  <Application>Microsoft Office PowerPoint</Application>
  <PresentationFormat>Widescreen</PresentationFormat>
  <Paragraphs>252</Paragraphs>
  <Slides>17</Slides>
  <Notes>15</Notes>
  <HiddenSlides>0</HiddenSlides>
  <MMClips>0</MMClips>
  <ScaleCrop>false</ScaleCrop>
  <HeadingPairs>
    <vt:vector size="6" baseType="variant">
      <vt:variant>
        <vt:lpstr>Fonts Used</vt:lpstr>
      </vt:variant>
      <vt:variant>
        <vt:i4>10</vt:i4>
      </vt:variant>
      <vt:variant>
        <vt:lpstr>Theme</vt:lpstr>
      </vt:variant>
      <vt:variant>
        <vt:i4>8</vt:i4>
      </vt:variant>
      <vt:variant>
        <vt:lpstr>Slide Titles</vt:lpstr>
      </vt:variant>
      <vt:variant>
        <vt:i4>17</vt:i4>
      </vt:variant>
    </vt:vector>
  </HeadingPairs>
  <TitlesOfParts>
    <vt:vector size="35" baseType="lpstr">
      <vt:lpstr>Arial</vt:lpstr>
      <vt:lpstr>Wingdings</vt:lpstr>
      <vt:lpstr>Symbol</vt:lpstr>
      <vt:lpstr>Roboto Condensed</vt:lpstr>
      <vt:lpstr>Calibri</vt:lpstr>
      <vt:lpstr>Aptos</vt:lpstr>
      <vt:lpstr>Segoe UI Semibold</vt:lpstr>
      <vt:lpstr>Segoe UI</vt:lpstr>
      <vt:lpstr>Proxima Nova Semibold</vt:lpstr>
      <vt:lpstr>Century Gothic</vt:lpstr>
      <vt:lpstr>COVERS</vt:lpstr>
      <vt:lpstr>DIVIDERS</vt:lpstr>
      <vt:lpstr>CONTENT</vt:lpstr>
      <vt:lpstr>Toolkit Guidance</vt:lpstr>
      <vt:lpstr>1_COVERS</vt:lpstr>
      <vt:lpstr>SCAG 101</vt:lpstr>
      <vt:lpstr>1_CONTENT</vt:lpstr>
      <vt:lpstr>1_DIVIDERS</vt:lpstr>
      <vt:lpstr>Measuring Mobility and Access to Opportunity</vt:lpstr>
      <vt:lpstr>PowerPoint Presentation</vt:lpstr>
      <vt:lpstr>Sustainable Communities Strategy</vt:lpstr>
      <vt:lpstr>Plan Performance: New Metrics</vt:lpstr>
      <vt:lpstr>Plan Performance: New Tools</vt:lpstr>
      <vt:lpstr>PowerPoint Presentation</vt:lpstr>
      <vt:lpstr>More Resources Have Been Dedicated to Local Planning:  SCAG has Awarded Over $75M Since 2016</vt:lpstr>
      <vt:lpstr>More Programs/Local Policy Change In the Works</vt:lpstr>
      <vt:lpstr>The Region has Shifted Transportation Investments</vt:lpstr>
      <vt:lpstr>The Region has Increased Diversity of Housing Types…</vt:lpstr>
      <vt:lpstr>…Recent Housing is More “Location Efficient”, and</vt:lpstr>
      <vt:lpstr>…Low VMT Per-capita Neighborhoods Exist Throughout the Region</vt:lpstr>
      <vt:lpstr>SCAG Region has Seen Steady Per-capita VMT Decline, Accelerated By COVID</vt:lpstr>
      <vt:lpstr>What Makes Communities Low VMT/More Accessible? </vt:lpstr>
      <vt:lpstr>Technology &amp; Economy Have Changed Travel Needs</vt:lpstr>
      <vt:lpstr>Looking Forward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23-7038-Toolkit-Template-PPT-V4-2023-06-23</dc:title>
  <dc:creator>SCAG</dc:creator>
  <cp:lastModifiedBy>Sarah J. Jepson</cp:lastModifiedBy>
  <cp:revision>22</cp:revision>
  <dcterms:created xsi:type="dcterms:W3CDTF">2022-03-02T19:11:39Z</dcterms:created>
  <dcterms:modified xsi:type="dcterms:W3CDTF">2025-06-04T18:23:46Z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0x0101000E8CB46EF1E0094E977F869DD157A1DE</vt:lpwstr>
  </property>
  <property fmtid="{D5CDD505-2E9C-101B-9397-08002B2CF9AE}" pid="3" name="MediaServiceImageTags">
    <vt:lpwstr/>
  </property>
  <property fmtid="{D5CDD505-2E9C-101B-9397-08002B2CF9AE}" pid="4" name="Order">
    <vt:lpwstr>14300.0000000000</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y fmtid="{D5CDD505-2E9C-101B-9397-08002B2CF9AE}" pid="9" name="TriggerFlowInfo">
    <vt:lpwstr/>
  </property>
</Properties>
</file>