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452549-1E9F-3EE2-5B1A-F02D76ADE2D3}" v="4" dt="2025-06-08T16:17:32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leen LaTorre" userId="S::kathleen.latorre-a@narc.org::53d0d1cb-10da-40b0-b517-58bfa66adf74" providerId="AD" clId="Web-{5D45D195-FECE-15C9-2939-548DD9EFAC32}"/>
    <pc:docChg chg="addSld modSld sldOrd">
      <pc:chgData name="Kathleen LaTorre" userId="S::kathleen.latorre-a@narc.org::53d0d1cb-10da-40b0-b517-58bfa66adf74" providerId="AD" clId="Web-{5D45D195-FECE-15C9-2939-548DD9EFAC32}" dt="2025-06-03T19:20:12.663" v="3"/>
      <pc:docMkLst>
        <pc:docMk/>
      </pc:docMkLst>
      <pc:sldChg chg="addSp modSp new ord">
        <pc:chgData name="Kathleen LaTorre" userId="S::kathleen.latorre-a@narc.org::53d0d1cb-10da-40b0-b517-58bfa66adf74" providerId="AD" clId="Web-{5D45D195-FECE-15C9-2939-548DD9EFAC32}" dt="2025-06-03T19:20:12.663" v="3"/>
        <pc:sldMkLst>
          <pc:docMk/>
          <pc:sldMk cId="3575646890" sldId="257"/>
        </pc:sldMkLst>
        <pc:picChg chg="add mod">
          <ac:chgData name="Kathleen LaTorre" userId="S::kathleen.latorre-a@narc.org::53d0d1cb-10da-40b0-b517-58bfa66adf74" providerId="AD" clId="Web-{5D45D195-FECE-15C9-2939-548DD9EFAC32}" dt="2025-06-03T19:20:08.929" v="2"/>
          <ac:picMkLst>
            <pc:docMk/>
            <pc:sldMk cId="3575646890" sldId="257"/>
            <ac:picMk id="2" creationId="{EB44BB00-8868-38AB-4E9D-BD90CB520731}"/>
          </ac:picMkLst>
        </pc:picChg>
      </pc:sldChg>
    </pc:docChg>
  </pc:docChgLst>
  <pc:docChgLst>
    <pc:chgData name="Kathleen LaTorre" userId="S::kathleen.latorre-a@narc.org::53d0d1cb-10da-40b0-b517-58bfa66adf74" providerId="AD" clId="Web-{8D4AD2F1-8079-75E2-D5D3-A31B59190E9A}"/>
    <pc:docChg chg="modSld">
      <pc:chgData name="Kathleen LaTorre" userId="S::kathleen.latorre-a@narc.org::53d0d1cb-10da-40b0-b517-58bfa66adf74" providerId="AD" clId="Web-{8D4AD2F1-8079-75E2-D5D3-A31B59190E9A}" dt="2025-06-03T19:17:49.808" v="2"/>
      <pc:docMkLst>
        <pc:docMk/>
      </pc:docMkLst>
      <pc:sldChg chg="addSp delSp modSp">
        <pc:chgData name="Kathleen LaTorre" userId="S::kathleen.latorre-a@narc.org::53d0d1cb-10da-40b0-b517-58bfa66adf74" providerId="AD" clId="Web-{8D4AD2F1-8079-75E2-D5D3-A31B59190E9A}" dt="2025-06-03T19:17:49.808" v="2"/>
        <pc:sldMkLst>
          <pc:docMk/>
          <pc:sldMk cId="109857222" sldId="256"/>
        </pc:sldMkLst>
        <pc:spChg chg="del">
          <ac:chgData name="Kathleen LaTorre" userId="S::kathleen.latorre-a@narc.org::53d0d1cb-10da-40b0-b517-58bfa66adf74" providerId="AD" clId="Web-{8D4AD2F1-8079-75E2-D5D3-A31B59190E9A}" dt="2025-06-03T19:17:35.760" v="0"/>
          <ac:spMkLst>
            <pc:docMk/>
            <pc:sldMk cId="109857222" sldId="256"/>
            <ac:spMk id="2" creationId="{00000000-0000-0000-0000-000000000000}"/>
          </ac:spMkLst>
        </pc:spChg>
        <pc:spChg chg="del">
          <ac:chgData name="Kathleen LaTorre" userId="S::kathleen.latorre-a@narc.org::53d0d1cb-10da-40b0-b517-58bfa66adf74" providerId="AD" clId="Web-{8D4AD2F1-8079-75E2-D5D3-A31B59190E9A}" dt="2025-06-03T19:17:37.760" v="1"/>
          <ac:spMkLst>
            <pc:docMk/>
            <pc:sldMk cId="109857222" sldId="256"/>
            <ac:spMk id="3" creationId="{00000000-0000-0000-0000-000000000000}"/>
          </ac:spMkLst>
        </pc:spChg>
        <pc:picChg chg="add mod">
          <ac:chgData name="Kathleen LaTorre" userId="S::kathleen.latorre-a@narc.org::53d0d1cb-10da-40b0-b517-58bfa66adf74" providerId="AD" clId="Web-{8D4AD2F1-8079-75E2-D5D3-A31B59190E9A}" dt="2025-06-03T19:17:49.808" v="2"/>
          <ac:picMkLst>
            <pc:docMk/>
            <pc:sldMk cId="109857222" sldId="256"/>
            <ac:picMk id="4" creationId="{1D0B1F38-1395-8A27-EA42-584CE366FC48}"/>
          </ac:picMkLst>
        </pc:picChg>
      </pc:sldChg>
    </pc:docChg>
  </pc:docChgLst>
  <pc:docChgLst>
    <pc:chgData name="Kathleen LaTorre" userId="S::kathleen.latorre-a@narc.org::53d0d1cb-10da-40b0-b517-58bfa66adf74" providerId="AD" clId="Web-{A6452549-1E9F-3EE2-5B1A-F02D76ADE2D3}"/>
    <pc:docChg chg="addSld delSld modSld">
      <pc:chgData name="Kathleen LaTorre" userId="S::kathleen.latorre-a@narc.org::53d0d1cb-10da-40b0-b517-58bfa66adf74" providerId="AD" clId="Web-{A6452549-1E9F-3EE2-5B1A-F02D76ADE2D3}" dt="2025-06-08T16:17:32.110" v="3"/>
      <pc:docMkLst>
        <pc:docMk/>
      </pc:docMkLst>
      <pc:sldChg chg="del">
        <pc:chgData name="Kathleen LaTorre" userId="S::kathleen.latorre-a@narc.org::53d0d1cb-10da-40b0-b517-58bfa66adf74" providerId="AD" clId="Web-{A6452549-1E9F-3EE2-5B1A-F02D76ADE2D3}" dt="2025-06-08T16:17:32.110" v="3"/>
        <pc:sldMkLst>
          <pc:docMk/>
          <pc:sldMk cId="109857222" sldId="256"/>
        </pc:sldMkLst>
      </pc:sldChg>
      <pc:sldChg chg="addSp delSp modSp new mod setBg">
        <pc:chgData name="Kathleen LaTorre" userId="S::kathleen.latorre-a@narc.org::53d0d1cb-10da-40b0-b517-58bfa66adf74" providerId="AD" clId="Web-{A6452549-1E9F-3EE2-5B1A-F02D76ADE2D3}" dt="2025-06-08T16:17:20.782" v="2"/>
        <pc:sldMkLst>
          <pc:docMk/>
          <pc:sldMk cId="776559502" sldId="258"/>
        </pc:sldMkLst>
        <pc:spChg chg="del">
          <ac:chgData name="Kathleen LaTorre" userId="S::kathleen.latorre-a@narc.org::53d0d1cb-10da-40b0-b517-58bfa66adf74" providerId="AD" clId="Web-{A6452549-1E9F-3EE2-5B1A-F02D76ADE2D3}" dt="2025-06-08T16:17:17.204" v="1"/>
          <ac:spMkLst>
            <pc:docMk/>
            <pc:sldMk cId="776559502" sldId="258"/>
            <ac:spMk id="3" creationId="{6F1CFB9D-22B6-E687-F850-6A0005E330E0}"/>
          </ac:spMkLst>
        </pc:spChg>
        <pc:picChg chg="add del mod ord">
          <ac:chgData name="Kathleen LaTorre" userId="S::kathleen.latorre-a@narc.org::53d0d1cb-10da-40b0-b517-58bfa66adf74" providerId="AD" clId="Web-{A6452549-1E9F-3EE2-5B1A-F02D76ADE2D3}" dt="2025-06-08T16:17:20.782" v="2"/>
          <ac:picMkLst>
            <pc:docMk/>
            <pc:sldMk cId="776559502" sldId="258"/>
            <ac:picMk id="4" creationId="{48E7A7C3-6513-9DFC-C4A0-40873DD08D1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1089151874?h=85d702ed06&amp;amp;app_id=12296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CES REEL 2025 Update V2">
            <a:hlinkClick r:id="" action="ppaction://media"/>
            <a:extLst>
              <a:ext uri="{FF2B5EF4-FFF2-40B4-BE49-F238E27FC236}">
                <a16:creationId xmlns:a16="http://schemas.microsoft.com/office/drawing/2014/main" id="{EB44BB00-8868-38AB-4E9D-BD90CB52073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27138" y="685800"/>
            <a:ext cx="97377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4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FFE5-5610-49D7-F536-495F04709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59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20" ma:contentTypeDescription="Create a new document." ma:contentTypeScope="" ma:versionID="1e3f02e2b7466fe4d3e102699fe9ba62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4794001ecddf4203192c297cb987d109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4F1498-DA49-4599-AB97-412D57E95B39}">
  <ds:schemaRefs>
    <ds:schemaRef ds:uri="2cbd2c6a-a94f-4612-b706-a6fa77778cdf"/>
    <ds:schemaRef ds:uri="308311e2-d142-423e-bbac-6522d79a82a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58D96BC-A7B2-4B99-8142-507ACA6A1D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EE94BF-89DA-481A-A5A5-D65F61A798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bd2c6a-a94f-4612-b706-a6fa77778cdf"/>
    <ds:schemaRef ds:uri="308311e2-d142-423e-bbac-6522d79a82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6</cp:revision>
  <dcterms:created xsi:type="dcterms:W3CDTF">2025-06-03T19:17:09Z</dcterms:created>
  <dcterms:modified xsi:type="dcterms:W3CDTF">2025-06-08T16:17:32Z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MediaServiceImageTags">
    <vt:lpwstr/>
  </property>
</Properties>
</file>