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868793-C05A-0F28-61F2-AEFBEDE035C5}" v="11" dt="2025-06-03T18:23:24.8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leen LaTorre" userId="S::kathleen.latorre-a@narc.org::53d0d1cb-10da-40b0-b517-58bfa66adf74" providerId="AD" clId="Web-{A6868793-C05A-0F28-61F2-AEFBEDE035C5}"/>
    <pc:docChg chg="addSld delSld modSld">
      <pc:chgData name="Kathleen LaTorre" userId="S::kathleen.latorre-a@narc.org::53d0d1cb-10da-40b0-b517-58bfa66adf74" providerId="AD" clId="Web-{A6868793-C05A-0F28-61F2-AEFBEDE035C5}" dt="2025-06-03T18:23:22.513" v="8"/>
      <pc:docMkLst>
        <pc:docMk/>
      </pc:docMkLst>
      <pc:sldChg chg="addSp delSp modSp del">
        <pc:chgData name="Kathleen LaTorre" userId="S::kathleen.latorre-a@narc.org::53d0d1cb-10da-40b0-b517-58bfa66adf74" providerId="AD" clId="Web-{A6868793-C05A-0F28-61F2-AEFBEDE035C5}" dt="2025-06-03T18:23:15.434" v="7"/>
        <pc:sldMkLst>
          <pc:docMk/>
          <pc:sldMk cId="109857222" sldId="256"/>
        </pc:sldMkLst>
        <pc:picChg chg="add del mod">
          <ac:chgData name="Kathleen LaTorre" userId="S::kathleen.latorre-a@narc.org::53d0d1cb-10da-40b0-b517-58bfa66adf74" providerId="AD" clId="Web-{A6868793-C05A-0F28-61F2-AEFBEDE035C5}" dt="2025-06-03T18:22:42.589" v="1"/>
          <ac:picMkLst>
            <pc:docMk/>
            <pc:sldMk cId="109857222" sldId="256"/>
            <ac:picMk id="4" creationId="{BEA728BA-8B5B-D1E8-834A-6691939B2C4F}"/>
          </ac:picMkLst>
        </pc:picChg>
        <pc:picChg chg="add del mod">
          <ac:chgData name="Kathleen LaTorre" userId="S::kathleen.latorre-a@narc.org::53d0d1cb-10da-40b0-b517-58bfa66adf74" providerId="AD" clId="Web-{A6868793-C05A-0F28-61F2-AEFBEDE035C5}" dt="2025-06-03T18:23:10.903" v="5"/>
          <ac:picMkLst>
            <pc:docMk/>
            <pc:sldMk cId="109857222" sldId="256"/>
            <ac:picMk id="5" creationId="{FA6BF386-ECBD-A795-0E70-0347C6EF313A}"/>
          </ac:picMkLst>
        </pc:picChg>
      </pc:sldChg>
      <pc:sldChg chg="addSp modSp new">
        <pc:chgData name="Kathleen LaTorre" userId="S::kathleen.latorre-a@narc.org::53d0d1cb-10da-40b0-b517-58bfa66adf74" providerId="AD" clId="Web-{A6868793-C05A-0F28-61F2-AEFBEDE035C5}" dt="2025-06-03T18:23:12.887" v="6"/>
        <pc:sldMkLst>
          <pc:docMk/>
          <pc:sldMk cId="2326408696" sldId="257"/>
        </pc:sldMkLst>
        <pc:picChg chg="add mod">
          <ac:chgData name="Kathleen LaTorre" userId="S::kathleen.latorre-a@narc.org::53d0d1cb-10da-40b0-b517-58bfa66adf74" providerId="AD" clId="Web-{A6868793-C05A-0F28-61F2-AEFBEDE035C5}" dt="2025-06-03T18:23:12.887" v="6"/>
          <ac:picMkLst>
            <pc:docMk/>
            <pc:sldMk cId="2326408696" sldId="257"/>
            <ac:picMk id="2" creationId="{E604A2E5-B615-BAAD-0E7B-ECD23E2DE554}"/>
          </ac:picMkLst>
        </pc:picChg>
      </pc:sldChg>
      <pc:sldChg chg="addSp modSp new">
        <pc:chgData name="Kathleen LaTorre" userId="S::kathleen.latorre-a@narc.org::53d0d1cb-10da-40b0-b517-58bfa66adf74" providerId="AD" clId="Web-{A6868793-C05A-0F28-61F2-AEFBEDE035C5}" dt="2025-06-03T18:23:22.513" v="8"/>
        <pc:sldMkLst>
          <pc:docMk/>
          <pc:sldMk cId="27081701" sldId="258"/>
        </pc:sldMkLst>
        <pc:picChg chg="add mod">
          <ac:chgData name="Kathleen LaTorre" userId="S::kathleen.latorre-a@narc.org::53d0d1cb-10da-40b0-b517-58bfa66adf74" providerId="AD" clId="Web-{A6868793-C05A-0F28-61F2-AEFBEDE035C5}" dt="2025-06-03T18:23:22.513" v="8"/>
          <ac:picMkLst>
            <pc:docMk/>
            <pc:sldMk cId="27081701" sldId="258"/>
            <ac:picMk id="2" creationId="{5660B57B-9004-E93F-C497-CA7BA714999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flag with text and a blue sky&#10;&#10;AI-generated content may be incorrect.">
            <a:extLst>
              <a:ext uri="{FF2B5EF4-FFF2-40B4-BE49-F238E27FC236}">
                <a16:creationId xmlns:a16="http://schemas.microsoft.com/office/drawing/2014/main" id="{E604A2E5-B615-BAAD-0E7B-ECD23E2DE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77"/>
            <a:ext cx="12192000" cy="685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408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holding certificates&#10;&#10;AI-generated content may be incorrect.">
            <a:extLst>
              <a:ext uri="{FF2B5EF4-FFF2-40B4-BE49-F238E27FC236}">
                <a16:creationId xmlns:a16="http://schemas.microsoft.com/office/drawing/2014/main" id="{5660B57B-9004-E93F-C497-CA7BA7149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1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08311e2-d142-423e-bbac-6522d79a82a6" xsi:nil="true"/>
    <_Flow_SignoffStatus xmlns="2cbd2c6a-a94f-4612-b706-a6fa77778cdf" xsi:nil="true"/>
    <lcf76f155ced4ddcb4097134ff3c332f xmlns="2cbd2c6a-a94f-4612-b706-a6fa77778cd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CB46EF1E0094E977F869DD157A1DE" ma:contentTypeVersion="19" ma:contentTypeDescription="Create a new document." ma:contentTypeScope="" ma:versionID="7a78d13a68cb9458283efd0435e95a17">
  <xsd:schema xmlns:xsd="http://www.w3.org/2001/XMLSchema" xmlns:xs="http://www.w3.org/2001/XMLSchema" xmlns:p="http://schemas.microsoft.com/office/2006/metadata/properties" xmlns:ns2="2cbd2c6a-a94f-4612-b706-a6fa77778cdf" xmlns:ns3="308311e2-d142-423e-bbac-6522d79a82a6" targetNamespace="http://schemas.microsoft.com/office/2006/metadata/properties" ma:root="true" ma:fieldsID="876ebe274773d0d00b0602701a24141f" ns2:_="" ns3:_="">
    <xsd:import namespace="2cbd2c6a-a94f-4612-b706-a6fa77778cdf"/>
    <xsd:import namespace="308311e2-d142-423e-bbac-6522d79a82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d2c6a-a94f-4612-b706-a6fa77778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1cdc29a-e4bf-4132-ae37-dd80c9c4ca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8311e2-d142-423e-bbac-6522d79a82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c4cad7d-0387-4437-a45b-bbfe99457b76}" ma:internalName="TaxCatchAll" ma:showField="CatchAllData" ma:web="308311e2-d142-423e-bbac-6522d79a82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AB50376-C1C2-4916-B3E0-B7173A69157D}">
  <ds:schemaRefs>
    <ds:schemaRef ds:uri="http://schemas.microsoft.com/office/2006/metadata/properties"/>
    <ds:schemaRef ds:uri="http://schemas.microsoft.com/office/infopath/2007/PartnerControls"/>
    <ds:schemaRef ds:uri="308311e2-d142-423e-bbac-6522d79a82a6"/>
    <ds:schemaRef ds:uri="2cbd2c6a-a94f-4612-b706-a6fa77778cdf"/>
  </ds:schemaRefs>
</ds:datastoreItem>
</file>

<file path=customXml/itemProps2.xml><?xml version="1.0" encoding="utf-8"?>
<ds:datastoreItem xmlns:ds="http://schemas.openxmlformats.org/officeDocument/2006/customXml" ds:itemID="{851CD7CD-B59D-480B-9C3B-26E02E663E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bd2c6a-a94f-4612-b706-a6fa77778cdf"/>
    <ds:schemaRef ds:uri="308311e2-d142-423e-bbac-6522d79a82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6D9190-D4C6-4368-A3F3-80D266EE9D0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9</cp:revision>
  <dcterms:created xsi:type="dcterms:W3CDTF">2025-06-03T18:19:17Z</dcterms:created>
  <dcterms:modified xsi:type="dcterms:W3CDTF">2025-06-03T18:23:25Z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0x0101000E8CB46EF1E0094E977F869DD157A1DE</vt:lpwstr>
  </property>
  <property fmtid="{D5CDD505-2E9C-101B-9397-08002B2CF9AE}" pid="3" name="MediaServiceImageTags">
    <vt:lpwstr/>
  </property>
</Properties>
</file>