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9"/>
  </p:notesMasterIdLst>
  <p:sldIdLst>
    <p:sldId id="279" r:id="rId3"/>
    <p:sldId id="305" r:id="rId4"/>
    <p:sldId id="306" r:id="rId5"/>
    <p:sldId id="307" r:id="rId6"/>
    <p:sldId id="308" r:id="rId7"/>
    <p:sldId id="303" r:id="rId8"/>
  </p:sldIdLst>
  <p:sldSz cx="12192000" cy="6858000"/>
  <p:notesSz cx="7099300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9590"/>
    <a:srgbClr val="3E56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25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en Zubyk" userId="77821be5-319c-4e85-8d1d-55347e48b4a3" providerId="ADAL" clId="{5B6D2F26-365A-49E2-AC2F-5BC4E250A079}"/>
    <pc:docChg chg="undo redo custSel addSld delSld modSld modNotesMaster">
      <pc:chgData name="Stephen Zubyk" userId="77821be5-319c-4e85-8d1d-55347e48b4a3" providerId="ADAL" clId="{5B6D2F26-365A-49E2-AC2F-5BC4E250A079}" dt="2025-06-05T17:03:07.959" v="911" actId="1036"/>
      <pc:docMkLst>
        <pc:docMk/>
      </pc:docMkLst>
      <pc:sldChg chg="modSp del mod">
        <pc:chgData name="Stephen Zubyk" userId="77821be5-319c-4e85-8d1d-55347e48b4a3" providerId="ADAL" clId="{5B6D2F26-365A-49E2-AC2F-5BC4E250A079}" dt="2025-06-05T16:31:51.972" v="550" actId="47"/>
        <pc:sldMkLst>
          <pc:docMk/>
          <pc:sldMk cId="3048512956" sldId="256"/>
        </pc:sldMkLst>
        <pc:picChg chg="mod modCrop">
          <ac:chgData name="Stephen Zubyk" userId="77821be5-319c-4e85-8d1d-55347e48b4a3" providerId="ADAL" clId="{5B6D2F26-365A-49E2-AC2F-5BC4E250A079}" dt="2025-06-05T16:30:19.660" v="483" actId="732"/>
          <ac:picMkLst>
            <pc:docMk/>
            <pc:sldMk cId="3048512956" sldId="256"/>
            <ac:picMk id="5" creationId="{EAA0E720-DB98-5CC0-1075-A296725A2BF7}"/>
          </ac:picMkLst>
        </pc:picChg>
      </pc:sldChg>
      <pc:sldChg chg="addSp delSp modSp del mod">
        <pc:chgData name="Stephen Zubyk" userId="77821be5-319c-4e85-8d1d-55347e48b4a3" providerId="ADAL" clId="{5B6D2F26-365A-49E2-AC2F-5BC4E250A079}" dt="2025-06-05T16:36:31.202" v="650" actId="47"/>
        <pc:sldMkLst>
          <pc:docMk/>
          <pc:sldMk cId="0" sldId="261"/>
        </pc:sldMkLst>
        <pc:spChg chg="mod">
          <ac:chgData name="Stephen Zubyk" userId="77821be5-319c-4e85-8d1d-55347e48b4a3" providerId="ADAL" clId="{5B6D2F26-365A-49E2-AC2F-5BC4E250A079}" dt="2025-06-05T16:35:02.275" v="635" actId="207"/>
          <ac:spMkLst>
            <pc:docMk/>
            <pc:sldMk cId="0" sldId="261"/>
            <ac:spMk id="215" creationId="{00000000-0000-0000-0000-000000000000}"/>
          </ac:spMkLst>
        </pc:spChg>
        <pc:spChg chg="mod">
          <ac:chgData name="Stephen Zubyk" userId="77821be5-319c-4e85-8d1d-55347e48b4a3" providerId="ADAL" clId="{5B6D2F26-365A-49E2-AC2F-5BC4E250A079}" dt="2025-06-05T16:35:25.042" v="638" actId="164"/>
          <ac:spMkLst>
            <pc:docMk/>
            <pc:sldMk cId="0" sldId="261"/>
            <ac:spMk id="217" creationId="{00000000-0000-0000-0000-000000000000}"/>
          </ac:spMkLst>
        </pc:spChg>
        <pc:spChg chg="mod">
          <ac:chgData name="Stephen Zubyk" userId="77821be5-319c-4e85-8d1d-55347e48b4a3" providerId="ADAL" clId="{5B6D2F26-365A-49E2-AC2F-5BC4E250A079}" dt="2025-06-05T16:35:25.042" v="638" actId="164"/>
          <ac:spMkLst>
            <pc:docMk/>
            <pc:sldMk cId="0" sldId="261"/>
            <ac:spMk id="218" creationId="{00000000-0000-0000-0000-000000000000}"/>
          </ac:spMkLst>
        </pc:spChg>
        <pc:spChg chg="mod">
          <ac:chgData name="Stephen Zubyk" userId="77821be5-319c-4e85-8d1d-55347e48b4a3" providerId="ADAL" clId="{5B6D2F26-365A-49E2-AC2F-5BC4E250A079}" dt="2025-06-05T16:35:13.472" v="637" actId="208"/>
          <ac:spMkLst>
            <pc:docMk/>
            <pc:sldMk cId="0" sldId="261"/>
            <ac:spMk id="219" creationId="{00000000-0000-0000-0000-000000000000}"/>
          </ac:spMkLst>
        </pc:spChg>
        <pc:spChg chg="mod">
          <ac:chgData name="Stephen Zubyk" userId="77821be5-319c-4e85-8d1d-55347e48b4a3" providerId="ADAL" clId="{5B6D2F26-365A-49E2-AC2F-5BC4E250A079}" dt="2025-06-05T16:35:25.042" v="638" actId="164"/>
          <ac:spMkLst>
            <pc:docMk/>
            <pc:sldMk cId="0" sldId="261"/>
            <ac:spMk id="220" creationId="{00000000-0000-0000-0000-000000000000}"/>
          </ac:spMkLst>
        </pc:spChg>
        <pc:spChg chg="mod">
          <ac:chgData name="Stephen Zubyk" userId="77821be5-319c-4e85-8d1d-55347e48b4a3" providerId="ADAL" clId="{5B6D2F26-365A-49E2-AC2F-5BC4E250A079}" dt="2025-06-05T16:34:56.126" v="633" actId="208"/>
          <ac:spMkLst>
            <pc:docMk/>
            <pc:sldMk cId="0" sldId="261"/>
            <ac:spMk id="229" creationId="{00000000-0000-0000-0000-000000000000}"/>
          </ac:spMkLst>
        </pc:spChg>
        <pc:spChg chg="mod">
          <ac:chgData name="Stephen Zubyk" userId="77821be5-319c-4e85-8d1d-55347e48b4a3" providerId="ADAL" clId="{5B6D2F26-365A-49E2-AC2F-5BC4E250A079}" dt="2025-06-05T16:34:58.499" v="634" actId="207"/>
          <ac:spMkLst>
            <pc:docMk/>
            <pc:sldMk cId="0" sldId="261"/>
            <ac:spMk id="230" creationId="{00000000-0000-0000-0000-000000000000}"/>
          </ac:spMkLst>
        </pc:spChg>
        <pc:spChg chg="mod">
          <ac:chgData name="Stephen Zubyk" userId="77821be5-319c-4e85-8d1d-55347e48b4a3" providerId="ADAL" clId="{5B6D2F26-365A-49E2-AC2F-5BC4E250A079}" dt="2025-06-05T16:34:49.564" v="631" actId="208"/>
          <ac:spMkLst>
            <pc:docMk/>
            <pc:sldMk cId="0" sldId="261"/>
            <ac:spMk id="232" creationId="{00000000-0000-0000-0000-000000000000}"/>
          </ac:spMkLst>
        </pc:spChg>
        <pc:spChg chg="mod">
          <ac:chgData name="Stephen Zubyk" userId="77821be5-319c-4e85-8d1d-55347e48b4a3" providerId="ADAL" clId="{5B6D2F26-365A-49E2-AC2F-5BC4E250A079}" dt="2025-06-05T16:34:52.965" v="632" actId="207"/>
          <ac:spMkLst>
            <pc:docMk/>
            <pc:sldMk cId="0" sldId="261"/>
            <ac:spMk id="233" creationId="{00000000-0000-0000-0000-000000000000}"/>
          </ac:spMkLst>
        </pc:spChg>
        <pc:spChg chg="mod">
          <ac:chgData name="Stephen Zubyk" userId="77821be5-319c-4e85-8d1d-55347e48b4a3" providerId="ADAL" clId="{5B6D2F26-365A-49E2-AC2F-5BC4E250A079}" dt="2025-06-05T16:35:25.042" v="638" actId="164"/>
          <ac:spMkLst>
            <pc:docMk/>
            <pc:sldMk cId="0" sldId="261"/>
            <ac:spMk id="234" creationId="{00000000-0000-0000-0000-000000000000}"/>
          </ac:spMkLst>
        </pc:spChg>
        <pc:spChg chg="mod">
          <ac:chgData name="Stephen Zubyk" userId="77821be5-319c-4e85-8d1d-55347e48b4a3" providerId="ADAL" clId="{5B6D2F26-365A-49E2-AC2F-5BC4E250A079}" dt="2025-06-05T16:35:25.042" v="638" actId="164"/>
          <ac:spMkLst>
            <pc:docMk/>
            <pc:sldMk cId="0" sldId="261"/>
            <ac:spMk id="236" creationId="{00000000-0000-0000-0000-000000000000}"/>
          </ac:spMkLst>
        </pc:spChg>
        <pc:spChg chg="mod">
          <ac:chgData name="Stephen Zubyk" userId="77821be5-319c-4e85-8d1d-55347e48b4a3" providerId="ADAL" clId="{5B6D2F26-365A-49E2-AC2F-5BC4E250A079}" dt="2025-06-05T16:35:25.042" v="638" actId="164"/>
          <ac:spMkLst>
            <pc:docMk/>
            <pc:sldMk cId="0" sldId="261"/>
            <ac:spMk id="237" creationId="{00000000-0000-0000-0000-000000000000}"/>
          </ac:spMkLst>
        </pc:spChg>
        <pc:spChg chg="mod">
          <ac:chgData name="Stephen Zubyk" userId="77821be5-319c-4e85-8d1d-55347e48b4a3" providerId="ADAL" clId="{5B6D2F26-365A-49E2-AC2F-5BC4E250A079}" dt="2025-06-05T16:35:25.042" v="638" actId="164"/>
          <ac:spMkLst>
            <pc:docMk/>
            <pc:sldMk cId="0" sldId="261"/>
            <ac:spMk id="239" creationId="{00000000-0000-0000-0000-000000000000}"/>
          </ac:spMkLst>
        </pc:spChg>
        <pc:spChg chg="mod">
          <ac:chgData name="Stephen Zubyk" userId="77821be5-319c-4e85-8d1d-55347e48b4a3" providerId="ADAL" clId="{5B6D2F26-365A-49E2-AC2F-5BC4E250A079}" dt="2025-06-05T16:35:25.042" v="638" actId="164"/>
          <ac:spMkLst>
            <pc:docMk/>
            <pc:sldMk cId="0" sldId="261"/>
            <ac:spMk id="242" creationId="{00000000-0000-0000-0000-000000000000}"/>
          </ac:spMkLst>
        </pc:spChg>
        <pc:spChg chg="mod">
          <ac:chgData name="Stephen Zubyk" userId="77821be5-319c-4e85-8d1d-55347e48b4a3" providerId="ADAL" clId="{5B6D2F26-365A-49E2-AC2F-5BC4E250A079}" dt="2025-06-05T16:35:25.042" v="638" actId="164"/>
          <ac:spMkLst>
            <pc:docMk/>
            <pc:sldMk cId="0" sldId="261"/>
            <ac:spMk id="243" creationId="{00000000-0000-0000-0000-000000000000}"/>
          </ac:spMkLst>
        </pc:spChg>
        <pc:spChg chg="mod">
          <ac:chgData name="Stephen Zubyk" userId="77821be5-319c-4e85-8d1d-55347e48b4a3" providerId="ADAL" clId="{5B6D2F26-365A-49E2-AC2F-5BC4E250A079}" dt="2025-06-05T16:35:25.042" v="638" actId="164"/>
          <ac:spMkLst>
            <pc:docMk/>
            <pc:sldMk cId="0" sldId="261"/>
            <ac:spMk id="244" creationId="{00000000-0000-0000-0000-000000000000}"/>
          </ac:spMkLst>
        </pc:spChg>
        <pc:spChg chg="del">
          <ac:chgData name="Stephen Zubyk" userId="77821be5-319c-4e85-8d1d-55347e48b4a3" providerId="ADAL" clId="{5B6D2F26-365A-49E2-AC2F-5BC4E250A079}" dt="2025-06-05T16:34:36.097" v="630" actId="478"/>
          <ac:spMkLst>
            <pc:docMk/>
            <pc:sldMk cId="0" sldId="261"/>
            <ac:spMk id="245" creationId="{00000000-0000-0000-0000-000000000000}"/>
          </ac:spMkLst>
        </pc:spChg>
        <pc:grpChg chg="mod">
          <ac:chgData name="Stephen Zubyk" userId="77821be5-319c-4e85-8d1d-55347e48b4a3" providerId="ADAL" clId="{5B6D2F26-365A-49E2-AC2F-5BC4E250A079}" dt="2025-06-05T16:35:50.563" v="642" actId="14100"/>
          <ac:grpSpMkLst>
            <pc:docMk/>
            <pc:sldMk cId="0" sldId="261"/>
            <ac:grpSpMk id="2" creationId="{3011244F-513B-C250-7BFF-1969903C1487}"/>
          </ac:grpSpMkLst>
        </pc:grpChg>
      </pc:sldChg>
      <pc:sldChg chg="add del setBg">
        <pc:chgData name="Stephen Zubyk" userId="77821be5-319c-4e85-8d1d-55347e48b4a3" providerId="ADAL" clId="{5B6D2F26-365A-49E2-AC2F-5BC4E250A079}" dt="2025-06-05T16:29:16.261" v="468" actId="47"/>
        <pc:sldMkLst>
          <pc:docMk/>
          <pc:sldMk cId="771030008" sldId="264"/>
        </pc:sldMkLst>
      </pc:sldChg>
      <pc:sldChg chg="addSp modSp del">
        <pc:chgData name="Stephen Zubyk" userId="77821be5-319c-4e85-8d1d-55347e48b4a3" providerId="ADAL" clId="{5B6D2F26-365A-49E2-AC2F-5BC4E250A079}" dt="2025-06-05T16:28:57.299" v="465" actId="47"/>
        <pc:sldMkLst>
          <pc:docMk/>
          <pc:sldMk cId="3359562817" sldId="302"/>
        </pc:sldMkLst>
        <pc:spChg chg="add mod">
          <ac:chgData name="Stephen Zubyk" userId="77821be5-319c-4e85-8d1d-55347e48b4a3" providerId="ADAL" clId="{5B6D2F26-365A-49E2-AC2F-5BC4E250A079}" dt="2025-06-05T16:28:45.877" v="463"/>
          <ac:spMkLst>
            <pc:docMk/>
            <pc:sldMk cId="3359562817" sldId="302"/>
            <ac:spMk id="2" creationId="{4861A3E5-3555-8181-9EC7-C5DBDE3AF9F1}"/>
          </ac:spMkLst>
        </pc:spChg>
        <pc:spChg chg="add mod">
          <ac:chgData name="Stephen Zubyk" userId="77821be5-319c-4e85-8d1d-55347e48b4a3" providerId="ADAL" clId="{5B6D2F26-365A-49E2-AC2F-5BC4E250A079}" dt="2025-06-05T16:28:45.877" v="463"/>
          <ac:spMkLst>
            <pc:docMk/>
            <pc:sldMk cId="3359562817" sldId="302"/>
            <ac:spMk id="4" creationId="{9EF58DB5-C1A6-9936-CD98-5DD1801758DE}"/>
          </ac:spMkLst>
        </pc:spChg>
        <pc:spChg chg="add mod">
          <ac:chgData name="Stephen Zubyk" userId="77821be5-319c-4e85-8d1d-55347e48b4a3" providerId="ADAL" clId="{5B6D2F26-365A-49E2-AC2F-5BC4E250A079}" dt="2025-06-05T16:28:55.050" v="464"/>
          <ac:spMkLst>
            <pc:docMk/>
            <pc:sldMk cId="3359562817" sldId="302"/>
            <ac:spMk id="8" creationId="{9ABBF556-FAA6-D83D-C856-B6BAFADC0D86}"/>
          </ac:spMkLst>
        </pc:spChg>
        <pc:spChg chg="add mod">
          <ac:chgData name="Stephen Zubyk" userId="77821be5-319c-4e85-8d1d-55347e48b4a3" providerId="ADAL" clId="{5B6D2F26-365A-49E2-AC2F-5BC4E250A079}" dt="2025-06-05T16:28:55.050" v="464"/>
          <ac:spMkLst>
            <pc:docMk/>
            <pc:sldMk cId="3359562817" sldId="302"/>
            <ac:spMk id="9" creationId="{B2CC574F-BA03-3513-B4EE-25214E7BDEAD}"/>
          </ac:spMkLst>
        </pc:spChg>
        <pc:picChg chg="add mod">
          <ac:chgData name="Stephen Zubyk" userId="77821be5-319c-4e85-8d1d-55347e48b4a3" providerId="ADAL" clId="{5B6D2F26-365A-49E2-AC2F-5BC4E250A079}" dt="2025-06-05T16:28:45.877" v="463"/>
          <ac:picMkLst>
            <pc:docMk/>
            <pc:sldMk cId="3359562817" sldId="302"/>
            <ac:picMk id="7" creationId="{A38D6F41-5FBB-7120-7D1E-822B1685708E}"/>
          </ac:picMkLst>
        </pc:picChg>
        <pc:picChg chg="add mod">
          <ac:chgData name="Stephen Zubyk" userId="77821be5-319c-4e85-8d1d-55347e48b4a3" providerId="ADAL" clId="{5B6D2F26-365A-49E2-AC2F-5BC4E250A079}" dt="2025-06-05T16:28:55.050" v="464"/>
          <ac:picMkLst>
            <pc:docMk/>
            <pc:sldMk cId="3359562817" sldId="302"/>
            <ac:picMk id="10" creationId="{9FF2A3B4-C65C-969B-AE3C-7C0B55D6E540}"/>
          </ac:picMkLst>
        </pc:picChg>
      </pc:sldChg>
      <pc:sldChg chg="addSp modSp mod">
        <pc:chgData name="Stephen Zubyk" userId="77821be5-319c-4e85-8d1d-55347e48b4a3" providerId="ADAL" clId="{5B6D2F26-365A-49E2-AC2F-5BC4E250A079}" dt="2025-06-05T16:41:07.025" v="749" actId="1076"/>
        <pc:sldMkLst>
          <pc:docMk/>
          <pc:sldMk cId="3945684987" sldId="303"/>
        </pc:sldMkLst>
        <pc:spChg chg="mod">
          <ac:chgData name="Stephen Zubyk" userId="77821be5-319c-4e85-8d1d-55347e48b4a3" providerId="ADAL" clId="{5B6D2F26-365A-49E2-AC2F-5BC4E250A079}" dt="2025-06-05T16:36:58.045" v="663" actId="1076"/>
          <ac:spMkLst>
            <pc:docMk/>
            <pc:sldMk cId="3945684987" sldId="303"/>
            <ac:spMk id="2" creationId="{B00CE87B-0FE4-3179-2CE3-A19C0AFBA6D7}"/>
          </ac:spMkLst>
        </pc:spChg>
        <pc:spChg chg="add mod">
          <ac:chgData name="Stephen Zubyk" userId="77821be5-319c-4e85-8d1d-55347e48b4a3" providerId="ADAL" clId="{5B6D2F26-365A-49E2-AC2F-5BC4E250A079}" dt="2025-06-05T16:40:25.730" v="746" actId="1076"/>
          <ac:spMkLst>
            <pc:docMk/>
            <pc:sldMk cId="3945684987" sldId="303"/>
            <ac:spMk id="3" creationId="{23E7D0D7-AD8A-37CF-C3A9-FDFF86FFC55C}"/>
          </ac:spMkLst>
        </pc:spChg>
        <pc:spChg chg="add mod">
          <ac:chgData name="Stephen Zubyk" userId="77821be5-319c-4e85-8d1d-55347e48b4a3" providerId="ADAL" clId="{5B6D2F26-365A-49E2-AC2F-5BC4E250A079}" dt="2025-06-05T16:41:07.025" v="749" actId="1076"/>
          <ac:spMkLst>
            <pc:docMk/>
            <pc:sldMk cId="3945684987" sldId="303"/>
            <ac:spMk id="4" creationId="{271F8412-DE49-D875-CCE4-27FCD5E57915}"/>
          </ac:spMkLst>
        </pc:spChg>
        <pc:spChg chg="add mod">
          <ac:chgData name="Stephen Zubyk" userId="77821be5-319c-4e85-8d1d-55347e48b4a3" providerId="ADAL" clId="{5B6D2F26-365A-49E2-AC2F-5BC4E250A079}" dt="2025-06-05T16:41:03.514" v="748" actId="1076"/>
          <ac:spMkLst>
            <pc:docMk/>
            <pc:sldMk cId="3945684987" sldId="303"/>
            <ac:spMk id="5" creationId="{832D2521-6783-37D1-E0C2-A3D5C2A30878}"/>
          </ac:spMkLst>
        </pc:spChg>
      </pc:sldChg>
      <pc:sldChg chg="addSp delSp modSp new del mod">
        <pc:chgData name="Stephen Zubyk" userId="77821be5-319c-4e85-8d1d-55347e48b4a3" providerId="ADAL" clId="{5B6D2F26-365A-49E2-AC2F-5BC4E250A079}" dt="2025-06-05T16:29:58.210" v="481" actId="47"/>
        <pc:sldMkLst>
          <pc:docMk/>
          <pc:sldMk cId="1763601460" sldId="304"/>
        </pc:sldMkLst>
        <pc:spChg chg="del">
          <ac:chgData name="Stephen Zubyk" userId="77821be5-319c-4e85-8d1d-55347e48b4a3" providerId="ADAL" clId="{5B6D2F26-365A-49E2-AC2F-5BC4E250A079}" dt="2025-06-05T16:15:02.648" v="1" actId="478"/>
          <ac:spMkLst>
            <pc:docMk/>
            <pc:sldMk cId="1763601460" sldId="304"/>
            <ac:spMk id="2" creationId="{93449BBE-730D-F43A-FA0B-414DDC7452E3}"/>
          </ac:spMkLst>
        </pc:spChg>
        <pc:spChg chg="del">
          <ac:chgData name="Stephen Zubyk" userId="77821be5-319c-4e85-8d1d-55347e48b4a3" providerId="ADAL" clId="{5B6D2F26-365A-49E2-AC2F-5BC4E250A079}" dt="2025-06-05T16:15:03.534" v="2" actId="478"/>
          <ac:spMkLst>
            <pc:docMk/>
            <pc:sldMk cId="1763601460" sldId="304"/>
            <ac:spMk id="3" creationId="{1A132C6F-205A-11DA-1532-888089759655}"/>
          </ac:spMkLst>
        </pc:spChg>
        <pc:spChg chg="add mod">
          <ac:chgData name="Stephen Zubyk" userId="77821be5-319c-4e85-8d1d-55347e48b4a3" providerId="ADAL" clId="{5B6D2F26-365A-49E2-AC2F-5BC4E250A079}" dt="2025-06-05T16:15:20.934" v="26" actId="20577"/>
          <ac:spMkLst>
            <pc:docMk/>
            <pc:sldMk cId="1763601460" sldId="304"/>
            <ac:spMk id="4" creationId="{C379F8FA-D9DC-E65E-84B4-D82A1A404906}"/>
          </ac:spMkLst>
        </pc:spChg>
        <pc:spChg chg="add mod">
          <ac:chgData name="Stephen Zubyk" userId="77821be5-319c-4e85-8d1d-55347e48b4a3" providerId="ADAL" clId="{5B6D2F26-365A-49E2-AC2F-5BC4E250A079}" dt="2025-06-05T16:25:07.501" v="462" actId="115"/>
          <ac:spMkLst>
            <pc:docMk/>
            <pc:sldMk cId="1763601460" sldId="304"/>
            <ac:spMk id="6" creationId="{31ECB65B-2D68-69AA-F8C6-B5ED973A4B61}"/>
          </ac:spMkLst>
        </pc:spChg>
        <pc:spChg chg="add mod">
          <ac:chgData name="Stephen Zubyk" userId="77821be5-319c-4e85-8d1d-55347e48b4a3" providerId="ADAL" clId="{5B6D2F26-365A-49E2-AC2F-5BC4E250A079}" dt="2025-06-05T16:25:06.975" v="461" actId="115"/>
          <ac:spMkLst>
            <pc:docMk/>
            <pc:sldMk cId="1763601460" sldId="304"/>
            <ac:spMk id="7" creationId="{193A107C-3965-080F-E842-413C6254C4E5}"/>
          </ac:spMkLst>
        </pc:spChg>
        <pc:graphicFrameChg chg="add del mod modGraphic">
          <ac:chgData name="Stephen Zubyk" userId="77821be5-319c-4e85-8d1d-55347e48b4a3" providerId="ADAL" clId="{5B6D2F26-365A-49E2-AC2F-5BC4E250A079}" dt="2025-06-05T16:21:40.578" v="298" actId="478"/>
          <ac:graphicFrameMkLst>
            <pc:docMk/>
            <pc:sldMk cId="1763601460" sldId="304"/>
            <ac:graphicFrameMk id="5" creationId="{8AD88B86-C02A-9BC0-CD97-10565D281AAC}"/>
          </ac:graphicFrameMkLst>
        </pc:graphicFrameChg>
      </pc:sldChg>
      <pc:sldChg chg="addSp modSp add mod">
        <pc:chgData name="Stephen Zubyk" userId="77821be5-319c-4e85-8d1d-55347e48b4a3" providerId="ADAL" clId="{5B6D2F26-365A-49E2-AC2F-5BC4E250A079}" dt="2025-06-05T16:55:36.543" v="861" actId="1076"/>
        <pc:sldMkLst>
          <pc:docMk/>
          <pc:sldMk cId="1573141160" sldId="305"/>
        </pc:sldMkLst>
        <pc:spChg chg="add mod">
          <ac:chgData name="Stephen Zubyk" userId="77821be5-319c-4e85-8d1d-55347e48b4a3" providerId="ADAL" clId="{5B6D2F26-365A-49E2-AC2F-5BC4E250A079}" dt="2025-06-05T16:55:36.543" v="861" actId="1076"/>
          <ac:spMkLst>
            <pc:docMk/>
            <pc:sldMk cId="1573141160" sldId="305"/>
            <ac:spMk id="5" creationId="{58ACBE7F-AE1E-6DB2-64DF-58E6D1DDB091}"/>
          </ac:spMkLst>
        </pc:spChg>
      </pc:sldChg>
      <pc:sldChg chg="addSp delSp modSp add mod">
        <pc:chgData name="Stephen Zubyk" userId="77821be5-319c-4e85-8d1d-55347e48b4a3" providerId="ADAL" clId="{5B6D2F26-365A-49E2-AC2F-5BC4E250A079}" dt="2025-06-05T17:03:07.959" v="911" actId="1036"/>
        <pc:sldMkLst>
          <pc:docMk/>
          <pc:sldMk cId="3422802003" sldId="306"/>
        </pc:sldMkLst>
        <pc:spChg chg="del">
          <ac:chgData name="Stephen Zubyk" userId="77821be5-319c-4e85-8d1d-55347e48b4a3" providerId="ADAL" clId="{5B6D2F26-365A-49E2-AC2F-5BC4E250A079}" dt="2025-06-05T16:29:22.479" v="470" actId="478"/>
          <ac:spMkLst>
            <pc:docMk/>
            <pc:sldMk cId="3422802003" sldId="306"/>
            <ac:spMk id="2" creationId="{621E3272-918C-87C5-991D-625E44E87CF4}"/>
          </ac:spMkLst>
        </pc:spChg>
        <pc:spChg chg="del mod">
          <ac:chgData name="Stephen Zubyk" userId="77821be5-319c-4e85-8d1d-55347e48b4a3" providerId="ADAL" clId="{5B6D2F26-365A-49E2-AC2F-5BC4E250A079}" dt="2025-06-05T16:29:23.417" v="472" actId="478"/>
          <ac:spMkLst>
            <pc:docMk/>
            <pc:sldMk cId="3422802003" sldId="306"/>
            <ac:spMk id="3" creationId="{3BEF43E3-5B7E-CF93-0EAE-2EE9793B8163}"/>
          </ac:spMkLst>
        </pc:spChg>
        <pc:spChg chg="add mod">
          <ac:chgData name="Stephen Zubyk" userId="77821be5-319c-4e85-8d1d-55347e48b4a3" providerId="ADAL" clId="{5B6D2F26-365A-49E2-AC2F-5BC4E250A079}" dt="2025-06-05T16:58:01.498" v="884" actId="1076"/>
          <ac:spMkLst>
            <pc:docMk/>
            <pc:sldMk cId="3422802003" sldId="306"/>
            <ac:spMk id="5" creationId="{5168A648-D899-8AC3-E850-276832EFEA4D}"/>
          </ac:spMkLst>
        </pc:spChg>
        <pc:spChg chg="add mod">
          <ac:chgData name="Stephen Zubyk" userId="77821be5-319c-4e85-8d1d-55347e48b4a3" providerId="ADAL" clId="{5B6D2F26-365A-49E2-AC2F-5BC4E250A079}" dt="2025-06-05T17:03:07.959" v="911" actId="1036"/>
          <ac:spMkLst>
            <pc:docMk/>
            <pc:sldMk cId="3422802003" sldId="306"/>
            <ac:spMk id="6" creationId="{B4D23A85-CA41-7FAB-D2DC-DA8E5C901722}"/>
          </ac:spMkLst>
        </pc:spChg>
        <pc:spChg chg="add mod">
          <ac:chgData name="Stephen Zubyk" userId="77821be5-319c-4e85-8d1d-55347e48b4a3" providerId="ADAL" clId="{5B6D2F26-365A-49E2-AC2F-5BC4E250A079}" dt="2025-06-05T17:03:07.959" v="911" actId="1036"/>
          <ac:spMkLst>
            <pc:docMk/>
            <pc:sldMk cId="3422802003" sldId="306"/>
            <ac:spMk id="7" creationId="{8243D36C-7081-B98F-6D79-B701158320CB}"/>
          </ac:spMkLst>
        </pc:spChg>
        <pc:picChg chg="del">
          <ac:chgData name="Stephen Zubyk" userId="77821be5-319c-4e85-8d1d-55347e48b4a3" providerId="ADAL" clId="{5B6D2F26-365A-49E2-AC2F-5BC4E250A079}" dt="2025-06-05T16:29:24.003" v="473" actId="478"/>
          <ac:picMkLst>
            <pc:docMk/>
            <pc:sldMk cId="3422802003" sldId="306"/>
            <ac:picMk id="4" creationId="{0406C507-9C37-9C10-095D-F37627BA4579}"/>
          </ac:picMkLst>
        </pc:picChg>
        <pc:picChg chg="add mod">
          <ac:chgData name="Stephen Zubyk" userId="77821be5-319c-4e85-8d1d-55347e48b4a3" providerId="ADAL" clId="{5B6D2F26-365A-49E2-AC2F-5BC4E250A079}" dt="2025-06-05T17:03:07.959" v="911" actId="1036"/>
          <ac:picMkLst>
            <pc:docMk/>
            <pc:sldMk cId="3422802003" sldId="306"/>
            <ac:picMk id="9" creationId="{B858C9D2-DAA4-FCBD-D4C9-EB52E8CFC7B5}"/>
          </ac:picMkLst>
        </pc:picChg>
        <pc:picChg chg="add mod">
          <ac:chgData name="Stephen Zubyk" userId="77821be5-319c-4e85-8d1d-55347e48b4a3" providerId="ADAL" clId="{5B6D2F26-365A-49E2-AC2F-5BC4E250A079}" dt="2025-06-05T17:03:07.959" v="911" actId="1036"/>
          <ac:picMkLst>
            <pc:docMk/>
            <pc:sldMk cId="3422802003" sldId="306"/>
            <ac:picMk id="11" creationId="{76D86DEC-88D7-04CD-094E-F032099B716C}"/>
          </ac:picMkLst>
        </pc:picChg>
      </pc:sldChg>
      <pc:sldChg chg="addSp delSp modSp add mod">
        <pc:chgData name="Stephen Zubyk" userId="77821be5-319c-4e85-8d1d-55347e48b4a3" providerId="ADAL" clId="{5B6D2F26-365A-49E2-AC2F-5BC4E250A079}" dt="2025-06-05T16:52:21.746" v="827" actId="114"/>
        <pc:sldMkLst>
          <pc:docMk/>
          <pc:sldMk cId="2953381239" sldId="307"/>
        </pc:sldMkLst>
        <pc:spChg chg="add mod">
          <ac:chgData name="Stephen Zubyk" userId="77821be5-319c-4e85-8d1d-55347e48b4a3" providerId="ADAL" clId="{5B6D2F26-365A-49E2-AC2F-5BC4E250A079}" dt="2025-06-05T16:52:21.746" v="827" actId="114"/>
          <ac:spMkLst>
            <pc:docMk/>
            <pc:sldMk cId="2953381239" sldId="307"/>
            <ac:spMk id="3" creationId="{1F038B26-7D01-FD8C-3BDF-CACE37F17928}"/>
          </ac:spMkLst>
        </pc:spChg>
        <pc:spChg chg="mod">
          <ac:chgData name="Stephen Zubyk" userId="77821be5-319c-4e85-8d1d-55347e48b4a3" providerId="ADAL" clId="{5B6D2F26-365A-49E2-AC2F-5BC4E250A079}" dt="2025-06-05T16:49:13.655" v="764" actId="20577"/>
          <ac:spMkLst>
            <pc:docMk/>
            <pc:sldMk cId="2953381239" sldId="307"/>
            <ac:spMk id="5" creationId="{E8521BA4-B8C1-9A67-5BF9-314792D65377}"/>
          </ac:spMkLst>
        </pc:spChg>
        <pc:spChg chg="mod">
          <ac:chgData name="Stephen Zubyk" userId="77821be5-319c-4e85-8d1d-55347e48b4a3" providerId="ADAL" clId="{5B6D2F26-365A-49E2-AC2F-5BC4E250A079}" dt="2025-06-05T16:49:39.557" v="769" actId="1076"/>
          <ac:spMkLst>
            <pc:docMk/>
            <pc:sldMk cId="2953381239" sldId="307"/>
            <ac:spMk id="6" creationId="{3A7DEBC8-8D93-920C-99A5-54DCCE5492C8}"/>
          </ac:spMkLst>
        </pc:spChg>
        <pc:spChg chg="del">
          <ac:chgData name="Stephen Zubyk" userId="77821be5-319c-4e85-8d1d-55347e48b4a3" providerId="ADAL" clId="{5B6D2F26-365A-49E2-AC2F-5BC4E250A079}" dt="2025-06-05T16:30:30.823" v="485" actId="478"/>
          <ac:spMkLst>
            <pc:docMk/>
            <pc:sldMk cId="2953381239" sldId="307"/>
            <ac:spMk id="7" creationId="{1F9FD8F9-9AB9-7B82-BD80-4797ABF26F09}"/>
          </ac:spMkLst>
        </pc:spChg>
        <pc:picChg chg="add mod">
          <ac:chgData name="Stephen Zubyk" userId="77821be5-319c-4e85-8d1d-55347e48b4a3" providerId="ADAL" clId="{5B6D2F26-365A-49E2-AC2F-5BC4E250A079}" dt="2025-06-05T16:52:14.514" v="825" actId="1076"/>
          <ac:picMkLst>
            <pc:docMk/>
            <pc:sldMk cId="2953381239" sldId="307"/>
            <ac:picMk id="2" creationId="{95077550-40E5-D6FB-5902-8CEF4E509A2D}"/>
          </ac:picMkLst>
        </pc:picChg>
      </pc:sldChg>
      <pc:sldChg chg="addSp delSp modSp add mod">
        <pc:chgData name="Stephen Zubyk" userId="77821be5-319c-4e85-8d1d-55347e48b4a3" providerId="ADAL" clId="{5B6D2F26-365A-49E2-AC2F-5BC4E250A079}" dt="2025-06-05T16:36:12.219" v="649" actId="1076"/>
        <pc:sldMkLst>
          <pc:docMk/>
          <pc:sldMk cId="3165384191" sldId="308"/>
        </pc:sldMkLst>
        <pc:spChg chg="add mod">
          <ac:chgData name="Stephen Zubyk" userId="77821be5-319c-4e85-8d1d-55347e48b4a3" providerId="ADAL" clId="{5B6D2F26-365A-49E2-AC2F-5BC4E250A079}" dt="2025-06-05T16:33:54.320" v="588" actId="164"/>
          <ac:spMkLst>
            <pc:docMk/>
            <pc:sldMk cId="3165384191" sldId="308"/>
            <ac:spMk id="3" creationId="{A2597400-30D6-F99C-29EE-98082C72A01C}"/>
          </ac:spMkLst>
        </pc:spChg>
        <pc:spChg chg="mod">
          <ac:chgData name="Stephen Zubyk" userId="77821be5-319c-4e85-8d1d-55347e48b4a3" providerId="ADAL" clId="{5B6D2F26-365A-49E2-AC2F-5BC4E250A079}" dt="2025-06-05T16:36:05.117" v="647" actId="404"/>
          <ac:spMkLst>
            <pc:docMk/>
            <pc:sldMk cId="3165384191" sldId="308"/>
            <ac:spMk id="5" creationId="{8C9187E1-03A2-FCA5-211D-0D7FA15474D3}"/>
          </ac:spMkLst>
        </pc:spChg>
        <pc:spChg chg="del">
          <ac:chgData name="Stephen Zubyk" userId="77821be5-319c-4e85-8d1d-55347e48b4a3" providerId="ADAL" clId="{5B6D2F26-365A-49E2-AC2F-5BC4E250A079}" dt="2025-06-05T16:32:10.978" v="552" actId="478"/>
          <ac:spMkLst>
            <pc:docMk/>
            <pc:sldMk cId="3165384191" sldId="308"/>
            <ac:spMk id="6" creationId="{91967634-ADCA-E207-9B0A-F9AEBE40CB67}"/>
          </ac:spMkLst>
        </pc:spChg>
        <pc:spChg chg="mod">
          <ac:chgData name="Stephen Zubyk" userId="77821be5-319c-4e85-8d1d-55347e48b4a3" providerId="ADAL" clId="{5B6D2F26-365A-49E2-AC2F-5BC4E250A079}" dt="2025-06-05T16:33:54.320" v="588" actId="164"/>
          <ac:spMkLst>
            <pc:docMk/>
            <pc:sldMk cId="3165384191" sldId="308"/>
            <ac:spMk id="8" creationId="{ADC2ABF9-A8A8-1B43-7004-E7A8F8ACB8B5}"/>
          </ac:spMkLst>
        </pc:spChg>
        <pc:spChg chg="mod">
          <ac:chgData name="Stephen Zubyk" userId="77821be5-319c-4e85-8d1d-55347e48b4a3" providerId="ADAL" clId="{5B6D2F26-365A-49E2-AC2F-5BC4E250A079}" dt="2025-06-05T16:33:54.320" v="588" actId="164"/>
          <ac:spMkLst>
            <pc:docMk/>
            <pc:sldMk cId="3165384191" sldId="308"/>
            <ac:spMk id="9" creationId="{DEE0A4FF-F716-9043-67DA-C781232AEC93}"/>
          </ac:spMkLst>
        </pc:spChg>
        <pc:spChg chg="mod">
          <ac:chgData name="Stephen Zubyk" userId="77821be5-319c-4e85-8d1d-55347e48b4a3" providerId="ADAL" clId="{5B6D2F26-365A-49E2-AC2F-5BC4E250A079}" dt="2025-06-05T16:33:54.320" v="588" actId="164"/>
          <ac:spMkLst>
            <pc:docMk/>
            <pc:sldMk cId="3165384191" sldId="308"/>
            <ac:spMk id="10" creationId="{05948E43-2EE1-7500-F848-1C2B7BB1078D}"/>
          </ac:spMkLst>
        </pc:spChg>
        <pc:spChg chg="add mod">
          <ac:chgData name="Stephen Zubyk" userId="77821be5-319c-4e85-8d1d-55347e48b4a3" providerId="ADAL" clId="{5B6D2F26-365A-49E2-AC2F-5BC4E250A079}" dt="2025-06-05T16:33:54.320" v="588" actId="164"/>
          <ac:spMkLst>
            <pc:docMk/>
            <pc:sldMk cId="3165384191" sldId="308"/>
            <ac:spMk id="11" creationId="{801DD3FE-3DF9-DC38-1DB4-C1ACF6D5B19C}"/>
          </ac:spMkLst>
        </pc:spChg>
        <pc:spChg chg="add mod">
          <ac:chgData name="Stephen Zubyk" userId="77821be5-319c-4e85-8d1d-55347e48b4a3" providerId="ADAL" clId="{5B6D2F26-365A-49E2-AC2F-5BC4E250A079}" dt="2025-06-05T16:33:54.320" v="588" actId="164"/>
          <ac:spMkLst>
            <pc:docMk/>
            <pc:sldMk cId="3165384191" sldId="308"/>
            <ac:spMk id="12" creationId="{C5929314-78F4-D5D9-F766-DED853F3BAAF}"/>
          </ac:spMkLst>
        </pc:spChg>
        <pc:spChg chg="mod">
          <ac:chgData name="Stephen Zubyk" userId="77821be5-319c-4e85-8d1d-55347e48b4a3" providerId="ADAL" clId="{5B6D2F26-365A-49E2-AC2F-5BC4E250A079}" dt="2025-06-05T16:32:35.939" v="558" actId="164"/>
          <ac:spMkLst>
            <pc:docMk/>
            <pc:sldMk cId="3165384191" sldId="308"/>
            <ac:spMk id="17" creationId="{60961AC5-7E1C-65B3-D3DF-4B61DB30C572}"/>
          </ac:spMkLst>
        </pc:spChg>
        <pc:spChg chg="mod">
          <ac:chgData name="Stephen Zubyk" userId="77821be5-319c-4e85-8d1d-55347e48b4a3" providerId="ADAL" clId="{5B6D2F26-365A-49E2-AC2F-5BC4E250A079}" dt="2025-06-05T16:33:50.779" v="587" actId="164"/>
          <ac:spMkLst>
            <pc:docMk/>
            <pc:sldMk cId="3165384191" sldId="308"/>
            <ac:spMk id="20" creationId="{98E009C6-BCC7-DAE8-F046-AA3400955D21}"/>
          </ac:spMkLst>
        </pc:spChg>
        <pc:spChg chg="add del mod">
          <ac:chgData name="Stephen Zubyk" userId="77821be5-319c-4e85-8d1d-55347e48b4a3" providerId="ADAL" clId="{5B6D2F26-365A-49E2-AC2F-5BC4E250A079}" dt="2025-06-05T16:33:56.834" v="591" actId="478"/>
          <ac:spMkLst>
            <pc:docMk/>
            <pc:sldMk cId="3165384191" sldId="308"/>
            <ac:spMk id="23" creationId="{D5095507-83DC-0679-A34A-0CC6F8FE3D06}"/>
          </ac:spMkLst>
        </pc:spChg>
        <pc:spChg chg="del mod">
          <ac:chgData name="Stephen Zubyk" userId="77821be5-319c-4e85-8d1d-55347e48b4a3" providerId="ADAL" clId="{5B6D2F26-365A-49E2-AC2F-5BC4E250A079}" dt="2025-06-05T16:33:56.276" v="590" actId="478"/>
          <ac:spMkLst>
            <pc:docMk/>
            <pc:sldMk cId="3165384191" sldId="308"/>
            <ac:spMk id="25" creationId="{5B6E1346-1D71-97E2-8513-A7BD12E3C1F0}"/>
          </ac:spMkLst>
        </pc:spChg>
        <pc:spChg chg="add mod">
          <ac:chgData name="Stephen Zubyk" userId="77821be5-319c-4e85-8d1d-55347e48b4a3" providerId="ADAL" clId="{5B6D2F26-365A-49E2-AC2F-5BC4E250A079}" dt="2025-06-05T16:33:54.320" v="588" actId="164"/>
          <ac:spMkLst>
            <pc:docMk/>
            <pc:sldMk cId="3165384191" sldId="308"/>
            <ac:spMk id="27" creationId="{A05B771D-8BD9-04D3-567C-18A21CE0BEDE}"/>
          </ac:spMkLst>
        </pc:spChg>
        <pc:spChg chg="mod">
          <ac:chgData name="Stephen Zubyk" userId="77821be5-319c-4e85-8d1d-55347e48b4a3" providerId="ADAL" clId="{5B6D2F26-365A-49E2-AC2F-5BC4E250A079}" dt="2025-06-05T16:33:54.320" v="588" actId="164"/>
          <ac:spMkLst>
            <pc:docMk/>
            <pc:sldMk cId="3165384191" sldId="308"/>
            <ac:spMk id="28" creationId="{ED26F9BC-F137-B2C2-65CE-C7CF449B58FF}"/>
          </ac:spMkLst>
        </pc:spChg>
        <pc:spChg chg="add mod">
          <ac:chgData name="Stephen Zubyk" userId="77821be5-319c-4e85-8d1d-55347e48b4a3" providerId="ADAL" clId="{5B6D2F26-365A-49E2-AC2F-5BC4E250A079}" dt="2025-06-05T16:33:54.320" v="588" actId="164"/>
          <ac:spMkLst>
            <pc:docMk/>
            <pc:sldMk cId="3165384191" sldId="308"/>
            <ac:spMk id="29" creationId="{5A06B290-9A5D-AC79-341A-8D0C3B8A86FA}"/>
          </ac:spMkLst>
        </pc:spChg>
        <pc:spChg chg="add mod">
          <ac:chgData name="Stephen Zubyk" userId="77821be5-319c-4e85-8d1d-55347e48b4a3" providerId="ADAL" clId="{5B6D2F26-365A-49E2-AC2F-5BC4E250A079}" dt="2025-06-05T16:33:54.320" v="588" actId="164"/>
          <ac:spMkLst>
            <pc:docMk/>
            <pc:sldMk cId="3165384191" sldId="308"/>
            <ac:spMk id="30" creationId="{953FFDDF-6859-15AA-6316-D977714861D7}"/>
          </ac:spMkLst>
        </pc:spChg>
        <pc:spChg chg="add mod">
          <ac:chgData name="Stephen Zubyk" userId="77821be5-319c-4e85-8d1d-55347e48b4a3" providerId="ADAL" clId="{5B6D2F26-365A-49E2-AC2F-5BC4E250A079}" dt="2025-06-05T16:33:50.779" v="587" actId="164"/>
          <ac:spMkLst>
            <pc:docMk/>
            <pc:sldMk cId="3165384191" sldId="308"/>
            <ac:spMk id="31" creationId="{D91F8005-C00A-D1B1-E51E-6160546109BC}"/>
          </ac:spMkLst>
        </pc:spChg>
        <pc:spChg chg="mod">
          <ac:chgData name="Stephen Zubyk" userId="77821be5-319c-4e85-8d1d-55347e48b4a3" providerId="ADAL" clId="{5B6D2F26-365A-49E2-AC2F-5BC4E250A079}" dt="2025-06-05T16:33:50.779" v="587" actId="164"/>
          <ac:spMkLst>
            <pc:docMk/>
            <pc:sldMk cId="3165384191" sldId="308"/>
            <ac:spMk id="32" creationId="{E4E30899-FBEA-7DAF-CF26-147BCFC7E646}"/>
          </ac:spMkLst>
        </pc:spChg>
        <pc:spChg chg="mod">
          <ac:chgData name="Stephen Zubyk" userId="77821be5-319c-4e85-8d1d-55347e48b4a3" providerId="ADAL" clId="{5B6D2F26-365A-49E2-AC2F-5BC4E250A079}" dt="2025-06-05T16:33:50.779" v="587" actId="164"/>
          <ac:spMkLst>
            <pc:docMk/>
            <pc:sldMk cId="3165384191" sldId="308"/>
            <ac:spMk id="36" creationId="{77C4CF0A-82F7-FC48-CB77-D5A0F0D64022}"/>
          </ac:spMkLst>
        </pc:spChg>
        <pc:spChg chg="mod">
          <ac:chgData name="Stephen Zubyk" userId="77821be5-319c-4e85-8d1d-55347e48b4a3" providerId="ADAL" clId="{5B6D2F26-365A-49E2-AC2F-5BC4E250A079}" dt="2025-06-05T16:32:41.689" v="559"/>
          <ac:spMkLst>
            <pc:docMk/>
            <pc:sldMk cId="3165384191" sldId="308"/>
            <ac:spMk id="37" creationId="{43D5EBE0-9F59-00F0-72A0-69C31F9EC78B}"/>
          </ac:spMkLst>
        </pc:spChg>
        <pc:spChg chg="add mod">
          <ac:chgData name="Stephen Zubyk" userId="77821be5-319c-4e85-8d1d-55347e48b4a3" providerId="ADAL" clId="{5B6D2F26-365A-49E2-AC2F-5BC4E250A079}" dt="2025-06-05T16:36:12.219" v="649" actId="1076"/>
          <ac:spMkLst>
            <pc:docMk/>
            <pc:sldMk cId="3165384191" sldId="308"/>
            <ac:spMk id="39" creationId="{CDB02A0D-3511-3635-FE11-FA97FAF9D1D8}"/>
          </ac:spMkLst>
        </pc:spChg>
        <pc:spChg chg="mod">
          <ac:chgData name="Stephen Zubyk" userId="77821be5-319c-4e85-8d1d-55347e48b4a3" providerId="ADAL" clId="{5B6D2F26-365A-49E2-AC2F-5BC4E250A079}" dt="2025-06-05T16:35:33.550" v="640"/>
          <ac:spMkLst>
            <pc:docMk/>
            <pc:sldMk cId="3165384191" sldId="308"/>
            <ac:spMk id="45" creationId="{7124C612-E6BA-EDFD-B6A2-F2E1DA679503}"/>
          </ac:spMkLst>
        </pc:spChg>
        <pc:spChg chg="mod">
          <ac:chgData name="Stephen Zubyk" userId="77821be5-319c-4e85-8d1d-55347e48b4a3" providerId="ADAL" clId="{5B6D2F26-365A-49E2-AC2F-5BC4E250A079}" dt="2025-06-05T16:35:33.550" v="640"/>
          <ac:spMkLst>
            <pc:docMk/>
            <pc:sldMk cId="3165384191" sldId="308"/>
            <ac:spMk id="46" creationId="{FE33B6AE-5BAA-82D4-59E6-A39891ACD09E}"/>
          </ac:spMkLst>
        </pc:spChg>
        <pc:spChg chg="mod">
          <ac:chgData name="Stephen Zubyk" userId="77821be5-319c-4e85-8d1d-55347e48b4a3" providerId="ADAL" clId="{5B6D2F26-365A-49E2-AC2F-5BC4E250A079}" dt="2025-06-05T16:35:33.550" v="640"/>
          <ac:spMkLst>
            <pc:docMk/>
            <pc:sldMk cId="3165384191" sldId="308"/>
            <ac:spMk id="47" creationId="{8C85D66B-9FB4-35AB-08DA-67D887549A81}"/>
          </ac:spMkLst>
        </pc:spChg>
        <pc:spChg chg="mod">
          <ac:chgData name="Stephen Zubyk" userId="77821be5-319c-4e85-8d1d-55347e48b4a3" providerId="ADAL" clId="{5B6D2F26-365A-49E2-AC2F-5BC4E250A079}" dt="2025-06-05T16:35:33.550" v="640"/>
          <ac:spMkLst>
            <pc:docMk/>
            <pc:sldMk cId="3165384191" sldId="308"/>
            <ac:spMk id="53" creationId="{C0BC30F7-C4D9-3F3C-2EFD-6C48E012DDC5}"/>
          </ac:spMkLst>
        </pc:spChg>
        <pc:spChg chg="mod">
          <ac:chgData name="Stephen Zubyk" userId="77821be5-319c-4e85-8d1d-55347e48b4a3" providerId="ADAL" clId="{5B6D2F26-365A-49E2-AC2F-5BC4E250A079}" dt="2025-06-05T16:35:33.550" v="640"/>
          <ac:spMkLst>
            <pc:docMk/>
            <pc:sldMk cId="3165384191" sldId="308"/>
            <ac:spMk id="54" creationId="{25AC0525-737D-C54C-76C3-27DD786A7036}"/>
          </ac:spMkLst>
        </pc:spChg>
        <pc:spChg chg="mod">
          <ac:chgData name="Stephen Zubyk" userId="77821be5-319c-4e85-8d1d-55347e48b4a3" providerId="ADAL" clId="{5B6D2F26-365A-49E2-AC2F-5BC4E250A079}" dt="2025-06-05T16:35:33.550" v="640"/>
          <ac:spMkLst>
            <pc:docMk/>
            <pc:sldMk cId="3165384191" sldId="308"/>
            <ac:spMk id="63" creationId="{83ABF833-F13D-EFAE-DA21-9DF7C8E0E444}"/>
          </ac:spMkLst>
        </pc:spChg>
        <pc:spChg chg="mod">
          <ac:chgData name="Stephen Zubyk" userId="77821be5-319c-4e85-8d1d-55347e48b4a3" providerId="ADAL" clId="{5B6D2F26-365A-49E2-AC2F-5BC4E250A079}" dt="2025-06-05T16:35:33.550" v="640"/>
          <ac:spMkLst>
            <pc:docMk/>
            <pc:sldMk cId="3165384191" sldId="308"/>
            <ac:spMk id="64" creationId="{5DDD64AE-6FAF-AE74-73DE-7DC765D886E1}"/>
          </ac:spMkLst>
        </pc:spChg>
        <pc:spChg chg="mod">
          <ac:chgData name="Stephen Zubyk" userId="77821be5-319c-4e85-8d1d-55347e48b4a3" providerId="ADAL" clId="{5B6D2F26-365A-49E2-AC2F-5BC4E250A079}" dt="2025-06-05T16:35:33.550" v="640"/>
          <ac:spMkLst>
            <pc:docMk/>
            <pc:sldMk cId="3165384191" sldId="308"/>
            <ac:spMk id="67" creationId="{146A03FF-3015-F7E9-02F0-70297B88A7F8}"/>
          </ac:spMkLst>
        </pc:spChg>
        <pc:spChg chg="mod">
          <ac:chgData name="Stephen Zubyk" userId="77821be5-319c-4e85-8d1d-55347e48b4a3" providerId="ADAL" clId="{5B6D2F26-365A-49E2-AC2F-5BC4E250A079}" dt="2025-06-05T16:35:33.550" v="640"/>
          <ac:spMkLst>
            <pc:docMk/>
            <pc:sldMk cId="3165384191" sldId="308"/>
            <ac:spMk id="68" creationId="{69603362-C59F-FABD-94A2-407B9CA548F8}"/>
          </ac:spMkLst>
        </pc:spChg>
        <pc:spChg chg="mod">
          <ac:chgData name="Stephen Zubyk" userId="77821be5-319c-4e85-8d1d-55347e48b4a3" providerId="ADAL" clId="{5B6D2F26-365A-49E2-AC2F-5BC4E250A079}" dt="2025-06-05T16:35:33.550" v="640"/>
          <ac:spMkLst>
            <pc:docMk/>
            <pc:sldMk cId="3165384191" sldId="308"/>
            <ac:spMk id="70" creationId="{8936B24A-2F4A-5021-A8C3-12201FB2EE59}"/>
          </ac:spMkLst>
        </pc:spChg>
        <pc:spChg chg="mod">
          <ac:chgData name="Stephen Zubyk" userId="77821be5-319c-4e85-8d1d-55347e48b4a3" providerId="ADAL" clId="{5B6D2F26-365A-49E2-AC2F-5BC4E250A079}" dt="2025-06-05T16:35:52.652" v="643"/>
          <ac:spMkLst>
            <pc:docMk/>
            <pc:sldMk cId="3165384191" sldId="308"/>
            <ac:spMk id="77" creationId="{EA2504CA-6963-FFAE-EF29-6A59B88582FA}"/>
          </ac:spMkLst>
        </pc:spChg>
        <pc:spChg chg="mod">
          <ac:chgData name="Stephen Zubyk" userId="77821be5-319c-4e85-8d1d-55347e48b4a3" providerId="ADAL" clId="{5B6D2F26-365A-49E2-AC2F-5BC4E250A079}" dt="2025-06-05T16:35:52.652" v="643"/>
          <ac:spMkLst>
            <pc:docMk/>
            <pc:sldMk cId="3165384191" sldId="308"/>
            <ac:spMk id="79" creationId="{69AF2F0C-5569-DA26-E208-4C9C253B207F}"/>
          </ac:spMkLst>
        </pc:spChg>
        <pc:spChg chg="mod">
          <ac:chgData name="Stephen Zubyk" userId="77821be5-319c-4e85-8d1d-55347e48b4a3" providerId="ADAL" clId="{5B6D2F26-365A-49E2-AC2F-5BC4E250A079}" dt="2025-06-05T16:35:52.652" v="643"/>
          <ac:spMkLst>
            <pc:docMk/>
            <pc:sldMk cId="3165384191" sldId="308"/>
            <ac:spMk id="80" creationId="{37B8F0D1-96FB-0550-01CC-F5E6092EF21E}"/>
          </ac:spMkLst>
        </pc:spChg>
        <pc:spChg chg="mod">
          <ac:chgData name="Stephen Zubyk" userId="77821be5-319c-4e85-8d1d-55347e48b4a3" providerId="ADAL" clId="{5B6D2F26-365A-49E2-AC2F-5BC4E250A079}" dt="2025-06-05T16:35:52.652" v="643"/>
          <ac:spMkLst>
            <pc:docMk/>
            <pc:sldMk cId="3165384191" sldId="308"/>
            <ac:spMk id="86" creationId="{BE457F31-FBBC-7DE7-1352-36102D27EA03}"/>
          </ac:spMkLst>
        </pc:spChg>
        <pc:spChg chg="mod">
          <ac:chgData name="Stephen Zubyk" userId="77821be5-319c-4e85-8d1d-55347e48b4a3" providerId="ADAL" clId="{5B6D2F26-365A-49E2-AC2F-5BC4E250A079}" dt="2025-06-05T16:35:52.652" v="643"/>
          <ac:spMkLst>
            <pc:docMk/>
            <pc:sldMk cId="3165384191" sldId="308"/>
            <ac:spMk id="89" creationId="{95AB12C6-EAB1-3A18-10F8-F3611E6F0507}"/>
          </ac:spMkLst>
        </pc:spChg>
        <pc:spChg chg="mod">
          <ac:chgData name="Stephen Zubyk" userId="77821be5-319c-4e85-8d1d-55347e48b4a3" providerId="ADAL" clId="{5B6D2F26-365A-49E2-AC2F-5BC4E250A079}" dt="2025-06-05T16:35:52.652" v="643"/>
          <ac:spMkLst>
            <pc:docMk/>
            <pc:sldMk cId="3165384191" sldId="308"/>
            <ac:spMk id="94" creationId="{1029AA95-507E-942A-80F5-7227794C3593}"/>
          </ac:spMkLst>
        </pc:spChg>
        <pc:spChg chg="mod">
          <ac:chgData name="Stephen Zubyk" userId="77821be5-319c-4e85-8d1d-55347e48b4a3" providerId="ADAL" clId="{5B6D2F26-365A-49E2-AC2F-5BC4E250A079}" dt="2025-06-05T16:35:52.652" v="643"/>
          <ac:spMkLst>
            <pc:docMk/>
            <pc:sldMk cId="3165384191" sldId="308"/>
            <ac:spMk id="95" creationId="{FCF88BE3-65FC-F029-3C83-907ABF1FB498}"/>
          </ac:spMkLst>
        </pc:spChg>
        <pc:spChg chg="mod">
          <ac:chgData name="Stephen Zubyk" userId="77821be5-319c-4e85-8d1d-55347e48b4a3" providerId="ADAL" clId="{5B6D2F26-365A-49E2-AC2F-5BC4E250A079}" dt="2025-06-05T16:35:52.652" v="643"/>
          <ac:spMkLst>
            <pc:docMk/>
            <pc:sldMk cId="3165384191" sldId="308"/>
            <ac:spMk id="97" creationId="{803B121F-90C3-67E5-931E-91E7963C6E8A}"/>
          </ac:spMkLst>
        </pc:spChg>
        <pc:spChg chg="mod">
          <ac:chgData name="Stephen Zubyk" userId="77821be5-319c-4e85-8d1d-55347e48b4a3" providerId="ADAL" clId="{5B6D2F26-365A-49E2-AC2F-5BC4E250A079}" dt="2025-06-05T16:35:52.652" v="643"/>
          <ac:spMkLst>
            <pc:docMk/>
            <pc:sldMk cId="3165384191" sldId="308"/>
            <ac:spMk id="99" creationId="{2EC26B8F-4F92-4B97-835B-211D9445F819}"/>
          </ac:spMkLst>
        </pc:spChg>
        <pc:spChg chg="mod">
          <ac:chgData name="Stephen Zubyk" userId="77821be5-319c-4e85-8d1d-55347e48b4a3" providerId="ADAL" clId="{5B6D2F26-365A-49E2-AC2F-5BC4E250A079}" dt="2025-06-05T16:35:52.652" v="643"/>
          <ac:spMkLst>
            <pc:docMk/>
            <pc:sldMk cId="3165384191" sldId="308"/>
            <ac:spMk id="101" creationId="{F764F61D-2B0B-9C64-ACD8-2DA29DDBA55C}"/>
          </ac:spMkLst>
        </pc:spChg>
        <pc:grpChg chg="del">
          <ac:chgData name="Stephen Zubyk" userId="77821be5-319c-4e85-8d1d-55347e48b4a3" providerId="ADAL" clId="{5B6D2F26-365A-49E2-AC2F-5BC4E250A079}" dt="2025-06-05T16:33:57.278" v="592" actId="478"/>
          <ac:grpSpMkLst>
            <pc:docMk/>
            <pc:sldMk cId="3165384191" sldId="308"/>
            <ac:grpSpMk id="16" creationId="{C8899ACC-4950-C54D-82BF-F1BE0F87FB21}"/>
          </ac:grpSpMkLst>
        </pc:grpChg>
        <pc:grpChg chg="mod">
          <ac:chgData name="Stephen Zubyk" userId="77821be5-319c-4e85-8d1d-55347e48b4a3" providerId="ADAL" clId="{5B6D2F26-365A-49E2-AC2F-5BC4E250A079}" dt="2025-06-05T16:32:34.583" v="557" actId="14100"/>
          <ac:grpSpMkLst>
            <pc:docMk/>
            <pc:sldMk cId="3165384191" sldId="308"/>
            <ac:grpSpMk id="34" creationId="{AE10ED11-97C4-9C73-1091-10CDED6CA183}"/>
          </ac:grpSpMkLst>
        </pc:grpChg>
        <pc:grpChg chg="add mod ord">
          <ac:chgData name="Stephen Zubyk" userId="77821be5-319c-4e85-8d1d-55347e48b4a3" providerId="ADAL" clId="{5B6D2F26-365A-49E2-AC2F-5BC4E250A079}" dt="2025-06-05T16:32:44.595" v="560" actId="167"/>
          <ac:grpSpMkLst>
            <pc:docMk/>
            <pc:sldMk cId="3165384191" sldId="308"/>
            <ac:grpSpMk id="35" creationId="{654B98CC-8E3F-F1BE-1A1F-8DD52AD87FF4}"/>
          </ac:grpSpMkLst>
        </pc:grpChg>
        <pc:grpChg chg="del mod">
          <ac:chgData name="Stephen Zubyk" userId="77821be5-319c-4e85-8d1d-55347e48b4a3" providerId="ADAL" clId="{5B6D2F26-365A-49E2-AC2F-5BC4E250A079}" dt="2025-06-05T16:33:55.328" v="589" actId="478"/>
          <ac:grpSpMkLst>
            <pc:docMk/>
            <pc:sldMk cId="3165384191" sldId="308"/>
            <ac:grpSpMk id="38" creationId="{35D995DD-AD08-606D-96C6-E6B1EA44D073}"/>
          </ac:grpSpMkLst>
        </pc:grpChg>
        <pc:grpChg chg="mod">
          <ac:chgData name="Stephen Zubyk" userId="77821be5-319c-4e85-8d1d-55347e48b4a3" providerId="ADAL" clId="{5B6D2F26-365A-49E2-AC2F-5BC4E250A079}" dt="2025-06-05T16:35:59.616" v="644" actId="1076"/>
          <ac:grpSpMkLst>
            <pc:docMk/>
            <pc:sldMk cId="3165384191" sldId="308"/>
            <ac:grpSpMk id="72" creationId="{B6511DE0-7CD9-1BD7-BD16-FD79DE80F8FC}"/>
          </ac:grpSpMkLst>
        </pc:grpChg>
        <pc:picChg chg="del">
          <ac:chgData name="Stephen Zubyk" userId="77821be5-319c-4e85-8d1d-55347e48b4a3" providerId="ADAL" clId="{5B6D2F26-365A-49E2-AC2F-5BC4E250A079}" dt="2025-06-05T16:32:11.399" v="553" actId="478"/>
          <ac:picMkLst>
            <pc:docMk/>
            <pc:sldMk cId="3165384191" sldId="308"/>
            <ac:picMk id="2" creationId="{63147413-590D-95B0-A30B-E2A02755A52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FF8C18EA-30A7-492E-97D0-B0970D80D458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9757F749-999A-4B41-AAF7-0AD13FF96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775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Lighter Background Blue snagged off the letterhead for new hires </a:t>
            </a:r>
            <a:r>
              <a:rPr lang="en-US" dirty="0">
                <a:sym typeface="Wingdings" panose="05000000000000000000" pitchFamily="2" charset="2"/>
              </a:rPr>
              <a:t>.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D7B5B-BDAE-48E0-BE3D-0C0046E1A3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103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Lighter Background Blue snagged off the letterhead for new hires </a:t>
            </a:r>
            <a:r>
              <a:rPr lang="en-US" dirty="0">
                <a:sym typeface="Wingdings" panose="05000000000000000000" pitchFamily="2" charset="2"/>
              </a:rPr>
              <a:t>.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1923"/>
            <a:fld id="{31FD7B5B-BDAE-48E0-BE3D-0C0046E1A31E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1923"/>
              <a:t>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67695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36FDA-4C7A-7F0D-248B-EB29D19FA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7665B5-6BD6-8626-1EF5-EC85511206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FA8A33-5CFC-EC57-239E-9A32D21BC9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Lighter Background Blue snagged off the letterhead for new hires </a:t>
            </a:r>
            <a:r>
              <a:rPr lang="en-US" dirty="0">
                <a:sym typeface="Wingdings" panose="05000000000000000000" pitchFamily="2" charset="2"/>
              </a:rPr>
              <a:t>.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0B83A7-6CCF-DFD9-D430-44A22EEA5C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1923">
              <a:defRPr/>
            </a:pPr>
            <a:fld id="{31FD7B5B-BDAE-48E0-BE3D-0C0046E1A31E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1923">
                <a:defRPr/>
              </a:pPr>
              <a:t>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90210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B9F06-98C3-73A4-135B-140F4C6BE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7C5667-4A84-6421-D65C-71C51AD696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77E217-76D3-3219-8BFB-1539CF8C90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Lighter Background Blue snagged off the letterhead for new hires </a:t>
            </a:r>
            <a:r>
              <a:rPr lang="en-US" dirty="0">
                <a:sym typeface="Wingdings" panose="05000000000000000000" pitchFamily="2" charset="2"/>
              </a:rPr>
              <a:t>.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A7DBF9-A297-A9FB-740A-AAD566C035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1923">
              <a:defRPr/>
            </a:pPr>
            <a:fld id="{31FD7B5B-BDAE-48E0-BE3D-0C0046E1A31E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1923">
                <a:defRPr/>
              </a:pPr>
              <a:t>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17145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404AB-73D8-1FFA-0B6D-8645B421C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BDF8BB-0E9F-8E0B-6211-D43D1F406B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FCD4DD-54DF-4B6F-38EE-8BDBF5A32C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Lighter Background Blue snagged off the letterhead for new hires </a:t>
            </a:r>
            <a:r>
              <a:rPr lang="en-US" dirty="0">
                <a:sym typeface="Wingdings" panose="05000000000000000000" pitchFamily="2" charset="2"/>
              </a:rPr>
              <a:t>.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A24B7-64E4-FC50-0F64-5A4DAF2F0C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1923">
              <a:defRPr/>
            </a:pPr>
            <a:fld id="{31FD7B5B-BDAE-48E0-BE3D-0C0046E1A31E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1923">
                <a:defRPr/>
              </a:pPr>
              <a:t>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46297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76890-1797-F900-D878-2943E3A1E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9DDEEE-5142-61D0-D543-76694BC650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A0226C-3D0C-5BA4-E102-A00E523C54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Lighter Background Blue snagged off the letterhead for new hires </a:t>
            </a:r>
            <a:r>
              <a:rPr lang="en-US" dirty="0">
                <a:sym typeface="Wingdings" panose="05000000000000000000" pitchFamily="2" charset="2"/>
              </a:rPr>
              <a:t>.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AC96D6-26DE-C880-B965-ACD4C85D64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D7B5B-BDAE-48E0-BE3D-0C0046E1A3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517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68AA8-1E6E-10EE-530F-2E3041B7F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48BF0B-62E5-02A3-B719-7705C21157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B8F1D1-A305-7591-9195-1DAC14E4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E2D6E-F2B9-4405-BDE9-622B97C916A0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866A7-34A4-C4E1-E233-C293AF130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369B9-E9DE-7979-6C1C-64D83E74D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A2F0A-3C4B-4ECE-B4A7-E97F771F5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130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F1D25-47EC-2F63-F98B-154201A22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015F8C-E9F8-5AA2-D711-F59863B1E5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44B02-4BD1-DF94-1BE8-00CBBF2FC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E2D6E-F2B9-4405-BDE9-622B97C916A0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77AD7F-C476-B675-4E03-08296087B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D8531-7085-DFAA-B51C-3948E1990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A2F0A-3C4B-4ECE-B4A7-E97F771F5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616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9F66B9-E132-06AE-F4B1-6DA0B164DE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860FF9-58A4-323D-F5C2-6D718242E4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1D0A2B-1A91-7807-5EF2-126B5710F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E2D6E-F2B9-4405-BDE9-622B97C916A0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8FCAA-DB9C-651C-9376-909B48D2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C70D1-0CFB-60EB-501F-F13EF4815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A2F0A-3C4B-4ECE-B4A7-E97F771F5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112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oon 6">
            <a:extLst>
              <a:ext uri="{FF2B5EF4-FFF2-40B4-BE49-F238E27FC236}">
                <a16:creationId xmlns:a16="http://schemas.microsoft.com/office/drawing/2014/main" id="{DC81920B-2025-459A-9308-610A5DBCBED0}"/>
              </a:ext>
            </a:extLst>
          </p:cNvPr>
          <p:cNvSpPr/>
          <p:nvPr userDrawn="1"/>
        </p:nvSpPr>
        <p:spPr>
          <a:xfrm rot="19671762">
            <a:off x="-16736" y="-1124585"/>
            <a:ext cx="6189947" cy="10520812"/>
          </a:xfrm>
          <a:prstGeom prst="moon">
            <a:avLst/>
          </a:prstGeom>
          <a:solidFill>
            <a:srgbClr val="CFC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oon 7">
            <a:extLst>
              <a:ext uri="{FF2B5EF4-FFF2-40B4-BE49-F238E27FC236}">
                <a16:creationId xmlns:a16="http://schemas.microsoft.com/office/drawing/2014/main" id="{B09E524A-D703-4567-9ADA-C6EE586CBC84}"/>
              </a:ext>
            </a:extLst>
          </p:cNvPr>
          <p:cNvSpPr/>
          <p:nvPr userDrawn="1"/>
        </p:nvSpPr>
        <p:spPr>
          <a:xfrm rot="19677898">
            <a:off x="-994007" y="-1213414"/>
            <a:ext cx="6189947" cy="10520812"/>
          </a:xfrm>
          <a:prstGeom prst="moon">
            <a:avLst/>
          </a:prstGeom>
          <a:solidFill>
            <a:srgbClr val="3E56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oon 8">
            <a:extLst>
              <a:ext uri="{FF2B5EF4-FFF2-40B4-BE49-F238E27FC236}">
                <a16:creationId xmlns:a16="http://schemas.microsoft.com/office/drawing/2014/main" id="{0C375AF6-6588-40DC-82A6-77AE15AEDC75}"/>
              </a:ext>
            </a:extLst>
          </p:cNvPr>
          <p:cNvSpPr/>
          <p:nvPr userDrawn="1"/>
        </p:nvSpPr>
        <p:spPr>
          <a:xfrm rot="19699730">
            <a:off x="-2394971" y="-1036690"/>
            <a:ext cx="6189947" cy="10520812"/>
          </a:xfrm>
          <a:prstGeom prst="moon">
            <a:avLst/>
          </a:prstGeom>
          <a:solidFill>
            <a:srgbClr val="5F95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172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oon 6">
            <a:extLst>
              <a:ext uri="{FF2B5EF4-FFF2-40B4-BE49-F238E27FC236}">
                <a16:creationId xmlns:a16="http://schemas.microsoft.com/office/drawing/2014/main" id="{DC81920B-2025-459A-9308-610A5DBCBED0}"/>
              </a:ext>
            </a:extLst>
          </p:cNvPr>
          <p:cNvSpPr/>
          <p:nvPr userDrawn="1"/>
        </p:nvSpPr>
        <p:spPr>
          <a:xfrm rot="19671762">
            <a:off x="-16736" y="-1124585"/>
            <a:ext cx="6189947" cy="10520812"/>
          </a:xfrm>
          <a:prstGeom prst="moon">
            <a:avLst/>
          </a:prstGeom>
          <a:solidFill>
            <a:srgbClr val="CFC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oon 7">
            <a:extLst>
              <a:ext uri="{FF2B5EF4-FFF2-40B4-BE49-F238E27FC236}">
                <a16:creationId xmlns:a16="http://schemas.microsoft.com/office/drawing/2014/main" id="{B09E524A-D703-4567-9ADA-C6EE586CBC84}"/>
              </a:ext>
            </a:extLst>
          </p:cNvPr>
          <p:cNvSpPr/>
          <p:nvPr userDrawn="1"/>
        </p:nvSpPr>
        <p:spPr>
          <a:xfrm rot="19677898">
            <a:off x="-994007" y="-1213414"/>
            <a:ext cx="6189947" cy="10520812"/>
          </a:xfrm>
          <a:prstGeom prst="moon">
            <a:avLst/>
          </a:prstGeom>
          <a:solidFill>
            <a:srgbClr val="3E56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oon 8">
            <a:extLst>
              <a:ext uri="{FF2B5EF4-FFF2-40B4-BE49-F238E27FC236}">
                <a16:creationId xmlns:a16="http://schemas.microsoft.com/office/drawing/2014/main" id="{0C375AF6-6588-40DC-82A6-77AE15AEDC75}"/>
              </a:ext>
            </a:extLst>
          </p:cNvPr>
          <p:cNvSpPr/>
          <p:nvPr userDrawn="1"/>
        </p:nvSpPr>
        <p:spPr>
          <a:xfrm rot="19699730">
            <a:off x="-2394971" y="-1036690"/>
            <a:ext cx="6189947" cy="10520812"/>
          </a:xfrm>
          <a:prstGeom prst="moon">
            <a:avLst/>
          </a:prstGeom>
          <a:solidFill>
            <a:srgbClr val="5F95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12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8AF15B34-2DD7-450A-B06A-874BD34CE58F}"/>
              </a:ext>
            </a:extLst>
          </p:cNvPr>
          <p:cNvGrpSpPr/>
          <p:nvPr userDrawn="1"/>
        </p:nvGrpSpPr>
        <p:grpSpPr>
          <a:xfrm rot="11920080">
            <a:off x="8220235" y="52577"/>
            <a:ext cx="7943529" cy="3504259"/>
            <a:chOff x="-2710348" y="4510279"/>
            <a:chExt cx="7943529" cy="3504259"/>
          </a:xfrm>
        </p:grpSpPr>
        <p:sp>
          <p:nvSpPr>
            <p:cNvPr id="6" name="Moon 5">
              <a:extLst>
                <a:ext uri="{FF2B5EF4-FFF2-40B4-BE49-F238E27FC236}">
                  <a16:creationId xmlns:a16="http://schemas.microsoft.com/office/drawing/2014/main" id="{B659CCE4-6B18-428A-9656-67F002F42EE4}"/>
                </a:ext>
              </a:extLst>
            </p:cNvPr>
            <p:cNvSpPr/>
            <p:nvPr/>
          </p:nvSpPr>
          <p:spPr>
            <a:xfrm rot="18435050">
              <a:off x="104127" y="2402689"/>
              <a:ext cx="3021463" cy="7236644"/>
            </a:xfrm>
            <a:prstGeom prst="moon">
              <a:avLst/>
            </a:prstGeom>
            <a:solidFill>
              <a:srgbClr val="CFCF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Moon 9">
              <a:extLst>
                <a:ext uri="{FF2B5EF4-FFF2-40B4-BE49-F238E27FC236}">
                  <a16:creationId xmlns:a16="http://schemas.microsoft.com/office/drawing/2014/main" id="{499733C1-DB1C-4DE0-B2F0-2A856641AEE2}"/>
                </a:ext>
              </a:extLst>
            </p:cNvPr>
            <p:cNvSpPr/>
            <p:nvPr/>
          </p:nvSpPr>
          <p:spPr>
            <a:xfrm rot="18441186">
              <a:off x="-262595" y="3109797"/>
              <a:ext cx="3021463" cy="6549889"/>
            </a:xfrm>
            <a:prstGeom prst="moon">
              <a:avLst/>
            </a:prstGeom>
            <a:solidFill>
              <a:srgbClr val="3E56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Moon 10">
              <a:extLst>
                <a:ext uri="{FF2B5EF4-FFF2-40B4-BE49-F238E27FC236}">
                  <a16:creationId xmlns:a16="http://schemas.microsoft.com/office/drawing/2014/main" id="{54C126F5-54DB-4A7E-87DB-2CA4D775D507}"/>
                </a:ext>
              </a:extLst>
            </p:cNvPr>
            <p:cNvSpPr/>
            <p:nvPr/>
          </p:nvSpPr>
          <p:spPr>
            <a:xfrm rot="18463018">
              <a:off x="-768911" y="3051638"/>
              <a:ext cx="3021463" cy="6904338"/>
            </a:xfrm>
            <a:prstGeom prst="moon">
              <a:avLst/>
            </a:prstGeom>
            <a:solidFill>
              <a:srgbClr val="5F9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CC9D674-DC80-4597-ACF5-FD3D35BED8BE}"/>
              </a:ext>
            </a:extLst>
          </p:cNvPr>
          <p:cNvSpPr/>
          <p:nvPr userDrawn="1"/>
        </p:nvSpPr>
        <p:spPr>
          <a:xfrm>
            <a:off x="-2" y="6262250"/>
            <a:ext cx="12192001" cy="595750"/>
          </a:xfrm>
          <a:prstGeom prst="roundRect">
            <a:avLst>
              <a:gd name="adj" fmla="val 0"/>
            </a:avLst>
          </a:prstGeom>
          <a:solidFill>
            <a:srgbClr val="CFC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Roboto Cn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4EC7B09-39F1-4577-BA08-85C285DE21B0}"/>
              </a:ext>
            </a:extLst>
          </p:cNvPr>
          <p:cNvGrpSpPr/>
          <p:nvPr userDrawn="1"/>
        </p:nvGrpSpPr>
        <p:grpSpPr>
          <a:xfrm>
            <a:off x="2368189" y="6413931"/>
            <a:ext cx="7087277" cy="292388"/>
            <a:chOff x="2151973" y="6444048"/>
            <a:chExt cx="7087277" cy="29238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D35A8BA-B0CB-4093-8407-9229CEE218D3}"/>
                </a:ext>
              </a:extLst>
            </p:cNvPr>
            <p:cNvSpPr txBox="1"/>
            <p:nvPr/>
          </p:nvSpPr>
          <p:spPr>
            <a:xfrm>
              <a:off x="2459751" y="6453426"/>
              <a:ext cx="67794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spc="600" dirty="0">
                  <a:solidFill>
                    <a:srgbClr val="3E5687"/>
                  </a:solidFill>
                  <a:latin typeface="Arial" panose="020B0604020202020204" pitchFamily="34" charset="0"/>
                  <a:ea typeface="Roboto Cn" pitchFamily="2" charset="0"/>
                  <a:cs typeface="Arial" panose="020B0604020202020204" pitchFamily="34" charset="0"/>
                </a:rPr>
                <a:t>EASTGATE REGIONAL COUNCIL OF GOVERNMENTS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E4140F5-BD03-41F3-86E1-3B054C320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V="1">
              <a:off x="2151973" y="6444048"/>
              <a:ext cx="282607" cy="2923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1998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A010284-B2E6-4B62-95B4-EB0373587C79}"/>
              </a:ext>
            </a:extLst>
          </p:cNvPr>
          <p:cNvSpPr/>
          <p:nvPr userDrawn="1"/>
        </p:nvSpPr>
        <p:spPr>
          <a:xfrm>
            <a:off x="-1" y="6262250"/>
            <a:ext cx="12192001" cy="595750"/>
          </a:xfrm>
          <a:prstGeom prst="roundRect">
            <a:avLst>
              <a:gd name="adj" fmla="val 0"/>
            </a:avLst>
          </a:prstGeom>
          <a:solidFill>
            <a:srgbClr val="CFC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Roboto Cn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8D72930-FC40-4C72-A137-1D354CFC510D}"/>
              </a:ext>
            </a:extLst>
          </p:cNvPr>
          <p:cNvGrpSpPr/>
          <p:nvPr userDrawn="1"/>
        </p:nvGrpSpPr>
        <p:grpSpPr>
          <a:xfrm>
            <a:off x="2368190" y="6413931"/>
            <a:ext cx="7087277" cy="292388"/>
            <a:chOff x="2151973" y="6444048"/>
            <a:chExt cx="7087277" cy="29238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9BA56C8-0CEA-444D-8F63-8A275D63CF7A}"/>
                </a:ext>
              </a:extLst>
            </p:cNvPr>
            <p:cNvSpPr txBox="1"/>
            <p:nvPr/>
          </p:nvSpPr>
          <p:spPr>
            <a:xfrm>
              <a:off x="2459751" y="6453426"/>
              <a:ext cx="67794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spc="600" dirty="0">
                  <a:solidFill>
                    <a:srgbClr val="3E5687"/>
                  </a:solidFill>
                  <a:latin typeface="Arial" panose="020B0604020202020204" pitchFamily="34" charset="0"/>
                  <a:ea typeface="Roboto Cn" pitchFamily="2" charset="0"/>
                  <a:cs typeface="Arial" panose="020B0604020202020204" pitchFamily="34" charset="0"/>
                </a:rPr>
                <a:t>EASTGATE REGIONAL COUNCIL OF GOVERNMENTS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9D15C0B-A2FC-4234-B8D4-DFF404AE3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V="1">
              <a:off x="2151973" y="6444048"/>
              <a:ext cx="282607" cy="292388"/>
            </a:xfrm>
            <a:prstGeom prst="rect">
              <a:avLst/>
            </a:prstGeom>
          </p:spPr>
        </p:pic>
      </p:grpSp>
      <p:pic>
        <p:nvPicPr>
          <p:cNvPr id="20" name="Content Placeholder 1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F4243A53-51C7-4771-AE7B-35008F1654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664"/>
          <a:stretch/>
        </p:blipFill>
        <p:spPr>
          <a:xfrm>
            <a:off x="-1" y="0"/>
            <a:ext cx="541400" cy="3631962"/>
          </a:xfrm>
          <a:prstGeom prst="rect">
            <a:avLst/>
          </a:prstGeom>
        </p:spPr>
      </p:pic>
      <p:pic>
        <p:nvPicPr>
          <p:cNvPr id="21" name="Content Placeholder 1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4A555AFA-D1EA-4BB3-94E5-DBFB0E7951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7" r="81664" b="21893"/>
          <a:stretch/>
        </p:blipFill>
        <p:spPr>
          <a:xfrm>
            <a:off x="0" y="3631962"/>
            <a:ext cx="541399" cy="262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452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A010284-B2E6-4B62-95B4-EB0373587C79}"/>
              </a:ext>
            </a:extLst>
          </p:cNvPr>
          <p:cNvSpPr/>
          <p:nvPr userDrawn="1"/>
        </p:nvSpPr>
        <p:spPr>
          <a:xfrm>
            <a:off x="-1" y="6262250"/>
            <a:ext cx="12192001" cy="595750"/>
          </a:xfrm>
          <a:prstGeom prst="roundRect">
            <a:avLst>
              <a:gd name="adj" fmla="val 0"/>
            </a:avLst>
          </a:prstGeom>
          <a:solidFill>
            <a:srgbClr val="CFC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Roboto Cn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8D72930-FC40-4C72-A137-1D354CFC510D}"/>
              </a:ext>
            </a:extLst>
          </p:cNvPr>
          <p:cNvGrpSpPr/>
          <p:nvPr userDrawn="1"/>
        </p:nvGrpSpPr>
        <p:grpSpPr>
          <a:xfrm>
            <a:off x="2368190" y="6413931"/>
            <a:ext cx="7087277" cy="292388"/>
            <a:chOff x="2151973" y="6444048"/>
            <a:chExt cx="7087277" cy="29238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9BA56C8-0CEA-444D-8F63-8A275D63CF7A}"/>
                </a:ext>
              </a:extLst>
            </p:cNvPr>
            <p:cNvSpPr txBox="1"/>
            <p:nvPr/>
          </p:nvSpPr>
          <p:spPr>
            <a:xfrm>
              <a:off x="2459751" y="6453426"/>
              <a:ext cx="67794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spc="600" dirty="0">
                  <a:solidFill>
                    <a:srgbClr val="3E5687"/>
                  </a:solidFill>
                  <a:latin typeface="Arial" panose="020B0604020202020204" pitchFamily="34" charset="0"/>
                  <a:ea typeface="Roboto Cn" pitchFamily="2" charset="0"/>
                  <a:cs typeface="Arial" panose="020B0604020202020204" pitchFamily="34" charset="0"/>
                </a:rPr>
                <a:t>EASTGATE REGIONAL COUNCIL OF GOVERNMENTS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9D15C0B-A2FC-4234-B8D4-DFF404AE3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V="1">
              <a:off x="2151973" y="6444048"/>
              <a:ext cx="282607" cy="2923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0382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CCDE7-50B0-4C5E-928C-9E0BD3DF0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41BB0-ED61-437D-B809-65727F2A3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B2013-45DD-4AE8-AE66-2224BE10C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F909A-0A07-45B2-B42D-E687AE6ACD45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4E783-2282-4A94-A628-BB9697A5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6CAF99-BA77-4117-BC0E-AD2D956DD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9003-C1D2-4845-B50B-17F615109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8747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4C085-1A33-4874-AEE1-78DF465B8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ADA3E-D671-44D4-A706-ADC731577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991FC-7941-48E6-A5D1-1BE49B9D9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F909A-0A07-45B2-B42D-E687AE6ACD45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ADBE6-85C8-43FB-BB58-00B4AA897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E5806-FD45-43E2-8612-C02C855CB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9003-C1D2-4845-B50B-17F615109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0110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4F1F9-6FAF-4E89-AA04-015B20AF3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1CE01-3965-4FAF-B8B6-3849D978D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122E38-4165-4F8B-9E21-CD92AED17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5DAA61-667E-4D74-89D5-9FFADFAD5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F909A-0A07-45B2-B42D-E687AE6ACD45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80A4C2-593B-496A-8228-A1276C1AB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1ADD4F-90DE-487D-9D3E-F729D01C2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9003-C1D2-4845-B50B-17F615109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843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E230E-0B49-B479-B1CD-718332249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1C793-C0D9-809E-B583-B3E6F8406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C4BEEF-3BE5-C99F-659C-1B915EA98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E2D6E-F2B9-4405-BDE9-622B97C916A0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9D228-2EAC-E4B9-5A97-B7082E275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7349A-E51F-08FA-7C48-2A52AD8AD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A2F0A-3C4B-4ECE-B4A7-E97F771F5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5077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72909-8118-41EE-B272-7969FDE82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77184-61A0-4C89-B3D3-756A5FED8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591A9-A9AB-4509-9B16-5BA1A51890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D1E6B0-F480-4581-A57D-D3CCEF0416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DD136A-9F93-493C-84AB-4524CF28FE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063306-A1CC-40DE-BE11-6D2123B61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F909A-0A07-45B2-B42D-E687AE6ACD45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30C3EC-0C4A-470C-9C24-2CC9CA9F4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F05A03-4C7B-4A2D-BBE4-129982B6D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9003-C1D2-4845-B50B-17F615109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3929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25AB1-5922-44B6-8391-00589CE0A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B5231F-2C7A-4077-83AE-42A271EA7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F909A-0A07-45B2-B42D-E687AE6ACD45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BBBB80-24E1-4125-A316-79D3C8F5C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5BC55D-C3ED-4A7B-B1A2-437F96E7D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9003-C1D2-4845-B50B-17F615109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060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F8A935-19C9-42CF-BAE2-D6E66BF16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F909A-0A07-45B2-B42D-E687AE6ACD45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206B58-27E7-4C18-B109-6E167DA63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F48522-39E7-464A-A87E-8585F089B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9003-C1D2-4845-B50B-17F615109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017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F8429-2C8A-4717-9CDD-F5139F0E9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46970-CAFC-481C-82FD-A8BD31A06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EACD71-2882-4E19-A171-3CD8A39DC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B28B52-B29C-4B5E-8040-AA9F8FD84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F909A-0A07-45B2-B42D-E687AE6ACD45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D65E18-E3B8-4D84-A0A5-40042882A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FE1260-88D4-4A9C-A52C-F95DF5177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9003-C1D2-4845-B50B-17F615109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944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A33D6-9A03-43E1-8815-3D32057D5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B7798B-C69B-431A-B2B5-CCE93596A4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8C123B-961A-40C5-9AD7-0AAA51C6B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1989E7-F1AB-4212-A412-B4A76B626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F909A-0A07-45B2-B42D-E687AE6ACD45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9E1DA7-1FAC-4BF4-AD18-1AB61D8E7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28DBC8-D268-4931-A749-4353217CA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9003-C1D2-4845-B50B-17F615109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474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899C4-372F-45A7-B9E1-273E1EDBE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B385BF-BE71-40EB-8B9C-1157826AAB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C233-B9C7-4F9A-94A0-FF69F505B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F909A-0A07-45B2-B42D-E687AE6ACD45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E9492-B9F3-44EF-847A-56F378D69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AAF590-2799-4927-982B-FDBAD476D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9003-C1D2-4845-B50B-17F615109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096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BE287E-EEEA-4B74-BA88-2895C1A733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CEFC18-B152-4FF1-B234-874726FC7A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E1ACC-EAE5-49A4-863F-ECA9D0A5E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F909A-0A07-45B2-B42D-E687AE6ACD45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B137D2-8CFA-4AC2-AB82-A98D79722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4986A1-01CD-4642-9A70-7A1BBCC06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9003-C1D2-4845-B50B-17F615109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800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72FE3-E50D-C159-EC95-B834849CB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65BB0E-DE57-AC51-4BA1-D18C3A37B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29A970-7FE4-9BA2-88B7-87C1C5FD2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E2D6E-F2B9-4405-BDE9-622B97C916A0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1C5C38-037E-19E4-0D94-63B3E3546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03A70-5647-91E5-AF25-E6D6CA67F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A2F0A-3C4B-4ECE-B4A7-E97F771F5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97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D3D5E-DA8D-094F-40B8-0215CEB55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DA93B-9C83-884F-1B7C-A9E9FE7D76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9E8616-94FB-59A5-AABD-C7ACC2973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ED25B8-A2E1-AD1D-0495-502E45973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E2D6E-F2B9-4405-BDE9-622B97C916A0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439701-67BB-BC55-1B5C-DE3051DAD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C5391A-3EC0-5721-E91B-7EAA39848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A2F0A-3C4B-4ECE-B4A7-E97F771F5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693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4FFE5-55BE-CEE1-782E-62821F5E7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4A5410-66D9-BB40-91A9-F44533E32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822285-AB34-BE41-D2D9-91B12BB281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5407C4-9596-F95A-9C08-F21196C97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C5DA9B-C968-9A68-B19E-91B30129F7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5E2085-CC2C-DE21-919F-5A4C34DAD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E2D6E-F2B9-4405-BDE9-622B97C916A0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B653C7-A268-9B69-A6BE-C5C593F75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B871A4-B40B-DB54-8B21-89BCE2258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A2F0A-3C4B-4ECE-B4A7-E97F771F5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922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DD20E-FD9E-1F8F-9310-0A63582B3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982E8B-5C3D-DA56-0477-D765F75B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E2D6E-F2B9-4405-BDE9-622B97C916A0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FAB361-E3DD-A708-642C-F91442623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C84A23-7669-99DE-BCE2-9B1F1338E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A2F0A-3C4B-4ECE-B4A7-E97F771F5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33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CD17D7-BDBD-7E83-7026-587FBC047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E2D6E-F2B9-4405-BDE9-622B97C916A0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3DD527-935F-D75B-B3C4-D469A4842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8E3C97-A746-FF64-E4F8-6B3F4B715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A2F0A-3C4B-4ECE-B4A7-E97F771F5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750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439B0-6026-D9C2-4A1D-05AB84303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F31F5-263A-FD72-350A-9769A76DD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35D83D-9BAA-2413-E9C2-8E983BE9F0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EDA913-AFBE-C9EE-0F9B-82BD3F0FB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E2D6E-F2B9-4405-BDE9-622B97C916A0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4EBB67-6176-F6FB-B304-7752C1447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D250DB-6C87-7A87-89F4-14D2F80F4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A2F0A-3C4B-4ECE-B4A7-E97F771F5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744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4D202-A539-86EF-A1F0-50F28A151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722489-E445-1200-EDE7-0C72BBB776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78E23F-F64F-6496-F064-68699F4283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53C001-8175-04ED-9C13-D35F39F14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E2D6E-F2B9-4405-BDE9-622B97C916A0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27D181-21C0-8F2F-7D1A-1935C16B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9FD5F5-6045-FE5B-6FA0-0E8E2C0D7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A2F0A-3C4B-4ECE-B4A7-E97F771F5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237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9FCDD8-26CE-E166-0145-529CD6D31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0A9BC4-947B-54C1-88A5-AD8705B07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AFC75-DFF6-B2E5-F9E6-6090306891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3E2D6E-F2B9-4405-BDE9-622B97C916A0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B242F-F64A-D17E-0EB2-99A29126AD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D2FDC5-E325-65C2-FA3C-7BC1EDFA2E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FA2F0A-3C4B-4ECE-B4A7-E97F771F5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7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56376E-A895-42A0-B9A3-E85B23A2B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BBA189-8A37-4682-A3B2-07606270C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BA6FE-D796-4B4A-AF52-8FEE386484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F909A-0A07-45B2-B42D-E687AE6ACD45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DCF7A1-9E8D-45F6-AF68-8EB4D93F4C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5AAC1-DF70-485D-8B71-4E815CEF8F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19003-C1D2-4845-B50B-17F615109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89A11F6-CA98-4B07-9771-9A6580F7815E}"/>
              </a:ext>
            </a:extLst>
          </p:cNvPr>
          <p:cNvCxnSpPr/>
          <p:nvPr/>
        </p:nvCxnSpPr>
        <p:spPr>
          <a:xfrm>
            <a:off x="13243302" y="822185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DF35BCB-1565-4E2A-B751-846441F9CF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167" y="2580457"/>
            <a:ext cx="5738169" cy="16970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8602D8-736A-4659-8348-0841DC1E2CED}"/>
              </a:ext>
            </a:extLst>
          </p:cNvPr>
          <p:cNvSpPr txBox="1"/>
          <p:nvPr/>
        </p:nvSpPr>
        <p:spPr>
          <a:xfrm>
            <a:off x="6589839" y="5360925"/>
            <a:ext cx="5468036" cy="671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2800" b="1" dirty="0"/>
              <a:t>James Kinnick, P.E. </a:t>
            </a:r>
            <a:r>
              <a:rPr lang="en-US" sz="2400" dirty="0"/>
              <a:t>- Executive Director</a:t>
            </a:r>
          </a:p>
        </p:txBody>
      </p:sp>
    </p:spTree>
    <p:extLst>
      <p:ext uri="{BB962C8B-B14F-4D97-AF65-F5344CB8AC3E}">
        <p14:creationId xmlns:p14="http://schemas.microsoft.com/office/powerpoint/2010/main" val="1134614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072F7E-61B4-49FC-B760-FD0C4C129B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" r="1468"/>
          <a:stretch/>
        </p:blipFill>
        <p:spPr>
          <a:xfrm>
            <a:off x="6880194" y="664234"/>
            <a:ext cx="3970737" cy="5291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89A11F6-CA98-4B07-9771-9A6580F7815E}"/>
              </a:ext>
            </a:extLst>
          </p:cNvPr>
          <p:cNvCxnSpPr/>
          <p:nvPr/>
        </p:nvCxnSpPr>
        <p:spPr>
          <a:xfrm>
            <a:off x="13243302" y="822185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A79E98C-1EDC-E569-48C0-8204CBAF57DC}"/>
              </a:ext>
            </a:extLst>
          </p:cNvPr>
          <p:cNvSpPr txBox="1"/>
          <p:nvPr/>
        </p:nvSpPr>
        <p:spPr>
          <a:xfrm>
            <a:off x="730226" y="664234"/>
            <a:ext cx="549862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Black"/>
                <a:ea typeface="+mn-ea"/>
                <a:cs typeface="+mn-cs"/>
              </a:rPr>
              <a:t>About Eastgate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1426AE-4680-4543-0997-F25058BA670D}"/>
              </a:ext>
            </a:extLst>
          </p:cNvPr>
          <p:cNvSpPr txBox="1"/>
          <p:nvPr/>
        </p:nvSpPr>
        <p:spPr>
          <a:xfrm>
            <a:off x="942625" y="2286000"/>
            <a:ext cx="5073825" cy="309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/>
                <a:ea typeface="+mn-ea"/>
                <a:cs typeface="+mn-cs"/>
              </a:rPr>
              <a:t>Three Counties: 550,000 people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/>
                <a:ea typeface="+mn-ea"/>
                <a:cs typeface="+mn-cs"/>
              </a:rPr>
              <a:t>Council of Governments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/>
                <a:ea typeface="+mn-ea"/>
                <a:cs typeface="+mn-cs"/>
              </a:rPr>
              <a:t>Metropolitan Planning Organization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/>
                <a:ea typeface="+mn-ea"/>
                <a:cs typeface="+mn-cs"/>
              </a:rPr>
              <a:t>Committees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/>
                <a:ea typeface="+mn-ea"/>
                <a:cs typeface="+mn-cs"/>
              </a:rPr>
              <a:t>General Policy Board (GPB)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/>
                <a:ea typeface="+mn-ea"/>
                <a:cs typeface="+mn-cs"/>
              </a:rPr>
              <a:t>Finance Executive Committee (FEC)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/>
                <a:ea typeface="+mn-ea"/>
                <a:cs typeface="+mn-cs"/>
              </a:rPr>
              <a:t>Technical Advisory Committee (TAC)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/>
                <a:ea typeface="+mn-ea"/>
                <a:cs typeface="+mn-cs"/>
              </a:rPr>
              <a:t>Citizens Advisory Board (CAB)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ACBE7F-AE1E-6DB2-64DF-58E6D1DDB091}"/>
              </a:ext>
            </a:extLst>
          </p:cNvPr>
          <p:cNvSpPr txBox="1"/>
          <p:nvPr/>
        </p:nvSpPr>
        <p:spPr>
          <a:xfrm>
            <a:off x="7952491" y="2765218"/>
            <a:ext cx="18261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OHIO</a:t>
            </a:r>
            <a:endParaRPr lang="en-US" sz="4400" dirty="0"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141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3259DA-9CAF-F313-176E-D6FF32E0B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2E9FF95-D903-184E-D5A2-9C0BE0BB26FA}"/>
              </a:ext>
            </a:extLst>
          </p:cNvPr>
          <p:cNvCxnSpPr/>
          <p:nvPr/>
        </p:nvCxnSpPr>
        <p:spPr>
          <a:xfrm>
            <a:off x="13243302" y="822185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168A648-D899-8AC3-E850-276832EFEA4D}"/>
              </a:ext>
            </a:extLst>
          </p:cNvPr>
          <p:cNvSpPr txBox="1"/>
          <p:nvPr/>
        </p:nvSpPr>
        <p:spPr>
          <a:xfrm>
            <a:off x="854015" y="664234"/>
            <a:ext cx="92159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Black"/>
                <a:ea typeface="+mn-ea"/>
                <a:cs typeface="+mn-cs"/>
              </a:rPr>
              <a:t>Economic Transformation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D23A85-CA41-7FAB-D2DC-DA8E5C901722}"/>
              </a:ext>
            </a:extLst>
          </p:cNvPr>
          <p:cNvSpPr txBox="1"/>
          <p:nvPr/>
        </p:nvSpPr>
        <p:spPr>
          <a:xfrm>
            <a:off x="415788" y="2038546"/>
            <a:ext cx="5148886" cy="2533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u="sng" dirty="0">
                <a:latin typeface="+mj-lt"/>
              </a:rPr>
              <a:t>50 Years Ago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2</a:t>
            </a:r>
            <a:r>
              <a:rPr lang="en-US" sz="2000" baseline="30000" dirty="0"/>
              <a:t>nd</a:t>
            </a:r>
            <a:r>
              <a:rPr lang="en-US" sz="2000" dirty="0"/>
              <a:t> Largest Steel Producer in the Country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City of Youngstown Population 160,000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Current 59,000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3D36C-7081-B98F-6D79-B701158320CB}"/>
              </a:ext>
            </a:extLst>
          </p:cNvPr>
          <p:cNvSpPr txBox="1"/>
          <p:nvPr/>
        </p:nvSpPr>
        <p:spPr>
          <a:xfrm>
            <a:off x="6040825" y="2038546"/>
            <a:ext cx="596688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u="sng" dirty="0">
                <a:latin typeface="+mj-lt"/>
              </a:rPr>
              <a:t>Today</a:t>
            </a:r>
            <a:endParaRPr lang="en-US" sz="3600" u="sng" dirty="0">
              <a:latin typeface="+mj-lt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000" dirty="0" err="1"/>
              <a:t>Ultium</a:t>
            </a:r>
            <a:r>
              <a:rPr lang="en-US" sz="2000" dirty="0"/>
              <a:t> Battery Plant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Foxconn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Kimberly Clark Manufacturing Facility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Ohio’s 1</a:t>
            </a:r>
            <a:r>
              <a:rPr lang="en-US" sz="2000" baseline="30000" dirty="0"/>
              <a:t>st</a:t>
            </a:r>
            <a:r>
              <a:rPr lang="en-US" sz="2000" dirty="0"/>
              <a:t> Innovation Hub for Aerospace and Defense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9" name="Graphic 8" descr="Downward trend graph with solid fill">
            <a:extLst>
              <a:ext uri="{FF2B5EF4-FFF2-40B4-BE49-F238E27FC236}">
                <a16:creationId xmlns:a16="http://schemas.microsoft.com/office/drawing/2014/main" id="{B858C9D2-DAA4-FCBD-D4C9-EB52E8CFC7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89277" y="3792872"/>
            <a:ext cx="2286000" cy="2286000"/>
          </a:xfrm>
          <a:prstGeom prst="rect">
            <a:avLst/>
          </a:prstGeom>
        </p:spPr>
      </p:pic>
      <p:pic>
        <p:nvPicPr>
          <p:cNvPr id="11" name="Graphic 10" descr="Upward trend with solid fill">
            <a:extLst>
              <a:ext uri="{FF2B5EF4-FFF2-40B4-BE49-F238E27FC236}">
                <a16:creationId xmlns:a16="http://schemas.microsoft.com/office/drawing/2014/main" id="{76D86DEC-88D7-04CD-094E-F032099B71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71922" y="1907958"/>
            <a:ext cx="2287756" cy="228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02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FD7CC4-FA20-F305-097C-5566B96A5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AD2AC4F-3A5F-B53F-9524-00A377736762}"/>
              </a:ext>
            </a:extLst>
          </p:cNvPr>
          <p:cNvCxnSpPr/>
          <p:nvPr/>
        </p:nvCxnSpPr>
        <p:spPr>
          <a:xfrm>
            <a:off x="13243302" y="822185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8521BA4-B8C1-9A67-5BF9-314792D65377}"/>
              </a:ext>
            </a:extLst>
          </p:cNvPr>
          <p:cNvSpPr txBox="1"/>
          <p:nvPr/>
        </p:nvSpPr>
        <p:spPr>
          <a:xfrm>
            <a:off x="854015" y="345295"/>
            <a:ext cx="71673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Black"/>
                <a:ea typeface="+mn-ea"/>
                <a:cs typeface="+mn-cs"/>
              </a:rPr>
              <a:t>The “NEED” to Grow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7DEBC8-8D93-920C-99A5-54DCCE5492C8}"/>
              </a:ext>
            </a:extLst>
          </p:cNvPr>
          <p:cNvSpPr txBox="1"/>
          <p:nvPr/>
        </p:nvSpPr>
        <p:spPr>
          <a:xfrm>
            <a:off x="388375" y="2213751"/>
            <a:ext cx="5148886" cy="2153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600" dirty="0"/>
              <a:t>10,000 workers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600" dirty="0"/>
              <a:t>5,000 houses by 2030</a:t>
            </a:r>
          </a:p>
        </p:txBody>
      </p:sp>
      <p:pic>
        <p:nvPicPr>
          <p:cNvPr id="2" name="Picture 1" descr="A map of different colored squares&#10;&#10;AI-generated content may be incorrect.">
            <a:extLst>
              <a:ext uri="{FF2B5EF4-FFF2-40B4-BE49-F238E27FC236}">
                <a16:creationId xmlns:a16="http://schemas.microsoft.com/office/drawing/2014/main" id="{95077550-40E5-D6FB-5902-8CEF4E509A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8" t="5262" r="10417" b="1716"/>
          <a:stretch>
            <a:fillRect/>
          </a:stretch>
        </p:blipFill>
        <p:spPr>
          <a:xfrm>
            <a:off x="5269583" y="1467047"/>
            <a:ext cx="5754575" cy="39239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F038B26-7D01-FD8C-3BDF-CACE37F17928}"/>
              </a:ext>
            </a:extLst>
          </p:cNvPr>
          <p:cNvSpPr txBox="1"/>
          <p:nvPr/>
        </p:nvSpPr>
        <p:spPr>
          <a:xfrm>
            <a:off x="4927784" y="5113673"/>
            <a:ext cx="7383621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i="1" dirty="0"/>
              <a:t>Housing Assessment and Strategy</a:t>
            </a:r>
          </a:p>
        </p:txBody>
      </p:sp>
    </p:spTree>
    <p:extLst>
      <p:ext uri="{BB962C8B-B14F-4D97-AF65-F5344CB8AC3E}">
        <p14:creationId xmlns:p14="http://schemas.microsoft.com/office/powerpoint/2010/main" val="2953381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5B1F81-0B3A-1D45-06AB-5348D61E4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231985B-A2F0-CB0E-8707-D4236409EC19}"/>
              </a:ext>
            </a:extLst>
          </p:cNvPr>
          <p:cNvCxnSpPr/>
          <p:nvPr/>
        </p:nvCxnSpPr>
        <p:spPr>
          <a:xfrm>
            <a:off x="13243302" y="822185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C9187E1-03A2-FCA5-211D-0D7FA15474D3}"/>
              </a:ext>
            </a:extLst>
          </p:cNvPr>
          <p:cNvSpPr txBox="1"/>
          <p:nvPr/>
        </p:nvSpPr>
        <p:spPr>
          <a:xfrm>
            <a:off x="326114" y="145759"/>
            <a:ext cx="70631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Black"/>
                <a:ea typeface="+mn-ea"/>
                <a:cs typeface="+mn-cs"/>
              </a:rPr>
              <a:t>Strategy and Partners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DB02A0D-3511-3635-FE11-FA97FAF9D1D8}"/>
              </a:ext>
            </a:extLst>
          </p:cNvPr>
          <p:cNvSpPr txBox="1"/>
          <p:nvPr/>
        </p:nvSpPr>
        <p:spPr>
          <a:xfrm>
            <a:off x="492666" y="973332"/>
            <a:ext cx="41424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Mahoning Valley Housing Strategy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6511DE0-7CD9-1BD7-BD16-FD79DE80F8FC}"/>
              </a:ext>
            </a:extLst>
          </p:cNvPr>
          <p:cNvGrpSpPr/>
          <p:nvPr/>
        </p:nvGrpSpPr>
        <p:grpSpPr>
          <a:xfrm>
            <a:off x="672342" y="1706253"/>
            <a:ext cx="10847316" cy="4491652"/>
            <a:chOff x="502775" y="1408450"/>
            <a:chExt cx="11338850" cy="4695186"/>
          </a:xfrm>
        </p:grpSpPr>
        <p:sp>
          <p:nvSpPr>
            <p:cNvPr id="73" name="Google Shape;214;g3573f2b1d6e_0_82">
              <a:extLst>
                <a:ext uri="{FF2B5EF4-FFF2-40B4-BE49-F238E27FC236}">
                  <a16:creationId xmlns:a16="http://schemas.microsoft.com/office/drawing/2014/main" id="{CF837314-B964-DE46-D6B2-99D6A0DBBD88}"/>
                </a:ext>
              </a:extLst>
            </p:cNvPr>
            <p:cNvSpPr/>
            <p:nvPr/>
          </p:nvSpPr>
          <p:spPr>
            <a:xfrm>
              <a:off x="4335775" y="1850350"/>
              <a:ext cx="3627000" cy="3636000"/>
            </a:xfrm>
            <a:prstGeom prst="ellipse">
              <a:avLst/>
            </a:prstGeom>
            <a:noFill/>
            <a:ln w="28575" cap="flat" cmpd="sng">
              <a:solidFill>
                <a:schemeClr val="dk1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15;g3573f2b1d6e_0_82">
              <a:extLst>
                <a:ext uri="{FF2B5EF4-FFF2-40B4-BE49-F238E27FC236}">
                  <a16:creationId xmlns:a16="http://schemas.microsoft.com/office/drawing/2014/main" id="{7E374C98-C388-1F3F-6464-285DF6679A9D}"/>
                </a:ext>
              </a:extLst>
            </p:cNvPr>
            <p:cNvSpPr/>
            <p:nvPr/>
          </p:nvSpPr>
          <p:spPr>
            <a:xfrm>
              <a:off x="4848000" y="2353275"/>
              <a:ext cx="2648400" cy="26484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16;g3573f2b1d6e_0_82">
              <a:extLst>
                <a:ext uri="{FF2B5EF4-FFF2-40B4-BE49-F238E27FC236}">
                  <a16:creationId xmlns:a16="http://schemas.microsoft.com/office/drawing/2014/main" id="{5A624176-49F1-F32A-5755-412BC095A7F8}"/>
                </a:ext>
              </a:extLst>
            </p:cNvPr>
            <p:cNvSpPr/>
            <p:nvPr/>
          </p:nvSpPr>
          <p:spPr>
            <a:xfrm>
              <a:off x="5129950" y="1941775"/>
              <a:ext cx="252900" cy="25290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rgbClr val="3D558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17;g3573f2b1d6e_0_82">
              <a:extLst>
                <a:ext uri="{FF2B5EF4-FFF2-40B4-BE49-F238E27FC236}">
                  <a16:creationId xmlns:a16="http://schemas.microsoft.com/office/drawing/2014/main" id="{D15299E8-F33F-0251-9A27-228C0553E312}"/>
                </a:ext>
              </a:extLst>
            </p:cNvPr>
            <p:cNvSpPr/>
            <p:nvPr/>
          </p:nvSpPr>
          <p:spPr>
            <a:xfrm>
              <a:off x="6920650" y="1941775"/>
              <a:ext cx="252900" cy="25290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rgbClr val="3D558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18;g3573f2b1d6e_0_82">
              <a:extLst>
                <a:ext uri="{FF2B5EF4-FFF2-40B4-BE49-F238E27FC236}">
                  <a16:creationId xmlns:a16="http://schemas.microsoft.com/office/drawing/2014/main" id="{EA2504CA-6963-FFAE-EF29-6A59B88582FA}"/>
                </a:ext>
              </a:extLst>
            </p:cNvPr>
            <p:cNvSpPr/>
            <p:nvPr/>
          </p:nvSpPr>
          <p:spPr>
            <a:xfrm>
              <a:off x="4238400" y="3616713"/>
              <a:ext cx="252900" cy="25290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bg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19;g3573f2b1d6e_0_82">
              <a:extLst>
                <a:ext uri="{FF2B5EF4-FFF2-40B4-BE49-F238E27FC236}">
                  <a16:creationId xmlns:a16="http://schemas.microsoft.com/office/drawing/2014/main" id="{4331CDEF-6A3C-80A1-414C-B39B5B648C88}"/>
                </a:ext>
              </a:extLst>
            </p:cNvPr>
            <p:cNvSpPr/>
            <p:nvPr/>
          </p:nvSpPr>
          <p:spPr>
            <a:xfrm>
              <a:off x="7856200" y="3616713"/>
              <a:ext cx="252900" cy="25290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bg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20;g3573f2b1d6e_0_82">
              <a:extLst>
                <a:ext uri="{FF2B5EF4-FFF2-40B4-BE49-F238E27FC236}">
                  <a16:creationId xmlns:a16="http://schemas.microsoft.com/office/drawing/2014/main" id="{69AF2F0C-5569-DA26-E208-4C9C253B207F}"/>
                </a:ext>
              </a:extLst>
            </p:cNvPr>
            <p:cNvSpPr/>
            <p:nvPr/>
          </p:nvSpPr>
          <p:spPr>
            <a:xfrm>
              <a:off x="6920650" y="5088825"/>
              <a:ext cx="252900" cy="25290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rgbClr val="60989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21;g3573f2b1d6e_0_82">
              <a:extLst>
                <a:ext uri="{FF2B5EF4-FFF2-40B4-BE49-F238E27FC236}">
                  <a16:creationId xmlns:a16="http://schemas.microsoft.com/office/drawing/2014/main" id="{37B8F0D1-96FB-0550-01CC-F5E6092EF21E}"/>
                </a:ext>
              </a:extLst>
            </p:cNvPr>
            <p:cNvSpPr/>
            <p:nvPr/>
          </p:nvSpPr>
          <p:spPr>
            <a:xfrm>
              <a:off x="5129950" y="5088825"/>
              <a:ext cx="252900" cy="25290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rgbClr val="60989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1" name="Google Shape;222;g3573f2b1d6e_0_82">
              <a:extLst>
                <a:ext uri="{FF2B5EF4-FFF2-40B4-BE49-F238E27FC236}">
                  <a16:creationId xmlns:a16="http://schemas.microsoft.com/office/drawing/2014/main" id="{437DB97B-2ABF-B622-EB56-8425FA60E821}"/>
                </a:ext>
              </a:extLst>
            </p:cNvPr>
            <p:cNvGrpSpPr/>
            <p:nvPr/>
          </p:nvGrpSpPr>
          <p:grpSpPr>
            <a:xfrm>
              <a:off x="1394325" y="5056850"/>
              <a:ext cx="3735625" cy="1021086"/>
              <a:chOff x="1008775" y="4701550"/>
              <a:chExt cx="3735625" cy="1021086"/>
            </a:xfrm>
          </p:grpSpPr>
          <p:sp>
            <p:nvSpPr>
              <p:cNvPr id="102" name="Google Shape;223;g3573f2b1d6e_0_82">
                <a:extLst>
                  <a:ext uri="{FF2B5EF4-FFF2-40B4-BE49-F238E27FC236}">
                    <a16:creationId xmlns:a16="http://schemas.microsoft.com/office/drawing/2014/main" id="{733EF283-E683-2F73-B39E-8338CEADE30F}"/>
                  </a:ext>
                </a:extLst>
              </p:cNvPr>
              <p:cNvSpPr/>
              <p:nvPr/>
            </p:nvSpPr>
            <p:spPr>
              <a:xfrm>
                <a:off x="1008775" y="4701550"/>
                <a:ext cx="3426084" cy="1021086"/>
              </a:xfrm>
              <a:prstGeom prst="flowChartTerminator">
                <a:avLst/>
              </a:prstGeom>
              <a:solidFill>
                <a:schemeClr val="lt1"/>
              </a:solidFill>
              <a:ln w="38100" cap="flat" cmpd="sng">
                <a:solidFill>
                  <a:srgbClr val="60989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24;g3573f2b1d6e_0_82">
                <a:extLst>
                  <a:ext uri="{FF2B5EF4-FFF2-40B4-BE49-F238E27FC236}">
                    <a16:creationId xmlns:a16="http://schemas.microsoft.com/office/drawing/2014/main" id="{A5D50E08-54FF-E572-13DF-3644A973258A}"/>
                  </a:ext>
                </a:extLst>
              </p:cNvPr>
              <p:cNvSpPr/>
              <p:nvPr/>
            </p:nvSpPr>
            <p:spPr>
              <a:xfrm rot="-8100000">
                <a:off x="3916795" y="4869291"/>
                <a:ext cx="685611" cy="685611"/>
              </a:xfrm>
              <a:prstGeom prst="teardrop">
                <a:avLst>
                  <a:gd name="adj" fmla="val 100000"/>
                </a:avLst>
              </a:prstGeom>
              <a:solidFill>
                <a:srgbClr val="6098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" name="Google Shape;225;g3573f2b1d6e_0_82">
              <a:extLst>
                <a:ext uri="{FF2B5EF4-FFF2-40B4-BE49-F238E27FC236}">
                  <a16:creationId xmlns:a16="http://schemas.microsoft.com/office/drawing/2014/main" id="{B667745F-EBE7-2E3E-3CED-E939F00D5696}"/>
                </a:ext>
              </a:extLst>
            </p:cNvPr>
            <p:cNvGrpSpPr/>
            <p:nvPr/>
          </p:nvGrpSpPr>
          <p:grpSpPr>
            <a:xfrm>
              <a:off x="7173550" y="5082550"/>
              <a:ext cx="3735625" cy="1021086"/>
              <a:chOff x="7496400" y="4701550"/>
              <a:chExt cx="3735625" cy="1021086"/>
            </a:xfrm>
          </p:grpSpPr>
          <p:sp>
            <p:nvSpPr>
              <p:cNvPr id="100" name="Google Shape;226;g3573f2b1d6e_0_82">
                <a:extLst>
                  <a:ext uri="{FF2B5EF4-FFF2-40B4-BE49-F238E27FC236}">
                    <a16:creationId xmlns:a16="http://schemas.microsoft.com/office/drawing/2014/main" id="{1D85DDC7-2D58-AF5E-8884-05F6E98A4857}"/>
                  </a:ext>
                </a:extLst>
              </p:cNvPr>
              <p:cNvSpPr/>
              <p:nvPr/>
            </p:nvSpPr>
            <p:spPr>
              <a:xfrm flipH="1">
                <a:off x="7805941" y="4701550"/>
                <a:ext cx="3426084" cy="1021086"/>
              </a:xfrm>
              <a:prstGeom prst="flowChartTerminator">
                <a:avLst/>
              </a:prstGeom>
              <a:solidFill>
                <a:schemeClr val="lt1"/>
              </a:solidFill>
              <a:ln w="38100" cap="flat" cmpd="sng">
                <a:solidFill>
                  <a:srgbClr val="60989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27;g3573f2b1d6e_0_82">
                <a:extLst>
                  <a:ext uri="{FF2B5EF4-FFF2-40B4-BE49-F238E27FC236}">
                    <a16:creationId xmlns:a16="http://schemas.microsoft.com/office/drawing/2014/main" id="{F764F61D-2B0B-9C64-ACD8-2DA29DDBA55C}"/>
                  </a:ext>
                </a:extLst>
              </p:cNvPr>
              <p:cNvSpPr/>
              <p:nvPr/>
            </p:nvSpPr>
            <p:spPr>
              <a:xfrm rot="8100000" flipH="1">
                <a:off x="7638395" y="4869291"/>
                <a:ext cx="685611" cy="685611"/>
              </a:xfrm>
              <a:prstGeom prst="teardrop">
                <a:avLst>
                  <a:gd name="adj" fmla="val 100000"/>
                </a:avLst>
              </a:prstGeom>
              <a:solidFill>
                <a:srgbClr val="6098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" name="Google Shape;228;g3573f2b1d6e_0_82">
              <a:extLst>
                <a:ext uri="{FF2B5EF4-FFF2-40B4-BE49-F238E27FC236}">
                  <a16:creationId xmlns:a16="http://schemas.microsoft.com/office/drawing/2014/main" id="{F724385D-BA50-A576-C68A-9003919C5201}"/>
                </a:ext>
              </a:extLst>
            </p:cNvPr>
            <p:cNvGrpSpPr/>
            <p:nvPr/>
          </p:nvGrpSpPr>
          <p:grpSpPr>
            <a:xfrm>
              <a:off x="502775" y="3232638"/>
              <a:ext cx="3735625" cy="1021086"/>
              <a:chOff x="502775" y="3055000"/>
              <a:chExt cx="3735625" cy="1021086"/>
            </a:xfrm>
          </p:grpSpPr>
          <p:sp>
            <p:nvSpPr>
              <p:cNvPr id="98" name="Google Shape;229;g3573f2b1d6e_0_82">
                <a:extLst>
                  <a:ext uri="{FF2B5EF4-FFF2-40B4-BE49-F238E27FC236}">
                    <a16:creationId xmlns:a16="http://schemas.microsoft.com/office/drawing/2014/main" id="{14C9E604-AE66-599D-053F-00CFFD7FD841}"/>
                  </a:ext>
                </a:extLst>
              </p:cNvPr>
              <p:cNvSpPr/>
              <p:nvPr/>
            </p:nvSpPr>
            <p:spPr>
              <a:xfrm>
                <a:off x="502775" y="3055000"/>
                <a:ext cx="3426084" cy="1021086"/>
              </a:xfrm>
              <a:prstGeom prst="flowChartTerminator">
                <a:avLst/>
              </a:prstGeom>
              <a:solidFill>
                <a:schemeClr val="lt1"/>
              </a:solidFill>
              <a:ln w="38100" cap="flat" cmpd="sng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30;g3573f2b1d6e_0_82">
                <a:extLst>
                  <a:ext uri="{FF2B5EF4-FFF2-40B4-BE49-F238E27FC236}">
                    <a16:creationId xmlns:a16="http://schemas.microsoft.com/office/drawing/2014/main" id="{2EC26B8F-4F92-4B97-835B-211D9445F819}"/>
                  </a:ext>
                </a:extLst>
              </p:cNvPr>
              <p:cNvSpPr/>
              <p:nvPr/>
            </p:nvSpPr>
            <p:spPr>
              <a:xfrm rot="-8100000">
                <a:off x="3410795" y="3222741"/>
                <a:ext cx="685611" cy="685611"/>
              </a:xfrm>
              <a:prstGeom prst="teardrop">
                <a:avLst>
                  <a:gd name="adj" fmla="val 100000"/>
                </a:avLst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" name="Google Shape;231;g3573f2b1d6e_0_82">
              <a:extLst>
                <a:ext uri="{FF2B5EF4-FFF2-40B4-BE49-F238E27FC236}">
                  <a16:creationId xmlns:a16="http://schemas.microsoft.com/office/drawing/2014/main" id="{75C64E98-90DF-78E6-F1F3-A465F7FFF665}"/>
                </a:ext>
              </a:extLst>
            </p:cNvPr>
            <p:cNvGrpSpPr/>
            <p:nvPr/>
          </p:nvGrpSpPr>
          <p:grpSpPr>
            <a:xfrm>
              <a:off x="8106000" y="3232638"/>
              <a:ext cx="3735625" cy="1021086"/>
              <a:chOff x="8159350" y="3055000"/>
              <a:chExt cx="3735625" cy="1021086"/>
            </a:xfrm>
          </p:grpSpPr>
          <p:sp>
            <p:nvSpPr>
              <p:cNvPr id="96" name="Google Shape;232;g3573f2b1d6e_0_82">
                <a:extLst>
                  <a:ext uri="{FF2B5EF4-FFF2-40B4-BE49-F238E27FC236}">
                    <a16:creationId xmlns:a16="http://schemas.microsoft.com/office/drawing/2014/main" id="{A70E7ECB-F3F9-357C-12BA-0D7C36D6FCB2}"/>
                  </a:ext>
                </a:extLst>
              </p:cNvPr>
              <p:cNvSpPr/>
              <p:nvPr/>
            </p:nvSpPr>
            <p:spPr>
              <a:xfrm flipH="1">
                <a:off x="8468891" y="3055000"/>
                <a:ext cx="3426084" cy="1021086"/>
              </a:xfrm>
              <a:prstGeom prst="flowChartTerminator">
                <a:avLst/>
              </a:prstGeom>
              <a:solidFill>
                <a:schemeClr val="lt1"/>
              </a:solidFill>
              <a:ln w="38100" cap="flat" cmpd="sng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33;g3573f2b1d6e_0_82">
                <a:extLst>
                  <a:ext uri="{FF2B5EF4-FFF2-40B4-BE49-F238E27FC236}">
                    <a16:creationId xmlns:a16="http://schemas.microsoft.com/office/drawing/2014/main" id="{803B121F-90C3-67E5-931E-91E7963C6E8A}"/>
                  </a:ext>
                </a:extLst>
              </p:cNvPr>
              <p:cNvSpPr/>
              <p:nvPr/>
            </p:nvSpPr>
            <p:spPr>
              <a:xfrm rot="8100000" flipH="1">
                <a:off x="8301345" y="3222741"/>
                <a:ext cx="685611" cy="685611"/>
              </a:xfrm>
              <a:prstGeom prst="teardrop">
                <a:avLst>
                  <a:gd name="adj" fmla="val 100000"/>
                </a:avLst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5" name="Google Shape;234;g3573f2b1d6e_0_82">
              <a:extLst>
                <a:ext uri="{FF2B5EF4-FFF2-40B4-BE49-F238E27FC236}">
                  <a16:creationId xmlns:a16="http://schemas.microsoft.com/office/drawing/2014/main" id="{F7A3EE4C-D4F7-4539-037E-6CB334B0B4E0}"/>
                </a:ext>
              </a:extLst>
            </p:cNvPr>
            <p:cNvSpPr/>
            <p:nvPr/>
          </p:nvSpPr>
          <p:spPr>
            <a:xfrm>
              <a:off x="1394325" y="1408450"/>
              <a:ext cx="3426084" cy="1021086"/>
            </a:xfrm>
            <a:prstGeom prst="flowChartTerminator">
              <a:avLst/>
            </a:prstGeom>
            <a:solidFill>
              <a:schemeClr val="lt1"/>
            </a:solidFill>
            <a:ln w="38100" cap="flat" cmpd="sng">
              <a:solidFill>
                <a:srgbClr val="3D558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35;g3573f2b1d6e_0_82">
              <a:extLst>
                <a:ext uri="{FF2B5EF4-FFF2-40B4-BE49-F238E27FC236}">
                  <a16:creationId xmlns:a16="http://schemas.microsoft.com/office/drawing/2014/main" id="{BE457F31-FBBC-7DE7-1352-36102D27EA03}"/>
                </a:ext>
              </a:extLst>
            </p:cNvPr>
            <p:cNvSpPr/>
            <p:nvPr/>
          </p:nvSpPr>
          <p:spPr>
            <a:xfrm rot="-8100000">
              <a:off x="4302345" y="1576191"/>
              <a:ext cx="685611" cy="685611"/>
            </a:xfrm>
            <a:prstGeom prst="teardrop">
              <a:avLst>
                <a:gd name="adj" fmla="val 100000"/>
              </a:avLst>
            </a:prstGeom>
            <a:solidFill>
              <a:srgbClr val="3D55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36;g3573f2b1d6e_0_82">
              <a:extLst>
                <a:ext uri="{FF2B5EF4-FFF2-40B4-BE49-F238E27FC236}">
                  <a16:creationId xmlns:a16="http://schemas.microsoft.com/office/drawing/2014/main" id="{1598BA81-4341-4965-F2D4-1A77F47908C0}"/>
                </a:ext>
              </a:extLst>
            </p:cNvPr>
            <p:cNvSpPr/>
            <p:nvPr/>
          </p:nvSpPr>
          <p:spPr>
            <a:xfrm flipH="1">
              <a:off x="7483091" y="1408450"/>
              <a:ext cx="3426084" cy="1021086"/>
            </a:xfrm>
            <a:prstGeom prst="flowChartTerminator">
              <a:avLst/>
            </a:prstGeom>
            <a:solidFill>
              <a:schemeClr val="lt1"/>
            </a:solidFill>
            <a:ln w="38100" cap="flat" cmpd="sng">
              <a:solidFill>
                <a:srgbClr val="3D558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37;g3573f2b1d6e_0_82">
              <a:extLst>
                <a:ext uri="{FF2B5EF4-FFF2-40B4-BE49-F238E27FC236}">
                  <a16:creationId xmlns:a16="http://schemas.microsoft.com/office/drawing/2014/main" id="{C1D2D4A3-0DC7-641A-1C08-1354A9C18A62}"/>
                </a:ext>
              </a:extLst>
            </p:cNvPr>
            <p:cNvSpPr/>
            <p:nvPr/>
          </p:nvSpPr>
          <p:spPr>
            <a:xfrm rot="8100000" flipH="1">
              <a:off x="7315545" y="1576191"/>
              <a:ext cx="685611" cy="685611"/>
            </a:xfrm>
            <a:prstGeom prst="teardrop">
              <a:avLst>
                <a:gd name="adj" fmla="val 100000"/>
              </a:avLst>
            </a:prstGeom>
            <a:solidFill>
              <a:srgbClr val="3D55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38;g3573f2b1d6e_0_82">
              <a:extLst>
                <a:ext uri="{FF2B5EF4-FFF2-40B4-BE49-F238E27FC236}">
                  <a16:creationId xmlns:a16="http://schemas.microsoft.com/office/drawing/2014/main" id="{95AB12C6-EAB1-3A18-10F8-F3611E6F0507}"/>
                </a:ext>
              </a:extLst>
            </p:cNvPr>
            <p:cNvSpPr txBox="1"/>
            <p:nvPr/>
          </p:nvSpPr>
          <p:spPr>
            <a:xfrm>
              <a:off x="4849551" y="3292725"/>
              <a:ext cx="2648400" cy="76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 b="1" dirty="0">
                  <a:solidFill>
                    <a:schemeClr val="dk1"/>
                  </a:solidFill>
                </a:rPr>
                <a:t>Steering Committee</a:t>
              </a:r>
              <a:endParaRPr sz="2200" b="1" dirty="0">
                <a:solidFill>
                  <a:schemeClr val="dk1"/>
                </a:solidFill>
              </a:endParaRPr>
            </a:p>
          </p:txBody>
        </p:sp>
        <p:sp>
          <p:nvSpPr>
            <p:cNvPr id="90" name="Google Shape;239;g3573f2b1d6e_0_82">
              <a:extLst>
                <a:ext uri="{FF2B5EF4-FFF2-40B4-BE49-F238E27FC236}">
                  <a16:creationId xmlns:a16="http://schemas.microsoft.com/office/drawing/2014/main" id="{189A1921-F201-23E3-51B3-EEE49329B923}"/>
                </a:ext>
              </a:extLst>
            </p:cNvPr>
            <p:cNvSpPr txBox="1"/>
            <p:nvPr/>
          </p:nvSpPr>
          <p:spPr>
            <a:xfrm>
              <a:off x="636730" y="3450675"/>
              <a:ext cx="27660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Coordinated Zoning </a:t>
              </a:r>
              <a:br>
                <a:rPr lang="en-US" sz="16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</a:br>
              <a:r>
                <a:rPr lang="en-US" sz="16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&amp; Permitting</a:t>
              </a:r>
              <a:endParaRPr dirty="0"/>
            </a:p>
          </p:txBody>
        </p:sp>
        <p:sp>
          <p:nvSpPr>
            <p:cNvPr id="91" name="Google Shape;240;g3573f2b1d6e_0_82">
              <a:extLst>
                <a:ext uri="{FF2B5EF4-FFF2-40B4-BE49-F238E27FC236}">
                  <a16:creationId xmlns:a16="http://schemas.microsoft.com/office/drawing/2014/main" id="{9652ED94-A0C5-1EA6-E7C2-6CAC5AE1A7B2}"/>
                </a:ext>
              </a:extLst>
            </p:cNvPr>
            <p:cNvSpPr txBox="1"/>
            <p:nvPr/>
          </p:nvSpPr>
          <p:spPr>
            <a:xfrm>
              <a:off x="1569773" y="1626488"/>
              <a:ext cx="27660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dk1"/>
                  </a:solidFill>
                  <a:ea typeface="Roboto Light" panose="02000000000000000000" pitchFamily="2" charset="0"/>
                  <a:cs typeface="Arial"/>
                  <a:sym typeface="Arial"/>
                </a:rPr>
                <a:t>Protect &amp; Enhance Existing Housing </a:t>
              </a:r>
              <a:endParaRPr dirty="0"/>
            </a:p>
          </p:txBody>
        </p:sp>
        <p:sp>
          <p:nvSpPr>
            <p:cNvPr id="92" name="Google Shape;241;g3573f2b1d6e_0_82">
              <a:extLst>
                <a:ext uri="{FF2B5EF4-FFF2-40B4-BE49-F238E27FC236}">
                  <a16:creationId xmlns:a16="http://schemas.microsoft.com/office/drawing/2014/main" id="{F098FD8A-EB36-49B1-1D17-AD8A8316F79D}"/>
                </a:ext>
              </a:extLst>
            </p:cNvPr>
            <p:cNvSpPr txBox="1"/>
            <p:nvPr/>
          </p:nvSpPr>
          <p:spPr>
            <a:xfrm>
              <a:off x="2063719" y="5274877"/>
              <a:ext cx="17781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Proactively Assemble Land</a:t>
              </a:r>
              <a:endParaRPr dirty="0"/>
            </a:p>
          </p:txBody>
        </p:sp>
        <p:sp>
          <p:nvSpPr>
            <p:cNvPr id="93" name="Google Shape;242;g3573f2b1d6e_0_82">
              <a:extLst>
                <a:ext uri="{FF2B5EF4-FFF2-40B4-BE49-F238E27FC236}">
                  <a16:creationId xmlns:a16="http://schemas.microsoft.com/office/drawing/2014/main" id="{2155BCA9-2135-5285-8944-3A8C806E5B5F}"/>
                </a:ext>
              </a:extLst>
            </p:cNvPr>
            <p:cNvSpPr txBox="1"/>
            <p:nvPr/>
          </p:nvSpPr>
          <p:spPr>
            <a:xfrm>
              <a:off x="8087700" y="1749650"/>
              <a:ext cx="2449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Housing Council</a:t>
              </a:r>
              <a:endParaRPr dirty="0"/>
            </a:p>
          </p:txBody>
        </p:sp>
        <p:sp>
          <p:nvSpPr>
            <p:cNvPr id="94" name="Google Shape;243;g3573f2b1d6e_0_82">
              <a:extLst>
                <a:ext uri="{FF2B5EF4-FFF2-40B4-BE49-F238E27FC236}">
                  <a16:creationId xmlns:a16="http://schemas.microsoft.com/office/drawing/2014/main" id="{1029AA95-507E-942A-80F5-7227794C3593}"/>
                </a:ext>
              </a:extLst>
            </p:cNvPr>
            <p:cNvSpPr txBox="1"/>
            <p:nvPr/>
          </p:nvSpPr>
          <p:spPr>
            <a:xfrm>
              <a:off x="8895825" y="3463550"/>
              <a:ext cx="27660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Emerging </a:t>
              </a:r>
              <a:br>
                <a:rPr lang="en-US" sz="16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</a:br>
              <a:r>
                <a:rPr lang="en-US" sz="16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Developer Training</a:t>
              </a:r>
              <a:endParaRPr dirty="0"/>
            </a:p>
          </p:txBody>
        </p:sp>
        <p:sp>
          <p:nvSpPr>
            <p:cNvPr id="95" name="Google Shape;244;g3573f2b1d6e_0_82">
              <a:extLst>
                <a:ext uri="{FF2B5EF4-FFF2-40B4-BE49-F238E27FC236}">
                  <a16:creationId xmlns:a16="http://schemas.microsoft.com/office/drawing/2014/main" id="{FCF88BE3-65FC-F029-3C83-907ABF1FB498}"/>
                </a:ext>
              </a:extLst>
            </p:cNvPr>
            <p:cNvSpPr txBox="1"/>
            <p:nvPr/>
          </p:nvSpPr>
          <p:spPr>
            <a:xfrm>
              <a:off x="7856200" y="5177575"/>
              <a:ext cx="2897700" cy="8617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Support Existing </a:t>
              </a:r>
              <a:br>
                <a:rPr lang="en-US" sz="16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</a:br>
              <a:r>
                <a:rPr lang="en-US" sz="16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Residents &amp;</a:t>
              </a:r>
              <a:r>
                <a:rPr lang="en-US" dirty="0"/>
                <a:t> </a:t>
              </a:r>
              <a:r>
                <a:rPr lang="en-US" sz="16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Protect Vulnerable Populations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165384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7CFD2-FE80-93A3-83D7-97C428F2F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4477162-03CA-8E3C-915E-50F991E9E75A}"/>
              </a:ext>
            </a:extLst>
          </p:cNvPr>
          <p:cNvCxnSpPr/>
          <p:nvPr/>
        </p:nvCxnSpPr>
        <p:spPr>
          <a:xfrm>
            <a:off x="13243302" y="822185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F2D930B-C66C-F526-98C8-42C0EA1252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167" y="2580457"/>
            <a:ext cx="5738169" cy="16970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0CE87B-0FE4-3179-2CE3-A19C0AFBA6D7}"/>
              </a:ext>
            </a:extLst>
          </p:cNvPr>
          <p:cNvSpPr txBox="1"/>
          <p:nvPr/>
        </p:nvSpPr>
        <p:spPr>
          <a:xfrm>
            <a:off x="6589839" y="4889311"/>
            <a:ext cx="5468036" cy="671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2800" b="1" dirty="0"/>
              <a:t>James Kinnick, P.E. </a:t>
            </a:r>
            <a:r>
              <a:rPr lang="en-US" sz="2400" dirty="0"/>
              <a:t>- Executive Director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E7D0D7-AD8A-37CF-C3A9-FDFF86FFC55C}"/>
              </a:ext>
            </a:extLst>
          </p:cNvPr>
          <p:cNvSpPr txBox="1"/>
          <p:nvPr/>
        </p:nvSpPr>
        <p:spPr>
          <a:xfrm>
            <a:off x="6096000" y="939836"/>
            <a:ext cx="40943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Black"/>
                <a:ea typeface="+mn-ea"/>
                <a:cs typeface="+mn-cs"/>
              </a:rPr>
              <a:t>Questions?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1F8412-DE49-D875-CCE4-27FCD5E57915}"/>
              </a:ext>
            </a:extLst>
          </p:cNvPr>
          <p:cNvSpPr txBox="1"/>
          <p:nvPr/>
        </p:nvSpPr>
        <p:spPr>
          <a:xfrm>
            <a:off x="6110904" y="5773869"/>
            <a:ext cx="4721485" cy="676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2800" b="1" dirty="0"/>
              <a:t>Email:</a:t>
            </a:r>
            <a:r>
              <a:rPr lang="en-US" sz="2400" dirty="0"/>
              <a:t> Jkinnick@eastgatecog.org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2D2521-6783-37D1-E0C2-A3D5C2A30878}"/>
              </a:ext>
            </a:extLst>
          </p:cNvPr>
          <p:cNvSpPr txBox="1"/>
          <p:nvPr/>
        </p:nvSpPr>
        <p:spPr>
          <a:xfrm>
            <a:off x="6110904" y="5331590"/>
            <a:ext cx="3826432" cy="676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2800" b="1" dirty="0"/>
              <a:t>Website:</a:t>
            </a:r>
            <a:r>
              <a:rPr lang="en-US" sz="2400" dirty="0"/>
              <a:t> Eastgatecog.org</a:t>
            </a:r>
          </a:p>
        </p:txBody>
      </p:sp>
    </p:spTree>
    <p:extLst>
      <p:ext uri="{BB962C8B-B14F-4D97-AF65-F5344CB8AC3E}">
        <p14:creationId xmlns:p14="http://schemas.microsoft.com/office/powerpoint/2010/main" val="3945684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239</Words>
  <Application>Microsoft Office PowerPoint</Application>
  <PresentationFormat>Widescreen</PresentationFormat>
  <Paragraphs>50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Calibri Light</vt:lpstr>
      <vt:lpstr>Roboto Black</vt:lpstr>
      <vt:lpstr>Roboto Cn</vt:lpstr>
      <vt:lpstr>Roboto Light</vt:lpstr>
      <vt:lpstr>Roboto Medium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Stephen Zubyk</dc:creator>
  <cp:lastModifiedBy>Stephen Zubyk</cp:lastModifiedBy>
  <cp:revision>1</cp:revision>
  <cp:lastPrinted>2025-06-05T16:42:09Z</cp:lastPrinted>
  <dcterms:created xsi:type="dcterms:W3CDTF">2025-06-04T12:34:57Z</dcterms:created>
  <dcterms:modified xsi:type="dcterms:W3CDTF">2025-06-05T17:03:30Z</dcterms:modified>
</cp:coreProperties>
</file>