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6"/>
  </p:notesMasterIdLst>
  <p:sldIdLst>
    <p:sldId id="256" r:id="rId5"/>
    <p:sldId id="260" r:id="rId6"/>
    <p:sldId id="257" r:id="rId7"/>
    <p:sldId id="262" r:id="rId8"/>
    <p:sldId id="263" r:id="rId9"/>
    <p:sldId id="261" r:id="rId10"/>
    <p:sldId id="258" r:id="rId11"/>
    <p:sldId id="273" r:id="rId12"/>
    <p:sldId id="274" r:id="rId13"/>
    <p:sldId id="275" r:id="rId14"/>
    <p:sldId id="276" r:id="rId15"/>
  </p:sldIdLst>
  <p:sldSz cx="18288000" cy="10287000"/>
  <p:notesSz cx="6858000" cy="9144000"/>
  <p:embeddedFontLst>
    <p:embeddedFont>
      <p:font typeface="League Spartan" panose="020B0604020202020204" charset="0"/>
      <p:regular r:id="rId17"/>
    </p:embeddedFont>
    <p:embeddedFont>
      <p:font typeface="Montserrat 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64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7" d="100"/>
          <a:sy n="47" d="100"/>
        </p:scale>
        <p:origin x="1138" y="2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ann Sinpatanasakul" userId="12d71c19-1a94-4f73-9de5-72b7d7c60942" providerId="ADAL" clId="{F1C2F3E6-CC4F-4F32-9B80-E0913AE73625}"/>
    <pc:docChg chg="undo custSel addSld delSld modSld sldOrd modMainMaster">
      <pc:chgData name="Leeann Sinpatanasakul" userId="12d71c19-1a94-4f73-9de5-72b7d7c60942" providerId="ADAL" clId="{F1C2F3E6-CC4F-4F32-9B80-E0913AE73625}" dt="2026-02-03T01:47:48.345" v="811" actId="207"/>
      <pc:docMkLst>
        <pc:docMk/>
      </pc:docMkLst>
      <pc:sldChg chg="addSp delSp modSp mod chgLayout">
        <pc:chgData name="Leeann Sinpatanasakul" userId="12d71c19-1a94-4f73-9de5-72b7d7c60942" providerId="ADAL" clId="{F1C2F3E6-CC4F-4F32-9B80-E0913AE73625}" dt="2026-02-01T16:47:02.182" v="230" actId="207"/>
        <pc:sldMkLst>
          <pc:docMk/>
          <pc:sldMk cId="0" sldId="256"/>
        </pc:sldMkLst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k cId="0" sldId="256"/>
            <ac:spMk id="2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4:56.326" v="204" actId="1036"/>
          <ac:spMkLst>
            <pc:docMk/>
            <pc:sldMk cId="0" sldId="256"/>
            <ac:spMk id="6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k cId="0" sldId="256"/>
            <ac:spMk id="7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k cId="0" sldId="256"/>
            <ac:spMk id="8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k cId="0" sldId="256"/>
            <ac:spMk id="9" creationId="{00000000-0000-0000-0000-000000000000}"/>
          </ac:spMkLst>
        </pc:spChg>
        <pc:spChg chg="add mod">
          <ac:chgData name="Leeann Sinpatanasakul" userId="12d71c19-1a94-4f73-9de5-72b7d7c60942" providerId="ADAL" clId="{F1C2F3E6-CC4F-4F32-9B80-E0913AE73625}" dt="2026-02-01T16:47:02.182" v="230" actId="207"/>
          <ac:spMkLst>
            <pc:docMk/>
            <pc:sldMk cId="0" sldId="256"/>
            <ac:spMk id="10" creationId="{26A9263D-9DF0-E2DA-5E25-04C46F733DBD}"/>
          </ac:spMkLst>
        </pc:spChg>
        <pc:picChg chg="add mod">
          <ac:chgData name="Leeann Sinpatanasakul" userId="12d71c19-1a94-4f73-9de5-72b7d7c60942" providerId="ADAL" clId="{F1C2F3E6-CC4F-4F32-9B80-E0913AE73625}" dt="2026-02-01T16:46:07.360" v="221" actId="1035"/>
          <ac:picMkLst>
            <pc:docMk/>
            <pc:sldMk cId="0" sldId="256"/>
            <ac:picMk id="12" creationId="{0AE51314-3286-0777-D04F-0EA8197CB005}"/>
          </ac:picMkLst>
        </pc:picChg>
      </pc:sldChg>
      <pc:sldChg chg="delSp modSp mod ord">
        <pc:chgData name="Leeann Sinpatanasakul" userId="12d71c19-1a94-4f73-9de5-72b7d7c60942" providerId="ADAL" clId="{F1C2F3E6-CC4F-4F32-9B80-E0913AE73625}" dt="2026-02-01T16:54:13.942" v="410" actId="1036"/>
        <pc:sldMkLst>
          <pc:docMk/>
          <pc:sldMk cId="0" sldId="257"/>
        </pc:sldMkLst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k cId="0" sldId="257"/>
            <ac:spMk id="2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k cId="0" sldId="257"/>
            <ac:spMk id="3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k cId="0" sldId="257"/>
            <ac:spMk id="4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k cId="0" sldId="257"/>
            <ac:spMk id="5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54:13.942" v="410" actId="1036"/>
          <ac:spMkLst>
            <pc:docMk/>
            <pc:sldMk cId="0" sldId="257"/>
            <ac:spMk id="9" creationId="{00000000-0000-0000-0000-000000000000}"/>
          </ac:spMkLst>
        </pc:spChg>
      </pc:sldChg>
      <pc:sldChg chg="addSp delSp modSp mod">
        <pc:chgData name="Leeann Sinpatanasakul" userId="12d71c19-1a94-4f73-9de5-72b7d7c60942" providerId="ADAL" clId="{F1C2F3E6-CC4F-4F32-9B80-E0913AE73625}" dt="2026-02-01T17:00:15.631" v="602" actId="27636"/>
        <pc:sldMkLst>
          <pc:docMk/>
          <pc:sldMk cId="0" sldId="258"/>
        </pc:sldMkLst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k cId="0" sldId="258"/>
            <ac:spMk id="2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k cId="0" sldId="258"/>
            <ac:spMk id="3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k cId="0" sldId="258"/>
            <ac:spMk id="4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k cId="0" sldId="258"/>
            <ac:spMk id="5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59:37.773" v="575" actId="1076"/>
          <ac:spMkLst>
            <pc:docMk/>
            <pc:sldMk cId="0" sldId="258"/>
            <ac:spMk id="9" creationId="{00000000-0000-0000-0000-000000000000}"/>
          </ac:spMkLst>
        </pc:spChg>
        <pc:spChg chg="add mod">
          <ac:chgData name="Leeann Sinpatanasakul" userId="12d71c19-1a94-4f73-9de5-72b7d7c60942" providerId="ADAL" clId="{F1C2F3E6-CC4F-4F32-9B80-E0913AE73625}" dt="2026-02-01T17:00:15.631" v="602" actId="27636"/>
          <ac:spMkLst>
            <pc:docMk/>
            <pc:sldMk cId="0" sldId="258"/>
            <ac:spMk id="11" creationId="{89ED9839-985A-BA3B-BF00-593E6E452C55}"/>
          </ac:spMkLst>
        </pc:spChg>
      </pc:sldChg>
      <pc:sldChg chg="addSp delSp modSp add mod">
        <pc:chgData name="Leeann Sinpatanasakul" userId="12d71c19-1a94-4f73-9de5-72b7d7c60942" providerId="ADAL" clId="{F1C2F3E6-CC4F-4F32-9B80-E0913AE73625}" dt="2026-02-01T16:48:29.220" v="263" actId="14100"/>
        <pc:sldMkLst>
          <pc:docMk/>
          <pc:sldMk cId="660927764" sldId="260"/>
        </pc:sldMkLst>
        <pc:spChg chg="add mod">
          <ac:chgData name="Leeann Sinpatanasakul" userId="12d71c19-1a94-4f73-9de5-72b7d7c60942" providerId="ADAL" clId="{F1C2F3E6-CC4F-4F32-9B80-E0913AE73625}" dt="2026-02-01T16:48:29.220" v="263" actId="14100"/>
          <ac:spMkLst>
            <pc:docMk/>
            <pc:sldMk cId="660927764" sldId="260"/>
            <ac:spMk id="4" creationId="{DABAF8A4-4305-78B7-AC00-79B073B8A07C}"/>
          </ac:spMkLst>
        </pc:spChg>
        <pc:spChg chg="add mod">
          <ac:chgData name="Leeann Sinpatanasakul" userId="12d71c19-1a94-4f73-9de5-72b7d7c60942" providerId="ADAL" clId="{F1C2F3E6-CC4F-4F32-9B80-E0913AE73625}" dt="2026-02-01T16:47:24.892" v="236" actId="1076"/>
          <ac:spMkLst>
            <pc:docMk/>
            <pc:sldMk cId="660927764" sldId="260"/>
            <ac:spMk id="11" creationId="{44C71D1C-F09D-191E-D303-470BDDF3096A}"/>
          </ac:spMkLst>
        </pc:spChg>
        <pc:picChg chg="add mod">
          <ac:chgData name="Leeann Sinpatanasakul" userId="12d71c19-1a94-4f73-9de5-72b7d7c60942" providerId="ADAL" clId="{F1C2F3E6-CC4F-4F32-9B80-E0913AE73625}" dt="2026-02-01T16:48:22.450" v="262" actId="14100"/>
          <ac:picMkLst>
            <pc:docMk/>
            <pc:sldMk cId="660927764" sldId="260"/>
            <ac:picMk id="5" creationId="{6222FAE5-B437-C308-D172-5264B611557A}"/>
          </ac:picMkLst>
        </pc:picChg>
      </pc:sldChg>
      <pc:sldChg chg="addSp delSp modSp add mod">
        <pc:chgData name="Leeann Sinpatanasakul" userId="12d71c19-1a94-4f73-9de5-72b7d7c60942" providerId="ADAL" clId="{F1C2F3E6-CC4F-4F32-9B80-E0913AE73625}" dt="2026-02-01T16:52:22.512" v="341" actId="1037"/>
        <pc:sldMkLst>
          <pc:docMk/>
          <pc:sldMk cId="1805790386" sldId="261"/>
        </pc:sldMkLst>
        <pc:spChg chg="add mod">
          <ac:chgData name="Leeann Sinpatanasakul" userId="12d71c19-1a94-4f73-9de5-72b7d7c60942" providerId="ADAL" clId="{F1C2F3E6-CC4F-4F32-9B80-E0913AE73625}" dt="2026-02-01T16:52:22.512" v="341" actId="1037"/>
          <ac:spMkLst>
            <pc:docMk/>
            <pc:sldMk cId="1805790386" sldId="261"/>
            <ac:spMk id="10" creationId="{8A658864-D9AC-9E13-B801-F97ADB141994}"/>
          </ac:spMkLst>
        </pc:spChg>
        <pc:spChg chg="mod">
          <ac:chgData name="Leeann Sinpatanasakul" userId="12d71c19-1a94-4f73-9de5-72b7d7c60942" providerId="ADAL" clId="{F1C2F3E6-CC4F-4F32-9B80-E0913AE73625}" dt="2026-02-01T16:50:44.141" v="309" actId="1076"/>
          <ac:spMkLst>
            <pc:docMk/>
            <pc:sldMk cId="1805790386" sldId="261"/>
            <ac:spMk id="11" creationId="{0529FDB4-561D-9250-1041-D6D631A17C97}"/>
          </ac:spMkLst>
        </pc:spChg>
      </pc:sldChg>
      <pc:sldChg chg="addSp modSp add mod">
        <pc:chgData name="Leeann Sinpatanasakul" userId="12d71c19-1a94-4f73-9de5-72b7d7c60942" providerId="ADAL" clId="{F1C2F3E6-CC4F-4F32-9B80-E0913AE73625}" dt="2026-02-01T16:54:37.284" v="441"/>
        <pc:sldMkLst>
          <pc:docMk/>
          <pc:sldMk cId="2780908483" sldId="262"/>
        </pc:sldMkLst>
        <pc:spChg chg="mod">
          <ac:chgData name="Leeann Sinpatanasakul" userId="12d71c19-1a94-4f73-9de5-72b7d7c60942" providerId="ADAL" clId="{F1C2F3E6-CC4F-4F32-9B80-E0913AE73625}" dt="2026-02-01T16:54:35.497" v="440" actId="1076"/>
          <ac:spMkLst>
            <pc:docMk/>
            <pc:sldMk cId="2780908483" sldId="262"/>
            <ac:spMk id="9" creationId="{2103E81D-B466-92FF-3FBA-AA3C1B366B35}"/>
          </ac:spMkLst>
        </pc:spChg>
      </pc:sldChg>
      <pc:sldChg chg="modSp add mod">
        <pc:chgData name="Leeann Sinpatanasakul" userId="12d71c19-1a94-4f73-9de5-72b7d7c60942" providerId="ADAL" clId="{F1C2F3E6-CC4F-4F32-9B80-E0913AE73625}" dt="2026-02-01T16:55:07.009" v="493" actId="1076"/>
        <pc:sldMkLst>
          <pc:docMk/>
          <pc:sldMk cId="2543869410" sldId="263"/>
        </pc:sldMkLst>
        <pc:spChg chg="mod">
          <ac:chgData name="Leeann Sinpatanasakul" userId="12d71c19-1a94-4f73-9de5-72b7d7c60942" providerId="ADAL" clId="{F1C2F3E6-CC4F-4F32-9B80-E0913AE73625}" dt="2026-02-01T16:55:07.009" v="493" actId="1076"/>
          <ac:spMkLst>
            <pc:docMk/>
            <pc:sldMk cId="2543869410" sldId="263"/>
            <ac:spMk id="9" creationId="{AFE34AFB-F120-3869-E4D1-D15EB18E5EF3}"/>
          </ac:spMkLst>
        </pc:spChg>
      </pc:sldChg>
      <pc:sldChg chg="addSp delSp modSp add mod">
        <pc:chgData name="Leeann Sinpatanasakul" userId="12d71c19-1a94-4f73-9de5-72b7d7c60942" providerId="ADAL" clId="{F1C2F3E6-CC4F-4F32-9B80-E0913AE73625}" dt="2026-02-03T01:47:48.345" v="811" actId="207"/>
        <pc:sldMkLst>
          <pc:docMk/>
          <pc:sldMk cId="0" sldId="273"/>
        </pc:sldMkLst>
        <pc:spChg chg="add mod">
          <ac:chgData name="Leeann Sinpatanasakul" userId="12d71c19-1a94-4f73-9de5-72b7d7c60942" providerId="ADAL" clId="{F1C2F3E6-CC4F-4F32-9B80-E0913AE73625}" dt="2026-02-01T17:00:32.351" v="605"/>
          <ac:spMkLst>
            <pc:docMk/>
            <pc:sldMk cId="0" sldId="273"/>
            <ac:spMk id="2" creationId="{12144785-7218-8B21-1F68-0AFDB63585B0}"/>
          </ac:spMkLst>
        </pc:spChg>
        <pc:spChg chg="add mod">
          <ac:chgData name="Leeann Sinpatanasakul" userId="12d71c19-1a94-4f73-9de5-72b7d7c60942" providerId="ADAL" clId="{F1C2F3E6-CC4F-4F32-9B80-E0913AE73625}" dt="2026-02-01T17:00:32.351" v="605"/>
          <ac:spMkLst>
            <pc:docMk/>
            <pc:sldMk cId="0" sldId="273"/>
            <ac:spMk id="3" creationId="{57B5B852-292D-D93E-0279-158B3E4E2B80}"/>
          </ac:spMkLst>
        </pc:spChg>
        <pc:spChg chg="add mod">
          <ac:chgData name="Leeann Sinpatanasakul" userId="12d71c19-1a94-4f73-9de5-72b7d7c60942" providerId="ADAL" clId="{F1C2F3E6-CC4F-4F32-9B80-E0913AE73625}" dt="2026-02-01T17:00:32.351" v="605"/>
          <ac:spMkLst>
            <pc:docMk/>
            <pc:sldMk cId="0" sldId="273"/>
            <ac:spMk id="4" creationId="{20E7F1B3-2B02-3204-93EB-C5E0679AC051}"/>
          </ac:spMkLst>
        </pc:spChg>
        <pc:spChg chg="add mod">
          <ac:chgData name="Leeann Sinpatanasakul" userId="12d71c19-1a94-4f73-9de5-72b7d7c60942" providerId="ADAL" clId="{F1C2F3E6-CC4F-4F32-9B80-E0913AE73625}" dt="2026-02-01T17:00:32.351" v="605"/>
          <ac:spMkLst>
            <pc:docMk/>
            <pc:sldMk cId="0" sldId="273"/>
            <ac:spMk id="5" creationId="{595C64E8-E275-7DFB-A806-2AC30D1F3B39}"/>
          </ac:spMkLst>
        </pc:spChg>
        <pc:spChg chg="add mod">
          <ac:chgData name="Leeann Sinpatanasakul" userId="12d71c19-1a94-4f73-9de5-72b7d7c60942" providerId="ADAL" clId="{F1C2F3E6-CC4F-4F32-9B80-E0913AE73625}" dt="2026-02-01T17:00:47.669" v="606"/>
          <ac:spMkLst>
            <pc:docMk/>
            <pc:sldMk cId="0" sldId="273"/>
            <ac:spMk id="6" creationId="{304DEDE2-7A8E-729E-EB17-FA25FFB89A61}"/>
          </ac:spMkLst>
        </pc:spChg>
        <pc:spChg chg="add mod">
          <ac:chgData name="Leeann Sinpatanasakul" userId="12d71c19-1a94-4f73-9de5-72b7d7c60942" providerId="ADAL" clId="{F1C2F3E6-CC4F-4F32-9B80-E0913AE73625}" dt="2026-02-01T17:00:53.943" v="633" actId="20577"/>
          <ac:spMkLst>
            <pc:docMk/>
            <pc:sldMk cId="0" sldId="273"/>
            <ac:spMk id="7" creationId="{29C2996B-78B2-9A53-3E5A-8D8AD3C858C1}"/>
          </ac:spMkLst>
        </pc:spChg>
        <pc:spChg chg="mod">
          <ac:chgData name="Leeann Sinpatanasakul" userId="12d71c19-1a94-4f73-9de5-72b7d7c60942" providerId="ADAL" clId="{F1C2F3E6-CC4F-4F32-9B80-E0913AE73625}" dt="2026-02-03T01:47:48.345" v="811" actId="207"/>
          <ac:spMkLst>
            <pc:docMk/>
            <pc:sldMk cId="0" sldId="273"/>
            <ac:spMk id="159" creationId="{00000000-0000-0000-0000-000000000000}"/>
          </ac:spMkLst>
        </pc:spChg>
      </pc:sldChg>
      <pc:sldChg chg="addSp delSp modSp add mod">
        <pc:chgData name="Leeann Sinpatanasakul" userId="12d71c19-1a94-4f73-9de5-72b7d7c60942" providerId="ADAL" clId="{F1C2F3E6-CC4F-4F32-9B80-E0913AE73625}" dt="2026-02-01T17:01:26.133" v="641" actId="207"/>
        <pc:sldMkLst>
          <pc:docMk/>
          <pc:sldMk cId="0" sldId="274"/>
        </pc:sldMkLst>
        <pc:spChg chg="add mod">
          <ac:chgData name="Leeann Sinpatanasakul" userId="12d71c19-1a94-4f73-9de5-72b7d7c60942" providerId="ADAL" clId="{F1C2F3E6-CC4F-4F32-9B80-E0913AE73625}" dt="2026-02-01T17:01:01.626" v="635"/>
          <ac:spMkLst>
            <pc:docMk/>
            <pc:sldMk cId="0" sldId="274"/>
            <ac:spMk id="2" creationId="{1544D602-3FDE-5CC4-86FB-B3F885522A83}"/>
          </ac:spMkLst>
        </pc:spChg>
        <pc:spChg chg="add mod">
          <ac:chgData name="Leeann Sinpatanasakul" userId="12d71c19-1a94-4f73-9de5-72b7d7c60942" providerId="ADAL" clId="{F1C2F3E6-CC4F-4F32-9B80-E0913AE73625}" dt="2026-02-01T17:01:01.626" v="635"/>
          <ac:spMkLst>
            <pc:docMk/>
            <pc:sldMk cId="0" sldId="274"/>
            <ac:spMk id="3" creationId="{7886BE15-849E-D7EE-66E2-45CF349352E2}"/>
          </ac:spMkLst>
        </pc:spChg>
        <pc:spChg chg="add mod">
          <ac:chgData name="Leeann Sinpatanasakul" userId="12d71c19-1a94-4f73-9de5-72b7d7c60942" providerId="ADAL" clId="{F1C2F3E6-CC4F-4F32-9B80-E0913AE73625}" dt="2026-02-01T17:01:01.626" v="635"/>
          <ac:spMkLst>
            <pc:docMk/>
            <pc:sldMk cId="0" sldId="274"/>
            <ac:spMk id="4" creationId="{70798AF1-D98D-4AC5-BD92-7722E649F60C}"/>
          </ac:spMkLst>
        </pc:spChg>
        <pc:spChg chg="add mod">
          <ac:chgData name="Leeann Sinpatanasakul" userId="12d71c19-1a94-4f73-9de5-72b7d7c60942" providerId="ADAL" clId="{F1C2F3E6-CC4F-4F32-9B80-E0913AE73625}" dt="2026-02-01T17:01:01.626" v="635"/>
          <ac:spMkLst>
            <pc:docMk/>
            <pc:sldMk cId="0" sldId="274"/>
            <ac:spMk id="5" creationId="{7605D1A2-7AAE-A0BB-6FCA-F2433D7E6654}"/>
          </ac:spMkLst>
        </pc:spChg>
        <pc:spChg chg="add mod">
          <ac:chgData name="Leeann Sinpatanasakul" userId="12d71c19-1a94-4f73-9de5-72b7d7c60942" providerId="ADAL" clId="{F1C2F3E6-CC4F-4F32-9B80-E0913AE73625}" dt="2026-02-01T17:01:01.626" v="635"/>
          <ac:spMkLst>
            <pc:docMk/>
            <pc:sldMk cId="0" sldId="274"/>
            <ac:spMk id="6" creationId="{9BB13A83-88D3-AF5C-FBA4-3554031838D0}"/>
          </ac:spMkLst>
        </pc:spChg>
        <pc:spChg chg="add mod">
          <ac:chgData name="Leeann Sinpatanasakul" userId="12d71c19-1a94-4f73-9de5-72b7d7c60942" providerId="ADAL" clId="{F1C2F3E6-CC4F-4F32-9B80-E0913AE73625}" dt="2026-02-01T17:01:01.626" v="635"/>
          <ac:spMkLst>
            <pc:docMk/>
            <pc:sldMk cId="0" sldId="274"/>
            <ac:spMk id="7" creationId="{9CB275E3-E1CC-4496-9DA5-8874EA9BEC98}"/>
          </ac:spMkLst>
        </pc:spChg>
        <pc:spChg chg="mod">
          <ac:chgData name="Leeann Sinpatanasakul" userId="12d71c19-1a94-4f73-9de5-72b7d7c60942" providerId="ADAL" clId="{F1C2F3E6-CC4F-4F32-9B80-E0913AE73625}" dt="2026-02-01T17:01:26.133" v="641" actId="207"/>
          <ac:spMkLst>
            <pc:docMk/>
            <pc:sldMk cId="0" sldId="274"/>
            <ac:spMk id="165" creationId="{00000000-0000-0000-0000-000000000000}"/>
          </ac:spMkLst>
        </pc:spChg>
      </pc:sldChg>
      <pc:sldChg chg="addSp delSp modSp add mod">
        <pc:chgData name="Leeann Sinpatanasakul" userId="12d71c19-1a94-4f73-9de5-72b7d7c60942" providerId="ADAL" clId="{F1C2F3E6-CC4F-4F32-9B80-E0913AE73625}" dt="2026-02-01T17:06:31.619" v="750" actId="207"/>
        <pc:sldMkLst>
          <pc:docMk/>
          <pc:sldMk cId="0" sldId="275"/>
        </pc:sldMkLst>
        <pc:spChg chg="add mod">
          <ac:chgData name="Leeann Sinpatanasakul" userId="12d71c19-1a94-4f73-9de5-72b7d7c60942" providerId="ADAL" clId="{F1C2F3E6-CC4F-4F32-9B80-E0913AE73625}" dt="2026-02-01T17:02:05.939" v="645"/>
          <ac:spMkLst>
            <pc:docMk/>
            <pc:sldMk cId="0" sldId="275"/>
            <ac:spMk id="2" creationId="{C07C9928-64ED-DC40-9881-5AD0A0D5A6A8}"/>
          </ac:spMkLst>
        </pc:spChg>
        <pc:spChg chg="add mod">
          <ac:chgData name="Leeann Sinpatanasakul" userId="12d71c19-1a94-4f73-9de5-72b7d7c60942" providerId="ADAL" clId="{F1C2F3E6-CC4F-4F32-9B80-E0913AE73625}" dt="2026-02-01T17:02:05.939" v="645"/>
          <ac:spMkLst>
            <pc:docMk/>
            <pc:sldMk cId="0" sldId="275"/>
            <ac:spMk id="3" creationId="{039D1129-ED8C-39D9-7628-CB9AEDC3C92C}"/>
          </ac:spMkLst>
        </pc:spChg>
        <pc:spChg chg="add mod">
          <ac:chgData name="Leeann Sinpatanasakul" userId="12d71c19-1a94-4f73-9de5-72b7d7c60942" providerId="ADAL" clId="{F1C2F3E6-CC4F-4F32-9B80-E0913AE73625}" dt="2026-02-01T17:02:05.939" v="645"/>
          <ac:spMkLst>
            <pc:docMk/>
            <pc:sldMk cId="0" sldId="275"/>
            <ac:spMk id="4" creationId="{CCB32774-E6EB-0FA5-BBE5-17995E3D8CD5}"/>
          </ac:spMkLst>
        </pc:spChg>
        <pc:spChg chg="add mod">
          <ac:chgData name="Leeann Sinpatanasakul" userId="12d71c19-1a94-4f73-9de5-72b7d7c60942" providerId="ADAL" clId="{F1C2F3E6-CC4F-4F32-9B80-E0913AE73625}" dt="2026-02-01T17:02:05.939" v="645"/>
          <ac:spMkLst>
            <pc:docMk/>
            <pc:sldMk cId="0" sldId="275"/>
            <ac:spMk id="5" creationId="{4DF8FDA6-4246-2497-6155-BBFB482BEECC}"/>
          </ac:spMkLst>
        </pc:spChg>
        <pc:spChg chg="add mod">
          <ac:chgData name="Leeann Sinpatanasakul" userId="12d71c19-1a94-4f73-9de5-72b7d7c60942" providerId="ADAL" clId="{F1C2F3E6-CC4F-4F32-9B80-E0913AE73625}" dt="2026-02-01T17:02:05.939" v="645"/>
          <ac:spMkLst>
            <pc:docMk/>
            <pc:sldMk cId="0" sldId="275"/>
            <ac:spMk id="6" creationId="{815060E7-B210-AA29-7C41-F76733A39D80}"/>
          </ac:spMkLst>
        </pc:spChg>
        <pc:spChg chg="add mod">
          <ac:chgData name="Leeann Sinpatanasakul" userId="12d71c19-1a94-4f73-9de5-72b7d7c60942" providerId="ADAL" clId="{F1C2F3E6-CC4F-4F32-9B80-E0913AE73625}" dt="2026-02-01T17:02:05.939" v="645"/>
          <ac:spMkLst>
            <pc:docMk/>
            <pc:sldMk cId="0" sldId="275"/>
            <ac:spMk id="7" creationId="{AD73031B-419A-A343-E03F-1CCB1516FC12}"/>
          </ac:spMkLst>
        </pc:spChg>
        <pc:spChg chg="mod">
          <ac:chgData name="Leeann Sinpatanasakul" userId="12d71c19-1a94-4f73-9de5-72b7d7c60942" providerId="ADAL" clId="{F1C2F3E6-CC4F-4F32-9B80-E0913AE73625}" dt="2026-02-01T17:06:31.619" v="750" actId="207"/>
          <ac:spMkLst>
            <pc:docMk/>
            <pc:sldMk cId="0" sldId="275"/>
            <ac:spMk id="171" creationId="{00000000-0000-0000-0000-000000000000}"/>
          </ac:spMkLst>
        </pc:spChg>
      </pc:sldChg>
      <pc:sldChg chg="addSp delSp modSp add mod">
        <pc:chgData name="Leeann Sinpatanasakul" userId="12d71c19-1a94-4f73-9de5-72b7d7c60942" providerId="ADAL" clId="{F1C2F3E6-CC4F-4F32-9B80-E0913AE73625}" dt="2026-02-01T17:07:15.785" v="806" actId="255"/>
        <pc:sldMkLst>
          <pc:docMk/>
          <pc:sldMk cId="0" sldId="276"/>
        </pc:sldMkLst>
        <pc:spChg chg="add mod">
          <ac:chgData name="Leeann Sinpatanasakul" userId="12d71c19-1a94-4f73-9de5-72b7d7c60942" providerId="ADAL" clId="{F1C2F3E6-CC4F-4F32-9B80-E0913AE73625}" dt="2026-02-01T17:02:07.622" v="646"/>
          <ac:spMkLst>
            <pc:docMk/>
            <pc:sldMk cId="0" sldId="276"/>
            <ac:spMk id="2" creationId="{D18172B0-F779-EEA3-4281-C02600DABF47}"/>
          </ac:spMkLst>
        </pc:spChg>
        <pc:spChg chg="add mod">
          <ac:chgData name="Leeann Sinpatanasakul" userId="12d71c19-1a94-4f73-9de5-72b7d7c60942" providerId="ADAL" clId="{F1C2F3E6-CC4F-4F32-9B80-E0913AE73625}" dt="2026-02-01T17:02:07.622" v="646"/>
          <ac:spMkLst>
            <pc:docMk/>
            <pc:sldMk cId="0" sldId="276"/>
            <ac:spMk id="3" creationId="{26684937-72C3-5369-A4E7-37367CEA805D}"/>
          </ac:spMkLst>
        </pc:spChg>
        <pc:spChg chg="add mod">
          <ac:chgData name="Leeann Sinpatanasakul" userId="12d71c19-1a94-4f73-9de5-72b7d7c60942" providerId="ADAL" clId="{F1C2F3E6-CC4F-4F32-9B80-E0913AE73625}" dt="2026-02-01T17:02:07.622" v="646"/>
          <ac:spMkLst>
            <pc:docMk/>
            <pc:sldMk cId="0" sldId="276"/>
            <ac:spMk id="4" creationId="{E7E23940-CE72-61DD-3791-CE966AF6D353}"/>
          </ac:spMkLst>
        </pc:spChg>
        <pc:spChg chg="add mod">
          <ac:chgData name="Leeann Sinpatanasakul" userId="12d71c19-1a94-4f73-9de5-72b7d7c60942" providerId="ADAL" clId="{F1C2F3E6-CC4F-4F32-9B80-E0913AE73625}" dt="2026-02-01T17:02:07.622" v="646"/>
          <ac:spMkLst>
            <pc:docMk/>
            <pc:sldMk cId="0" sldId="276"/>
            <ac:spMk id="5" creationId="{804B1CC8-6C9B-AA5B-2222-B00E843DD554}"/>
          </ac:spMkLst>
        </pc:spChg>
        <pc:spChg chg="add mod">
          <ac:chgData name="Leeann Sinpatanasakul" userId="12d71c19-1a94-4f73-9de5-72b7d7c60942" providerId="ADAL" clId="{F1C2F3E6-CC4F-4F32-9B80-E0913AE73625}" dt="2026-02-01T17:07:11.743" v="805" actId="1076"/>
          <ac:spMkLst>
            <pc:docMk/>
            <pc:sldMk cId="0" sldId="276"/>
            <ac:spMk id="7" creationId="{6FF5519B-8D63-6BF1-F207-223885132682}"/>
          </ac:spMkLst>
        </pc:spChg>
        <pc:spChg chg="add mod">
          <ac:chgData name="Leeann Sinpatanasakul" userId="12d71c19-1a94-4f73-9de5-72b7d7c60942" providerId="ADAL" clId="{F1C2F3E6-CC4F-4F32-9B80-E0913AE73625}" dt="2026-02-01T17:05:03.039" v="712" actId="2711"/>
          <ac:spMkLst>
            <pc:docMk/>
            <pc:sldMk cId="0" sldId="276"/>
            <ac:spMk id="9" creationId="{4102BF1B-6D71-62CB-C189-7BCAB04B1657}"/>
          </ac:spMkLst>
        </pc:spChg>
        <pc:spChg chg="add mod">
          <ac:chgData name="Leeann Sinpatanasakul" userId="12d71c19-1a94-4f73-9de5-72b7d7c60942" providerId="ADAL" clId="{F1C2F3E6-CC4F-4F32-9B80-E0913AE73625}" dt="2026-02-01T17:05:06.808" v="713" actId="2711"/>
          <ac:spMkLst>
            <pc:docMk/>
            <pc:sldMk cId="0" sldId="276"/>
            <ac:spMk id="10" creationId="{EA0F63D5-D78C-6F05-D2A3-9E167ABBC7E2}"/>
          </ac:spMkLst>
        </pc:spChg>
        <pc:spChg chg="add mod">
          <ac:chgData name="Leeann Sinpatanasakul" userId="12d71c19-1a94-4f73-9de5-72b7d7c60942" providerId="ADAL" clId="{F1C2F3E6-CC4F-4F32-9B80-E0913AE73625}" dt="2026-02-01T17:07:15.785" v="806" actId="255"/>
          <ac:spMkLst>
            <pc:docMk/>
            <pc:sldMk cId="0" sldId="276"/>
            <ac:spMk id="11" creationId="{17D2AEE1-1EF1-59E9-AE1D-E0FF903493DD}"/>
          </ac:spMkLst>
        </pc:spChg>
      </pc:sldChg>
      <pc:sldMasterChg chg="modSp modSldLayout">
        <pc:chgData name="Leeann Sinpatanasakul" userId="12d71c19-1a94-4f73-9de5-72b7d7c60942" providerId="ADAL" clId="{F1C2F3E6-CC4F-4F32-9B80-E0913AE73625}" dt="2026-02-01T16:40:43.555" v="180"/>
        <pc:sldMasterMkLst>
          <pc:docMk/>
          <pc:sldMasterMk cId="0" sldId="2147483648"/>
        </pc:sldMasterMkLst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Leeann Sinpatanasakul" userId="12d71c19-1a94-4f73-9de5-72b7d7c60942" providerId="ADAL" clId="{F1C2F3E6-CC4F-4F32-9B80-E0913AE73625}" dt="2026-02-01T16:40:43.555" v="180"/>
          <ac:spMkLst>
            <pc:docMk/>
            <pc:sldMasterMk cId="0" sldId="2147483648"/>
            <ac:spMk id="6" creationId="{00000000-0000-0000-0000-000000000000}"/>
          </ac:spMkLst>
        </pc:spChg>
        <pc:sldLayoutChg chg="modSp">
          <pc:chgData name="Leeann Sinpatanasakul" userId="12d71c19-1a94-4f73-9de5-72b7d7c60942" providerId="ADAL" clId="{F1C2F3E6-CC4F-4F32-9B80-E0913AE73625}" dt="2026-02-01T16:40:43.555" v="180"/>
          <pc:sldLayoutMkLst>
            <pc:docMk/>
            <pc:sldMasterMk cId="0" sldId="2147483648"/>
            <pc:sldLayoutMk cId="0" sldId="2147483649"/>
          </pc:sldLayoutMkLst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</pc:sldLayoutChg>
        <pc:sldLayoutChg chg="modSp">
          <pc:chgData name="Leeann Sinpatanasakul" userId="12d71c19-1a94-4f73-9de5-72b7d7c60942" providerId="ADAL" clId="{F1C2F3E6-CC4F-4F32-9B80-E0913AE73625}" dt="2026-02-01T16:40:43.555" v="180"/>
          <pc:sldLayoutMkLst>
            <pc:docMk/>
            <pc:sldMasterMk cId="0" sldId="2147483648"/>
            <pc:sldLayoutMk cId="0" sldId="2147483651"/>
          </pc:sldLayoutMkLst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</pc:sldLayoutChg>
        <pc:sldLayoutChg chg="modSp">
          <pc:chgData name="Leeann Sinpatanasakul" userId="12d71c19-1a94-4f73-9de5-72b7d7c60942" providerId="ADAL" clId="{F1C2F3E6-CC4F-4F32-9B80-E0913AE73625}" dt="2026-02-01T16:40:43.555" v="180"/>
          <pc:sldLayoutMkLst>
            <pc:docMk/>
            <pc:sldMasterMk cId="0" sldId="2147483648"/>
            <pc:sldLayoutMk cId="0" sldId="2147483652"/>
          </pc:sldLayoutMkLst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</pc:sldLayoutChg>
        <pc:sldLayoutChg chg="modSp">
          <pc:chgData name="Leeann Sinpatanasakul" userId="12d71c19-1a94-4f73-9de5-72b7d7c60942" providerId="ADAL" clId="{F1C2F3E6-CC4F-4F32-9B80-E0913AE73625}" dt="2026-02-01T16:40:43.555" v="180"/>
          <pc:sldLayoutMkLst>
            <pc:docMk/>
            <pc:sldMasterMk cId="0" sldId="2147483648"/>
            <pc:sldLayoutMk cId="0" sldId="2147483653"/>
          </pc:sldLayoutMkLst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</pc:sldLayoutChg>
        <pc:sldLayoutChg chg="modSp">
          <pc:chgData name="Leeann Sinpatanasakul" userId="12d71c19-1a94-4f73-9de5-72b7d7c60942" providerId="ADAL" clId="{F1C2F3E6-CC4F-4F32-9B80-E0913AE73625}" dt="2026-02-01T16:40:43.555" v="180"/>
          <pc:sldLayoutMkLst>
            <pc:docMk/>
            <pc:sldMasterMk cId="0" sldId="2147483648"/>
            <pc:sldLayoutMk cId="0" sldId="2147483656"/>
          </pc:sldLayoutMkLst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</pc:sldLayoutChg>
        <pc:sldLayoutChg chg="modSp">
          <pc:chgData name="Leeann Sinpatanasakul" userId="12d71c19-1a94-4f73-9de5-72b7d7c60942" providerId="ADAL" clId="{F1C2F3E6-CC4F-4F32-9B80-E0913AE73625}" dt="2026-02-01T16:40:43.555" v="180"/>
          <pc:sldLayoutMkLst>
            <pc:docMk/>
            <pc:sldMasterMk cId="0" sldId="2147483648"/>
            <pc:sldLayoutMk cId="0" sldId="2147483657"/>
          </pc:sldLayoutMkLst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</pc:sldLayoutChg>
        <pc:sldLayoutChg chg="modSp">
          <pc:chgData name="Leeann Sinpatanasakul" userId="12d71c19-1a94-4f73-9de5-72b7d7c60942" providerId="ADAL" clId="{F1C2F3E6-CC4F-4F32-9B80-E0913AE73625}" dt="2026-02-01T16:40:43.555" v="180"/>
          <pc:sldLayoutMkLst>
            <pc:docMk/>
            <pc:sldMasterMk cId="0" sldId="2147483648"/>
            <pc:sldLayoutMk cId="0" sldId="2147483659"/>
          </pc:sldLayoutMkLst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Leeann Sinpatanasakul" userId="12d71c19-1a94-4f73-9de5-72b7d7c60942" providerId="ADAL" clId="{F1C2F3E6-CC4F-4F32-9B80-E0913AE73625}" dt="2026-02-01T16:40:43.555" v="180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48AE6-1A5A-4F26-BCCA-8591AD09D7DF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127766-2628-4C40-B239-96A9214A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2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7e0c8769c0_3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7e0c8769c0_3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Brittney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7e0c8769c0_3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7e0c8769c0_3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7e0c8769c0_3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7e0c8769c0_3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Leeann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7e0c8769c0_3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7e0c8769c0_3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914400" lvl="0" indent="-685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828800" lvl="1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743200" lvl="2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3657600" lvl="3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4572000" lvl="4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5486400" lvl="5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6400800" lvl="6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7315200" lvl="7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8229600" lvl="8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9811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kmccarty@usmayors.org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bgilsdorf@naco.or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kohler@nlc.org" TargetMode="External"/><Relationship Id="rId11" Type="http://schemas.openxmlformats.org/officeDocument/2006/relationships/hyperlink" Target="mailto:mburgoyne@nado.org" TargetMode="External"/><Relationship Id="rId5" Type="http://schemas.openxmlformats.org/officeDocument/2006/relationships/image" Target="../media/image2.svg"/><Relationship Id="rId10" Type="http://schemas.openxmlformats.org/officeDocument/2006/relationships/hyperlink" Target="mailto:keconomou@ampo.org" TargetMode="External"/><Relationship Id="rId4" Type="http://schemas.openxmlformats.org/officeDocument/2006/relationships/image" Target="../media/image1.png"/><Relationship Id="rId9" Type="http://schemas.openxmlformats.org/officeDocument/2006/relationships/hyperlink" Target="mailto:leeann@narc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-424483" y="-105017"/>
            <a:ext cx="3697994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0" y="2209551"/>
                </a:moveTo>
                <a:lnTo>
                  <a:pt x="3697994" y="2209551"/>
                </a:lnTo>
                <a:lnTo>
                  <a:pt x="3697994" y="0"/>
                </a:lnTo>
                <a:lnTo>
                  <a:pt x="0" y="0"/>
                </a:lnTo>
                <a:lnTo>
                  <a:pt x="0" y="220955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0" y="5057145"/>
            <a:ext cx="18288000" cy="1125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8"/>
              </a:lnSpc>
            </a:pPr>
            <a:r>
              <a:rPr lang="en-US" sz="6499" dirty="0">
                <a:solidFill>
                  <a:srgbClr val="27648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Local Officials in Transportation Coalition</a:t>
            </a:r>
          </a:p>
        </p:txBody>
      </p:sp>
      <p:sp>
        <p:nvSpPr>
          <p:cNvPr id="7" name="Freeform 7"/>
          <p:cNvSpPr/>
          <p:nvPr/>
        </p:nvSpPr>
        <p:spPr>
          <a:xfrm>
            <a:off x="347961" y="9434244"/>
            <a:ext cx="2625745" cy="640645"/>
          </a:xfrm>
          <a:custGeom>
            <a:avLst/>
            <a:gdLst/>
            <a:ahLst/>
            <a:cxnLst/>
            <a:rect l="l" t="t" r="r" b="b"/>
            <a:pathLst>
              <a:path w="2625745" h="640645">
                <a:moveTo>
                  <a:pt x="0" y="0"/>
                </a:moveTo>
                <a:lnTo>
                  <a:pt x="2625744" y="0"/>
                </a:lnTo>
                <a:lnTo>
                  <a:pt x="2625744" y="640645"/>
                </a:lnTo>
                <a:lnTo>
                  <a:pt x="0" y="6406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8417" b="-707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flipH="1">
            <a:off x="14961993" y="8077452"/>
            <a:ext cx="3697995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3697993" y="0"/>
                </a:moveTo>
                <a:lnTo>
                  <a:pt x="0" y="0"/>
                </a:lnTo>
                <a:lnTo>
                  <a:pt x="0" y="2209551"/>
                </a:lnTo>
                <a:lnTo>
                  <a:pt x="3697993" y="2209551"/>
                </a:lnTo>
                <a:lnTo>
                  <a:pt x="369799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5641277" y="9811720"/>
            <a:ext cx="700545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sz="2599" b="1">
                <a:solidFill>
                  <a:srgbClr val="2E2E2E">
                    <a:alpha val="49804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Conference of Regions 2026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26A9263D-9DF0-E2DA-5E25-04C46F733DBD}"/>
              </a:ext>
            </a:extLst>
          </p:cNvPr>
          <p:cNvSpPr txBox="1"/>
          <p:nvPr/>
        </p:nvSpPr>
        <p:spPr>
          <a:xfrm>
            <a:off x="0" y="6192441"/>
            <a:ext cx="18288000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000" dirty="0">
                <a:solidFill>
                  <a:srgbClr val="27648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National Conference of Regions</a:t>
            </a:r>
          </a:p>
          <a:p>
            <a:pPr algn="ctr"/>
            <a:r>
              <a:rPr lang="en-US" sz="4000" dirty="0">
                <a:solidFill>
                  <a:srgbClr val="27648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Tuesday, February 3, 2026</a:t>
            </a:r>
          </a:p>
          <a:p>
            <a:pPr algn="ctr"/>
            <a:r>
              <a:rPr lang="en-US" sz="4000" dirty="0">
                <a:solidFill>
                  <a:srgbClr val="27648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Royal Sonesta Capitol Hill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AE51314-3286-0777-D04F-0EA8197CB0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1638300"/>
            <a:ext cx="7472502" cy="32289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2"/>
          <p:cNvSpPr txBox="1">
            <a:spLocks noGrp="1"/>
          </p:cNvSpPr>
          <p:nvPr>
            <p:ph type="body" idx="1"/>
          </p:nvPr>
        </p:nvSpPr>
        <p:spPr>
          <a:xfrm>
            <a:off x="599650" y="2175616"/>
            <a:ext cx="17041200" cy="72990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rmAutofit fontScale="85000" lnSpcReduction="20000"/>
          </a:bodyPr>
          <a:lstStyle/>
          <a:p>
            <a:pPr indent="-713104">
              <a:lnSpc>
                <a:spcPct val="90000"/>
              </a:lnSpc>
              <a:spcBef>
                <a:spcPts val="2000"/>
              </a:spcBef>
              <a:buClr>
                <a:srgbClr val="59546E"/>
              </a:buClr>
              <a:buSzPct val="100000"/>
              <a:buAutoNum type="arabicPeriod"/>
            </a:pPr>
            <a:r>
              <a:rPr lang="en" sz="5200" b="1" dirty="0">
                <a:solidFill>
                  <a:srgbClr val="59546E"/>
                </a:solidFill>
                <a:latin typeface="Aptos" panose="020B0004020202020204" pitchFamily="34" charset="0"/>
              </a:rPr>
              <a:t>Rebalance Funding &amp; Decision-Making Authority</a:t>
            </a:r>
            <a:endParaRPr sz="5200" b="1" dirty="0">
              <a:solidFill>
                <a:srgbClr val="59546E"/>
              </a:solidFill>
              <a:latin typeface="Aptos" panose="020B0004020202020204" pitchFamily="34" charset="0"/>
            </a:endParaRPr>
          </a:p>
          <a:p>
            <a:pPr marL="1828800" indent="-673734">
              <a:lnSpc>
                <a:spcPct val="90000"/>
              </a:lnSpc>
              <a:buSzPct val="100000"/>
            </a:pPr>
            <a:r>
              <a:rPr lang="en" sz="4400" b="1" dirty="0">
                <a:solidFill>
                  <a:srgbClr val="2DAEB3"/>
                </a:solidFill>
                <a:latin typeface="Aptos" panose="020B0004020202020204" pitchFamily="34" charset="0"/>
              </a:rPr>
              <a:t>Outcome → </a:t>
            </a:r>
            <a:r>
              <a:rPr lang="en" sz="4400" dirty="0">
                <a:solidFill>
                  <a:srgbClr val="59546E"/>
                </a:solidFill>
                <a:latin typeface="Aptos" panose="020B0004020202020204" pitchFamily="34" charset="0"/>
              </a:rPr>
              <a:t>Greater transparency &amp; accountability in how dollars are spent</a:t>
            </a:r>
            <a:endParaRPr sz="4400" dirty="0">
              <a:solidFill>
                <a:srgbClr val="59546E"/>
              </a:solidFill>
              <a:latin typeface="Aptos" panose="020B0004020202020204" pitchFamily="34" charset="0"/>
            </a:endParaRPr>
          </a:p>
          <a:p>
            <a:pPr marL="1828800" indent="-673734">
              <a:lnSpc>
                <a:spcPct val="90000"/>
              </a:lnSpc>
              <a:buSzPct val="100000"/>
            </a:pPr>
            <a:r>
              <a:rPr lang="en" sz="4400" b="1" dirty="0">
                <a:solidFill>
                  <a:srgbClr val="2DAEB3"/>
                </a:solidFill>
                <a:latin typeface="Aptos" panose="020B0004020202020204" pitchFamily="34" charset="0"/>
              </a:rPr>
              <a:t>Outcome → </a:t>
            </a:r>
            <a:r>
              <a:rPr lang="en" sz="4400" dirty="0">
                <a:solidFill>
                  <a:srgbClr val="59546E"/>
                </a:solidFill>
                <a:latin typeface="Aptos" panose="020B0004020202020204" pitchFamily="34" charset="0"/>
              </a:rPr>
              <a:t>Federal funds directed where they deliver the highest impact</a:t>
            </a:r>
            <a:br>
              <a:rPr lang="en" sz="4400" dirty="0">
                <a:solidFill>
                  <a:srgbClr val="59546E"/>
                </a:solidFill>
                <a:latin typeface="Aptos" panose="020B0004020202020204" pitchFamily="34" charset="0"/>
              </a:rPr>
            </a:br>
            <a:endParaRPr lang="en-US" sz="5200" b="1" dirty="0">
              <a:solidFill>
                <a:srgbClr val="59546E"/>
              </a:solidFill>
              <a:latin typeface="Aptos" panose="020B0004020202020204" pitchFamily="34" charset="0"/>
            </a:endParaRPr>
          </a:p>
          <a:p>
            <a:pPr marL="1115696" indent="-914400">
              <a:lnSpc>
                <a:spcPct val="90000"/>
              </a:lnSpc>
              <a:buClr>
                <a:srgbClr val="59546E"/>
              </a:buClr>
              <a:buSzPct val="100000"/>
              <a:buFont typeface="+mj-lt"/>
              <a:buAutoNum type="arabicPeriod" startAt="2"/>
            </a:pPr>
            <a:r>
              <a:rPr lang="en-US" sz="5200" b="1" dirty="0">
                <a:solidFill>
                  <a:srgbClr val="59546E"/>
                </a:solidFill>
                <a:latin typeface="Aptos" panose="020B0004020202020204" pitchFamily="34" charset="0"/>
              </a:rPr>
              <a:t>Strengthen Planning &amp; Project Delivery</a:t>
            </a:r>
          </a:p>
          <a:p>
            <a:pPr marL="1828800" indent="-673734">
              <a:lnSpc>
                <a:spcPct val="90000"/>
              </a:lnSpc>
              <a:buSzPct val="100000"/>
            </a:pPr>
            <a:r>
              <a:rPr lang="en" sz="4400" b="1" dirty="0">
                <a:solidFill>
                  <a:srgbClr val="2DAEB3"/>
                </a:solidFill>
                <a:latin typeface="Aptos" panose="020B0004020202020204" pitchFamily="34" charset="0"/>
              </a:rPr>
              <a:t>Outcome → </a:t>
            </a:r>
            <a:r>
              <a:rPr lang="en" sz="4400" dirty="0">
                <a:solidFill>
                  <a:srgbClr val="59546E"/>
                </a:solidFill>
                <a:latin typeface="Aptos" panose="020B0004020202020204" pitchFamily="34" charset="0"/>
              </a:rPr>
              <a:t>Faster delivery &amp; smart, locally responsive investments</a:t>
            </a:r>
            <a:br>
              <a:rPr lang="en" sz="4400" dirty="0">
                <a:solidFill>
                  <a:srgbClr val="59546E"/>
                </a:solidFill>
                <a:latin typeface="Aptos" panose="020B0004020202020204" pitchFamily="34" charset="0"/>
              </a:rPr>
            </a:br>
            <a:endParaRPr sz="4400" dirty="0">
              <a:solidFill>
                <a:srgbClr val="59546E"/>
              </a:solidFill>
              <a:latin typeface="Aptos" panose="020B0004020202020204" pitchFamily="34" charset="0"/>
            </a:endParaRPr>
          </a:p>
          <a:p>
            <a:pPr marL="1115696" indent="-914400">
              <a:lnSpc>
                <a:spcPct val="90000"/>
              </a:lnSpc>
              <a:buClr>
                <a:srgbClr val="59546E"/>
              </a:buClr>
              <a:buSzPct val="100000"/>
              <a:buFont typeface="+mj-lt"/>
              <a:buAutoNum type="arabicPeriod" startAt="3"/>
            </a:pPr>
            <a:r>
              <a:rPr lang="en" sz="5200" b="1" dirty="0">
                <a:solidFill>
                  <a:srgbClr val="59546E"/>
                </a:solidFill>
                <a:latin typeface="Aptos" panose="020B0004020202020204" pitchFamily="34" charset="0"/>
              </a:rPr>
              <a:t>Support Rural Regions</a:t>
            </a:r>
            <a:endParaRPr sz="5200" b="1" dirty="0">
              <a:solidFill>
                <a:srgbClr val="59546E"/>
              </a:solidFill>
              <a:latin typeface="Aptos" panose="020B0004020202020204" pitchFamily="34" charset="0"/>
            </a:endParaRPr>
          </a:p>
          <a:p>
            <a:pPr marL="1828800" indent="-673734">
              <a:lnSpc>
                <a:spcPct val="90000"/>
              </a:lnSpc>
              <a:buSzPct val="100000"/>
            </a:pPr>
            <a:r>
              <a:rPr lang="en" sz="4400" b="1" dirty="0">
                <a:solidFill>
                  <a:srgbClr val="2DAEB3"/>
                </a:solidFill>
                <a:latin typeface="Aptos" panose="020B0004020202020204" pitchFamily="34" charset="0"/>
              </a:rPr>
              <a:t>Outcome → </a:t>
            </a:r>
            <a:r>
              <a:rPr lang="en" sz="4400" dirty="0">
                <a:solidFill>
                  <a:srgbClr val="59546E"/>
                </a:solidFill>
                <a:latin typeface="Aptos" panose="020B0004020202020204" pitchFamily="34" charset="0"/>
              </a:rPr>
              <a:t>Drive connectivity, safety, and economic opportunity in rural America</a:t>
            </a:r>
            <a:br>
              <a:rPr lang="en" sz="4400" dirty="0">
                <a:solidFill>
                  <a:srgbClr val="59546E"/>
                </a:solidFill>
                <a:latin typeface="Aptos" panose="020B0004020202020204" pitchFamily="34" charset="0"/>
              </a:rPr>
            </a:br>
            <a:endParaRPr sz="4400" dirty="0">
              <a:solidFill>
                <a:srgbClr val="59546E"/>
              </a:solidFill>
              <a:latin typeface="Aptos" panose="020B0004020202020204" pitchFamily="34" charset="0"/>
            </a:endParaRPr>
          </a:p>
          <a:p>
            <a:pPr marL="1115696" indent="-914400">
              <a:lnSpc>
                <a:spcPct val="90000"/>
              </a:lnSpc>
              <a:buClr>
                <a:srgbClr val="59546E"/>
              </a:buClr>
              <a:buSzPct val="100000"/>
              <a:buFont typeface="+mj-lt"/>
              <a:buAutoNum type="arabicPeriod" startAt="4"/>
            </a:pPr>
            <a:r>
              <a:rPr lang="en" sz="5200" b="1" dirty="0">
                <a:solidFill>
                  <a:srgbClr val="59546E"/>
                </a:solidFill>
                <a:latin typeface="Aptos" panose="020B0004020202020204" pitchFamily="34" charset="0"/>
              </a:rPr>
              <a:t>Streamline Delivery</a:t>
            </a:r>
            <a:endParaRPr sz="5200" b="1" dirty="0">
              <a:solidFill>
                <a:srgbClr val="59546E"/>
              </a:solidFill>
              <a:latin typeface="Aptos" panose="020B0004020202020204" pitchFamily="34" charset="0"/>
            </a:endParaRPr>
          </a:p>
          <a:p>
            <a:pPr marL="1828800" indent="-673734">
              <a:lnSpc>
                <a:spcPct val="90000"/>
              </a:lnSpc>
              <a:buSzPct val="100000"/>
            </a:pPr>
            <a:r>
              <a:rPr lang="en" sz="4400" b="1" dirty="0">
                <a:solidFill>
                  <a:srgbClr val="2DAEB3"/>
                </a:solidFill>
                <a:latin typeface="Aptos" panose="020B0004020202020204" pitchFamily="34" charset="0"/>
              </a:rPr>
              <a:t>Outcome → </a:t>
            </a:r>
            <a:r>
              <a:rPr lang="en" sz="4400" dirty="0">
                <a:solidFill>
                  <a:srgbClr val="59546E"/>
                </a:solidFill>
                <a:latin typeface="Aptos" panose="020B0004020202020204" pitchFamily="34" charset="0"/>
              </a:rPr>
              <a:t>Quicker, low-cost improvements that maximize taxpayer value</a:t>
            </a:r>
            <a:endParaRPr sz="4800" dirty="0">
              <a:solidFill>
                <a:srgbClr val="59546E"/>
              </a:solidFill>
              <a:latin typeface="Aptos" panose="020B0004020202020204" pitchFamily="34" charset="0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C07C9928-64ED-DC40-9881-5AD0A0D5A6A8}"/>
              </a:ext>
            </a:extLst>
          </p:cNvPr>
          <p:cNvSpPr/>
          <p:nvPr/>
        </p:nvSpPr>
        <p:spPr>
          <a:xfrm>
            <a:off x="500361" y="9586644"/>
            <a:ext cx="2625745" cy="640645"/>
          </a:xfrm>
          <a:custGeom>
            <a:avLst/>
            <a:gdLst/>
            <a:ahLst/>
            <a:cxnLst/>
            <a:rect l="l" t="t" r="r" b="b"/>
            <a:pathLst>
              <a:path w="2625745" h="640645">
                <a:moveTo>
                  <a:pt x="0" y="0"/>
                </a:moveTo>
                <a:lnTo>
                  <a:pt x="2625744" y="0"/>
                </a:lnTo>
                <a:lnTo>
                  <a:pt x="2625744" y="640645"/>
                </a:lnTo>
                <a:lnTo>
                  <a:pt x="0" y="6406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8417" b="-707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39D1129-ED8C-39D9-7628-CB9AEDC3C92C}"/>
              </a:ext>
            </a:extLst>
          </p:cNvPr>
          <p:cNvSpPr/>
          <p:nvPr/>
        </p:nvSpPr>
        <p:spPr>
          <a:xfrm flipH="1">
            <a:off x="15114393" y="8229852"/>
            <a:ext cx="3697995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3697993" y="0"/>
                </a:moveTo>
                <a:lnTo>
                  <a:pt x="0" y="0"/>
                </a:lnTo>
                <a:lnTo>
                  <a:pt x="0" y="2209551"/>
                </a:lnTo>
                <a:lnTo>
                  <a:pt x="3697993" y="2209551"/>
                </a:lnTo>
                <a:lnTo>
                  <a:pt x="369799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CB32774-E6EB-0FA5-BBE5-17995E3D8CD5}"/>
              </a:ext>
            </a:extLst>
          </p:cNvPr>
          <p:cNvSpPr txBox="1"/>
          <p:nvPr/>
        </p:nvSpPr>
        <p:spPr>
          <a:xfrm>
            <a:off x="5793677" y="9964120"/>
            <a:ext cx="700545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sz="2599" b="1">
                <a:solidFill>
                  <a:srgbClr val="2E2E2E">
                    <a:alpha val="49804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Conference of Regions 2026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DF8FDA6-4246-2497-6155-BBFB482BEECC}"/>
              </a:ext>
            </a:extLst>
          </p:cNvPr>
          <p:cNvSpPr/>
          <p:nvPr/>
        </p:nvSpPr>
        <p:spPr>
          <a:xfrm flipV="1">
            <a:off x="-272083" y="47383"/>
            <a:ext cx="3697994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0" y="2209551"/>
                </a:moveTo>
                <a:lnTo>
                  <a:pt x="3697994" y="2209551"/>
                </a:lnTo>
                <a:lnTo>
                  <a:pt x="3697994" y="0"/>
                </a:lnTo>
                <a:lnTo>
                  <a:pt x="0" y="0"/>
                </a:lnTo>
                <a:lnTo>
                  <a:pt x="0" y="2209551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815060E7-B210-AA29-7C41-F76733A39D80}"/>
              </a:ext>
            </a:extLst>
          </p:cNvPr>
          <p:cNvSpPr/>
          <p:nvPr/>
        </p:nvSpPr>
        <p:spPr>
          <a:xfrm>
            <a:off x="1181101" y="1686111"/>
            <a:ext cx="13678801" cy="0"/>
          </a:xfrm>
          <a:prstGeom prst="line">
            <a:avLst/>
          </a:prstGeom>
          <a:ln w="38100" cap="flat">
            <a:solidFill>
              <a:srgbClr val="EDEFF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Google Shape;62;p14">
            <a:extLst>
              <a:ext uri="{FF2B5EF4-FFF2-40B4-BE49-F238E27FC236}">
                <a16:creationId xmlns:a16="http://schemas.microsoft.com/office/drawing/2014/main" id="{AD73031B-419A-A343-E03F-1CCB1516FC12}"/>
              </a:ext>
            </a:extLst>
          </p:cNvPr>
          <p:cNvSpPr txBox="1">
            <a:spLocks noGrp="1"/>
          </p:cNvSpPr>
          <p:nvPr/>
        </p:nvSpPr>
        <p:spPr>
          <a:xfrm>
            <a:off x="3776251" y="514723"/>
            <a:ext cx="11083651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 b="1" dirty="0">
                <a:solidFill>
                  <a:srgbClr val="27648B"/>
                </a:solidFill>
                <a:latin typeface="League Spartan" panose="020B0604020202020204" charset="0"/>
              </a:rPr>
              <a:t>Messages to Share</a:t>
            </a:r>
            <a:endParaRPr sz="6500" b="1" dirty="0">
              <a:solidFill>
                <a:srgbClr val="27648B"/>
              </a:solidFill>
              <a:latin typeface="League Spartan" panose="020B060402020202020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18172B0-F779-EEA3-4281-C02600DABF47}"/>
              </a:ext>
            </a:extLst>
          </p:cNvPr>
          <p:cNvSpPr/>
          <p:nvPr/>
        </p:nvSpPr>
        <p:spPr>
          <a:xfrm>
            <a:off x="500361" y="9586644"/>
            <a:ext cx="2625745" cy="640645"/>
          </a:xfrm>
          <a:custGeom>
            <a:avLst/>
            <a:gdLst/>
            <a:ahLst/>
            <a:cxnLst/>
            <a:rect l="l" t="t" r="r" b="b"/>
            <a:pathLst>
              <a:path w="2625745" h="640645">
                <a:moveTo>
                  <a:pt x="0" y="0"/>
                </a:moveTo>
                <a:lnTo>
                  <a:pt x="2625744" y="0"/>
                </a:lnTo>
                <a:lnTo>
                  <a:pt x="2625744" y="640645"/>
                </a:lnTo>
                <a:lnTo>
                  <a:pt x="0" y="6406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8417" b="-707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6684937-72C3-5369-A4E7-37367CEA805D}"/>
              </a:ext>
            </a:extLst>
          </p:cNvPr>
          <p:cNvSpPr/>
          <p:nvPr/>
        </p:nvSpPr>
        <p:spPr>
          <a:xfrm flipH="1">
            <a:off x="15114393" y="8229852"/>
            <a:ext cx="3697995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3697993" y="0"/>
                </a:moveTo>
                <a:lnTo>
                  <a:pt x="0" y="0"/>
                </a:lnTo>
                <a:lnTo>
                  <a:pt x="0" y="2209551"/>
                </a:lnTo>
                <a:lnTo>
                  <a:pt x="3697993" y="2209551"/>
                </a:lnTo>
                <a:lnTo>
                  <a:pt x="369799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7E23940-CE72-61DD-3791-CE966AF6D353}"/>
              </a:ext>
            </a:extLst>
          </p:cNvPr>
          <p:cNvSpPr txBox="1"/>
          <p:nvPr/>
        </p:nvSpPr>
        <p:spPr>
          <a:xfrm>
            <a:off x="5793677" y="9964120"/>
            <a:ext cx="700545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sz="2599" b="1">
                <a:solidFill>
                  <a:srgbClr val="2E2E2E">
                    <a:alpha val="49804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Conference of Regions 2026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04B1CC8-6C9B-AA5B-2222-B00E843DD554}"/>
              </a:ext>
            </a:extLst>
          </p:cNvPr>
          <p:cNvSpPr/>
          <p:nvPr/>
        </p:nvSpPr>
        <p:spPr>
          <a:xfrm flipV="1">
            <a:off x="-272083" y="47383"/>
            <a:ext cx="3697994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0" y="2209551"/>
                </a:moveTo>
                <a:lnTo>
                  <a:pt x="3697994" y="2209551"/>
                </a:lnTo>
                <a:lnTo>
                  <a:pt x="3697994" y="0"/>
                </a:lnTo>
                <a:lnTo>
                  <a:pt x="0" y="0"/>
                </a:lnTo>
                <a:lnTo>
                  <a:pt x="0" y="2209551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Google Shape;62;p14">
            <a:extLst>
              <a:ext uri="{FF2B5EF4-FFF2-40B4-BE49-F238E27FC236}">
                <a16:creationId xmlns:a16="http://schemas.microsoft.com/office/drawing/2014/main" id="{6FF5519B-8D63-6BF1-F207-223885132682}"/>
              </a:ext>
            </a:extLst>
          </p:cNvPr>
          <p:cNvSpPr txBox="1">
            <a:spLocks noGrp="1"/>
          </p:cNvSpPr>
          <p:nvPr/>
        </p:nvSpPr>
        <p:spPr>
          <a:xfrm>
            <a:off x="3618216" y="2876923"/>
            <a:ext cx="11083651" cy="1580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 b="1" dirty="0">
                <a:solidFill>
                  <a:srgbClr val="27648B"/>
                </a:solidFill>
                <a:latin typeface="League Spartan" panose="020B0604020202020204" charset="0"/>
              </a:rPr>
              <a:t>Q&amp;A</a:t>
            </a:r>
            <a:endParaRPr sz="10000" b="1" dirty="0">
              <a:solidFill>
                <a:srgbClr val="27648B"/>
              </a:solidFill>
              <a:latin typeface="League Spartan" panose="020B060402020202020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02BF1B-6D71-62CB-C189-7BCAB04B1657}"/>
              </a:ext>
            </a:extLst>
          </p:cNvPr>
          <p:cNvSpPr txBox="1"/>
          <p:nvPr/>
        </p:nvSpPr>
        <p:spPr>
          <a:xfrm>
            <a:off x="9601200" y="6788313"/>
            <a:ext cx="9540240" cy="1990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  <a:buClr>
                <a:schemeClr val="dk1"/>
              </a:buClr>
            </a:pPr>
            <a:r>
              <a:rPr lang="en-US" sz="3000" b="1" dirty="0">
                <a:solidFill>
                  <a:schemeClr val="dk1"/>
                </a:solidFill>
                <a:latin typeface="Aptos" panose="020B0004020202020204" pitchFamily="34" charset="0"/>
              </a:rPr>
              <a:t>NLC:</a:t>
            </a:r>
            <a:r>
              <a:rPr lang="en-US" sz="3000" dirty="0">
                <a:solidFill>
                  <a:schemeClr val="dk1"/>
                </a:solidFill>
                <a:latin typeface="Aptos" panose="020B0004020202020204" pitchFamily="34" charset="0"/>
              </a:rPr>
              <a:t> Brittney Kohler </a:t>
            </a:r>
            <a:r>
              <a:rPr lang="en-US" sz="3000" u="sng" dirty="0">
                <a:solidFill>
                  <a:schemeClr val="hlink"/>
                </a:solidFill>
                <a:latin typeface="Aptos" panose="020B0004020202020204" pitchFamily="34" charset="0"/>
                <a:hlinkClick r:id="rId6"/>
              </a:rPr>
              <a:t>kohler@nlc.org</a:t>
            </a:r>
            <a:r>
              <a:rPr lang="en-US" sz="3000" dirty="0">
                <a:solidFill>
                  <a:schemeClr val="dk1"/>
                </a:solidFill>
                <a:latin typeface="Aptos" panose="020B0004020202020204" pitchFamily="34" charset="0"/>
              </a:rPr>
              <a:t> </a:t>
            </a:r>
          </a:p>
          <a:p>
            <a:pPr>
              <a:spcBef>
                <a:spcPts val="2000"/>
              </a:spcBef>
              <a:buClr>
                <a:schemeClr val="dk1"/>
              </a:buClr>
            </a:pPr>
            <a:r>
              <a:rPr lang="en-US" sz="3000" b="1" dirty="0">
                <a:solidFill>
                  <a:schemeClr val="dk1"/>
                </a:solidFill>
                <a:latin typeface="Aptos" panose="020B0004020202020204" pitchFamily="34" charset="0"/>
              </a:rPr>
              <a:t>NACo:</a:t>
            </a:r>
            <a:r>
              <a:rPr lang="en-US" sz="3000" dirty="0">
                <a:solidFill>
                  <a:schemeClr val="dk1"/>
                </a:solidFill>
                <a:latin typeface="Aptos" panose="020B0004020202020204" pitchFamily="34" charset="0"/>
              </a:rPr>
              <a:t> Ben Gilsdorf </a:t>
            </a:r>
            <a:r>
              <a:rPr lang="en-US" sz="3000" u="sng" dirty="0">
                <a:solidFill>
                  <a:schemeClr val="hlink"/>
                </a:solidFill>
                <a:latin typeface="Aptos" panose="020B0004020202020204" pitchFamily="34" charset="0"/>
                <a:hlinkClick r:id="rId7"/>
              </a:rPr>
              <a:t>bgilsdorf@naco.org</a:t>
            </a:r>
            <a:endParaRPr lang="en-US" sz="3000" u="sng" dirty="0">
              <a:solidFill>
                <a:schemeClr val="hlink"/>
              </a:solidFill>
              <a:latin typeface="Aptos" panose="020B0004020202020204" pitchFamily="34" charset="0"/>
            </a:endParaRPr>
          </a:p>
          <a:p>
            <a:pPr>
              <a:spcBef>
                <a:spcPts val="2000"/>
              </a:spcBef>
              <a:buClr>
                <a:schemeClr val="dk1"/>
              </a:buClr>
            </a:pPr>
            <a:r>
              <a:rPr lang="en-US" sz="3000" b="1" dirty="0">
                <a:solidFill>
                  <a:schemeClr val="dk1"/>
                </a:solidFill>
                <a:latin typeface="Aptos" panose="020B0004020202020204" pitchFamily="34" charset="0"/>
              </a:rPr>
              <a:t>USCM:</a:t>
            </a:r>
            <a:r>
              <a:rPr lang="en-US" sz="3000" dirty="0">
                <a:solidFill>
                  <a:schemeClr val="dk1"/>
                </a:solidFill>
                <a:latin typeface="Aptos" panose="020B0004020202020204" pitchFamily="34" charset="0"/>
              </a:rPr>
              <a:t> Kevin McCarthy </a:t>
            </a:r>
            <a:r>
              <a:rPr lang="en-US" sz="3000" u="sng" dirty="0">
                <a:solidFill>
                  <a:schemeClr val="hlink"/>
                </a:solidFill>
                <a:latin typeface="Aptos" panose="020B0004020202020204" pitchFamily="34" charset="0"/>
                <a:hlinkClick r:id="rId8"/>
              </a:rPr>
              <a:t>kmccarty@usmayors.org</a:t>
            </a:r>
            <a:r>
              <a:rPr lang="en-US" sz="3000" dirty="0">
                <a:solidFill>
                  <a:schemeClr val="dk1"/>
                </a:solidFill>
                <a:latin typeface="Aptos" panose="020B00040202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0F63D5-D78C-6F05-D2A3-9E167ABBC7E2}"/>
              </a:ext>
            </a:extLst>
          </p:cNvPr>
          <p:cNvSpPr txBox="1"/>
          <p:nvPr/>
        </p:nvSpPr>
        <p:spPr>
          <a:xfrm>
            <a:off x="1023557" y="6788313"/>
            <a:ext cx="9540240" cy="1990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  <a:buClr>
                <a:schemeClr val="dk1"/>
              </a:buClr>
            </a:pPr>
            <a:r>
              <a:rPr lang="en-US" sz="3000" b="1" dirty="0">
                <a:solidFill>
                  <a:schemeClr val="dk1"/>
                </a:solidFill>
                <a:latin typeface="Aptos" panose="020B0004020202020204" pitchFamily="34" charset="0"/>
              </a:rPr>
              <a:t>NARC: </a:t>
            </a:r>
            <a:r>
              <a:rPr lang="en-US" sz="3000" dirty="0">
                <a:solidFill>
                  <a:schemeClr val="dk1"/>
                </a:solidFill>
                <a:latin typeface="Aptos" panose="020B0004020202020204" pitchFamily="34" charset="0"/>
              </a:rPr>
              <a:t>Leeann Sinpatanasakul </a:t>
            </a:r>
            <a:r>
              <a:rPr lang="en-US" sz="3000" u="sng" dirty="0">
                <a:solidFill>
                  <a:schemeClr val="hlink"/>
                </a:solidFill>
                <a:latin typeface="Aptos" panose="020B0004020202020204" pitchFamily="34" charset="0"/>
                <a:hlinkClick r:id="rId9"/>
              </a:rPr>
              <a:t>leeann@narc.org</a:t>
            </a:r>
            <a:r>
              <a:rPr lang="en-US" sz="3000" dirty="0">
                <a:solidFill>
                  <a:schemeClr val="dk1"/>
                </a:solidFill>
                <a:latin typeface="Aptos" panose="020B0004020202020204" pitchFamily="34" charset="0"/>
              </a:rPr>
              <a:t> </a:t>
            </a:r>
            <a:endParaRPr lang="en-US" sz="3000" dirty="0">
              <a:latin typeface="Aptos" panose="020B0004020202020204" pitchFamily="34" charset="0"/>
            </a:endParaRPr>
          </a:p>
          <a:p>
            <a:pPr>
              <a:spcBef>
                <a:spcPts val="2000"/>
              </a:spcBef>
              <a:buClr>
                <a:schemeClr val="dk1"/>
              </a:buClr>
            </a:pPr>
            <a:r>
              <a:rPr lang="en-US" sz="3000" b="1" dirty="0">
                <a:solidFill>
                  <a:schemeClr val="dk1"/>
                </a:solidFill>
                <a:latin typeface="Aptos" panose="020B0004020202020204" pitchFamily="34" charset="0"/>
              </a:rPr>
              <a:t>AMPO: </a:t>
            </a:r>
            <a:r>
              <a:rPr lang="en-US" sz="3000" dirty="0">
                <a:solidFill>
                  <a:schemeClr val="dk1"/>
                </a:solidFill>
                <a:latin typeface="Aptos" panose="020B0004020202020204" pitchFamily="34" charset="0"/>
              </a:rPr>
              <a:t>Katie Economou </a:t>
            </a:r>
            <a:r>
              <a:rPr lang="en-US" sz="3000" u="sng" dirty="0">
                <a:solidFill>
                  <a:schemeClr val="hlink"/>
                </a:solidFill>
                <a:latin typeface="Aptos" panose="020B0004020202020204" pitchFamily="34" charset="0"/>
                <a:hlinkClick r:id="rId10"/>
              </a:rPr>
              <a:t>keconomou@ampo.org</a:t>
            </a:r>
            <a:r>
              <a:rPr lang="en-US" sz="3000" dirty="0">
                <a:solidFill>
                  <a:schemeClr val="dk1"/>
                </a:solidFill>
                <a:latin typeface="Aptos" panose="020B0004020202020204" pitchFamily="34" charset="0"/>
              </a:rPr>
              <a:t> </a:t>
            </a:r>
          </a:p>
          <a:p>
            <a:pPr>
              <a:spcBef>
                <a:spcPts val="2000"/>
              </a:spcBef>
              <a:buClr>
                <a:schemeClr val="dk1"/>
              </a:buClr>
            </a:pPr>
            <a:r>
              <a:rPr lang="en-US" sz="3000" b="1" dirty="0">
                <a:solidFill>
                  <a:schemeClr val="dk1"/>
                </a:solidFill>
                <a:latin typeface="Aptos" panose="020B0004020202020204" pitchFamily="34" charset="0"/>
              </a:rPr>
              <a:t>NADO: </a:t>
            </a:r>
            <a:r>
              <a:rPr lang="en-US" sz="3000" dirty="0">
                <a:solidFill>
                  <a:schemeClr val="dk1"/>
                </a:solidFill>
                <a:latin typeface="Aptos" panose="020B0004020202020204" pitchFamily="34" charset="0"/>
              </a:rPr>
              <a:t>Mirielle Burgoyne </a:t>
            </a:r>
            <a:r>
              <a:rPr lang="en-US" sz="3000" u="sng" dirty="0">
                <a:solidFill>
                  <a:schemeClr val="hlink"/>
                </a:solidFill>
                <a:latin typeface="Aptos" panose="020B0004020202020204" pitchFamily="34" charset="0"/>
                <a:hlinkClick r:id="rId11"/>
              </a:rPr>
              <a:t>mburgoyne@nado.org</a:t>
            </a:r>
            <a:r>
              <a:rPr lang="en-US" sz="3000" dirty="0">
                <a:solidFill>
                  <a:schemeClr val="dk1"/>
                </a:solidFill>
                <a:latin typeface="Aptos" panose="020B0004020202020204" pitchFamily="34" charset="0"/>
              </a:rPr>
              <a:t> </a:t>
            </a:r>
          </a:p>
        </p:txBody>
      </p:sp>
      <p:sp>
        <p:nvSpPr>
          <p:cNvPr id="11" name="Google Shape;62;p14">
            <a:extLst>
              <a:ext uri="{FF2B5EF4-FFF2-40B4-BE49-F238E27FC236}">
                <a16:creationId xmlns:a16="http://schemas.microsoft.com/office/drawing/2014/main" id="{17D2AEE1-1EF1-59E9-AE1D-E0FF903493DD}"/>
              </a:ext>
            </a:extLst>
          </p:cNvPr>
          <p:cNvSpPr txBox="1">
            <a:spLocks noGrp="1"/>
          </p:cNvSpPr>
          <p:nvPr/>
        </p:nvSpPr>
        <p:spPr>
          <a:xfrm>
            <a:off x="3754574" y="5829300"/>
            <a:ext cx="11083651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dirty="0">
                <a:solidFill>
                  <a:srgbClr val="27648B"/>
                </a:solidFill>
                <a:latin typeface="League Spartan" panose="020B0604020202020204" charset="0"/>
              </a:rPr>
              <a:t>Contact Us</a:t>
            </a:r>
            <a:endParaRPr sz="4500" dirty="0">
              <a:solidFill>
                <a:srgbClr val="27648B"/>
              </a:solidFill>
              <a:latin typeface="League Spartan" panose="020B060402020202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D473B-C68B-0DA3-F61B-4C663646E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B648603-D86B-FD29-F898-883BDFE09BBB}"/>
              </a:ext>
            </a:extLst>
          </p:cNvPr>
          <p:cNvSpPr/>
          <p:nvPr/>
        </p:nvSpPr>
        <p:spPr>
          <a:xfrm flipV="1">
            <a:off x="-424483" y="-105017"/>
            <a:ext cx="3697994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0" y="2209551"/>
                </a:moveTo>
                <a:lnTo>
                  <a:pt x="3697994" y="2209551"/>
                </a:lnTo>
                <a:lnTo>
                  <a:pt x="3697994" y="0"/>
                </a:lnTo>
                <a:lnTo>
                  <a:pt x="0" y="0"/>
                </a:lnTo>
                <a:lnTo>
                  <a:pt x="0" y="220955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1296005E-BB0F-25AB-692B-E8F870E73E3A}"/>
              </a:ext>
            </a:extLst>
          </p:cNvPr>
          <p:cNvSpPr/>
          <p:nvPr/>
        </p:nvSpPr>
        <p:spPr>
          <a:xfrm>
            <a:off x="1028701" y="1533711"/>
            <a:ext cx="13678801" cy="0"/>
          </a:xfrm>
          <a:prstGeom prst="line">
            <a:avLst/>
          </a:prstGeom>
          <a:ln w="38100" cap="flat">
            <a:solidFill>
              <a:srgbClr val="EDEFF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0D0F5ED-0A0F-92DB-CC40-BB79AF16CAD5}"/>
              </a:ext>
            </a:extLst>
          </p:cNvPr>
          <p:cNvSpPr/>
          <p:nvPr/>
        </p:nvSpPr>
        <p:spPr>
          <a:xfrm>
            <a:off x="347961" y="9434244"/>
            <a:ext cx="2625745" cy="640645"/>
          </a:xfrm>
          <a:custGeom>
            <a:avLst/>
            <a:gdLst/>
            <a:ahLst/>
            <a:cxnLst/>
            <a:rect l="l" t="t" r="r" b="b"/>
            <a:pathLst>
              <a:path w="2625745" h="640645">
                <a:moveTo>
                  <a:pt x="0" y="0"/>
                </a:moveTo>
                <a:lnTo>
                  <a:pt x="2625744" y="0"/>
                </a:lnTo>
                <a:lnTo>
                  <a:pt x="2625744" y="640645"/>
                </a:lnTo>
                <a:lnTo>
                  <a:pt x="0" y="6406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8417" b="-707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CF0C538-94E8-D751-7EE1-1EACD5FF6DC3}"/>
              </a:ext>
            </a:extLst>
          </p:cNvPr>
          <p:cNvSpPr/>
          <p:nvPr/>
        </p:nvSpPr>
        <p:spPr>
          <a:xfrm flipH="1">
            <a:off x="14961993" y="8077452"/>
            <a:ext cx="3697995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3697993" y="0"/>
                </a:moveTo>
                <a:lnTo>
                  <a:pt x="0" y="0"/>
                </a:lnTo>
                <a:lnTo>
                  <a:pt x="0" y="2209551"/>
                </a:lnTo>
                <a:lnTo>
                  <a:pt x="3697993" y="2209551"/>
                </a:lnTo>
                <a:lnTo>
                  <a:pt x="369799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F60BB92-608F-A208-7E87-0142D3E576D5}"/>
              </a:ext>
            </a:extLst>
          </p:cNvPr>
          <p:cNvSpPr txBox="1"/>
          <p:nvPr/>
        </p:nvSpPr>
        <p:spPr>
          <a:xfrm>
            <a:off x="5641277" y="9811720"/>
            <a:ext cx="700545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sz="2599" b="1">
                <a:solidFill>
                  <a:srgbClr val="2E2E2E">
                    <a:alpha val="49804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Conference of Regions 2026</a:t>
            </a:r>
          </a:p>
        </p:txBody>
      </p:sp>
      <p:sp>
        <p:nvSpPr>
          <p:cNvPr id="4" name="Google Shape;60;p14">
            <a:extLst>
              <a:ext uri="{FF2B5EF4-FFF2-40B4-BE49-F238E27FC236}">
                <a16:creationId xmlns:a16="http://schemas.microsoft.com/office/drawing/2014/main" id="{DABAF8A4-4305-78B7-AC00-79B073B8A07C}"/>
              </a:ext>
            </a:extLst>
          </p:cNvPr>
          <p:cNvSpPr txBox="1">
            <a:spLocks noGrp="1"/>
          </p:cNvSpPr>
          <p:nvPr/>
        </p:nvSpPr>
        <p:spPr>
          <a:xfrm>
            <a:off x="1524000" y="2490016"/>
            <a:ext cx="6693781" cy="536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" sz="3000" dirty="0">
                <a:latin typeface="Aptos" panose="020B0004020202020204" pitchFamily="34" charset="0"/>
              </a:rPr>
              <a:t>The Local Officials in Transportation (LOT) Coalition amplifies the voices of thousands of organizations and individuals across the nation with a vested interest in the long-term success of our transportation system. Together, our members own, maintain, plan for, and support millions of road miles and hundreds of thousands of bridges nationwide.</a:t>
            </a:r>
            <a:endParaRPr sz="3000" dirty="0">
              <a:latin typeface="Aptos" panose="020B00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3000" dirty="0">
              <a:latin typeface="Aptos" panose="020B0004020202020204" pitchFamily="34" charset="0"/>
            </a:endParaRPr>
          </a:p>
        </p:txBody>
      </p:sp>
      <p:pic>
        <p:nvPicPr>
          <p:cNvPr id="5" name="Google Shape;61;p14">
            <a:extLst>
              <a:ext uri="{FF2B5EF4-FFF2-40B4-BE49-F238E27FC236}">
                <a16:creationId xmlns:a16="http://schemas.microsoft.com/office/drawing/2014/main" id="{6222FAE5-B437-C308-D172-5264B611557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17781" y="2705100"/>
            <a:ext cx="8470019" cy="509188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62;p14">
            <a:extLst>
              <a:ext uri="{FF2B5EF4-FFF2-40B4-BE49-F238E27FC236}">
                <a16:creationId xmlns:a16="http://schemas.microsoft.com/office/drawing/2014/main" id="{44C71D1C-F09D-191E-D303-470BDDF3096A}"/>
              </a:ext>
            </a:extLst>
          </p:cNvPr>
          <p:cNvSpPr txBox="1">
            <a:spLocks noGrp="1"/>
          </p:cNvSpPr>
          <p:nvPr/>
        </p:nvSpPr>
        <p:spPr>
          <a:xfrm>
            <a:off x="3862956" y="334683"/>
            <a:ext cx="9354295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 b="1" dirty="0">
                <a:solidFill>
                  <a:srgbClr val="27648B"/>
                </a:solidFill>
                <a:latin typeface="League Spartan" panose="020B0604020202020204" charset="0"/>
              </a:rPr>
              <a:t>Who We Are</a:t>
            </a:r>
            <a:endParaRPr sz="6500" b="1" dirty="0">
              <a:solidFill>
                <a:srgbClr val="27648B"/>
              </a:solidFill>
              <a:latin typeface="League Sparta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927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7961" y="9434244"/>
            <a:ext cx="2625745" cy="640645"/>
          </a:xfrm>
          <a:custGeom>
            <a:avLst/>
            <a:gdLst/>
            <a:ahLst/>
            <a:cxnLst/>
            <a:rect l="l" t="t" r="r" b="b"/>
            <a:pathLst>
              <a:path w="2625745" h="640645">
                <a:moveTo>
                  <a:pt x="0" y="0"/>
                </a:moveTo>
                <a:lnTo>
                  <a:pt x="2625744" y="0"/>
                </a:lnTo>
                <a:lnTo>
                  <a:pt x="2625744" y="640645"/>
                </a:lnTo>
                <a:lnTo>
                  <a:pt x="0" y="6406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8417" b="-707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14961993" y="8077452"/>
            <a:ext cx="3697995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3697993" y="0"/>
                </a:moveTo>
                <a:lnTo>
                  <a:pt x="0" y="0"/>
                </a:lnTo>
                <a:lnTo>
                  <a:pt x="0" y="2209551"/>
                </a:lnTo>
                <a:lnTo>
                  <a:pt x="3697993" y="2209551"/>
                </a:lnTo>
                <a:lnTo>
                  <a:pt x="369799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5641277" y="9811720"/>
            <a:ext cx="700545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sz="2599" b="1">
                <a:solidFill>
                  <a:srgbClr val="2E2E2E">
                    <a:alpha val="49804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Conference of Regions 2026</a:t>
            </a:r>
          </a:p>
        </p:txBody>
      </p:sp>
      <p:sp>
        <p:nvSpPr>
          <p:cNvPr id="5" name="Freeform 5"/>
          <p:cNvSpPr/>
          <p:nvPr/>
        </p:nvSpPr>
        <p:spPr>
          <a:xfrm flipV="1">
            <a:off x="-424483" y="-105017"/>
            <a:ext cx="3697994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0" y="2209551"/>
                </a:moveTo>
                <a:lnTo>
                  <a:pt x="3697994" y="2209551"/>
                </a:lnTo>
                <a:lnTo>
                  <a:pt x="3697994" y="0"/>
                </a:lnTo>
                <a:lnTo>
                  <a:pt x="0" y="0"/>
                </a:lnTo>
                <a:lnTo>
                  <a:pt x="0" y="220955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833517" y="3132020"/>
            <a:ext cx="10620971" cy="3459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8"/>
              </a:lnSpc>
            </a:pPr>
            <a:r>
              <a:rPr lang="en-US" sz="6499" dirty="0">
                <a:solidFill>
                  <a:srgbClr val="27648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Setting the Stage: Reauthorization Background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A8EC5-3FB6-C48B-B999-3E4C55708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DFDB5D0-BBE4-AC17-EE2E-2D264042A43B}"/>
              </a:ext>
            </a:extLst>
          </p:cNvPr>
          <p:cNvSpPr/>
          <p:nvPr/>
        </p:nvSpPr>
        <p:spPr>
          <a:xfrm>
            <a:off x="347961" y="9434244"/>
            <a:ext cx="2625745" cy="640645"/>
          </a:xfrm>
          <a:custGeom>
            <a:avLst/>
            <a:gdLst/>
            <a:ahLst/>
            <a:cxnLst/>
            <a:rect l="l" t="t" r="r" b="b"/>
            <a:pathLst>
              <a:path w="2625745" h="640645">
                <a:moveTo>
                  <a:pt x="0" y="0"/>
                </a:moveTo>
                <a:lnTo>
                  <a:pt x="2625744" y="0"/>
                </a:lnTo>
                <a:lnTo>
                  <a:pt x="2625744" y="640645"/>
                </a:lnTo>
                <a:lnTo>
                  <a:pt x="0" y="6406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8417" b="-707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3021787-6BEB-4DC7-AF07-3DFCF676AD60}"/>
              </a:ext>
            </a:extLst>
          </p:cNvPr>
          <p:cNvSpPr/>
          <p:nvPr/>
        </p:nvSpPr>
        <p:spPr>
          <a:xfrm flipH="1">
            <a:off x="14961993" y="8077452"/>
            <a:ext cx="3697995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3697993" y="0"/>
                </a:moveTo>
                <a:lnTo>
                  <a:pt x="0" y="0"/>
                </a:lnTo>
                <a:lnTo>
                  <a:pt x="0" y="2209551"/>
                </a:lnTo>
                <a:lnTo>
                  <a:pt x="3697993" y="2209551"/>
                </a:lnTo>
                <a:lnTo>
                  <a:pt x="369799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71876CF-165E-F987-4A4C-F6BFAB8E063E}"/>
              </a:ext>
            </a:extLst>
          </p:cNvPr>
          <p:cNvSpPr txBox="1"/>
          <p:nvPr/>
        </p:nvSpPr>
        <p:spPr>
          <a:xfrm>
            <a:off x="5641277" y="9811720"/>
            <a:ext cx="700545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sz="2599" b="1">
                <a:solidFill>
                  <a:srgbClr val="2E2E2E">
                    <a:alpha val="49804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Conference of Regions 2026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B621012-A255-9524-F82E-E0432E75D9A2}"/>
              </a:ext>
            </a:extLst>
          </p:cNvPr>
          <p:cNvSpPr/>
          <p:nvPr/>
        </p:nvSpPr>
        <p:spPr>
          <a:xfrm flipV="1">
            <a:off x="-424483" y="-105017"/>
            <a:ext cx="3697994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0" y="2209551"/>
                </a:moveTo>
                <a:lnTo>
                  <a:pt x="3697994" y="2209551"/>
                </a:lnTo>
                <a:lnTo>
                  <a:pt x="3697994" y="0"/>
                </a:lnTo>
                <a:lnTo>
                  <a:pt x="0" y="0"/>
                </a:lnTo>
                <a:lnTo>
                  <a:pt x="0" y="220955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2103E81D-B466-92FF-3FBA-AA3C1B366B35}"/>
              </a:ext>
            </a:extLst>
          </p:cNvPr>
          <p:cNvSpPr txBox="1"/>
          <p:nvPr/>
        </p:nvSpPr>
        <p:spPr>
          <a:xfrm>
            <a:off x="3833514" y="4018192"/>
            <a:ext cx="10620971" cy="1125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8"/>
              </a:lnSpc>
            </a:pPr>
            <a:r>
              <a:rPr lang="en-US" sz="6499" dirty="0">
                <a:solidFill>
                  <a:srgbClr val="27648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Impacts on Regions</a:t>
            </a:r>
          </a:p>
        </p:txBody>
      </p:sp>
    </p:spTree>
    <p:extLst>
      <p:ext uri="{BB962C8B-B14F-4D97-AF65-F5344CB8AC3E}">
        <p14:creationId xmlns:p14="http://schemas.microsoft.com/office/powerpoint/2010/main" val="278090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BAA45-7B5B-9559-D217-ED6860B61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7B4D8E-8570-9C8C-F4AE-291AFA8B657B}"/>
              </a:ext>
            </a:extLst>
          </p:cNvPr>
          <p:cNvSpPr/>
          <p:nvPr/>
        </p:nvSpPr>
        <p:spPr>
          <a:xfrm>
            <a:off x="347961" y="9434244"/>
            <a:ext cx="2625745" cy="640645"/>
          </a:xfrm>
          <a:custGeom>
            <a:avLst/>
            <a:gdLst/>
            <a:ahLst/>
            <a:cxnLst/>
            <a:rect l="l" t="t" r="r" b="b"/>
            <a:pathLst>
              <a:path w="2625745" h="640645">
                <a:moveTo>
                  <a:pt x="0" y="0"/>
                </a:moveTo>
                <a:lnTo>
                  <a:pt x="2625744" y="0"/>
                </a:lnTo>
                <a:lnTo>
                  <a:pt x="2625744" y="640645"/>
                </a:lnTo>
                <a:lnTo>
                  <a:pt x="0" y="6406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8417" b="-707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CB3083D-1F77-1231-49F0-230EF82DDF2E}"/>
              </a:ext>
            </a:extLst>
          </p:cNvPr>
          <p:cNvSpPr/>
          <p:nvPr/>
        </p:nvSpPr>
        <p:spPr>
          <a:xfrm flipH="1">
            <a:off x="14961993" y="8077452"/>
            <a:ext cx="3697995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3697993" y="0"/>
                </a:moveTo>
                <a:lnTo>
                  <a:pt x="0" y="0"/>
                </a:lnTo>
                <a:lnTo>
                  <a:pt x="0" y="2209551"/>
                </a:lnTo>
                <a:lnTo>
                  <a:pt x="3697993" y="2209551"/>
                </a:lnTo>
                <a:lnTo>
                  <a:pt x="369799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5A5CC13-AF58-1BCC-805A-EC156A65BCCB}"/>
              </a:ext>
            </a:extLst>
          </p:cNvPr>
          <p:cNvSpPr txBox="1"/>
          <p:nvPr/>
        </p:nvSpPr>
        <p:spPr>
          <a:xfrm>
            <a:off x="5641277" y="9811720"/>
            <a:ext cx="700545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sz="2599" b="1">
                <a:solidFill>
                  <a:srgbClr val="2E2E2E">
                    <a:alpha val="49804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Conference of Regions 2026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5613813-98AD-B53B-7503-ADF1B5981197}"/>
              </a:ext>
            </a:extLst>
          </p:cNvPr>
          <p:cNvSpPr/>
          <p:nvPr/>
        </p:nvSpPr>
        <p:spPr>
          <a:xfrm flipV="1">
            <a:off x="-424483" y="-105017"/>
            <a:ext cx="3697994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0" y="2209551"/>
                </a:moveTo>
                <a:lnTo>
                  <a:pt x="3697994" y="2209551"/>
                </a:lnTo>
                <a:lnTo>
                  <a:pt x="3697994" y="0"/>
                </a:lnTo>
                <a:lnTo>
                  <a:pt x="0" y="0"/>
                </a:lnTo>
                <a:lnTo>
                  <a:pt x="0" y="220955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FE34AFB-F120-3869-E4D1-D15EB18E5EF3}"/>
              </a:ext>
            </a:extLst>
          </p:cNvPr>
          <p:cNvSpPr txBox="1"/>
          <p:nvPr/>
        </p:nvSpPr>
        <p:spPr>
          <a:xfrm>
            <a:off x="3781019" y="3619500"/>
            <a:ext cx="11180974" cy="22922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98"/>
              </a:lnSpc>
            </a:pPr>
            <a:r>
              <a:rPr lang="en-US" sz="6499" dirty="0">
                <a:solidFill>
                  <a:srgbClr val="27648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Responding to Congress: </a:t>
            </a:r>
            <a:br>
              <a:rPr lang="en-US" sz="6499" dirty="0">
                <a:solidFill>
                  <a:srgbClr val="27648B"/>
                </a:solidFill>
                <a:latin typeface="League Spartan"/>
                <a:ea typeface="League Spartan"/>
                <a:cs typeface="League Spartan"/>
                <a:sym typeface="League Spartan"/>
              </a:rPr>
            </a:br>
            <a:r>
              <a:rPr lang="en-US" sz="6499" dirty="0">
                <a:solidFill>
                  <a:srgbClr val="27648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LOT Proposal</a:t>
            </a:r>
          </a:p>
        </p:txBody>
      </p:sp>
    </p:spTree>
    <p:extLst>
      <p:ext uri="{BB962C8B-B14F-4D97-AF65-F5344CB8AC3E}">
        <p14:creationId xmlns:p14="http://schemas.microsoft.com/office/powerpoint/2010/main" val="2543869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A14FE-94CE-5EDE-B05E-D9246847D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3B34B73-79C9-8A50-F50D-4E9C8487F7A2}"/>
              </a:ext>
            </a:extLst>
          </p:cNvPr>
          <p:cNvSpPr/>
          <p:nvPr/>
        </p:nvSpPr>
        <p:spPr>
          <a:xfrm flipV="1">
            <a:off x="-424483" y="-105017"/>
            <a:ext cx="3697994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0" y="2209551"/>
                </a:moveTo>
                <a:lnTo>
                  <a:pt x="3697994" y="2209551"/>
                </a:lnTo>
                <a:lnTo>
                  <a:pt x="3697994" y="0"/>
                </a:lnTo>
                <a:lnTo>
                  <a:pt x="0" y="0"/>
                </a:lnTo>
                <a:lnTo>
                  <a:pt x="0" y="220955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D47DA431-6728-3040-288F-C81EC5C9952A}"/>
              </a:ext>
            </a:extLst>
          </p:cNvPr>
          <p:cNvSpPr/>
          <p:nvPr/>
        </p:nvSpPr>
        <p:spPr>
          <a:xfrm>
            <a:off x="1028701" y="1533711"/>
            <a:ext cx="13678801" cy="0"/>
          </a:xfrm>
          <a:prstGeom prst="line">
            <a:avLst/>
          </a:prstGeom>
          <a:ln w="38100" cap="flat">
            <a:solidFill>
              <a:srgbClr val="EDEFF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E1B53EA-3A43-91DC-96F8-DCE1A11DAEDB}"/>
              </a:ext>
            </a:extLst>
          </p:cNvPr>
          <p:cNvSpPr/>
          <p:nvPr/>
        </p:nvSpPr>
        <p:spPr>
          <a:xfrm>
            <a:off x="347961" y="9434244"/>
            <a:ext cx="2625745" cy="640645"/>
          </a:xfrm>
          <a:custGeom>
            <a:avLst/>
            <a:gdLst/>
            <a:ahLst/>
            <a:cxnLst/>
            <a:rect l="l" t="t" r="r" b="b"/>
            <a:pathLst>
              <a:path w="2625745" h="640645">
                <a:moveTo>
                  <a:pt x="0" y="0"/>
                </a:moveTo>
                <a:lnTo>
                  <a:pt x="2625744" y="0"/>
                </a:lnTo>
                <a:lnTo>
                  <a:pt x="2625744" y="640645"/>
                </a:lnTo>
                <a:lnTo>
                  <a:pt x="0" y="6406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8417" b="-707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1B7E392-D891-1A5E-87F6-186D4E9167B7}"/>
              </a:ext>
            </a:extLst>
          </p:cNvPr>
          <p:cNvSpPr/>
          <p:nvPr/>
        </p:nvSpPr>
        <p:spPr>
          <a:xfrm flipH="1">
            <a:off x="14961993" y="8077452"/>
            <a:ext cx="3697995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3697993" y="0"/>
                </a:moveTo>
                <a:lnTo>
                  <a:pt x="0" y="0"/>
                </a:lnTo>
                <a:lnTo>
                  <a:pt x="0" y="2209551"/>
                </a:lnTo>
                <a:lnTo>
                  <a:pt x="3697993" y="2209551"/>
                </a:lnTo>
                <a:lnTo>
                  <a:pt x="369799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8419F3C-6477-B79F-64D9-7772000C0030}"/>
              </a:ext>
            </a:extLst>
          </p:cNvPr>
          <p:cNvSpPr txBox="1"/>
          <p:nvPr/>
        </p:nvSpPr>
        <p:spPr>
          <a:xfrm>
            <a:off x="5641277" y="9811720"/>
            <a:ext cx="700545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sz="2599" b="1">
                <a:solidFill>
                  <a:srgbClr val="2E2E2E">
                    <a:alpha val="49804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Conference of Regions 2026</a:t>
            </a:r>
          </a:p>
        </p:txBody>
      </p:sp>
      <p:sp>
        <p:nvSpPr>
          <p:cNvPr id="11" name="Google Shape;62;p14">
            <a:extLst>
              <a:ext uri="{FF2B5EF4-FFF2-40B4-BE49-F238E27FC236}">
                <a16:creationId xmlns:a16="http://schemas.microsoft.com/office/drawing/2014/main" id="{0529FDB4-561D-9250-1041-D6D631A17C97}"/>
              </a:ext>
            </a:extLst>
          </p:cNvPr>
          <p:cNvSpPr txBox="1">
            <a:spLocks noGrp="1"/>
          </p:cNvSpPr>
          <p:nvPr/>
        </p:nvSpPr>
        <p:spPr>
          <a:xfrm>
            <a:off x="3623851" y="362323"/>
            <a:ext cx="11083651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 b="1" dirty="0">
                <a:solidFill>
                  <a:srgbClr val="27648B"/>
                </a:solidFill>
                <a:latin typeface="League Spartan" panose="020B0604020202020204" charset="0"/>
              </a:rPr>
              <a:t>LOT Priorities &amp; Proposal</a:t>
            </a:r>
            <a:endParaRPr sz="6500" b="1" dirty="0">
              <a:solidFill>
                <a:srgbClr val="27648B"/>
              </a:solidFill>
              <a:latin typeface="League Spartan" panose="020B0604020202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658864-D9AC-9E13-B801-F97ADB141994}"/>
              </a:ext>
            </a:extLst>
          </p:cNvPr>
          <p:cNvSpPr txBox="1"/>
          <p:nvPr/>
        </p:nvSpPr>
        <p:spPr>
          <a:xfrm>
            <a:off x="990600" y="2033785"/>
            <a:ext cx="16263639" cy="6370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4500" i="0" dirty="0">
                <a:solidFill>
                  <a:srgbClr val="304E4E"/>
                </a:solidFill>
                <a:effectLst/>
                <a:latin typeface="Aptos" panose="020B0004020202020204" pitchFamily="34" charset="0"/>
              </a:rPr>
              <a:t>Fixes bridges based on condition and ownership</a:t>
            </a:r>
          </a:p>
          <a:p>
            <a:pPr marL="685800" indent="-6858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4500" i="0" dirty="0">
                <a:solidFill>
                  <a:srgbClr val="304E4E"/>
                </a:solidFill>
                <a:effectLst/>
                <a:latin typeface="Aptos" panose="020B0004020202020204" pitchFamily="34" charset="0"/>
              </a:rPr>
              <a:t>Delivers local and regional priority projects faster</a:t>
            </a:r>
          </a:p>
          <a:p>
            <a:pPr marL="685800" indent="-6858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4500" i="0" dirty="0">
                <a:solidFill>
                  <a:srgbClr val="304E4E"/>
                </a:solidFill>
                <a:effectLst/>
                <a:latin typeface="Aptos" panose="020B0004020202020204" pitchFamily="34" charset="0"/>
              </a:rPr>
              <a:t>Targets safety dollars to high-risk roads</a:t>
            </a:r>
          </a:p>
          <a:p>
            <a:pPr marL="685800" indent="-6858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4500" i="0" dirty="0">
                <a:solidFill>
                  <a:srgbClr val="304E4E"/>
                </a:solidFill>
                <a:effectLst/>
                <a:latin typeface="Aptos" panose="020B0004020202020204" pitchFamily="34" charset="0"/>
              </a:rPr>
              <a:t>Strengthens accountability and local project selection</a:t>
            </a:r>
          </a:p>
          <a:p>
            <a:pPr marL="685800" indent="-6858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4500" i="0" dirty="0">
                <a:solidFill>
                  <a:srgbClr val="304E4E"/>
                </a:solidFill>
                <a:effectLst/>
                <a:latin typeface="Aptos" panose="020B0004020202020204" pitchFamily="34" charset="0"/>
              </a:rPr>
              <a:t>Builds planning capacity to deliver better projects faster</a:t>
            </a:r>
          </a:p>
          <a:p>
            <a:pPr marL="685800" indent="-6858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4500" i="0" dirty="0">
                <a:solidFill>
                  <a:srgbClr val="304E4E"/>
                </a:solidFill>
                <a:effectLst/>
                <a:latin typeface="Aptos" panose="020B0004020202020204" pitchFamily="34" charset="0"/>
              </a:rPr>
              <a:t>Provides support for rural transportation planning organizations</a:t>
            </a:r>
          </a:p>
          <a:p>
            <a:pPr marL="685800" indent="-685800" algn="l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4500" i="0" dirty="0">
                <a:solidFill>
                  <a:srgbClr val="304E4E"/>
                </a:solidFill>
                <a:effectLst/>
                <a:latin typeface="Aptos" panose="020B0004020202020204" pitchFamily="34" charset="0"/>
              </a:rPr>
              <a:t>Protects local and regional dollars from being transferred away</a:t>
            </a:r>
          </a:p>
        </p:txBody>
      </p:sp>
    </p:spTree>
    <p:extLst>
      <p:ext uri="{BB962C8B-B14F-4D97-AF65-F5344CB8AC3E}">
        <p14:creationId xmlns:p14="http://schemas.microsoft.com/office/powerpoint/2010/main" val="1805790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7961" y="9434244"/>
            <a:ext cx="2625745" cy="640645"/>
          </a:xfrm>
          <a:custGeom>
            <a:avLst/>
            <a:gdLst/>
            <a:ahLst/>
            <a:cxnLst/>
            <a:rect l="l" t="t" r="r" b="b"/>
            <a:pathLst>
              <a:path w="2625745" h="640645">
                <a:moveTo>
                  <a:pt x="0" y="0"/>
                </a:moveTo>
                <a:lnTo>
                  <a:pt x="2625744" y="0"/>
                </a:lnTo>
                <a:lnTo>
                  <a:pt x="2625744" y="640645"/>
                </a:lnTo>
                <a:lnTo>
                  <a:pt x="0" y="6406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8417" b="-707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14961993" y="8077452"/>
            <a:ext cx="3697995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3697993" y="0"/>
                </a:moveTo>
                <a:lnTo>
                  <a:pt x="0" y="0"/>
                </a:lnTo>
                <a:lnTo>
                  <a:pt x="0" y="2209551"/>
                </a:lnTo>
                <a:lnTo>
                  <a:pt x="3697993" y="2209551"/>
                </a:lnTo>
                <a:lnTo>
                  <a:pt x="369799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5641277" y="9811720"/>
            <a:ext cx="700545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sz="2599" b="1">
                <a:solidFill>
                  <a:srgbClr val="2E2E2E">
                    <a:alpha val="49804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Conference of Regions 2026</a:t>
            </a:r>
          </a:p>
        </p:txBody>
      </p:sp>
      <p:sp>
        <p:nvSpPr>
          <p:cNvPr id="5" name="Freeform 5"/>
          <p:cNvSpPr/>
          <p:nvPr/>
        </p:nvSpPr>
        <p:spPr>
          <a:xfrm flipV="1">
            <a:off x="-424483" y="-105017"/>
            <a:ext cx="3697994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0" y="2209551"/>
                </a:moveTo>
                <a:lnTo>
                  <a:pt x="3697994" y="2209551"/>
                </a:lnTo>
                <a:lnTo>
                  <a:pt x="3697994" y="0"/>
                </a:lnTo>
                <a:lnTo>
                  <a:pt x="0" y="0"/>
                </a:lnTo>
                <a:lnTo>
                  <a:pt x="0" y="220955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-30480" y="1714500"/>
            <a:ext cx="18288000" cy="1125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8"/>
              </a:lnSpc>
            </a:pPr>
            <a:r>
              <a:rPr lang="en-US" sz="6499" dirty="0">
                <a:solidFill>
                  <a:srgbClr val="27648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You Can Help</a:t>
            </a:r>
          </a:p>
        </p:txBody>
      </p:sp>
      <p:sp>
        <p:nvSpPr>
          <p:cNvPr id="11" name="Google Shape;153;p29">
            <a:extLst>
              <a:ext uri="{FF2B5EF4-FFF2-40B4-BE49-F238E27FC236}">
                <a16:creationId xmlns:a16="http://schemas.microsoft.com/office/drawing/2014/main" id="{89ED9839-985A-BA3B-BF00-593E6E452C55}"/>
              </a:ext>
            </a:extLst>
          </p:cNvPr>
          <p:cNvSpPr txBox="1">
            <a:spLocks/>
          </p:cNvSpPr>
          <p:nvPr/>
        </p:nvSpPr>
        <p:spPr>
          <a:xfrm>
            <a:off x="623400" y="3390900"/>
            <a:ext cx="17041200" cy="592905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rmAutofit/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2400"/>
              </a:spcAft>
              <a:buFont typeface="Arial" pitchFamily="34" charset="0"/>
              <a:buNone/>
            </a:pPr>
            <a:r>
              <a:rPr lang="en-US" sz="7500" dirty="0">
                <a:latin typeface="Aptos" panose="020B0004020202020204" pitchFamily="34" charset="0"/>
              </a:rPr>
              <a:t>Educate </a:t>
            </a:r>
          </a:p>
          <a:p>
            <a:pPr marL="0" indent="0" algn="ctr">
              <a:spcAft>
                <a:spcPts val="2400"/>
              </a:spcAft>
              <a:buFont typeface="Arial" pitchFamily="34" charset="0"/>
              <a:buNone/>
            </a:pPr>
            <a:r>
              <a:rPr lang="en-US" sz="7500" dirty="0">
                <a:latin typeface="Aptos" panose="020B0004020202020204" pitchFamily="34" charset="0"/>
              </a:rPr>
              <a:t>and</a:t>
            </a:r>
          </a:p>
          <a:p>
            <a:pPr marL="0" indent="0" algn="ctr">
              <a:spcAft>
                <a:spcPts val="2400"/>
              </a:spcAft>
              <a:buFont typeface="Arial" pitchFamily="34" charset="0"/>
              <a:buNone/>
            </a:pPr>
            <a:r>
              <a:rPr lang="en-US" sz="7500" dirty="0">
                <a:latin typeface="Aptos" panose="020B0004020202020204" pitchFamily="34" charset="0"/>
              </a:rPr>
              <a:t>Contact your Members of Congress!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 txBox="1">
            <a:spLocks noGrp="1"/>
          </p:cNvSpPr>
          <p:nvPr>
            <p:ph type="body" idx="1"/>
          </p:nvPr>
        </p:nvSpPr>
        <p:spPr>
          <a:xfrm>
            <a:off x="623400" y="2791850"/>
            <a:ext cx="17041200" cy="63462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rmAutofit/>
          </a:bodyPr>
          <a:lstStyle/>
          <a:p>
            <a:pPr indent="-762000">
              <a:lnSpc>
                <a:spcPct val="90000"/>
              </a:lnSpc>
              <a:spcBef>
                <a:spcPts val="2000"/>
              </a:spcBef>
              <a:buClr>
                <a:srgbClr val="59546E"/>
              </a:buClr>
              <a:buSzPts val="2400"/>
            </a:pPr>
            <a:r>
              <a:rPr lang="en" sz="4800" dirty="0"/>
              <a:t>Local governments and their specialized agencies </a:t>
            </a:r>
            <a:r>
              <a:rPr lang="en" sz="4800" b="1" dirty="0"/>
              <a:t>own and operate:</a:t>
            </a:r>
            <a:endParaRPr sz="4800" b="1" dirty="0"/>
          </a:p>
          <a:p>
            <a:pPr lvl="1" indent="-711200">
              <a:lnSpc>
                <a:spcPct val="90000"/>
              </a:lnSpc>
              <a:buClr>
                <a:srgbClr val="59546E"/>
              </a:buClr>
              <a:buSzPts val="2000"/>
            </a:pPr>
            <a:r>
              <a:rPr lang="en" sz="4000" b="1" dirty="0"/>
              <a:t>over 75% of the nation’s road miles,</a:t>
            </a:r>
            <a:endParaRPr sz="4000" b="1" dirty="0"/>
          </a:p>
          <a:p>
            <a:pPr lvl="1" indent="-711200">
              <a:lnSpc>
                <a:spcPct val="90000"/>
              </a:lnSpc>
              <a:buClr>
                <a:srgbClr val="59546E"/>
              </a:buClr>
              <a:buSzPts val="2000"/>
            </a:pPr>
            <a:r>
              <a:rPr lang="en" sz="4000" b="1" dirty="0"/>
              <a:t>more than half of its bridges, and</a:t>
            </a:r>
            <a:endParaRPr sz="4000" b="1" dirty="0"/>
          </a:p>
          <a:p>
            <a:pPr lvl="1" indent="-711200">
              <a:lnSpc>
                <a:spcPct val="90000"/>
              </a:lnSpc>
              <a:buClr>
                <a:srgbClr val="59546E"/>
              </a:buClr>
              <a:buSzPts val="2000"/>
            </a:pPr>
            <a:r>
              <a:rPr lang="en" sz="4000" b="1" dirty="0"/>
              <a:t>the majority of public transit systems.</a:t>
            </a:r>
            <a:endParaRPr sz="4000" b="1" dirty="0"/>
          </a:p>
          <a:p>
            <a:pPr indent="0">
              <a:lnSpc>
                <a:spcPct val="90000"/>
              </a:lnSpc>
              <a:spcBef>
                <a:spcPts val="2000"/>
              </a:spcBef>
              <a:buNone/>
            </a:pPr>
            <a:endParaRPr sz="4800" dirty="0"/>
          </a:p>
          <a:p>
            <a:pPr indent="-762000">
              <a:lnSpc>
                <a:spcPct val="90000"/>
              </a:lnSpc>
              <a:spcBef>
                <a:spcPts val="2000"/>
              </a:spcBef>
              <a:buClr>
                <a:srgbClr val="59546E"/>
              </a:buClr>
              <a:buSzPts val="2400"/>
            </a:pPr>
            <a:r>
              <a:rPr lang="en" sz="4800" dirty="0"/>
              <a:t>Yet, local governments </a:t>
            </a:r>
            <a:r>
              <a:rPr lang="en" sz="4800" b="1" dirty="0"/>
              <a:t>receive only 16% of federal transportation dollars</a:t>
            </a:r>
            <a:r>
              <a:rPr lang="en" sz="4800" dirty="0"/>
              <a:t> via STBG suballocations.</a:t>
            </a:r>
            <a:endParaRPr sz="4800" dirty="0"/>
          </a:p>
          <a:p>
            <a:pPr marL="0" indent="0">
              <a:spcAft>
                <a:spcPts val="2400"/>
              </a:spcAft>
              <a:buNone/>
            </a:pPr>
            <a:endParaRPr dirty="0"/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12144785-7218-8B21-1F68-0AFDB63585B0}"/>
              </a:ext>
            </a:extLst>
          </p:cNvPr>
          <p:cNvSpPr/>
          <p:nvPr/>
        </p:nvSpPr>
        <p:spPr>
          <a:xfrm>
            <a:off x="347961" y="9434244"/>
            <a:ext cx="2625745" cy="640645"/>
          </a:xfrm>
          <a:custGeom>
            <a:avLst/>
            <a:gdLst/>
            <a:ahLst/>
            <a:cxnLst/>
            <a:rect l="l" t="t" r="r" b="b"/>
            <a:pathLst>
              <a:path w="2625745" h="640645">
                <a:moveTo>
                  <a:pt x="0" y="0"/>
                </a:moveTo>
                <a:lnTo>
                  <a:pt x="2625744" y="0"/>
                </a:lnTo>
                <a:lnTo>
                  <a:pt x="2625744" y="640645"/>
                </a:lnTo>
                <a:lnTo>
                  <a:pt x="0" y="6406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8417" b="-707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7B5B852-292D-D93E-0279-158B3E4E2B80}"/>
              </a:ext>
            </a:extLst>
          </p:cNvPr>
          <p:cNvSpPr/>
          <p:nvPr/>
        </p:nvSpPr>
        <p:spPr>
          <a:xfrm flipH="1">
            <a:off x="14961993" y="8077452"/>
            <a:ext cx="3697995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3697993" y="0"/>
                </a:moveTo>
                <a:lnTo>
                  <a:pt x="0" y="0"/>
                </a:lnTo>
                <a:lnTo>
                  <a:pt x="0" y="2209551"/>
                </a:lnTo>
                <a:lnTo>
                  <a:pt x="3697993" y="2209551"/>
                </a:lnTo>
                <a:lnTo>
                  <a:pt x="369799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0E7F1B3-2B02-3204-93EB-C5E0679AC051}"/>
              </a:ext>
            </a:extLst>
          </p:cNvPr>
          <p:cNvSpPr txBox="1"/>
          <p:nvPr/>
        </p:nvSpPr>
        <p:spPr>
          <a:xfrm>
            <a:off x="5641277" y="9811720"/>
            <a:ext cx="700545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sz="2599" b="1">
                <a:solidFill>
                  <a:srgbClr val="2E2E2E">
                    <a:alpha val="49804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Conference of Regions 2026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95C64E8-E275-7DFB-A806-2AC30D1F3B39}"/>
              </a:ext>
            </a:extLst>
          </p:cNvPr>
          <p:cNvSpPr/>
          <p:nvPr/>
        </p:nvSpPr>
        <p:spPr>
          <a:xfrm flipV="1">
            <a:off x="-424483" y="-105017"/>
            <a:ext cx="3697994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0" y="2209551"/>
                </a:moveTo>
                <a:lnTo>
                  <a:pt x="3697994" y="2209551"/>
                </a:lnTo>
                <a:lnTo>
                  <a:pt x="3697994" y="0"/>
                </a:lnTo>
                <a:lnTo>
                  <a:pt x="0" y="0"/>
                </a:lnTo>
                <a:lnTo>
                  <a:pt x="0" y="2209551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304DEDE2-7A8E-729E-EB17-FA25FFB89A61}"/>
              </a:ext>
            </a:extLst>
          </p:cNvPr>
          <p:cNvSpPr/>
          <p:nvPr/>
        </p:nvSpPr>
        <p:spPr>
          <a:xfrm>
            <a:off x="1028701" y="1533711"/>
            <a:ext cx="13678801" cy="0"/>
          </a:xfrm>
          <a:prstGeom prst="line">
            <a:avLst/>
          </a:prstGeom>
          <a:ln w="38100" cap="flat">
            <a:solidFill>
              <a:srgbClr val="EDEFF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Google Shape;62;p14">
            <a:extLst>
              <a:ext uri="{FF2B5EF4-FFF2-40B4-BE49-F238E27FC236}">
                <a16:creationId xmlns:a16="http://schemas.microsoft.com/office/drawing/2014/main" id="{29C2996B-78B2-9A53-3E5A-8D8AD3C858C1}"/>
              </a:ext>
            </a:extLst>
          </p:cNvPr>
          <p:cNvSpPr txBox="1">
            <a:spLocks noGrp="1"/>
          </p:cNvSpPr>
          <p:nvPr/>
        </p:nvSpPr>
        <p:spPr>
          <a:xfrm>
            <a:off x="3623851" y="362323"/>
            <a:ext cx="11083651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 b="1" dirty="0">
                <a:solidFill>
                  <a:srgbClr val="27648B"/>
                </a:solidFill>
                <a:latin typeface="League Spartan" panose="020B0604020202020204" charset="0"/>
              </a:rPr>
              <a:t>Messages to Share</a:t>
            </a:r>
            <a:endParaRPr sz="6500" b="1" dirty="0">
              <a:solidFill>
                <a:srgbClr val="27648B"/>
              </a:solidFill>
              <a:latin typeface="League Spartan" panose="020B06040202020202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1"/>
          <p:cNvSpPr txBox="1">
            <a:spLocks noGrp="1"/>
          </p:cNvSpPr>
          <p:nvPr>
            <p:ph type="body" idx="1"/>
          </p:nvPr>
        </p:nvSpPr>
        <p:spPr>
          <a:xfrm>
            <a:off x="623400" y="2791850"/>
            <a:ext cx="17041200" cy="63462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rmAutofit lnSpcReduction="10000"/>
          </a:bodyPr>
          <a:lstStyle/>
          <a:p>
            <a:pPr indent="-732472">
              <a:lnSpc>
                <a:spcPct val="90000"/>
              </a:lnSpc>
              <a:spcBef>
                <a:spcPts val="2000"/>
              </a:spcBef>
              <a:buClr>
                <a:srgbClr val="59546E"/>
              </a:buClr>
              <a:buSzPct val="100000"/>
            </a:pPr>
            <a:r>
              <a:rPr lang="en" sz="5100" b="1" u="sng" dirty="0">
                <a:latin typeface="Aptos" panose="020B0004020202020204" pitchFamily="34" charset="0"/>
              </a:rPr>
              <a:t>The current structure costs us time, money, safety, and progress.</a:t>
            </a:r>
            <a:endParaRPr sz="5100" b="1" u="sng" dirty="0">
              <a:latin typeface="Aptos" panose="020B0004020202020204" pitchFamily="34" charset="0"/>
            </a:endParaRPr>
          </a:p>
          <a:p>
            <a:pPr marL="25400" indent="0">
              <a:lnSpc>
                <a:spcPct val="90000"/>
              </a:lnSpc>
              <a:spcBef>
                <a:spcPts val="2000"/>
              </a:spcBef>
              <a:buClr>
                <a:schemeClr val="dk1"/>
              </a:buClr>
              <a:buSzPct val="43137"/>
              <a:buNone/>
            </a:pPr>
            <a:endParaRPr sz="5100" b="1" u="sng" dirty="0">
              <a:latin typeface="Aptos" panose="020B0004020202020204" pitchFamily="34" charset="0"/>
            </a:endParaRPr>
          </a:p>
          <a:p>
            <a:pPr indent="-732472">
              <a:lnSpc>
                <a:spcPct val="90000"/>
              </a:lnSpc>
              <a:spcBef>
                <a:spcPts val="2000"/>
              </a:spcBef>
              <a:buClr>
                <a:srgbClr val="59546E"/>
              </a:buClr>
              <a:buSzPct val="100000"/>
            </a:pPr>
            <a:r>
              <a:rPr lang="en" sz="5100" b="1" dirty="0">
                <a:latin typeface="Aptos" panose="020B0004020202020204" pitchFamily="34" charset="0"/>
              </a:rPr>
              <a:t>Empowering local governments will:</a:t>
            </a:r>
            <a:endParaRPr sz="5100" b="1" dirty="0">
              <a:latin typeface="Aptos" panose="020B0004020202020204" pitchFamily="34" charset="0"/>
            </a:endParaRPr>
          </a:p>
          <a:p>
            <a:pPr lvl="1" indent="-732472">
              <a:lnSpc>
                <a:spcPct val="90000"/>
              </a:lnSpc>
              <a:buClr>
                <a:srgbClr val="59546E"/>
              </a:buClr>
              <a:buSzPct val="100000"/>
            </a:pPr>
            <a:r>
              <a:rPr lang="en" sz="5100" dirty="0">
                <a:latin typeface="Aptos" panose="020B0004020202020204" pitchFamily="34" charset="0"/>
              </a:rPr>
              <a:t>ensure </a:t>
            </a:r>
            <a:r>
              <a:rPr lang="en" sz="5100" b="1" dirty="0">
                <a:latin typeface="Aptos" panose="020B0004020202020204" pitchFamily="34" charset="0"/>
              </a:rPr>
              <a:t>smarter investments</a:t>
            </a:r>
            <a:r>
              <a:rPr lang="en" sz="5100" dirty="0">
                <a:latin typeface="Aptos" panose="020B0004020202020204" pitchFamily="34" charset="0"/>
              </a:rPr>
              <a:t>,</a:t>
            </a:r>
            <a:endParaRPr sz="5100" dirty="0">
              <a:latin typeface="Aptos" panose="020B0004020202020204" pitchFamily="34" charset="0"/>
            </a:endParaRPr>
          </a:p>
          <a:p>
            <a:pPr lvl="1" indent="-732472">
              <a:lnSpc>
                <a:spcPct val="90000"/>
              </a:lnSpc>
              <a:buClr>
                <a:srgbClr val="59546E"/>
              </a:buClr>
              <a:buSzPct val="100000"/>
            </a:pPr>
            <a:r>
              <a:rPr lang="en" sz="5100" b="1" dirty="0">
                <a:latin typeface="Aptos" panose="020B0004020202020204" pitchFamily="34" charset="0"/>
              </a:rPr>
              <a:t>efficiently</a:t>
            </a:r>
            <a:r>
              <a:rPr lang="en" sz="5100" dirty="0">
                <a:latin typeface="Aptos" panose="020B0004020202020204" pitchFamily="34" charset="0"/>
              </a:rPr>
              <a:t> complete projects,</a:t>
            </a:r>
            <a:r>
              <a:rPr lang="en" sz="5100" b="1" dirty="0">
                <a:latin typeface="Aptos" panose="020B0004020202020204" pitchFamily="34" charset="0"/>
              </a:rPr>
              <a:t> and </a:t>
            </a:r>
            <a:endParaRPr sz="5100" b="1" dirty="0">
              <a:latin typeface="Aptos" panose="020B0004020202020204" pitchFamily="34" charset="0"/>
            </a:endParaRPr>
          </a:p>
          <a:p>
            <a:pPr lvl="1" indent="-732472">
              <a:lnSpc>
                <a:spcPct val="90000"/>
              </a:lnSpc>
              <a:buClr>
                <a:srgbClr val="59546E"/>
              </a:buClr>
              <a:buSzPct val="100000"/>
            </a:pPr>
            <a:r>
              <a:rPr lang="en" sz="5100" dirty="0">
                <a:latin typeface="Aptos" panose="020B0004020202020204" pitchFamily="34" charset="0"/>
              </a:rPr>
              <a:t>provide </a:t>
            </a:r>
            <a:r>
              <a:rPr lang="en" sz="5100" b="1" dirty="0">
                <a:latin typeface="Aptos" panose="020B0004020202020204" pitchFamily="34" charset="0"/>
              </a:rPr>
              <a:t>communities of all sizes—urban and rural—</a:t>
            </a:r>
            <a:r>
              <a:rPr lang="en" sz="5100" dirty="0">
                <a:latin typeface="Aptos" panose="020B0004020202020204" pitchFamily="34" charset="0"/>
              </a:rPr>
              <a:t>the tools and resources they need to thrive.</a:t>
            </a:r>
            <a:endParaRPr sz="5100" dirty="0">
              <a:latin typeface="Aptos" panose="020B0004020202020204" pitchFamily="34" charset="0"/>
            </a:endParaRPr>
          </a:p>
          <a:p>
            <a:pPr marL="25400" indent="0">
              <a:lnSpc>
                <a:spcPct val="90000"/>
              </a:lnSpc>
              <a:spcBef>
                <a:spcPts val="2000"/>
              </a:spcBef>
              <a:buNone/>
            </a:pPr>
            <a:endParaRPr sz="4800" dirty="0">
              <a:latin typeface="Aptos" panose="020B0004020202020204" pitchFamily="34" charset="0"/>
            </a:endParaRPr>
          </a:p>
          <a:p>
            <a:pPr marL="0" indent="0">
              <a:spcAft>
                <a:spcPts val="2400"/>
              </a:spcAft>
              <a:buNone/>
            </a:pPr>
            <a:endParaRPr dirty="0">
              <a:latin typeface="Aptos" panose="020B0004020202020204" pitchFamily="34" charset="0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1544D602-3FDE-5CC4-86FB-B3F885522A83}"/>
              </a:ext>
            </a:extLst>
          </p:cNvPr>
          <p:cNvSpPr/>
          <p:nvPr/>
        </p:nvSpPr>
        <p:spPr>
          <a:xfrm>
            <a:off x="500361" y="9586644"/>
            <a:ext cx="2625745" cy="640645"/>
          </a:xfrm>
          <a:custGeom>
            <a:avLst/>
            <a:gdLst/>
            <a:ahLst/>
            <a:cxnLst/>
            <a:rect l="l" t="t" r="r" b="b"/>
            <a:pathLst>
              <a:path w="2625745" h="640645">
                <a:moveTo>
                  <a:pt x="0" y="0"/>
                </a:moveTo>
                <a:lnTo>
                  <a:pt x="2625744" y="0"/>
                </a:lnTo>
                <a:lnTo>
                  <a:pt x="2625744" y="640645"/>
                </a:lnTo>
                <a:lnTo>
                  <a:pt x="0" y="6406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8417" b="-707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886BE15-849E-D7EE-66E2-45CF349352E2}"/>
              </a:ext>
            </a:extLst>
          </p:cNvPr>
          <p:cNvSpPr/>
          <p:nvPr/>
        </p:nvSpPr>
        <p:spPr>
          <a:xfrm flipH="1">
            <a:off x="15114393" y="8229852"/>
            <a:ext cx="3697995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3697993" y="0"/>
                </a:moveTo>
                <a:lnTo>
                  <a:pt x="0" y="0"/>
                </a:lnTo>
                <a:lnTo>
                  <a:pt x="0" y="2209551"/>
                </a:lnTo>
                <a:lnTo>
                  <a:pt x="3697993" y="2209551"/>
                </a:lnTo>
                <a:lnTo>
                  <a:pt x="369799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0798AF1-D98D-4AC5-BD92-7722E649F60C}"/>
              </a:ext>
            </a:extLst>
          </p:cNvPr>
          <p:cNvSpPr txBox="1"/>
          <p:nvPr/>
        </p:nvSpPr>
        <p:spPr>
          <a:xfrm>
            <a:off x="5793677" y="9964120"/>
            <a:ext cx="7005451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9"/>
              </a:lnSpc>
            </a:pPr>
            <a:r>
              <a:rPr lang="en-US" sz="2599" b="1">
                <a:solidFill>
                  <a:srgbClr val="2E2E2E">
                    <a:alpha val="49804"/>
                  </a:srgb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National Conference of Regions 2026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605D1A2-7AAE-A0BB-6FCA-F2433D7E6654}"/>
              </a:ext>
            </a:extLst>
          </p:cNvPr>
          <p:cNvSpPr/>
          <p:nvPr/>
        </p:nvSpPr>
        <p:spPr>
          <a:xfrm flipV="1">
            <a:off x="-272083" y="47383"/>
            <a:ext cx="3697994" cy="2209551"/>
          </a:xfrm>
          <a:custGeom>
            <a:avLst/>
            <a:gdLst/>
            <a:ahLst/>
            <a:cxnLst/>
            <a:rect l="l" t="t" r="r" b="b"/>
            <a:pathLst>
              <a:path w="3697994" h="2209551">
                <a:moveTo>
                  <a:pt x="0" y="2209551"/>
                </a:moveTo>
                <a:lnTo>
                  <a:pt x="3697994" y="2209551"/>
                </a:lnTo>
                <a:lnTo>
                  <a:pt x="3697994" y="0"/>
                </a:lnTo>
                <a:lnTo>
                  <a:pt x="0" y="0"/>
                </a:lnTo>
                <a:lnTo>
                  <a:pt x="0" y="2209551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9BB13A83-88D3-AF5C-FBA4-3554031838D0}"/>
              </a:ext>
            </a:extLst>
          </p:cNvPr>
          <p:cNvSpPr/>
          <p:nvPr/>
        </p:nvSpPr>
        <p:spPr>
          <a:xfrm>
            <a:off x="1181101" y="1686111"/>
            <a:ext cx="13678801" cy="0"/>
          </a:xfrm>
          <a:prstGeom prst="line">
            <a:avLst/>
          </a:prstGeom>
          <a:ln w="38100" cap="flat">
            <a:solidFill>
              <a:srgbClr val="EDEFF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Google Shape;62;p14">
            <a:extLst>
              <a:ext uri="{FF2B5EF4-FFF2-40B4-BE49-F238E27FC236}">
                <a16:creationId xmlns:a16="http://schemas.microsoft.com/office/drawing/2014/main" id="{9CB275E3-E1CC-4496-9DA5-8874EA9BEC98}"/>
              </a:ext>
            </a:extLst>
          </p:cNvPr>
          <p:cNvSpPr txBox="1">
            <a:spLocks noGrp="1"/>
          </p:cNvSpPr>
          <p:nvPr/>
        </p:nvSpPr>
        <p:spPr>
          <a:xfrm>
            <a:off x="3776251" y="514723"/>
            <a:ext cx="11083651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 b="1" dirty="0">
                <a:solidFill>
                  <a:srgbClr val="27648B"/>
                </a:solidFill>
                <a:latin typeface="League Spartan" panose="020B0604020202020204" charset="0"/>
              </a:rPr>
              <a:t>Messages to Share</a:t>
            </a:r>
            <a:endParaRPr sz="6500" b="1" dirty="0">
              <a:solidFill>
                <a:srgbClr val="27648B"/>
              </a:solidFill>
              <a:latin typeface="League Spartan" panose="020B060402020202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20" ma:contentTypeDescription="Create a new document." ma:contentTypeScope="" ma:versionID="142b99c2d9297a75e7cde37f8e58d5c6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92ba5a371f5c3c7573bbece1723b53ed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DCD1608-C8E1-4241-8078-31D0FB854A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F6E8A0-032D-4412-A566-358049D6FD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bd2c6a-a94f-4612-b706-a6fa77778cdf"/>
    <ds:schemaRef ds:uri="308311e2-d142-423e-bbac-6522d79a82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879F84F-6D13-4218-BE21-E5873B1332F0}">
  <ds:schemaRefs>
    <ds:schemaRef ds:uri="http://schemas.microsoft.com/office/2006/metadata/properties"/>
    <ds:schemaRef ds:uri="http://schemas.microsoft.com/office/infopath/2007/PartnerControls"/>
    <ds:schemaRef ds:uri="308311e2-d142-423e-bbac-6522d79a82a6"/>
    <ds:schemaRef ds:uri="2cbd2c6a-a94f-4612-b706-a6fa77778cd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1953</TotalTime>
  <Words>459</Words>
  <Application>Microsoft Office PowerPoint</Application>
  <PresentationFormat>Custom</PresentationFormat>
  <Paragraphs>67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League Spartan</vt:lpstr>
      <vt:lpstr>Arial</vt:lpstr>
      <vt:lpstr>Aptos</vt:lpstr>
      <vt:lpstr>Montserrat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JEWELL: NCR Title + Filler Slides</dc:title>
  <cp:lastModifiedBy>Leeann Sinpatanasakul</cp:lastModifiedBy>
  <cp:revision>1</cp:revision>
  <dcterms:created xsi:type="dcterms:W3CDTF">2006-08-16T00:00:00Z</dcterms:created>
  <dcterms:modified xsi:type="dcterms:W3CDTF">2026-02-03T01:47:56Z</dcterms:modified>
  <dc:identifier>DAG_izXiOtk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MediaServiceImageTags">
    <vt:lpwstr/>
  </property>
</Properties>
</file>